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notesSlides/notesSlide5.xml" ContentType="application/vnd.openxmlformats-officedocument.presentationml.notesSlide+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notesSlides/notesSlide8.xml" ContentType="application/vnd.openxmlformats-officedocument.presentationml.notesSlide+xml"/>
  <Override PartName="/ppt/ink/ink219.xml" ContentType="application/inkml+xml"/>
  <Override PartName="/ppt/ink/ink220.xml" ContentType="application/inkml+xml"/>
  <Override PartName="/ppt/notesSlides/notesSlide9.xml" ContentType="application/vnd.openxmlformats-officedocument.presentationml.notesSlide+xml"/>
  <Override PartName="/ppt/ink/ink221.xml" ContentType="application/inkml+xml"/>
  <Override PartName="/ppt/ink/ink222.xml" ContentType="application/inkml+xml"/>
  <Override PartName="/ppt/ink/ink223.xml" ContentType="application/inkml+xml"/>
  <Override PartName="/ppt/notesSlides/notesSlide10.xml" ContentType="application/vnd.openxmlformats-officedocument.presentationml.notesSlide+xml"/>
  <Override PartName="/ppt/ink/ink224.xml" ContentType="application/inkml+xml"/>
  <Override PartName="/ppt/ink/ink225.xml" ContentType="application/inkml+xml"/>
  <Override PartName="/ppt/notesSlides/notesSlide11.xml" ContentType="application/vnd.openxmlformats-officedocument.presentationml.notesSlide+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notesSlides/notesSlide14.xml" ContentType="application/vnd.openxmlformats-officedocument.presentationml.notesSlide+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notesSlides/notesSlide15.xml" ContentType="application/vnd.openxmlformats-officedocument.presentationml.notesSlide+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notesSlides/notesSlide16.xml" ContentType="application/vnd.openxmlformats-officedocument.presentationml.notesSlide+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notesSlides/notesSlide17.xml" ContentType="application/vnd.openxmlformats-officedocument.presentationml.notesSlide+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notesSlides/notesSlide18.xml" ContentType="application/vnd.openxmlformats-officedocument.presentationml.notesSlide+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notesSlides/notesSlide19.xml" ContentType="application/vnd.openxmlformats-officedocument.presentationml.notesSlide+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notesSlides/notesSlide20.xml" ContentType="application/vnd.openxmlformats-officedocument.presentationml.notesSlide+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notesSlides/notesSlide21.xml" ContentType="application/vnd.openxmlformats-officedocument.presentationml.notesSlide+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81" r:id="rId2"/>
    <p:sldId id="265" r:id="rId3"/>
    <p:sldId id="268" r:id="rId4"/>
    <p:sldId id="282" r:id="rId5"/>
    <p:sldId id="283" r:id="rId6"/>
    <p:sldId id="272" r:id="rId7"/>
    <p:sldId id="270" r:id="rId8"/>
    <p:sldId id="284" r:id="rId9"/>
    <p:sldId id="285" r:id="rId10"/>
    <p:sldId id="286" r:id="rId11"/>
    <p:sldId id="287" r:id="rId12"/>
    <p:sldId id="271" r:id="rId13"/>
    <p:sldId id="288" r:id="rId14"/>
    <p:sldId id="289" r:id="rId15"/>
    <p:sldId id="290" r:id="rId16"/>
    <p:sldId id="291" r:id="rId17"/>
    <p:sldId id="292" r:id="rId18"/>
    <p:sldId id="293" r:id="rId19"/>
    <p:sldId id="294" r:id="rId20"/>
    <p:sldId id="295" r:id="rId21"/>
    <p:sldId id="29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5F4BAC-0329-4A83-987B-C571F5AA82FF}" v="144" dt="2024-05-30T10:41:01.8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9" autoAdjust="0"/>
    <p:restoredTop sz="75135" autoAdjust="0"/>
  </p:normalViewPr>
  <p:slideViewPr>
    <p:cSldViewPr snapToGrid="0">
      <p:cViewPr varScale="1">
        <p:scale>
          <a:sx n="84" d="100"/>
          <a:sy n="84" d="100"/>
        </p:scale>
        <p:origin x="96" y="38"/>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33:26.686"/>
    </inkml:context>
    <inkml:brush xml:id="br0">
      <inkml:brushProperty name="width" value="0.1" units="cm"/>
      <inkml:brushProperty name="height" value="0.1" units="cm"/>
      <inkml:brushProperty name="color" value="#E71224"/>
    </inkml:brush>
  </inkml:definitions>
  <inkml:trace contextRef="#ctx0" brushRef="#br0">1679 96 1839 0 0,'-4'-5'16'0'0,"1"0"0"0"0,-1 1 0 0 0,0-1 0 0 0,-1 1 0 0 0,1 0 0 0 0,-1 0 0 0 0,1 0 0 0 0,-1 1 0 0 0,0-1 0 0 0,-6-2 0 0 0,9 6 226 0 0,0 0-1 0 0,0 0 1 0 0,-1 0-1 0 0,1 0 1 0 0,0 0-1 0 0,0 1 1 0 0,0-1-1 0 0,0 1 1 0 0,-3 0-1 0 0,-6 2 546 0 0,-25 4 89 0 0,-45 15 1 0 0,-24 5-815 0 0,91-24-52 0 0,0-1-1 0 0,-1-1 1 0 0,1 0 0 0 0,-1-1-1 0 0,-22-3 1 0 0,-109-24 856 0 0,-41-5 1185 0 0,-231-9-274 0 0,342 34-1588 0 0,14 2-105 0 0,-1 3 0 0 0,-76 8 0 0 0,26 10-3466 0 0,58-3-406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41:07.498"/>
    </inkml:context>
    <inkml:brush xml:id="br0">
      <inkml:brushProperty name="width" value="0.1" units="cm"/>
      <inkml:brushProperty name="height" value="0.1" units="cm"/>
      <inkml:brushProperty name="color" value="#F4F91B"/>
    </inkml:brush>
  </inkml:definitions>
  <inkml:trace contextRef="#ctx0" brushRef="#br0">213 1219 2879 0 0,'0'-2'199'0'0,"1"1"0"0"0,0-1 0 0 0,-1 1 0 0 0,1-1-1 0 0,0 1 1 0 0,0-1 0 0 0,0 1 0 0 0,0 0 0 0 0,0-1-1 0 0,0 1 1 0 0,0 0 0 0 0,0 0 0 0 0,1 0 0 0 0,-1 0-1 0 0,0 0 1 0 0,1 0 0 0 0,-1 0 0 0 0,1 0-1 0 0,-1 1 1 0 0,4-2 0 0 0,-2 3-7 0 0,1 1 0 0 0,-1-1 0 0 0,0 1 0 0 0,1 0 0 0 0,4 3 0 0 0,15 8 409 0 0,18 5 109 0 0,-33-13-505 0 0,1-1 1 0 0,-1-1-1 0 0,1 1 1 0 0,18 3 0 0 0,114 9 2175 0 0,-115-13-2191 0 0,0-1 0 0 0,1-1 0 0 0,-1-2 0 0 0,0 0-1 0 0,1-2 1 0 0,38-9 0 0 0,0-1 125 0 0,110-7 1 0 0,-113 14-240 0 0,119-24 261 0 0,-163 27-290 0 0,211-24 282 0 0,-120 17-199 0 0,44-11-2 0 0,-122 17-27 0 0,51-1 0 0 0,12 7 2504 0 0,58 10-6040 0 0,-86-6 4377 0 0,-29-1-929 0 0,105 8 66 0 0,-110-11-15 0 0,0-2 0 0 0,46-6 0 0 0,144-17 2486 0 0,-128 23-3993 0 0,10 7 819 0 0,99 1 711 0 0,-27-25 289 0 0,-54 2-136 0 0,-45 11-165 0 0,97 7 0 0 0,-142-1 2 0 0,-13 0-40 0 0,-1-1 0 0 0,35-3 0 0 0,-23-1 59 0 0,0 0 0 0 0,42 3 0 0 0,-63 0-96 0 0,0 0 0 0 0,0-1 0 0 0,15-3 0 0 0,4 0 0 0 0,37-1 54 0 0,-50 4-19 0 0,0 0 1 0 0,17-5 0 0 0,-1 1-5 0 0,-16 3-11 0 0,-11 2 0 0 0,0 0-1 0 0,0-1 0 0 0,0 1 0 0 0,0-1 0 0 0,0 0 1 0 0,0 0-1 0 0,0 0 0 0 0,0 0 0 0 0,0-1 0 0 0,-1 0 1 0 0,1 1-1 0 0,0-2 0 0 0,-1 1 0 0 0,0 0 0 0 0,1 0 1 0 0,4-5-1 0 0,-1-3 59 0 0,0 1 1 0 0,1 0-1 0 0,0 0 0 0 0,1 1 1 0 0,0 0-1 0 0,0 1 1 0 0,1 0-1 0 0,0 0 0 0 0,15-7 1 0 0,-17 10-72 0 0,0 0 1 0 0,0 0 0 0 0,0 0-1 0 0,-1-1 1 0 0,12-9-1 0 0,-16 11 2 0 0,-1 1-1 0 0,0-1 0 0 0,0 0 1 0 0,0 0-1 0 0,0 0 0 0 0,0 0 0 0 0,0 0 1 0 0,-1 0-1 0 0,1 0 0 0 0,-1-1 1 0 0,0 1-1 0 0,0 0 0 0 0,0-1 0 0 0,-1 1 1 0 0,1-1-1 0 0,-1 1 0 0 0,0-6 1 0 0,2-55 510 0 0,-2-49-212 0 0,-4 88-261 0 0,-1 1 0 0 0,0 0-1 0 0,-2 0 1 0 0,-1 0 0 0 0,-13-27 0 0 0,-1-7 7 0 0,-19-72 11 0 0,39 122-64 0 0,1 3 8 0 0,0 0-1 0 0,1 0 0 0 0,-1 0 1 0 0,1 0-1 0 0,0 0 1 0 0,1 0-1 0 0,-1 0 1 0 0,1 0-1 0 0,2-9 1 0 0,-1 7 0 0 0,-1 1 1 0 0,0-1 0 0 0,0 1 0 0 0,0-1 0 0 0,-1-9 0 0 0,-1 6-5 0 0,-1-1 0 0 0,0 1 0 0 0,0-1 0 0 0,-1 1 0 0 0,-4-10 0 0 0,5 15 11 0 0,0 1-1 0 0,0-1 1 0 0,-1 1-1 0 0,0 0 1 0 0,0-1-1 0 0,0 1 0 0 0,-1 1 1 0 0,1-1-1 0 0,-1 0 1 0 0,0 1-1 0 0,0 0 1 0 0,-6-4-1 0 0,-38-21 46 0 0,40 23-50 0 0,-1 0-1 0 0,0 0 1 0 0,0 1-1 0 0,-1 0 1 0 0,1 0 0 0 0,-1 1-1 0 0,0 1 1 0 0,-12-2-1 0 0,-82-6 95 0 0,90 10-102 0 0,-170 6 55 0 0,135-3-50 0 0,-153 19 45 0 0,123-11-40 0 0,-180 7 52 0 0,215-18-51 0 0,-73-10-1 0 0,76 5 4 0 0,1 1-1 0 0,-55 3 1 0 0,-311 37 48 0 0,301-25-64 0 0,-33 2 0 0 0,-203-4 64 0 0,188-10 41 0 0,-10 2-82 0 0,-195-15 41 0 0,284 9-39 0 0,-27-2 14 0 0,45 2-39 0 0,0 2 0 0 0,-109 10 0 0 0,137-4 0 0 0,-6 1 0 0 0,0-1 0 0 0,-58-3 0 0 0,77-3 0 0 0,-1 0 0 0 0,1-1 0 0 0,-16-6 0 0 0,-5-2 0 0 0,-48-19 21 0 0,66 22-13 0 0,-1 1-1 0 0,0 2 0 0 0,0 0 0 0 0,0 1 0 0 0,-22-3 0 0 0,17 4-7 0 0,19 3 0 0 0,0 0 0 0 0,-1 0 0 0 0,1 1 0 0 0,0 0 0 0 0,-1 0 0 0 0,1 0 0 0 0,0 0 0 0 0,-10 3 0 0 0,-2 1 0 0 0,12-3 0 0 0,0 0 0 0 0,0 1 0 0 0,1-1 0 0 0,-1 1 0 0 0,-6 4 0 0 0,5-3 0 0 0,1 0 0 0 0,-1 1 0 0 0,1 0 0 0 0,0 0 0 0 0,0 1 0 0 0,1-1 0 0 0,-1 1 0 0 0,1 0 0 0 0,0 1 0 0 0,1-1 0 0 0,-1 0 0 0 0,1 1 0 0 0,0 0 0 0 0,0 0 0 0 0,1 0 0 0 0,-1 0 0 0 0,1 0 0 0 0,-1 8 0 0 0,0 5-8 0 0,0 0 0 0 0,2 1 0 0 0,0-1 0 0 0,1 0 0 0 0,1 1 0 0 0,4 23 0 0 0,0 0 0 0 0,-5-21 8 0 0,-1 0 0 0 0,-1 0 0 0 0,-1 0 0 0 0,-6 21 0 0 0,-1 14 0 0 0,3-14 0 0 0,2 0 0 0 0,2 0 0 0 0,2 1 0 0 0,6 57 0 0 0,-3-90 0 0 0,1 0 0 0 0,0 0 0 0 0,1-1 0 0 0,7 16 0 0 0,5 13 0 0 0,-13-28-10 0 0,-1 1-1 0 0,0-1 1 0 0,0 1-1 0 0,-1 15 1 0 0,0-12-79 0 0,0 0-1 0 0,4 18 1 0 0,10 14-2416 0 0,0-16-3202 0 0,-3-9-249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41:19.589"/>
    </inkml:context>
    <inkml:brush xml:id="br0">
      <inkml:brushProperty name="width" value="0.1" units="cm"/>
      <inkml:brushProperty name="height" value="0.1" units="cm"/>
      <inkml:brushProperty name="color" value="#F4F91B"/>
    </inkml:brush>
  </inkml:definitions>
  <inkml:trace contextRef="#ctx0" brushRef="#br0">469 12 1639 0 0,'-14'-4'369'0'0,"-1"1"-1"0"0,0 1 0 0 0,0 1 0 0 0,0 0 0 0 0,0 0 0 0 0,0 2 0 0 0,0 0 0 0 0,1 0 1 0 0,-1 1-1 0 0,-28 9 0 0 0,-6 2-154 0 0,-45 14 866 0 0,58-15-360 0 0,28-11-589 0 0,1 1 1 0 0,-1 0 0 0 0,1 1-1 0 0,0 0 1 0 0,0 0 0 0 0,0 1-1 0 0,0 0 1 0 0,-9 7-1 0 0,-9 7 339 0 0,37-12 104 0 0,0 0 0 0 0,14 5 0 0 0,-19-10-512 0 0,0 1-1 0 0,-1-1 0 0 0,1 0 0 0 0,0 0 0 0 0,0-1 1 0 0,-1 0-1 0 0,9-1 0 0 0,51-9 502 0 0,-21 2-240 0 0,396-40 541 0 0,-441 48-864 0 0,159-4 279 0 0,-52 4-14 0 0,79 5 151 0 0,-136-4-252 0 0,-1-2 0 0 0,62-10 0 0 0,-93 9-128 0 0,117-17 172 0 0,-67 7-40 0 0,113-3 0 0 0,-8 20-35 0 0,115-5 110 0 0,-175-8-200 0 0,1 6 0 0 0,137 13-1 0 0,-212-7-38 0 0,30 5 26 0 0,96-2 0 0 0,-81-5-30 0 0,114 15 0 0 0,-175-14 10 0 0,50 3 44 0 0,-25-1 74 0 0,-47-4-123 0 0,-1-1 0 0 0,0 0-1 0 0,0 0 1 0 0,0 0-1 0 0,0 0 1 0 0,1 0 0 0 0,-1 0-1 0 0,0 0 1 0 0,0 0 0 0 0,0-1-1 0 0,0 1 1 0 0,1 0 0 0 0,-1 0-1 0 0,0 0 1 0 0,0 0 0 0 0,0 0-1 0 0,0 0 1 0 0,1 0 0 0 0,-1 0-1 0 0,0 0 1 0 0,0 0-1 0 0,0 0 1 0 0,0-1 0 0 0,0 1-1 0 0,0 0 1 0 0,0 0 0 0 0,1 0-1 0 0,-1 0 1 0 0,0 0 0 0 0,0-1-1 0 0,0 1 1 0 0,0 0 0 0 0,0 0-1 0 0,0 0 1 0 0,0 0 0 0 0,0-1-1 0 0,0 1 1 0 0,0 0 0 0 0,0 0-1 0 0,0 0 1 0 0,0 0-1 0 0,0-1 1 0 0,0 1 0 0 0,0 0-1 0 0,0 0 1 0 0,0 0 0 0 0,0 0-1 0 0,0 0 1 0 0,0-1 0 0 0,0 1-1 0 0,0 0 1 0 0,0 0 0 0 0,0 0-1 0 0,0 0 1 0 0,-1-1 0 0 0,1 1-1 0 0,0 0 1 0 0,0 0-1 0 0,0 0 1 0 0,0 0 0 0 0,0 0-1 0 0,0 0 1 0 0,-1 0 0 0 0,1-1-1 0 0,0 1 1 0 0,0 0 0 0 0,0 0-1 0 0,0 0 1 0 0,-1 0 0 0 0,1 0 15 0 0,0 0 0 0 0,-1 0 1 0 0,1 0-1 0 0,0 0 0 0 0,-1 0 0 0 0,1 0 1 0 0,-1-1-1 0 0,1 1 0 0 0,0 0 1 0 0,-1 0-1 0 0,1 0 0 0 0,0 0 1 0 0,0-1-1 0 0,-1 1 0 0 0,1 0 1 0 0,0 0-1 0 0,-1-1 0 0 0,1 1 0 0 0,0 0 1 0 0,0 0-1 0 0,0-1 0 0 0,-1 1 1 0 0,1 0-1 0 0,0-1 0 0 0,0 0 1 0 0,-7 27 133 0 0,-1 5-1016 0 0,1-6-124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40:32.659"/>
    </inkml:context>
    <inkml:brush xml:id="br0">
      <inkml:brushProperty name="width" value="0.1" units="cm"/>
      <inkml:brushProperty name="height" value="0.1" units="cm"/>
      <inkml:brushProperty name="color" value="#F4F91B"/>
    </inkml:brush>
  </inkml:definitions>
  <inkml:trace contextRef="#ctx0" brushRef="#br0">1 13 455 0 0,'0'-3'0'0'0,"1"1"0"0"0,1 2 0 0 0,0 0 0 0 0,0 0 240 0 0,2 0 8 0 0,-1-2 0 0 0,5 2 0 0 0,3-2-248 0 0,2 0 0 0 0,2 0 0 0 0,-2 2 0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40:34.768"/>
    </inkml:context>
    <inkml:brush xml:id="br0">
      <inkml:brushProperty name="width" value="0.1" units="cm"/>
      <inkml:brushProperty name="height" value="0.1" units="cm"/>
      <inkml:brushProperty name="color" value="#F4F91B"/>
    </inkml:brush>
  </inkml:definitions>
  <inkml:trace contextRef="#ctx0" brushRef="#br0">48 65 2671 0 0,'-11'-2'922'0'0,"11"2"-914"0"0,0 0 1 0 0,0 0-1 0 0,0 0 0 0 0,1 1 1 0 0,-1-1-1 0 0,0 0 1 0 0,0 0-1 0 0,0 0 0 0 0,0 0 1 0 0,0 0-1 0 0,0 0 0 0 0,0 0 1 0 0,1 0-1 0 0,-1 0 1 0 0,0 0-1 0 0,0 0 0 0 0,0 0 1 0 0,0-1-1 0 0,0 1 1 0 0,0 0-1 0 0,1 0 0 0 0,-1 0 1 0 0,0 0-1 0 0,0 0 1 0 0,0 0-1 0 0,0 0 0 0 0,0 0 1 0 0,0 0-1 0 0,0 0 1 0 0,0 0-1 0 0,1 0 0 0 0,-1-1 1 0 0,0 1-1 0 0,0 0 0 0 0,0 0 1 0 0,0 0-1 0 0,0 0 1 0 0,0 0-1 0 0,0 0 0 0 0,0 0 1 0 0,0-1-1 0 0,0 1 1 0 0,0 0-1 0 0,0 0 0 0 0,0 0 1 0 0,0 0-1 0 0,0 0 1 0 0,0 0-1 0 0,0-1 0 0 0,0 1 1 0 0,0 0-1 0 0,0 0 0 0 0,0 0 1 0 0,0 0-1 0 0,0 0 1 0 0,0 0-1 0 0,0 0 0 0 0,0-1 1 0 0,0 1-1 0 0,0 0 1 0 0,0 0-1 0 0,0 0 0 0 0,-1 0 1 0 0,1 0-1 0 0,0 0 1 0 0,0 0-1 0 0,0 0 0 0 0,3-1 61 0 0,-8-2-70 0 0,2 2 113 0 0,-1 1-1 0 0,0 0 0 0 0,1 1 1 0 0,-1-1-1 0 0,-5 1 0 0 0,6 2 12 0 0,-4 4 190 0 0,7-6-99 0 0,4-3 47 0 0,9-14 1635 0 0,-4 30-1904 0 0,-2-7 44 0 0,-7-7-32 0 0,0 0-1 0 0,0 0 1 0 0,0 0-1 0 0,0 0 1 0 0,0 0-1 0 0,0 1 1 0 0,0-1-1 0 0,0 0 1 0 0,0 0-1 0 0,0 0 1 0 0,0 0-1 0 0,0 0 1 0 0,0 0-1 0 0,0 0 1 0 0,0 0-1 0 0,0 0 1 0 0,0 0-1 0 0,0 0 1 0 0,1 0-1 0 0,-1 0 1 0 0,0 0-1 0 0,0 0 1 0 0,0 0-1 0 0,0 0 1 0 0,0 0-1 0 0,0 0 1 0 0,0 0-1 0 0,0 0 1 0 0,0 0-1 0 0,0 0 1 0 0,0 0-1 0 0,0 0 1 0 0,1 0-1 0 0,-1 0 1 0 0,0 0-1 0 0,0 0 1 0 0,0 0-1 0 0,0 0 1 0 0,0 0-1 0 0,0 0 1 0 0,0 0-1 0 0,0 0 1 0 0,0 0-1 0 0,0 0 1 0 0,0 0-1 0 0,0 0 1 0 0,0-1-1 0 0,0 1 1 0 0,0 0-1 0 0,1 0 1 0 0,-1 0-1 0 0,0 0 1 0 0,0 0-1 0 0,0 0 1 0 0,0 0-1 0 0,0 0 1 0 0,0 0-1 0 0,0 0 1 0 0,0 0-1 0 0,0 0 1 0 0,0 0-1 0 0,0-1 1 0 0,0 1-1 0 0,0 0 1 0 0,0 0-1 0 0,0 0 1 0 0,0 0-1 0 0,0 0 1 0 0,0 0-1 0 0,1 1 25 0 0,0-1-1 0 0,1 1 0 0 0,-1-1 0 0 0,0 1 0 0 0,1-1 0 0 0,-1 1 1 0 0,1-1-1 0 0,-1 0 0 0 0,1 0 0 0 0,-1 0 0 0 0,0 0 0 0 0,1 0 1 0 0,-1 0-1 0 0,1 0 0 0 0,-1 0 0 0 0,2-1 0 0 0,2 1 5 0 0,0 0 0 0 0,0-1-1 0 0,0 0 1 0 0,0 0 0 0 0,8-3-1 0 0,-4 0 88 0 0,1 0 0 0 0,0 0-1 0 0,13-2 1 0 0,-20 5-98 0 0,0 1 0 0 0,0 0 0 0 0,0 0-1 0 0,0 0 1 0 0,0 0 0 0 0,0 0 0 0 0,0 1 0 0 0,5 1 0 0 0,-5-1-10 0 0,-1-1 0 0 0,1 1 0 0 0,0-1 0 0 0,0 1 0 0 0,0-1 0 0 0,0 0 0 0 0,0 0 0 0 0,0 0 0 0 0,0 0 0 0 0,4-2 0 0 0,8-3 169 0 0,-1 0-89 0 0,-1 1 0 0 0,0 1 0 0 0,22-4 0 0 0,14 1-21 0 0,-24 2 30 0 0,-1 1 0 0 0,1 1 0 0 0,40 2 0 0 0,-11 8-26 0 0,-22-10-47 0 0,-26 2-20 0 0,-1-1-1 0 0,1 1 0 0 0,-1 0 0 0 0,0 0 0 0 0,9 1 0 0 0,10 4-6 0 0,1-2 0 0 0,46 0 0 0 0,-23-1 68 0 0,-25-1-69 0 0,0-1-1 0 0,26-3 1 0 0,132-8 109 0 0,-95 8 30 0 0,214-5 192 0 0,-66 3-330 0 0,-160 8 0 0 0,74 13 0 0 0,-74-6 0 0 0,76-1 0 0 0,33-19 0 0 0,-127 10 24 0 0,-44 1-16 0 0,1-1 0 0 0,-1 0 0 0 0,1-1 0 0 0,16-3 0 0 0,-20 2-8 0 0,0 2 0 0 0,0-1 0 0 0,0 1 0 0 0,0 0 0 0 0,0 1 0 0 0,0 0 0 0 0,0 1 0 0 0,0 0 0 0 0,-1 0 0 0 0,11 4 0 0 0,23 5 0 0 0,19-2 0 0 0,-45-7 0 0 0,1 0 0 0 0,-1 0 0 0 0,0 2 0 0 0,0 0 0 0 0,28 12 0 0 0,-41-15 0 0 0,0 1 0 0 0,-1-1 0 0 0,1 1 0 0 0,-1 0 0 0 0,1-1 0 0 0,-1 1 0 0 0,0 0 0 0 0,1 1 0 0 0,-1-1 0 0 0,0 0 0 0 0,-1 1 0 0 0,1-1 0 0 0,0 1 0 0 0,2 4 0 0 0,6 15-309 0 0,-6-14-54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43:04.480"/>
    </inkml:context>
    <inkml:brush xml:id="br0">
      <inkml:brushProperty name="width" value="0.1" units="cm"/>
      <inkml:brushProperty name="height" value="0.1" units="cm"/>
      <inkml:brushProperty name="color" value="#F4F91B"/>
    </inkml:brush>
  </inkml:definitions>
  <inkml:trace contextRef="#ctx0" brushRef="#br0">590 73 2303 0 0,'-47'-42'2016'0'0,"46"41"-2011"0"0,-1 0 0 0 0,0 0 0 0 0,0 1 0 0 0,0-1 0 0 0,1 1 0 0 0,-1 0 0 0 0,0-1 0 0 0,0 1 0 0 0,0 0 0 0 0,0 0 0 0 0,1 0 0 0 0,-1 1 0 0 0,0-1 0 0 0,0 0 0 0 0,-2 1 0 0 0,-33 9 180 0 0,33-9-114 0 0,-8 2 127 0 0,1-1 0 0 0,0-1 0 0 0,-1 0 0 0 0,1 0 0 0 0,-1-1 0 0 0,-13-2 0 0 0,10 1 318 0 0,1 1-1 0 0,-1 0 1 0 0,-16 2-1 0 0,-22 8 351 0 0,21-3-736 0 0,-1-2 0 0 0,-46 2 0 0 0,53-9 42 0 0,19 1-23 0 0,1 0 1 0 0,-1 1 0 0 0,0 0-1 0 0,-10 1 1 0 0,15-1-120 0 0,0 1 0 0 0,0-1-1 0 0,1 1 1 0 0,-1 0 0 0 0,0-1-1 0 0,0 1 1 0 0,0 0 0 0 0,1 0 0 0 0,-1 0-1 0 0,1 0 1 0 0,-1 0 0 0 0,1 0 0 0 0,-1 1-1 0 0,1-1 1 0 0,-1 0 0 0 0,1 1-1 0 0,0-1 1 0 0,0 1 0 0 0,0 0 0 0 0,-1 2-1 0 0,1-3-15 0 0,1 0-1 0 0,0 0 1 0 0,0 0 0 0 0,0 0-1 0 0,0 0 1 0 0,0 1-1 0 0,0-1 1 0 0,0 0-1 0 0,0 0 1 0 0,1 0-1 0 0,-1 0 1 0 0,0 0-1 0 0,0 0 1 0 0,1 0 0 0 0,-1 0-1 0 0,1 0 1 0 0,-1 0-1 0 0,1 0 1 0 0,0 0-1 0 0,-1 0 1 0 0,1-1-1 0 0,0 1 1 0 0,-1 0-1 0 0,1 0 1 0 0,0-1 0 0 0,0 1-1 0 0,0 0 1 0 0,0-1-1 0 0,1 2 1 0 0,30 17 426 0 0,-31-19-413 0 0,8 4 82 0 0,0 0 0 0 0,1-1 0 0 0,-1 0 0 0 0,1-1 0 0 0,0 0 0 0 0,0-1 0 0 0,15 1 0 0 0,73-5 210 0 0,-60 0-209 0 0,0 1-30 0 0,408-31 752 0 0,-381 25-689 0 0,229-19 281 0 0,-218 24-358 0 0,0-3 1 0 0,0-3 0 0 0,137-36-1 0 0,-186 38 111 0 0,0 0 0 0 0,0 2-1 0 0,34-2 1 0 0,-52 6-129 0 0,0 1 0 0 0,-1 0 0 0 0,1 1 1 0 0,0 0-1 0 0,-1 0 0 0 0,1 0 0 0 0,-1 1 0 0 0,0 1 1 0 0,1 0-1 0 0,-1 0 0 0 0,0 0 0 0 0,0 1 0 0 0,-1 0 0 0 0,12 8 1 0 0,-19-12-43 0 0,1 0 0 0 0,-1 1 0 0 0,1-1 0 0 0,0 1 0 0 0,-1-1 0 0 0,1 1 0 0 0,-1-1 1 0 0,1 1-1 0 0,-1 0 0 0 0,1-1 0 0 0,-1 1 0 0 0,1 0 0 0 0,-1-1 0 0 0,0 1 0 0 0,1 0 1 0 0,-1 0-1 0 0,0-1 0 0 0,0 2 0 0 0,0-1 7 0 0,0-1 0 0 0,0 1 0 0 0,0-1 1 0 0,0 0-1 0 0,0 1 0 0 0,-1-1 0 0 0,1 0 0 0 0,0 1 1 0 0,0-1-1 0 0,-1 0 0 0 0,1 1 0 0 0,0-1 0 0 0,-1 0 1 0 0,1 1-1 0 0,0-1 0 0 0,-1 0 0 0 0,1 0 0 0 0,0 1 0 0 0,-1-1 1 0 0,1 0-1 0 0,-1 0 0 0 0,1 0 0 0 0,-1 1 0 0 0,-5 0 291 0 0,0 0 0 0 0,0 0 0 0 0,-11 1 0 0 0,6-1 426 0 0,-201 25 373 0 0,-15 3-3136 0 0,221-28 1758 0 0,-1 0 1 0 0,1 0 0 0 0,-1 1 0 0 0,1 0 0 0 0,0 0 0 0 0,-12 6 0 0 0,5 1-5413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43:09.785"/>
    </inkml:context>
    <inkml:brush xml:id="br0">
      <inkml:brushProperty name="width" value="0.1" units="cm"/>
      <inkml:brushProperty name="height" value="0.1" units="cm"/>
      <inkml:brushProperty name="color" value="#F4F91B"/>
    </inkml:brush>
  </inkml:definitions>
  <inkml:trace contextRef="#ctx0" brushRef="#br0">688 261 1839 0 0,'-15'-7'170'0'0,"12"6"68"0"0,0 0 0 0 0,0 0 1 0 0,0 0-1 0 0,1-1 1 0 0,-1 1-1 0 0,1-1 0 0 0,-1 0 1 0 0,-3-3-1 0 0,-4-3-77 0 0,-1 1 0 0 0,0-1 0 0 0,0 2 0 0 0,0-1 0 0 0,-1 2 0 0 0,-20-8 0 0 0,3 0-27 0 0,-15-5 180 0 0,-1 2 0 0 0,0 2 0 0 0,-63-12 0 0 0,96 25-178 0 0,-1-1-1 0 0,1 2 0 0 0,-1 0 0 0 0,1 0 0 0 0,-23 4 0 0 0,-60 18 232 0 0,87-20-282 0 0,-24 6 186 0 0,31-8-229 0 0,0 0-1 0 0,0 0 1 0 0,0 1 0 0 0,0-1 0 0 0,0 0 0 0 0,0 0 0 0 0,0-1 0 0 0,0 1 0 0 0,0 0-1 0 0,0 0 1 0 0,0 0 0 0 0,0-1 0 0 0,0 1 0 0 0,0 0 0 0 0,0-1 0 0 0,0 1 0 0 0,0-1-1 0 0,1 1 1 0 0,-1-1 0 0 0,0 0 0 0 0,0 1 0 0 0,0-1 0 0 0,1 0 0 0 0,-1 0 0 0 0,0 1-1 0 0,0-2 1 0 0,1 1-14 0 0,0 1 0 0 0,0-1 0 0 0,0 1 0 0 0,0-1 1 0 0,0 1-1 0 0,0-1 0 0 0,0 1 0 0 0,0-1 0 0 0,0 1 0 0 0,0-1 0 0 0,0 1 0 0 0,0-1 0 0 0,1 1 0 0 0,-1-1 0 0 0,0 1 0 0 0,0-1 0 0 0,1 1 0 0 0,-1-1 0 0 0,0 1 0 0 0,1 0 0 0 0,-1-1 0 0 0,0 1 0 0 0,1-1 0 0 0,-1 1 0 0 0,0 0 0 0 0,1-1 0 0 0,-1 1 0 0 0,1 0 0 0 0,-1 0 0 0 0,1-1 0 0 0,-1 1 0 0 0,1 0 0 0 0,-1 0 0 0 0,1 0 0 0 0,-1 0 0 0 0,2-1 1 0 0,21-6 320 0 0,-20 7-316 0 0,29-6 34 0 0,0 2-1 0 0,1 1 1 0 0,-1 2-1 0 0,1 1 1 0 0,46 6-1 0 0,-31 1 14 0 0,16 1 37 0 0,304-19 715 0 0,-51-22-154 0 0,-283 31-625 0 0,0 1 0 0 0,0 2 1 0 0,0 1-1 0 0,0 1 0 0 0,55 14 1 0 0,-25 5 76 0 0,-49-16-60 0 0,1 0 0 0 0,-1-2 0 0 0,26 6 0 0 0,-16-5 27 0 0,12 1 126 0 0,-36-5-143 0 0,-5 0-35 0 0,-5 1-3 0 0,-80-8 303 0 0,-32-9-126 0 0,20 7-151 0 0,-53-2-8 0 0,-113-17 29 0 0,122 9-61 0 0,-203-2-28 0 0,301 19 0 0 0,0 2 0 0 0,0 2 0 0 0,-65 13 0 0 0,100-13 0 0 0,1 1 0 0 0,-1 0 0 0 0,0 1 0 0 0,-11 6 0 0 0,22-11 0 0 0,1 0 0 0 0,0 0 0 0 0,0 0 0 0 0,-1 0 0 0 0,1 1 0 0 0,0-1 0 0 0,0 0 0 0 0,0 0 0 0 0,-1 0 0 0 0,1 0 0 0 0,0 0 0 0 0,0 0 0 0 0,0 0 0 0 0,-1 1 0 0 0,1-1 0 0 0,0 0 0 0 0,0 0 0 0 0,0 0 0 0 0,-1 0 0 0 0,1 1 0 0 0,0-1 0 0 0,0 0 0 0 0,0 0 0 0 0,0 0 0 0 0,0 1 0 0 0,0-1 0 0 0,0 0 0 0 0,-1 0 0 0 0,1 1 0 0 0,0-1 0 0 0,0 0 0 0 0,0 0 0 0 0,0 0 0 0 0,0 1 0 0 0,0-1 0 0 0,0 0 0 0 0,0 0 0 0 0,0 1 0 0 0,0-1 0 0 0,0 1 0 0 0,11 4 0 0 0,13-1 0 0 0,207-3 240 0 0,-189-2-224 0 0,159-15 88 0 0,-124 8-80 0 0,150-15 50 0 0,323-23 232 0 0,-467 42-234 0 0,-14-1-6 0 0,102 7 0 0 0,-148 0-64 0 0,11 0 14 0 0,-1 1-1 0 0,0 2 1 0 0,61 18-1 0 0,95 42-15 0 0,-182-63-1 0 0,-6-2 1 0 0,0 0 1 0 0,0 0 0 0 0,0 0-1 0 0,-1 0 1 0 0,1 1 0 0 0,0-1-1 0 0,0 0 1 0 0,0 1 0 0 0,0-1-1 0 0,-1 0 1 0 0,1 1 0 0 0,0-1-1 0 0,0 1 1 0 0,-1-1 0 0 0,1 1 0 0 0,0 0-1 0 0,0 0 1 0 0,-42-8 192 0 0,-10-5-172 0 0,-49-11 102 0 0,-136-13 1 0 0,-214 31-65 0 0,357 7-54 0 0,-173 12 24 0 0,-41 0 6 0 0,226-15-35 0 0,-17 0 0 0 0,-96 12 0 0 0,53-2 0 0 0,131-4 2 0 0,12 1-1 0 0,13 5-14 0 0,-1-7 6 0 0,0 0 1 0 0,0-1-1 0 0,0-1 1 0 0,1 0 0 0 0,-1-1-1 0 0,1-1 1 0 0,19-2 0 0 0,18 2 3 0 0,164 12 3 0 0,150-1 0 0 0,-125-25 0 0 0,-102 11 0 0 0,170 18 0 0 0,-213-9 0 0 0,276 33 0 0 0,-164-2 0 0 0,-194-35 5 0 0,0-1-1 0 0,1 0 1 0 0,24-3 0 0 0,-25 1 41 0 0,0 0 0 0 0,0 1 0 0 0,27 4 0 0 0,-162-40 471 0 0,17 16-37 0 0,0 4 0 0 0,-1 5-1 0 0,-158 3 1 0 0,195 11-762 0 0,-157-3-1179 0 0,211-1 1357 0 0,-453-17 1331 0 0,373 28-2231 0 0,8-1 909 0 0,81-8 95 0 0,1-1 0 0 0,0-1 0 0 0,0 1 0 0 0,0-1 0 0 0,-5-1 0 0 0,14 2 18 0 0,1 0-1 0 0,-1 0 0 0 0,1-1 0 0 0,9-2 1 0 0,11-1-178 0 0,11 1-342 0 0,1 2-1 0 0,-1 1 1 0 0,63 9 0 0 0,-53 0-152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05:31.788"/>
    </inkml:context>
    <inkml:brush xml:id="br0">
      <inkml:brushProperty name="width" value="0.1" units="cm"/>
      <inkml:brushProperty name="height" value="0.1" units="cm"/>
      <inkml:brushProperty name="color" value="#F4F91B"/>
    </inkml:brush>
  </inkml:definitions>
  <inkml:trace contextRef="#ctx0" brushRef="#br0">62 52 10967 0 0,'-13'-11'976'0'0,"0"-2"-784"0"0,2 0-192 0 0,0 2 0 0 0,5 7-88 0 0,0 4-56 0 0,5 6-16 0 0,1-1 0 0 0,1 3-368 0 0,1 1-80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50:43.024"/>
    </inkml:context>
    <inkml:brush xml:id="br0">
      <inkml:brushProperty name="width" value="0.1" units="cm"/>
      <inkml:brushProperty name="height" value="0.1" units="cm"/>
      <inkml:brushProperty name="color" value="#E71224"/>
    </inkml:brush>
  </inkml:definitions>
  <inkml:trace contextRef="#ctx0" brushRef="#br0">1347 186 4775 0 0,'0'-5'91'0'0,"-1"1"0"0"0,1 0 0 0 0,-1 0-1 0 0,0 0 1 0 0,0-1 0 0 0,-1 1 0 0 0,1 0 0 0 0,-1 0-1 0 0,0 1 1 0 0,0-1 0 0 0,0 0 0 0 0,-1 1-1 0 0,1-1 1 0 0,-1 1 0 0 0,0-1 0 0 0,0 1-1 0 0,0 0 1 0 0,0 1 0 0 0,0-1 0 0 0,-1 0 0 0 0,1 1-1 0 0,-1 0 1 0 0,0 0 0 0 0,1 0 0 0 0,-6-2-1 0 0,-3-1-90 0 0,-87-36 11 0 0,80 32 283 0 0,0 1 0 0 0,-1 0 0 0 0,0 2-1 0 0,0 1 1 0 0,0 0 0 0 0,-33-3 0 0 0,21 7 195 0 0,0 0-1 0 0,0 2 1 0 0,-50 8 0 0 0,30-3-384 0 0,0-1 0 0 0,0-3-1 0 0,-1-3 1 0 0,-77-9 0 0 0,72 4-240 0 0,1 2-1 0 0,-1 3 1 0 0,1 2 0 0 0,-1 3-1 0 0,-97 20 1 0 0,115-17-576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50:44.004"/>
    </inkml:context>
    <inkml:brush xml:id="br0">
      <inkml:brushProperty name="width" value="0.1" units="cm"/>
      <inkml:brushProperty name="height" value="0.1" units="cm"/>
      <inkml:brushProperty name="color" value="#E71224"/>
    </inkml:brush>
  </inkml:definitions>
  <inkml:trace contextRef="#ctx0" brushRef="#br0">1609 50 919 0 0,'13'-10'3072'0'0,"-13"10"-3014"0"0,0 0-1 0 0,0 0 0 0 0,0-1 1 0 0,1 1-1 0 0,-1 0 0 0 0,0-1 1 0 0,0 1-1 0 0,0 0 0 0 0,0-1 0 0 0,0 1 1 0 0,0 0-1 0 0,0-1 0 0 0,0 1 1 0 0,0 0-1 0 0,0-1 0 0 0,0 1 1 0 0,-1 0-1 0 0,1 0 0 0 0,0-1 1 0 0,0 1-1 0 0,0 0 0 0 0,0-1 0 0 0,0 1 1 0 0,-1 0-1 0 0,1 0 0 0 0,0-1 1 0 0,0 1-1 0 0,0 0 0 0 0,-1 0 1 0 0,1-1-1 0 0,0 1 0 0 0,0 0 0 0 0,-1 0 1 0 0,1 0-1 0 0,0 0 0 0 0,0-1 1 0 0,-1 1-1 0 0,1 0 0 0 0,0 0 1 0 0,-1 0-1 0 0,1 0 0 0 0,0 0 1 0 0,0 0-1 0 0,-1 0 0 0 0,1 0 0 0 0,0 0 1 0 0,-1 0-1 0 0,1 0 0 0 0,-4-2 145 0 0,1 1 0 0 0,0-1-1 0 0,0 1 1 0 0,0-1-1 0 0,1 0 1 0 0,-4-2-1 0 0,4 2-134 0 0,1 1 0 0 0,-1-1 0 0 0,0 1 0 0 0,0-1 0 0 0,0 1 0 0 0,-1 0 0 0 0,1 0 0 0 0,0 0 0 0 0,0 0 0 0 0,0 1 0 0 0,-1-1 0 0 0,1 0 0 0 0,0 1 0 0 0,-5-1 0 0 0,-38 3 249 0 0,-66 9 0 0 0,-9 3 268 0 0,-172-4 0 0 0,87 3-93 0 0,71-3-92 0 0,13 0 0 0 0,-67 2 167 0 0,144-13-584 0 0,0 1 0 0 0,1 2 0 0 0,-1 2 1 0 0,-83 19-1 0 0,91-12-188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33:27.551"/>
    </inkml:context>
    <inkml:brush xml:id="br0">
      <inkml:brushProperty name="width" value="0.1" units="cm"/>
      <inkml:brushProperty name="height" value="0.1" units="cm"/>
      <inkml:brushProperty name="color" value="#E71224"/>
    </inkml:brush>
  </inkml:definitions>
  <inkml:trace contextRef="#ctx0" brushRef="#br0">2007 79 919 0 0,'0'-2'98'0'0,"0"1"0"0"0,0 0-1 0 0,0 0 1 0 0,-1-1 0 0 0,1 1-1 0 0,0 0 1 0 0,-1 0 0 0 0,1-1-1 0 0,-1 1 1 0 0,1 0 0 0 0,-1 0-1 0 0,0 0 1 0 0,0 0 0 0 0,1 0-1 0 0,-1 0 1 0 0,0 0 0 0 0,0 0-1 0 0,0 0 1 0 0,0 0 0 0 0,0 0-1 0 0,0 1 1 0 0,0-1 0 0 0,0 0-1 0 0,0 1 1 0 0,-1-1-1 0 0,1 1 1 0 0,-2-1 0 0 0,-5-2 566 0 0,0 1 1 0 0,0 0-1 0 0,-13 0 1 0 0,-5-3-1016 0 0,-18-5 1145 0 0,0 2 0 0 0,-52-3 0 0 0,-93 3 1070 0 0,-64 19-551 0 0,-1 18-658 0 0,8 0-505 0 0,-231 2-91 0 0,281-20-229 0 0,81-4 43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50:45.453"/>
    </inkml:context>
    <inkml:brush xml:id="br0">
      <inkml:brushProperty name="width" value="0.1" units="cm"/>
      <inkml:brushProperty name="height" value="0.1" units="cm"/>
      <inkml:brushProperty name="color" value="#E71224"/>
    </inkml:brush>
  </inkml:definitions>
  <inkml:trace contextRef="#ctx0" brushRef="#br0">2303 87 3023 0 0,'39'-31'1375'0'0,"-33"26"-1147"0"0,19-14 351 0 0,-25 18-531 0 0,1 0 1 0 0,0 0-1 0 0,0 1 1 0 0,0-1-1 0 0,-1 0 0 0 0,1 0 1 0 0,0 0-1 0 0,-1 0 1 0 0,1 0-1 0 0,-1 0 1 0 0,1 0-1 0 0,-1 0 1 0 0,0 0-1 0 0,1 0 1 0 0,-1 0-1 0 0,0 0 1 0 0,0 0-1 0 0,0 0 1 0 0,0-1-1 0 0,1 1 0 0 0,-2 0 1 0 0,1-2-1 0 0,0 2-10 0 0,-1 1 0 0 0,1-1 0 0 0,-1 1 0 0 0,1-1 0 0 0,-1 1 0 0 0,1 0 0 0 0,-1-1 0 0 0,0 1 0 0 0,1 0 0 0 0,-1-1 0 0 0,0 1 0 0 0,1 0 0 0 0,-1-1 0 0 0,0 1 0 0 0,1 0 0 0 0,-1 0 0 0 0,0 0 0 0 0,1 0 0 0 0,-1 0 0 0 0,0 0 0 0 0,1 0 0 0 0,-1 0 0 0 0,0 0 0 0 0,-1 0 0 0 0,-22 4 492 0 0,21-4-444 0 0,-37 10 366 0 0,-62 23 1 0 0,23-7 44 0 0,29-13-82 0 0,-1-2 0 0 0,-1-2-1 0 0,0-3 1 0 0,0-2 0 0 0,-91-4-1 0 0,-191-9 698 0 0,264 5-909 0 0,0-2 0 0 0,-76-18-1 0 0,43 4-79 0 0,0 5 0 0 0,-183-3-1 0 0,95 12-27 0 0,-22 0-409 0 0,70 14-3533 0 0,86-1-367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50:46.745"/>
    </inkml:context>
    <inkml:brush xml:id="br0">
      <inkml:brushProperty name="width" value="0.1" units="cm"/>
      <inkml:brushProperty name="height" value="0.1" units="cm"/>
      <inkml:brushProperty name="color" value="#E71224"/>
    </inkml:brush>
  </inkml:definitions>
  <inkml:trace contextRef="#ctx0" brushRef="#br0">2795 70 3223 0 0,'0'0'14'0'0,"0"-1"0"0"0,0 1 0 0 0,1 0 0 0 0,-1 0 0 0 0,0 0 0 0 0,0 0 0 0 0,0-1 0 0 0,0 1 0 0 0,0 0 0 0 0,0 0 0 0 0,0 0 0 0 0,-1-1 0 0 0,1 1 0 0 0,0 0 0 0 0,0 0 0 0 0,0 0-1 0 0,0 0 1 0 0,0-1 0 0 0,0 1 0 0 0,0 0 0 0 0,0 0 0 0 0,0 0 0 0 0,0 0 0 0 0,-1 0 0 0 0,1-1 0 0 0,0 1 0 0 0,0 0 0 0 0,0 0 0 0 0,0 0 0 0 0,0 0 0 0 0,-1 0 0 0 0,1 0 0 0 0,0 0-1 0 0,0-1 1 0 0,0 1 0 0 0,0 0 0 0 0,-1 0 0 0 0,1 0 0 0 0,0 0 0 0 0,0 0 0 0 0,0 0 0 0 0,0 0 0 0 0,-1 0 0 0 0,1 0 0 0 0,0 0 0 0 0,0 0 0 0 0,0 0 0 0 0,-1 0 0 0 0,1 0 0 0 0,0 0 0 0 0,0 0-1 0 0,0 0 1 0 0,0 1 0 0 0,-1-1 0 0 0,1 0 0 0 0,0 0 0 0 0,0 0 0 0 0,0 0 0 0 0,0 0 0 0 0,-1 0 0 0 0,1 0 0 0 0,0 1 0 0 0,-8 5 1093 0 0,4-2-1031 0 0,0 0 0 0 0,0-1 1 0 0,0 0-1 0 0,0 0 0 0 0,-1 0 0 0 0,0-1 1 0 0,1 1-1 0 0,-1-1 0 0 0,0 0 0 0 0,0 0 1 0 0,0-1-1 0 0,0 1 0 0 0,0-1 1 0 0,-1 0-1 0 0,1-1 0 0 0,0 1 0 0 0,0-1 1 0 0,-10-1-1 0 0,-2-1 250 0 0,-1-2-1 0 0,0 0 1 0 0,1-1-1 0 0,-19-8 1 0 0,7 3 267 0 0,16 6-391 0 0,0 1 1 0 0,0 1-1 0 0,-1 0 0 0 0,-21-1 0 0 0,-56 6 65 0 0,-1-1-142 0 0,38-7 150 0 0,-64-13 0 0 0,-27-4 535 0 0,-167 11 293 0 0,22 9-565 0 0,14 0-86 0 0,174 5-433 0 0,-323 0 154 0 0,374-4-297 0 0,1 3-1 0 0,0 2 0 0 0,0 2 1 0 0,0 2-1 0 0,0 2 0 0 0,2 2 1 0 0,-52 21-1 0 0,49-15-3042 0 0,-1-1-1037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50:49.177"/>
    </inkml:context>
    <inkml:brush xml:id="br0">
      <inkml:brushProperty name="width" value="0.1" units="cm"/>
      <inkml:brushProperty name="height" value="0.1" units="cm"/>
      <inkml:brushProperty name="color" value="#E71224"/>
    </inkml:brush>
  </inkml:definitions>
  <inkml:trace contextRef="#ctx0" brushRef="#br0">2336 67 919 0 0,'10'-6'56'0'0,"-9"5"-12"0"0,0 0 1 0 0,0 0-1 0 0,0 0 1 0 0,1 0-1 0 0,-1 1 1 0 0,1-1-1 0 0,-1 0 1 0 0,0 1-1 0 0,1-1 1 0 0,-1 1-1 0 0,2-1 1 0 0,4 0 200 0 0,-1-1 0 0 0,1 0 1 0 0,-1 0-1 0 0,0-1 0 0 0,0 1 1 0 0,0-1-1 0 0,8-5 0 0 0,-14 7-215 0 0,0 1 0 0 0,1-1-1 0 0,-1 1 1 0 0,0-1-1 0 0,0 1 1 0 0,1-1 0 0 0,-1 1-1 0 0,0-1 1 0 0,0 1-1 0 0,0-1 1 0 0,0 1 0 0 0,0-1-1 0 0,0 1 1 0 0,1-1-1 0 0,-1 1 1 0 0,0-1-1 0 0,-1 1 1 0 0,1-1 0 0 0,0 1-1 0 0,0-1 1 0 0,0 1-1 0 0,0-1 1 0 0,0 1 0 0 0,0-1-1 0 0,-1 1 1 0 0,1-1-1 0 0,0 1 1 0 0,0-1 0 0 0,-1 1-1 0 0,1-1 1 0 0,0 1-1 0 0,-1-1 1 0 0,1 1 0 0 0,0 0-1 0 0,-1-1 1 0 0,1 1-1 0 0,-1 0 1 0 0,1-1-1 0 0,-1 1 1 0 0,1 0 0 0 0,-1 0-1 0 0,1-1 1 0 0,-1 1-1 0 0,1 0 1 0 0,-1 0 0 0 0,0 0-1 0 0,-1-2 194 0 0,0 1 1 0 0,0 0-1 0 0,0 0 0 0 0,0 1 0 0 0,-1-1 0 0 0,1 0 1 0 0,0 1-1 0 0,-1-1 0 0 0,-2 1 0 0 0,-26 4 864 0 0,7 0-707 0 0,0-2 0 0 0,0 0 0 0 0,0-1 0 0 0,-27-3 0 0 0,-14-3 34 0 0,0 3 1 0 0,-103 10 0 0 0,52-2-373 0 0,-106 11-10 0 0,164-8 8 0 0,-143 19 224 0 0,142-23 77 0 0,-85-3 0 0 0,42-7 99 0 0,-201-1 390 0 0,106 24-620 0 0,50-4-148 0 0,108-10-60 0 0,1 1 1 0 0,0 1-1 0 0,0 3 0 0 0,-56 19 0 0 0,17 0-678 0 0,39-10 261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50:50.911"/>
    </inkml:context>
    <inkml:brush xml:id="br0">
      <inkml:brushProperty name="width" value="0.1" units="cm"/>
      <inkml:brushProperty name="height" value="0.1" units="cm"/>
      <inkml:brushProperty name="color" value="#E71224"/>
    </inkml:brush>
  </inkml:definitions>
  <inkml:trace contextRef="#ctx0" brushRef="#br0">1631 80 2303 0 0,'0'-1'63'0'0,"0"-1"-1"0"0,0 0 0 0 0,0 1 1 0 0,0-1-1 0 0,0 0 0 0 0,-1 1 1 0 0,1-1-1 0 0,0 1 0 0 0,-1-1 1 0 0,0 0-1 0 0,1 1 0 0 0,-1-1 1 0 0,0 1-1 0 0,0-1 0 0 0,0 1 0 0 0,0 0 1 0 0,0-1-1 0 0,0 1 0 0 0,0 0 1 0 0,-2-2-1 0 0,0 1 42 0 0,-1 0 1 0 0,1 0-1 0 0,-1 1 1 0 0,0-1-1 0 0,0 1 0 0 0,-5-2 1 0 0,-13-4 117 0 0,11 2 126 0 0,0 0-1 0 0,0 2 1 0 0,0-1 0 0 0,-1 1 0 0 0,0 1-1 0 0,1 0 1 0 0,-1 1 0 0 0,0 0 0 0 0,0 0-1 0 0,-23 4 1 0 0,-155 28 397 0 0,135-20-721 0 0,-103 5 642 0 0,81-10-108 0 0,-58 4 58 0 0,1-6 0 0 0,-144-14 0 0 0,222 7-629 0 0,-1 3 0 0 0,1 2-1 0 0,0 2 1 0 0,-66 14 0 0 0,83-9-401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50:51.559"/>
    </inkml:context>
    <inkml:brush xml:id="br0">
      <inkml:brushProperty name="width" value="0.1" units="cm"/>
      <inkml:brushProperty name="height" value="0.1" units="cm"/>
      <inkml:brushProperty name="color" value="#E71224"/>
    </inkml:brush>
  </inkml:definitions>
  <inkml:trace contextRef="#ctx0" brushRef="#br0">1168 76 4175 0 0,'-3'-2'104'0'0,"1"1"-79"0"0,1 0 0 0 0,0 1 1 0 0,0-1-1 0 0,0 0 1 0 0,0 1-1 0 0,-1-1 0 0 0,1 1 1 0 0,0-1-1 0 0,0 1 1 0 0,-1 0-1 0 0,-1-1 0 0 0,-28 10 815 0 0,9-3-710 0 0,13-3-85 0 0,0-1 1 0 0,0 0-1 0 0,0 0 1 0 0,-1-1-1 0 0,1 0 1 0 0,0-1-1 0 0,-1 0 1 0 0,1 0-1 0 0,-19-4 0 0 0,-5-5 1081 0 0,-37-16 0 0 0,42 14-530 0 0,0 1-1 0 0,-34-7 1 0 0,20 10-295 0 0,-2 2 1 0 0,-49 1-1 0 0,-87 10 122 0 0,150-5-349 0 0,-34 6-7 0 0,-119 27-1 0 0,93-14-3175 0 0,54-13-523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51:38.747"/>
    </inkml:context>
    <inkml:brush xml:id="br0">
      <inkml:brushProperty name="width" value="0.1" units="cm"/>
      <inkml:brushProperty name="height" value="0.1" units="cm"/>
      <inkml:brushProperty name="color" value="#66CC00"/>
    </inkml:brush>
  </inkml:definitions>
  <inkml:trace contextRef="#ctx0" brushRef="#br0">1465 270 455 0 0,'8'-11'80'0'0,"-7"11"40"0"0,-1 0 0 0 0,1-1 0 0 0,-1 1 0 0 0,0 0 1 0 0,1 0-1 0 0,-1-1 0 0 0,0 1 0 0 0,1 0 0 0 0,-1-1 0 0 0,0 1 0 0 0,1 0 1 0 0,-1-1-1 0 0,0 1 0 0 0,0 0 0 0 0,1-1 0 0 0,-1 1 0 0 0,0-1 1 0 0,0 1-1 0 0,0-1 0 0 0,0 1 0 0 0,0 0 0 0 0,1-1 0 0 0,-1 1 1 0 0,0-1-1 0 0,0 1 0 0 0,0-1 0 0 0,0 1 0 0 0,0-1 0 0 0,0 1 0 0 0,-1 0 1 0 0,1-1-1 0 0,0 1 0 0 0,0-1 0 0 0,0 1 0 0 0,0-1 0 0 0,0 1 1 0 0,-1-1-1 0 0,-3-10 976 0 0,4 11-976 0 0,0-1-1 0 0,0 0 1 0 0,0 1-1 0 0,0-1 0 0 0,0 1 1 0 0,0-1-1 0 0,0 1 0 0 0,0-1 1 0 0,-1 0-1 0 0,1 1 0 0 0,0-1 1 0 0,0 1-1 0 0,-1-1 0 0 0,1 1 1 0 0,0-1-1 0 0,-1 1 1 0 0,1-1-1 0 0,0 1 0 0 0,-1-1 1 0 0,1 1-1 0 0,-1 0 0 0 0,1-1 1 0 0,0 1-1 0 0,-1 0 0 0 0,1-1 1 0 0,-1 1-1 0 0,1 0 1 0 0,-1 0-1 0 0,0-1 0 0 0,1 1 1 0 0,-1 0-1 0 0,1 0 0 0 0,-1 0 1 0 0,1 0-1 0 0,-1 0 0 0 0,0-1 1 0 0,1 1-1 0 0,-1 0 0 0 0,1 1 1 0 0,-1-1-1 0 0,1 0 1 0 0,-1 0-1 0 0,0 0 0 0 0,1 0 1 0 0,-1 0-1 0 0,0 1 0 0 0,-14 9 1877 0 0,13-9-1853 0 0,1 1 0 0 0,-1-1 1 0 0,1 0-1 0 0,-1 0 1 0 0,0 0-1 0 0,1 0 1 0 0,-1 0-1 0 0,0 0 1 0 0,-2 0-1 0 0,4-1-119 0 0,0 0 0 0 0,-1 0 0 0 0,1 0 1 0 0,0 0-1 0 0,0 0 0 0 0,-1 0 0 0 0,1 0 0 0 0,0 0 0 0 0,0 0 0 0 0,-1 0 1 0 0,1-1-1 0 0,0 1 0 0 0,0 0 0 0 0,-1 0 0 0 0,1 0 0 0 0,0 0 1 0 0,0 0-1 0 0,0-1 0 0 0,-1 1 0 0 0,1 0 0 0 0,0 0 0 0 0,0 0 0 0 0,0-1 1 0 0,0 1-1 0 0,0 0 0 0 0,-1 0 0 0 0,1-1 0 0 0,-2-14 830 0 0,2 12-754 0 0,0 0 0 0 0,0 1-1 0 0,0-1 1 0 0,0 0 0 0 0,-1 1 0 0 0,1-1-1 0 0,-1 0 1 0 0,1 1 0 0 0,-1-1-1 0 0,0 1 1 0 0,0-1 0 0 0,0 1 0 0 0,-1-1-1 0 0,1 1 1 0 0,0 0 0 0 0,-1 0-1 0 0,0 0 1 0 0,1-1 0 0 0,-1 2-1 0 0,0-1 1 0 0,0 0 0 0 0,0 0 0 0 0,0 0-1 0 0,0 1 1 0 0,-1-1 0 0 0,1 1-1 0 0,-4-2 1 0 0,-1 0 45 0 0,0-1 1 0 0,-1 1-1 0 0,0 0 0 0 0,0 1 0 0 0,0 0 1 0 0,0 0-1 0 0,-11 0 0 0 0,6-1 53 0 0,3 1-102 0 0,0-1 0 0 0,0 0 0 0 0,-11-5 0 0 0,13 4-18 0 0,-1 0 1 0 0,0 1-1 0 0,1 1 1 0 0,-15-3-1 0 0,-116-20 822 0 0,128 23-839 0 0,0 0 1 0 0,0 0-1 0 0,0-1 0 0 0,1 0 0 0 0,-1-1 0 0 0,1-1 1 0 0,0 0-1 0 0,0 0 0 0 0,-12-9 0 0 0,16 11-39 0 0,0-1 1 0 0,0 1-1 0 0,0 0 0 0 0,0 0 0 0 0,-1 0 0 0 0,1 1 0 0 0,-1 0 1 0 0,0 1-1 0 0,1-1 0 0 0,-11 0 0 0 0,-4 1 59 0 0,0 1 1 0 0,-26 2-1 0 0,35 0-42 0 0,-1 0 1 0 0,-13 5-1 0 0,15-4-36 0 0,1 0 1 0 0,0-1 0 0 0,-1-1-1 0 0,-11 1 1 0 0,-26-7 64 0 0,37 3-9 0 0,1 1 1 0 0,0 0-1 0 0,-1 1 0 0 0,-12 0 0 0 0,13 2-11 0 0,0 1 1 0 0,-16 6-1 0 0,11-4 3 0 0,6-1-30 0 0,1-1 1 0 0,0 2-1 0 0,-9 5 0 0 0,-21 10 75 0 0,26-15-51 0 0,-1 0 0 0 0,1 1 0 0 0,1 0 0 0 0,-1 1 0 0 0,1 0 0 0 0,0 1 0 0 0,1 1 0 0 0,0-1 0 0 0,0 1 0 0 0,1 1 0 0 0,0 0 0 0 0,1 0 0 0 0,-12 18 0 0 0,-16 29 33 0 0,-16 25 69 0 0,47-73-98 0 0,0-1-15 0 0,0 0 1 0 0,1 0-1 0 0,0 1 1 0 0,1-1-1 0 0,0 1 0 0 0,0 0 1 0 0,-2 14-1 0 0,2 2 7 0 0,1-5-12 0 0,-1 0 0 0 0,-10 38 0 0 0,7-38 44 0 0,-4 34-1 0 0,7-34 24 0 0,-1-1-1 0 0,-8 26 1 0 0,2-19-54 0 0,1 0-1 0 0,1 1 1 0 0,1 0-1 0 0,-4 42 1 0 0,9-51 14 0 0,1 0 0 0 0,1 0 0 0 0,1-1 0 0 0,0 1 0 0 0,1 0 0 0 0,1-1 0 0 0,8 26 0 0 0,-1-18 31 0 0,1-1 0 0 0,1-1 0 0 0,1 0 1 0 0,1 0-1 0 0,20 24 0 0 0,-22-30-74 0 0,10 10 81 0 0,43 43 0 0 0,-56-61-90 0 0,-2-3 5 0 0,1 0 1 0 0,0 0-1 0 0,0-1 0 0 0,17 8 1 0 0,5 4 7 0 0,-21-11-6 0 0,1-2 0 0 0,-1 1-1 0 0,17 4 1 0 0,-18-7 0 0 0,1 1-1 0 0,-1 0 1 0 0,0 1 0 0 0,0 0-1 0 0,0 0 1 0 0,7 6-1 0 0,-10-6-7 0 0,11 10 20 0 0,0-2 0 0 0,0 0-1 0 0,1-1 1 0 0,1 0-1 0 0,35 15 1 0 0,-18-13-8 0 0,-24-8 0 0 0,1-1 0 0 0,0 0 0 0 0,24 5 0 0 0,-14-7 47 0 0,0 0 0 0 0,0-2 0 0 0,0-1 0 0 0,28-3 0 0 0,-36 2-51 0 0,1-1-1 0 0,0-1 1 0 0,-1 0 0 0 0,0-1 0 0 0,0 0 0 0 0,0-1 0 0 0,15-9 0 0 0,29-16 28 0 0,7-4-14 0 0,14-8 30 0 0,-56 31-30 0 0,1 0-1 0 0,31-24 0 0 0,-21 9-24 0 0,-2-1 0 0 0,43-48 0 0 0,-62 60 0 0 0,5-3 0 0 0,-1-1 0 0 0,-1-1 0 0 0,-1 0 0 0 0,21-40 0 0 0,-25 40 0 0 0,22-32 0 0 0,-21 36 0 0 0,-1-1 0 0 0,15-32 0 0 0,-19 29 0 0 0,-1 0 0 0 0,5-35 0 0 0,-6 33 0 0 0,12-44 0 0 0,-13 55 5 0 0,-1 0 0 0 0,-1 0 0 0 0,0 0 0 0 0,0-1 0 0 0,-2 1 0 0 0,1 0 0 0 0,-1-1-1 0 0,-1 1 1 0 0,-1 0 0 0 0,1 0 0 0 0,-2 0 0 0 0,-5-17 0 0 0,-2-2 11 0 0,-1 1 0 0 0,-2 0 0 0 0,-26-44 0 0 0,18 42 32 0 0,-36-44 0 0 0,18 27-5 0 0,28 35-88 0 0,-1 0 1 0 0,0 1-1 0 0,0 0 1 0 0,-2 1-1 0 0,1 0 1 0 0,-1 1-1 0 0,-1 1 1 0 0,0 0-1 0 0,-1 1 1 0 0,0 1-1 0 0,0 0 0 0 0,-21-6 1 0 0,21 9-1734 0 0,0 1-1 0 0,0 1 1 0 0,-1 0 0 0 0,-28-1-1 0 0,-5 4-6609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51:41.171"/>
    </inkml:context>
    <inkml:brush xml:id="br0">
      <inkml:brushProperty name="width" value="0.1" units="cm"/>
      <inkml:brushProperty name="height" value="0.1" units="cm"/>
      <inkml:brushProperty name="color" value="#66CC00"/>
    </inkml:brush>
  </inkml:definitions>
  <inkml:trace contextRef="#ctx0" brushRef="#br0">1685 393 4775 0 0,'3'-10'740'0'0,"-3"9"-631"0"0,1 0 0 0 0,-1 0-1 0 0,1 0 1 0 0,-1 0 0 0 0,1 0-1 0 0,0 0 1 0 0,-1 0 0 0 0,1 0-1 0 0,0 0 1 0 0,0 0 0 0 0,0 1-1 0 0,0-1 1 0 0,0 0 0 0 0,-1 1-1 0 0,2-2 1 0 0,0 2 30 0 0,-1-1-1 0 0,0 1 1 0 0,0-1-1 0 0,0 1 1 0 0,0-1-1 0 0,0 0 1 0 0,0 0 0 0 0,0 0-1 0 0,0 1 1 0 0,0-1-1 0 0,0 0 1 0 0,-1 0-1 0 0,1 0 1 0 0,0 0 0 0 0,-1-1-1 0 0,1 1 1 0 0,0 0-1 0 0,-1 0 1 0 0,1 0-1 0 0,-1 0 1 0 0,0-1 0 0 0,1 1-1 0 0,-1 0 1 0 0,0 0-1 0 0,0-1 1 0 0,0 1-1 0 0,0 0 1 0 0,0 0 0 0 0,0-1-1 0 0,0 1 1 0 0,0 0-1 0 0,-1 0 1 0 0,1-1 0 0 0,0 1-1 0 0,-1 0 1 0 0,1 0-1 0 0,-1 0 1 0 0,1 0-1 0 0,-1-1 1 0 0,0 1 0 0 0,1 0-1 0 0,-2-1 1 0 0,-3-3 348 0 0,0 0 1 0 0,-1 0 0 0 0,1 1 0 0 0,-1 0 0 0 0,0 0-1 0 0,-10-5 1 0 0,8 5-107 0 0,0-2 0 0 0,0 1 0 0 0,-10-11-1 0 0,-19-12 213 0 0,-78-29 1166 0 0,87 36-1450 0 0,24 17-222 0 0,-1 0 1 0 0,1 1-1 0 0,-1-1 0 0 0,0 1 1 0 0,-6-3-1 0 0,5 3 34 0 0,-1 0-25 0 0,0 0 0 0 0,0 1-1 0 0,-12-3 1 0 0,-32-8 217 0 0,-66-25 0 0 0,-33-9 272 0 0,130 43-567 0 0,-1 1-1 0 0,1 1 1 0 0,-1 1 0 0 0,-21 1-1 0 0,-82 13 52 0 0,84-7-41 0 0,13-3 37 0 0,1 1 0 0 0,-1 1 0 0 0,-48 18 0 0 0,55-14-7 0 0,1 2 0 0 0,0 0 1 0 0,-28 23-1 0 0,28-19-1 0 0,0-2 1 0 0,-38 20-1 0 0,37-24-5 0 0,0 1-1 0 0,0 1 0 0 0,1 1 0 0 0,-23 18 0 0 0,29-16-20 0 0,-1 1-1 0 0,2 1 1 0 0,0 0-1 0 0,1 0 1 0 0,-11 22-1 0 0,-9 12 65 0 0,-65 84 193 0 0,86-119-240 0 0,1 0 0 0 0,0 1 0 0 0,-8 18 0 0 0,13-24-14 0 0,1 0-1 0 0,-1 1 1 0 0,1-1 0 0 0,1 0 0 0 0,-2 20 0 0 0,2 53 179 0 0,2-55-131 0 0,0 22 51 0 0,3 91 230 0 0,-1-120-286 0 0,1 0-1 0 0,0-1 0 0 0,2 1 0 0 0,13 34 1 0 0,-6-22 35 0 0,-6-16-71 0 0,1 0 1 0 0,0 0-1 0 0,1-1 0 0 0,1 1 1 0 0,0-2-1 0 0,21 27 0 0 0,-16-25-14 0 0,-9-11-12 0 0,1 1 0 0 0,0-1 0 0 0,8 6 0 0 0,19 17 124 0 0,34 34 1 0 0,-46-41-82 0 0,-15-16-44 0 0,1 0 1 0 0,1-1-1 0 0,-1 0 1 0 0,1 0-1 0 0,0 0 0 0 0,0-1 1 0 0,14 5-1 0 0,64 16 118 0 0,-63-20-67 0 0,7 1 9 0 0,1-2-1 0 0,44 1 0 0 0,-40-3-36 0 0,8-2 20 0 0,82-10-1 0 0,-37 2 53 0 0,-27 3-31 0 0,95-3 14 0 0,-135 8-79 0 0,-1-2 0 0 0,1 0 0 0 0,-1-1 0 0 0,0-1-1 0 0,0 0 1 0 0,0-2 0 0 0,-1 0 0 0 0,0-2 0 0 0,33-16-1 0 0,-24 8 29 0 0,0-2-1 0 0,-1 0 1 0 0,-1-2 0 0 0,30-28-1 0 0,-45 34-15 0 0,0-1 0 0 0,-1 0 1 0 0,-1 0-1 0 0,0-1 0 0 0,12-32 0 0 0,-18 42-21 0 0,7-19 40 0 0,-2 0 1 0 0,0 0-1 0 0,-1-1 1 0 0,3-27-1 0 0,3-106 163 0 0,-8 84-180 0 0,-2 37 7 0 0,-1 0 0 0 0,-5-60-1 0 0,1 86-30 0 0,0 0 0 0 0,-1 0 1 0 0,-1 0-1 0 0,1 0 0 0 0,-7-11 0 0 0,-30-53 30 0 0,8 18-21 0 0,22 38-12 0 0,-1 1 0 0 0,0 0 0 0 0,-1 0 0 0 0,-1 1 0 0 0,-1 1 0 0 0,-1 0 0 0 0,0 1 0 0 0,-1 1 0 0 0,0 0 0 0 0,-23-14 0 0 0,16 13 5 0 0,-66-40 44 0 0,76 49-59 0 0,0 1 1 0 0,0 0-1 0 0,0 1 0 0 0,-1 0 0 0 0,-17-3 0 0 0,23 7-180 0 0,0 0 0 0 0,0 0 0 0 0,0 1 1 0 0,-1 0-1 0 0,1 1 0 0 0,0-1 0 0 0,-11 4 0 0 0,10-2-1685 0 0,-1 1-1 0 0,1 0 0 0 0,-11 6 1 0 0,-13 9-6795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51:43.938"/>
    </inkml:context>
    <inkml:brush xml:id="br0">
      <inkml:brushProperty name="width" value="0.1" units="cm"/>
      <inkml:brushProperty name="height" value="0.1" units="cm"/>
      <inkml:brushProperty name="color" value="#66CC00"/>
    </inkml:brush>
  </inkml:definitions>
  <inkml:trace contextRef="#ctx0" brushRef="#br0">1536 812 4607 0 0,'1'-2'128'0'0,"0"0"-1"0"0,0-1 0 0 0,0 1 1 0 0,0 0-1 0 0,0 0 0 0 0,0-1 1 0 0,1 1-1 0 0,-1 0 0 0 0,1 0 0 0 0,0 1 1 0 0,-1-1-1 0 0,4-3 0 0 0,1 2 594 0 0,-1 0 0 0 0,0 1 0 0 0,1-1-1 0 0,6-2 1 0 0,42-14 116 0 0,-55 18-507 0 0,0-1 0 0 0,-1 0 0 0 0,1 1 0 0 0,0-1 0 0 0,0 1 0 0 0,-1-1 0 0 0,1 1 0 0 0,-1 0 0 0 0,1 0 0 0 0,-1 0 0 0 0,0 0 0 0 0,-1-1 0 0 0,-2-2 371 0 0,-1-2-322 0 0,0 0 0 0 0,0-1 0 0 0,0 0 0 0 0,1-1 0 0 0,0 1 0 0 0,0-1 0 0 0,1 0 0 0 0,0 0 0 0 0,-4-11 0 0 0,-14-27 375 0 0,-3-6 225 0 0,17 35 101 0 0,-15-27 1 0 0,2 12-1889 0 0,-1 0 949 0 0,2-1 1 0 0,-26-59-1 0 0,33 60 213 0 0,-26-45 1 0 0,33 69-275 0 0,1 0-1 0 0,-2 0 0 0 0,1 1 1 0 0,-1 0-1 0 0,0 0 0 0 0,0 0 1 0 0,-15-9-1 0 0,-4-1 25 0 0,-32-14 0 0 0,23 13-55 0 0,23 12-29 0 0,0 1 0 0 0,0 0 0 0 0,-1 1 0 0 0,-19-4 0 0 0,-55-5 31 0 0,60 10-25 0 0,1 0-18 0 0,0 1 0 0 0,0 2 0 0 0,0 0 0 0 0,0 2 0 0 0,0 1 0 0 0,0 1 0 0 0,-47 14 0 0 0,55-11 13 0 0,0 1 0 0 0,0 1-1 0 0,1 1 1 0 0,0 0-1 0 0,-17 15 1 0 0,-11 6 1386 0 0,-2-3-1983 0 0,31-19 461 0 0,0 0-1 0 0,0 1 1 0 0,1 1 0 0 0,1 0-1 0 0,0 1 1 0 0,-23 24-1 0 0,-45 70 116 0 0,18-23 0 0 0,27-32 32 0 0,13-20 121 0 0,1 1 1 0 0,2 2-1 0 0,-30 63 0 0 0,44-82-123 0 0,2 1-1 0 0,0-1 0 0 0,0 1 1 0 0,-3 27-1 0 0,-3 199 318 0 0,9-170-50 0 0,1-36-269 0 0,0-1-1 0 0,3 1 1 0 0,8 54 0 0 0,-5-72 18 0 0,1 0-1 0 0,0-1 1 0 0,2 1 0 0 0,0-2 0 0 0,1 1 0 0 0,0-1-1 0 0,2 0 1 0 0,-1-1 0 0 0,2 0 0 0 0,26 25 0 0 0,-16-21 17 0 0,1 0 0 0 0,1-1 1 0 0,46 25-1 0 0,-52-34-48 0 0,0-1-1 0 0,19 6 1 0 0,9 4 5 0 0,-28-11-1 0 0,0-1 0 0 0,1 0 0 0 0,0-1 0 0 0,0-1 0 0 0,0-1 0 0 0,22 1 0 0 0,117-8 131 0 0,-98 3-89 0 0,29-3-5 0 0,-47-1-4 0 0,95-16 96 0 0,-131 20-136 0 0,163-44 157 0 0,-152 39-159 0 0,-1 0-1 0 0,18-9 0 0 0,-28 11-3 0 0,0 1 1 0 0,-1-1-1 0 0,1 0 1 0 0,-1-1-1 0 0,1 1 0 0 0,-1-1 1 0 0,-1 0-1 0 0,7-8 1 0 0,-2 1 29 0 0,-1 0 0 0 0,0-1 0 0 0,0 0 0 0 0,-1-1 0 0 0,-1 1 0 0 0,0-1 1 0 0,-1-1-1 0 0,-1 1 0 0 0,0-1 0 0 0,3-23 0 0 0,13-246 449 0 0,-14 166-271 0 0,-5 79-167 0 0,-2 1 0 0 0,-2-1 1 0 0,-1 1-1 0 0,-2 0 0 0 0,-2 0 1 0 0,-1 1-1 0 0,-24-60 0 0 0,-51-81 6 0 0,49 110-1367 0 0,34 65 123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52:09.024"/>
    </inkml:context>
    <inkml:brush xml:id="br0">
      <inkml:brushProperty name="width" value="0.1" units="cm"/>
      <inkml:brushProperty name="height" value="0.1" units="cm"/>
      <inkml:brushProperty name="color" value="#E71224"/>
    </inkml:brush>
  </inkml:definitions>
  <inkml:trace contextRef="#ctx0" brushRef="#br0">790 1712 919 0 0,'-7'-4'381'0'0,"0"1"-1"0"0,1-1 0 0 0,-1-1 0 0 0,1 1 1 0 0,-10-9-1 0 0,-15-13 2039 0 0,22 19-2047 0 0,1 0 1 0 0,-13-14-1 0 0,19 19-207 0 0,0 0 141 0 0,1 1-1 0 0,0-1 1 0 0,-1 0-1 0 0,1 1 0 0 0,-1-1 1 0 0,0 1-1 0 0,0-1 1 0 0,1 1-1 0 0,-1 0 1 0 0,0-1-1 0 0,-4 0 0 0 0,5 3-99 0 0,0 0-1 0 0,0 0 1 0 0,0 0-1 0 0,0 0 0 0 0,0 0 1 0 0,0 1-1 0 0,0-1 0 0 0,0 0 1 0 0,1 1-1 0 0,-1-1 1 0 0,0 3-1 0 0,-3 3 162 0 0,-2 0 79 0 0,-3 9 3923 0 0,12-14-4161 0 0,0-1-1 0 0,0 1 1 0 0,0-1 0 0 0,0 1-1 0 0,0 0 1 0 0,2 3 0 0 0,-2-3-166 0 0,-1 0 1 0 0,1 0 0 0 0,-1 0 0 0 0,1 0-1 0 0,0-1 1 0 0,0 1 0 0 0,0-1 0 0 0,0 0-1 0 0,3 1 1 0 0,7 1 263 0 0,1-2-1 0 0,13 1 0 0 0,19 2 538 0 0,-29-1-563 0 0,1-1 0 0 0,0-1 0 0 0,-1 0 1 0 0,1-1-1 0 0,0-1 0 0 0,34-5 0 0 0,-46 5-231 0 0,1 0 1 0 0,-1 1-1 0 0,0 0 0 0 0,1 0 0 0 0,-1 1 1 0 0,1 0-1 0 0,-1 0 0 0 0,0 0 0 0 0,0 1 0 0 0,0 0 1 0 0,0 0-1 0 0,12 6 0 0 0,-9-5 8 0 0,1 0 1 0 0,0-1-1 0 0,0-1 1 0 0,0 1-1 0 0,0-2 0 0 0,0 1 1 0 0,19-3-1 0 0,-1 2 91 0 0,18-1 28 0 0,-16 0-2 0 0,51 4 1 0 0,-69-2-130 0 0,0-1 1 0 0,0 0-1 0 0,23-5 0 0 0,-9 2-27 0 0,19-4 105 0 0,51-14 0 0 0,24-5 167 0 0,-58 16-213 0 0,-39 5-47 0 0,1 1 1 0 0,0 1-1 0 0,0 1 0 0 0,1 1 0 0 0,25 2 0 0 0,40 8 99 0 0,41 6 14 0 0,-89-7-114 0 0,-10-2 8 0 0,0-1-1 0 0,41 0 1 0 0,70 2 243 0 0,-99-5-184 0 0,-41-2-86 0 0,1 0-1 0 0,-1 0 1 0 0,1 0-1 0 0,0-1 1 0 0,-1 0 0 0 0,1 1-1 0 0,-1-2 1 0 0,0 1-1 0 0,5-2 1 0 0,1-2 23 0 0,-4-1 99 0 0,-1-2-94 0 0,57-93 505 0 0,-54 91-470 0 0,-1 2-22 0 0,-1-1 0 0 0,-1 0 0 0 0,1 0 1 0 0,5-18-1 0 0,23-78 210 0 0,-29 93-245 0 0,-1 0 0 0 0,-1 0 0 0 0,-1-1 0 0 0,1 1 0 0 0,-2-1 0 0 0,0 1 0 0 0,-2-23 0 0 0,1 30-15 0 0,1-1 0 0 0,0 0 0 0 0,0 0 0 0 0,1 1 1 0 0,0-1-1 0 0,0 1 0 0 0,0-1 0 0 0,1 0 0 0 0,2-5 0 0 0,2-4 11 0 0,16-26 0 0 0,-17 34-10 0 0,0-1 1 0 0,0 1 0 0 0,-1-1-1 0 0,-1-1 1 0 0,1 1 0 0 0,-1 0-1 0 0,-1-1 1 0 0,1 1 0 0 0,-1-1-1 0 0,0-13 1 0 0,-2 15 3 0 0,-1 0-1 0 0,-1 0 1 0 0,1 0-1 0 0,-1 0 1 0 0,-1 0-1 0 0,1 0 1 0 0,-1 1-1 0 0,0-1 1 0 0,-1 1 0 0 0,1 0-1 0 0,-1 0 1 0 0,-9-10-1 0 0,8 9 1 0 0,0 0 1 0 0,0-1-1 0 0,0 1 0 0 0,1-1 0 0 0,0 0 0 0 0,1 0 1 0 0,0-1-1 0 0,-3-9 0 0 0,-11-77-6 0 0,16 87 6 0 0,0 0 1 0 0,-1 0-1 0 0,0 0 1 0 0,-1 0-1 0 0,0 0 0 0 0,0 0 1 0 0,0 1-1 0 0,-1 0 1 0 0,-9-13-1 0 0,11 16-5 0 0,-1 0 0 0 0,1 1 0 0 0,0-1 0 0 0,0 0 0 0 0,0 0 0 0 0,0 0 0 0 0,1-1 0 0 0,-1 1 0 0 0,1 0 0 0 0,-1-7 0 0 0,1-5 11 0 0,0-26 1 0 0,0 4 4 0 0,-1 16-15 0 0,-2 1 0 0 0,0-1 0 0 0,-1 1-1 0 0,-2-1 1 0 0,-12-28 0 0 0,14 37 6 0 0,1-1 0 0 0,0 1 0 0 0,1-1 0 0 0,0 0-1 0 0,1-1 1 0 0,0-23 0 0 0,10-86 62 0 0,-6 99-67 0 0,-1 17-3 0 0,0 0 0 0 0,0 0 0 0 0,-1 1 0 0 0,-1-13 0 0 0,1 18 0 0 0,-1-1 0 0 0,1 0 0 0 0,-1 1 0 0 0,0-1 0 0 0,0 1 0 0 0,0-1 0 0 0,0 1 0 0 0,0-1 0 0 0,-1 1 0 0 0,1 0 0 0 0,-1-1 0 0 0,0 1 0 0 0,-2-3 0 0 0,1 3 0 0 0,1 1 0 0 0,0-1 0 0 0,-1 1 0 0 0,1 0 0 0 0,-1 0 0 0 0,0 0 0 0 0,1 0 0 0 0,-1 0 0 0 0,0 0 0 0 0,1 1 0 0 0,-1-1 0 0 0,0 1 0 0 0,0 0 0 0 0,0 0 0 0 0,-4 0 0 0 0,-51 7 0 0 0,42-4 0 0 0,-244 32 0 0 0,102-17 0 0 0,103-16 0 0 0,-83-9 0 0 0,-3-1 0 0 0,-266-23 0 0 0,271 27 0 0 0,99 4 0 0 0,-98 6 0 0 0,-210 35 0 0 0,285-34 0 0 0,0-2 0 0 0,-101-6 0 0 0,24 3 0 0 0,37 1 0 0 0,93-3 0 0 0,-1 1 0 0 0,1-1 0 0 0,-1 1 0 0 0,1 1 0 0 0,-1-1 0 0 0,1 1 0 0 0,-11 5 0 0 0,17-7 0 0 0,1 1 0 0 0,-1-1 0 0 0,1 1 0 0 0,-1-1 0 0 0,1 1 0 0 0,0-1 0 0 0,-1 1 0 0 0,1-1 0 0 0,0 1 0 0 0,-1 0 0 0 0,1-1 0 0 0,0 1 0 0 0,0 0 0 0 0,0-1 0 0 0,-1 1 0 0 0,1 0 0 0 0,0-1 0 0 0,0 1 0 0 0,0 0 0 0 0,0-1 0 0 0,0 1 0 0 0,0 0 0 0 0,0-1 0 0 0,1 1 0 0 0,-1 0 0 0 0,0-1 0 0 0,0 1 0 0 0,0 0 0 0 0,1-1 0 0 0,-1 1 0 0 0,9 17 0 0 0,5 6-64 0 0,-5-11 62 0 0,0 1 1 0 0,0-1-1 0 0,-1 2 0 0 0,-1-1 0 0 0,0 1 1 0 0,-1 0-1 0 0,6 24 0 0 0,20 117-26 0 0,-23-97 17 0 0,0-12 2 0 0,27 196 7 0 0,-25-13 2 0 0,8-83 0 0 0,0-6 0 0 0,-19-140 0 0 0,0 9 0 0 0,1 1 0 0 0,0-1 0 0 0,1 0 0 0 0,0 0 0 0 0,1 0 0 0 0,6 15 0 0 0,-11-14-3 0 0,2-11 4 0 0,0 0-1 0 0,1 0 0 0 0,-1 0 0 0 0,0 0 0 0 0,0 0 1 0 0,0 0-1 0 0,0 1 0 0 0,0-1 0 0 0,-1 0 0 0 0,1 0 1 0 0,0 0-1 0 0,0 0 0 0 0,0 0 0 0 0,0 1 0 0 0,0-1 1 0 0,0 0-1 0 0,0 0 0 0 0,0 0 0 0 0,0 0 0 0 0,0 0 1 0 0,0 0-1 0 0,0 0 0 0 0,0 0 0 0 0,0 1 0 0 0,-1-1 1 0 0,1 0-1 0 0,0 0 0 0 0,0 0 0 0 0,0 0 0 0 0,0 0 1 0 0,0 0-1 0 0,0 0 0 0 0,0 0 0 0 0,-1 0 0 0 0,1 0 1 0 0,0 0-1 0 0,0 0 0 0 0,0 0 0 0 0,0 0 1 0 0,0 0-1 0 0,0 0 0 0 0,-1 0 0 0 0,1 0 0 0 0,0 0 1 0 0,0 0-1 0 0,0 0 0 0 0,0 0 0 0 0,0 0 0 0 0,0 0 1 0 0,-1 0-1 0 0,1 0 0 0 0,0 0 0 0 0,0 0 0 0 0,0 0 1 0 0,0 0-1 0 0,0 0 0 0 0,0 0 0 0 0,0 0 0 0 0,-1 0 1 0 0,1-1-1 0 0,0 1 0 0 0,0 0 0 0 0,0 0 0 0 0,0 0 1 0 0,0 0-1 0 0,0 0 0 0 0,-1-1 1 0 0,1 1-1 0 0,0 0 1 0 0,0 0-1 0 0,0-1 1 0 0,0 1-1 0 0,0 0 1 0 0,-1 0-1 0 0,1-1 1 0 0,0 1 0 0 0,0 0-1 0 0,0 0 1 0 0,0-1-1 0 0,0 1 1 0 0,0 0-1 0 0,0-1 1 0 0,0 1-1 0 0,0 0 1 0 0,0 0-1 0 0,0-1 1 0 0,0 1-1 0 0,0 0 1 0 0,0-1-1 0 0,0 1 1 0 0,0 0-1 0 0,0 0 1 0 0,1-1 0 0 0,-1 1-1 0 0,0 0 1 0 0,0 0-1 0 0,0-1 1 0 0,0 1-1 0 0,0 0 1 0 0,1 0-1 0 0,-1 0 1 0 0,0-1-1 0 0,0 1 1 0 0,0 0-1 0 0,1 0 1 0 0,-1 0-1 0 0,0-1 1 0 0,0 1-1 0 0,1 0 1 0 0,-1 0 0 0 0,0 0-1 0 0,0 0 1 0 0,1 0-1 0 0,-1 0 1 0 0,0 0-1 0 0,1 0 1 0 0,-1 0-1 0 0,0 0 1 0 0,0 0-1 0 0,1 0 1 0 0,-1 0-1 0 0,0 0 1 0 0,1 0-1 0 0,-1 0 1 0 0,1 0 0 0 0,0 0-151 0 0,0 0 0 0 0,1 0 0 0 0,-1 1 0 0 0,0-1 0 0 0,1 0 0 0 0,-1 1 0 0 0,0-1 0 0 0,0 1 0 0 0,1-1 0 0 0,-1 1 0 0 0,2 1 0 0 0,8 18-8221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50:34.161"/>
    </inkml:context>
    <inkml:brush xml:id="br0">
      <inkml:brushProperty name="width" value="0.1" units="cm"/>
      <inkml:brushProperty name="height" value="0.1" units="cm"/>
      <inkml:brushProperty name="color" value="#E71224"/>
    </inkml:brush>
  </inkml:definitions>
  <inkml:trace contextRef="#ctx0" brushRef="#br0">5489 122 919 0 0,'0'2'67'0'0,"0"-2"-33"0"0,0 1-1 0 0,1-1 1 0 0,-1 1-1 0 0,0-1 0 0 0,0 0 1 0 0,0 1-1 0 0,0-1 1 0 0,0 1-1 0 0,0-1 1 0 0,0 1-1 0 0,0-1 1 0 0,-1 1-1 0 0,1-1 1 0 0,0 0-1 0 0,0 1 0 0 0,0-1 1 0 0,0 1-1 0 0,0-1 1 0 0,-1 0-1 0 0,1 1 1 0 0,0-1-1 0 0,0 0 1 0 0,-1 1-1 0 0,1-1 1 0 0,0 0-1 0 0,-1 1 0 0 0,1-1 1 0 0,0 0-1 0 0,-1 1 1 0 0,1-1-1 0 0,0 0 1 0 0,-1 0-1 0 0,1 0 1 0 0,-1 1-1 0 0,1-1 1 0 0,0 0-1 0 0,-1 0 0 0 0,1 0 1 0 0,-1 0-1 0 0,1 0 1 0 0,-1 0-1 0 0,1 0 1 0 0,0 0-1 0 0,-1 0 1 0 0,1 0-1 0 0,-1 0 1 0 0,-23-11 2180 0 0,21 10-2012 0 0,1 0-1 0 0,0-1 0 0 0,-1 1 0 0 0,1 0 1 0 0,-1 0-1 0 0,1 0 0 0 0,-3 0 0 0 0,-124 2 1119 0 0,54-5-545 0 0,51 1-324 0 0,0 2 0 0 0,-34 1 0 0 0,11 2-204 0 0,1-2-1 0 0,-58-7 1 0 0,6 0 69 0 0,63 5-207 0 0,-78 0 241 0 0,-67 19 162 0 0,168-17-431 0 0,1 0 1 0 0,-1-1-1 0 0,1-1 1 0 0,-21-4-1 0 0,-11-1 517 0 0,-55 1-35 0 0,85 6-549 0 0,7 1-7 0 0,0-1-1 0 0,-1 0 1 0 0,1-1-1 0 0,0 0 1 0 0,-10-2-1 0 0,-15-10 234 0 0,26 10-172 0 0,-1 0-1 0 0,1 1 1 0 0,0 0-1 0 0,-1 0 0 0 0,1 0 1 0 0,-12-1-1 0 0,-100-14 80 0 0,-23-1-14 0 0,60 8-41 0 0,59 6-50 0 0,-1 1 1 0 0,1 1-1 0 0,-1 1 1 0 0,-31 2-1 0 0,-36 12-28 0 0,-125 10 36 0 0,164-20-43 0 0,18 0 11 0 0,0-2-1 0 0,-46-5 1 0 0,55 3 52 0 0,-1 1 0 0 0,-41 4-1 0 0,25-1 9 0 0,-59 2-1 0 0,-64 5 27 0 0,101-5-82 0 0,0-2-1 0 0,-107-9 0 0 0,124 0 30 0 0,-1 3 0 0 0,0 2-1 0 0,-71 7 1 0 0,-3 9 77 0 0,52-4-99 0 0,0-4 1 0 0,0-2-1 0 0,-77-4 0 0 0,62-8-24 0 0,-31-1 65 0 0,66 8-45 0 0,5-1 21 0 0,-67 7 0 0 0,-2 13-46 0 0,66-14 0 0 0,-1-1 0 0 0,0-2 0 0 0,-56-5 0 0 0,-81 1 0 0 0,150 1 82 0 0,-1 0 0 0 0,-54 8 0 0 0,64-3-68 0 0,-11 1 16 0 0,-41 1 0 0 0,52-8 17 0 0,0-1-1 0 0,0-1 0 0 0,1-1 0 0 0,-33-11 1 0 0,-33-6 149 0 0,77 19-178 0 0,-1 2 1 0 0,0-1-1 0 0,0 2 1 0 0,-21 1-1 0 0,17 2-378 0 0,0 2 0 0 0,0 0 0 0 0,0 1-1 0 0,1 0 1 0 0,0 2 0 0 0,-24 13 0 0 0,40-20 296 0 0,-20 10-711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33:57.052"/>
    </inkml:context>
    <inkml:brush xml:id="br0">
      <inkml:brushProperty name="width" value="0.1" units="cm"/>
      <inkml:brushProperty name="height" value="0.1" units="cm"/>
      <inkml:brushProperty name="color" value="#E71224"/>
    </inkml:brush>
  </inkml:definitions>
  <inkml:trace contextRef="#ctx0" brushRef="#br0">3699 1774 4143 0 0,'-2'-2'-19'0'0,"-1"0"-1"0"0,1 0 0 0 0,0 1 1 0 0,0-1-1 0 0,0-1 0 0 0,0 1 1 0 0,1 0-1 0 0,-1 0 0 0 0,1-1 1 0 0,-2-2-1 0 0,-10-14 23 0 0,7 13 106 0 0,1-1 0 0 0,0 0 0 0 0,-6-11 1 0 0,-4-5 708 0 0,14 22-751 0 0,0-1 0 0 0,0 1 1 0 0,0 0-1 0 0,0 0 1 0 0,-1 0-1 0 0,1 0 0 0 0,0 0 1 0 0,-1 0-1 0 0,1 0 0 0 0,-1 0 1 0 0,1 0-1 0 0,-1 0 0 0 0,0 1 1 0 0,1-1-1 0 0,-1 1 0 0 0,0-1 1 0 0,1 1-1 0 0,-1 0 1 0 0,0 0-1 0 0,0 0 0 0 0,1 0 1 0 0,-1 0-1 0 0,0 0 0 0 0,1 0 1 0 0,-3 1-1 0 0,-4 1 100 0 0,0 0 0 0 0,0 0 1 0 0,0 1-1 0 0,-8 5 0 0 0,-6 1 116 0 0,12-6-77 0 0,0 0 0 0 0,-1-1 0 0 0,1 0-1 0 0,-1-1 1 0 0,0 0 0 0 0,-11 0-1 0 0,-10 2 479 0 0,27-2-587 0 0,0 0-1 0 0,-1 0 0 0 0,1-1 0 0 0,-1 0 0 0 0,0 0 0 0 0,1 0 0 0 0,-8-2 1 0 0,11 1-78 0 0,-2 1 72 0 0,1-1 1 0 0,-1 0-1 0 0,0-1 1 0 0,0 1-1 0 0,1-1 1 0 0,-1 1-1 0 0,1-1 1 0 0,-6-4-1 0 0,4 3 32 0 0,-1 1-1 0 0,0-1 0 0 0,0 1 1 0 0,1 0-1 0 0,-2 1 0 0 0,1-1 1 0 0,0 1-1 0 0,0 0 0 0 0,0 1 1 0 0,-1-1-1 0 0,1 1 0 0 0,-8 1 1 0 0,6 0-76 0 0,0-1-1 0 0,1 0 1 0 0,-1-1 0 0 0,0 0 0 0 0,1 0 0 0 0,-1-1 0 0 0,-10-3 0 0 0,7 0 105 0 0,0 0 0 0 0,-1 1 0 0 0,1 0 0 0 0,-1 1 0 0 0,0 0 0 0 0,1 1 1 0 0,-1 0-1 0 0,0 1 0 0 0,-15 0 0 0 0,0 2-55 0 0,0-2 0 0 0,0 0 0 0 0,-35-7 0 0 0,-3-1 444 0 0,48 8-337 0 0,1 1 1 0 0,-32 4-1 0 0,34-2-154 0 0,-1 0-1 0 0,1-2 1 0 0,-1 1 0 0 0,-20-4 0 0 0,-2-7 311 0 0,28 7-296 0 0,1 0 0 0 0,-1 1 0 0 0,-14-2 0 0 0,-50-6 230 0 0,43 5-44 0 0,-50-2 0 0 0,40 8-100 0 0,22 0-106 0 0,-1-1 1 0 0,0 0 0 0 0,-31-6 0 0 0,37 4 25 0 0,1-1 0 0 0,0 2 1 0 0,-1 0-1 0 0,1 0 1 0 0,-1 1-1 0 0,1 1 1 0 0,-1 0-1 0 0,1 1 1 0 0,-23 6-1 0 0,13-4-16 0 0,-1-1 0 0 0,1-1 1 0 0,-1-1-1 0 0,-29-1 0 0 0,16-1 269 0 0,-140-8 272 0 0,164 9-578 0 0,-1 0-1 0 0,1 1 1 0 0,0 0-1 0 0,-14 3 1 0 0,13-1 8 0 0,1-1 1 0 0,-1-1-1 0 0,-24 0 1 0 0,-56-3 55 0 0,54 3-4 0 0,-27 1 84 0 0,40 0-74 0 0,0-1 1 0 0,-46-5 0 0 0,-11-12 160 0 0,56 10-113 0 0,0 1-1 0 0,-1 1 0 0 0,1 1 1 0 0,-34 1-1 0 0,28 5-116 0 0,18-1 11 0 0,-1-1-1 0 0,1-1 0 0 0,0 0 0 0 0,-1 0 0 0 0,1-2 0 0 0,0 0 0 0 0,-25-7 0 0 0,-15-15 408 0 0,8 2-22 0 0,37 20-391 0 0,0 0 0 0 0,-1 0 0 0 0,1 1 0 0 0,0 1 0 0 0,-12 0 0 0 0,17 0-24 0 0,-75 5 75 0 0,51-3-17 0 0,-49-1 1 0 0,-28-17 210 0 0,96 15-242 0 0,0 0 0 0 0,0 1 0 0 0,0 0 0 0 0,0 1 0 0 0,0 0 0 0 0,1 1 0 0 0,-19 4 0 0 0,17-3-16 0 0,0 0 1 0 0,-1-1-1 0 0,1 0 0 0 0,-1-1 0 0 0,-18-1 0 0 0,16-2 97 0 0,0-1 0 0 0,0 0 0 0 0,0-1 0 0 0,-15-6 0 0 0,26 9-92 0 0,0 0-1 0 0,0 0 1 0 0,0 1 0 0 0,-1-1-1 0 0,1 1 1 0 0,-6 0-1 0 0,6 1-8 0 0,0-1 0 0 0,1 0 0 0 0,-1 0 0 0 0,0-1-1 0 0,1 1 1 0 0,-1-1 0 0 0,0 1 0 0 0,1-1 0 0 0,-5-1-1 0 0,6 1 6 0 0,1 0-1 0 0,-1 1 0 0 0,0-1 0 0 0,0 0 1 0 0,1 0-1 0 0,-1 0 0 0 0,0 0 0 0 0,1 0 1 0 0,-1 0-1 0 0,1 0 0 0 0,-1 0 0 0 0,1 0 1 0 0,0 0-1 0 0,-1 0 0 0 0,1 0 0 0 0,0 0 1 0 0,0 0-1 0 0,0 0 0 0 0,0-2 0 0 0,-1-25 258 0 0,1 22-256 0 0,2-23 255 0 0,0 1 0 0 0,9-38 0 0 0,-9 54-243 0 0,5-43 185 0 0,-5 34-18 0 0,8-36 0 0 0,2 3 32 0 0,-2 0 0 0 0,-2-1 1 0 0,1-108-1 0 0,-4 8-160 0 0,-3 127-48 0 0,2 0 0 0 0,2 0 0 0 0,11-38 0 0 0,-11 49-16 0 0,-2-1 0 0 0,5-32 0 0 0,-11 26 0 0 0,1 22 0 0 0,0-1 0 0 0,1 0 0 0 0,0 0 0 0 0,-1 0 0 0 0,1 0 0 0 0,0 0 0 0 0,0 0 0 0 0,1-4 0 0 0,2 1 0 0 0,-1 1 0 0 0,0 0 0 0 0,1 0 0 0 0,0 0 0 0 0,1 0 0 0 0,-1 1 0 0 0,1-1 0 0 0,-1 1 0 0 0,1 0 0 0 0,6-4 0 0 0,13-17 0 0 0,-21 22 0 0 0,1 1 0 0 0,0-1 0 0 0,0 1 0 0 0,0 0 0 0 0,0 0 0 0 0,0 0 0 0 0,1 0 0 0 0,-1 0 0 0 0,0 1 0 0 0,8-3 0 0 0,40-8 0 0 0,-35 10 0 0 0,12-4 0 0 0,-1 0 0 0 0,38-15 0 0 0,-6-5 0 0 0,-29 12 0 0 0,39-12 0 0 0,-52 21 0 0 0,-7 1 0 0 0,1 1 0 0 0,0 0 0 0 0,-1 0 0 0 0,1 1 0 0 0,1 1 0 0 0,-1-1 0 0 0,0 2 0 0 0,0 0 0 0 0,13 1 0 0 0,43 7 0 0 0,0-4 0 0 0,103-5 0 0 0,17-16 0 0 0,-113 13 0 0 0,32-1 0 0 0,50-8 0 0 0,-89 4 0 0 0,80-7 0 0 0,98-11 0 0 0,-167 20 0 0 0,114-8 0 0 0,-57 4 0 0 0,82-5 0 0 0,-195 15 0 0 0,19 1 0 0 0,51 8 0 0 0,-68-6 0 0 0,64 6 0 0 0,165-7 0 0 0,-161-8 0 0 0,175 11 0 0 0,-186 5 0 0 0,84 7 0 0 0,-34-21 0 0 0,-94 2 0 0 0,1 2 0 0 0,65 5 0 0 0,-20 13 0 0 0,-55-11 0 0 0,0 0 0 0 0,30 1 0 0 0,-8-4 0 0 0,-5-2 0 0 0,55 10 0 0 0,-78-7 0 0 0,-5-2 0 0 0,29 9 0 0 0,61 25 0 0 0,-102-34 0 0 0,0 0 0 0 0,0 0 0 0 0,0 1 0 0 0,0 0 0 0 0,0 0 0 0 0,0 0 0 0 0,-1 1 0 0 0,1-1 0 0 0,-1 1 0 0 0,0 0 0 0 0,0 1 0 0 0,0-1 0 0 0,-1 1 0 0 0,0-1 0 0 0,0 1 0 0 0,0 0 0 0 0,0 0 0 0 0,-1 0 0 0 0,0 1 0 0 0,0-1 0 0 0,2 11 0 0 0,6 26 0 0 0,-6-31 0 0 0,-2 0 0 0 0,1 1 0 0 0,-1-1 0 0 0,0 15 0 0 0,-4 7 0 0 0,-9 51 0 0 0,7-55 0 0 0,0-1 0 0 0,0 49 0 0 0,4 1 0 0 0,-16 113 0 0 0,16-190 0 0 0,-24 131 0 0 0,9-60 0 0 0,9-47 0 0 0,0-1 0 0 0,-2-1 0 0 0,-1 1 0 0 0,-1-1 0 0 0,-13 23 0 0 0,-72 102 0 0 0,75-121 0 0 0,-1 0 0 0 0,-2-2 0 0 0,-28 26 0 0 0,37-38 0 0 0,-1-2 0 0 0,-1 0 0 0 0,0 0 0 0 0,0-1 0 0 0,-1-1 0 0 0,0-1 0 0 0,-20 7 0 0 0,-28 3 0 0 0,0-3 0 0 0,-120 12 0 0 0,16-4 0 0 0,0 15-53 0 0,66-9-451 0 0,-149 52-3423 0 0,194-56 1955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50:35.995"/>
    </inkml:context>
    <inkml:brush xml:id="br0">
      <inkml:brushProperty name="width" value="0.1" units="cm"/>
      <inkml:brushProperty name="height" value="0.1" units="cm"/>
      <inkml:brushProperty name="color" value="#E71224"/>
    </inkml:brush>
  </inkml:definitions>
  <inkml:trace contextRef="#ctx0" brushRef="#br0">5427 93 1839 0 0,'1'-1'74'0'0,"0"0"-1"0"0,1 0 0 0 0,-1 0 0 0 0,0 0 0 0 0,0 0 0 0 0,-1 0 0 0 0,1 0 0 0 0,0 0 1 0 0,0 0-1 0 0,0 0 0 0 0,-1-1 0 0 0,1 1 0 0 0,-1 0 0 0 0,1-1 0 0 0,-1 1 0 0 0,1 0 0 0 0,-1-1 1 0 0,0 1-1 0 0,1-1 0 0 0,-1 1 0 0 0,0 0 0 0 0,0-2 0 0 0,-1 2-22 0 0,0 0-1 0 0,1 0 0 0 0,-1 0 1 0 0,0 0-1 0 0,1 0 1 0 0,-1 0-1 0 0,0 0 0 0 0,0 1 1 0 0,0-1-1 0 0,0 0 1 0 0,0 0-1 0 0,0 1 0 0 0,0-1 1 0 0,0 1-1 0 0,0-1 1 0 0,0 1-1 0 0,0 0 0 0 0,0-1 1 0 0,0 1-1 0 0,-2 0 1 0 0,-7-2 347 0 0,0 1 1 0 0,0 0 0 0 0,0 1 0 0 0,-16 1 0 0 0,5 0 235 0 0,-33-4-1 0 0,2 1-19 0 0,40 1-359 0 0,-1 0 0 0 0,1-1-1 0 0,0-1 1 0 0,-1 0 0 0 0,-14-6-1 0 0,-26-5 762 0 0,36 11-838 0 0,-1 2 1 0 0,1 0-1 0 0,-30 3 0 0 0,26-1 11 0 0,1-1 0 0 0,-26-2 0 0 0,26-1 90 0 0,-1 2 1 0 0,0 0-1 0 0,1 1 0 0 0,-1 1 0 0 0,-37 7 0 0 0,9 1-252 0 0,-60 4 0 0 0,84-12-2 0 0,0-1-1 0 0,0-1 0 0 0,0-1 1 0 0,-34-7-1 0 0,27 4 87 0 0,-1 1 0 0 0,1 1 0 0 0,-1 2 0 0 0,-54 6 0 0 0,-77 8-101 0 0,74-2 105 0 0,59-6-47 0 0,0-1 1 0 0,0-2-1 0 0,0-1 0 0 0,-33-3 0 0 0,-8-1-9 0 0,48 3-24 0 0,-33-5-1 0 0,21 2 116 0 0,-53 1 0 0 0,67 2-130 0 0,-61 2 102 0 0,42 0 61 0 0,-78-6 0 0 0,-48-5 92 0 0,57 4-150 0 0,52 0-91 0 0,-34-2 50 0 0,-92 10 54 0 0,163-1-122 0 0,-1 0 0 0 0,1 1 0 0 0,-22 6 0 0 0,39-8-16 0 0,-21 3 14 0 0,-1-1-1 0 0,-28 0 1 0 0,-19 2 9 0 0,63-4-23 0 0,-1-1 0 0 0,1-1 0 0 0,-1 0 0 0 0,-13-3 0 0 0,-12-1 0 0 0,-22 0 64 0 0,17 0 244 0 0,1 2-1 0 0,-50 3 1 0 0,55 3-705 0 0,-68-6-1 0 0,87 3 402 0 0,-1 0-1 0 0,0 1 1 0 0,1 1 0 0 0,-23 4-1 0 0,-28 4 27 0 0,36-9-30 0 0,-50-6 0 0 0,53 2 0 0 0,-1 2 0 0 0,-30 2 0 0 0,-84 3 64 0 0,137-4-64 0 0,-48 3-7 0 0,-71 12 0 0 0,24-2 99 0 0,-104 9-38 0 0,39-17-70 0 0,42-2 938 0 0,95-2-344 0 0,-10 0-950 0 0,1 2 0 0 0,0 1 0 0 0,0 3 0 0 0,-40 10 0 0 0,-149 59-2308 0 0,187-63 1820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50:37.283"/>
    </inkml:context>
    <inkml:brush xml:id="br0">
      <inkml:brushProperty name="width" value="0.1" units="cm"/>
      <inkml:brushProperty name="height" value="0.1" units="cm"/>
      <inkml:brushProperty name="color" value="#E71224"/>
    </inkml:brush>
  </inkml:definitions>
  <inkml:trace contextRef="#ctx0" brushRef="#br0">818 117 919 0 0,'-2'-4'469'0'0,"0"0"0"0"0,0 0 0 0 0,-1 0 0 0 0,0 0-1 0 0,1 0 1 0 0,-2 1 0 0 0,1-1 0 0 0,0 1 0 0 0,-6-4-1 0 0,3 3-333 0 0,-1 0 0 0 0,1 1 0 0 0,-1 0 0 0 0,1 0 0 0 0,-12-3 0 0 0,-54-22 1511 0 0,61 24-1128 0 0,3 0-173 0 0,0 1 0 0 0,0 0 0 0 0,0 0 1 0 0,0 1-1 0 0,0 0 0 0 0,-1 1 0 0 0,1 0 0 0 0,-16-1 0 0 0,-3 5-54 0 0,0 2 0 0 0,0 0 0 0 0,-40 14-1 0 0,38-10-269 0 0,-1-1-1 0 0,-40 6 0 0 0,-179 19-1634 0 0,213-29-2492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50:37.789"/>
    </inkml:context>
    <inkml:brush xml:id="br0">
      <inkml:brushProperty name="width" value="0.1" units="cm"/>
      <inkml:brushProperty name="height" value="0.1" units="cm"/>
      <inkml:brushProperty name="color" value="#E71224"/>
    </inkml:brush>
  </inkml:definitions>
  <inkml:trace contextRef="#ctx0" brushRef="#br0">1140 26 4231 0 0,'7'-22'410'0'0,"-6"22"-407"0"0,-1 0-1 0 0,0 0 1 0 0,0 0-1 0 0,0 0 1 0 0,0 0-1 0 0,0 0 1 0 0,0-1 0 0 0,0 1-1 0 0,0 0 1 0 0,0 0-1 0 0,-1 0 1 0 0,1 0-1 0 0,0 0 1 0 0,0 0-1 0 0,0-1 1 0 0,0 1-1 0 0,0 0 1 0 0,0 0 0 0 0,0 0-1 0 0,0 0 1 0 0,0 0-1 0 0,0 0 1 0 0,0 0-1 0 0,0 0 1 0 0,0-1-1 0 0,-1 1 1 0 0,1 0 0 0 0,0 0-1 0 0,0 0 1 0 0,0 0-1 0 0,0 0 1 0 0,0 0-1 0 0,0 0 1 0 0,0 0-1 0 0,-1 0 1 0 0,1 0 0 0 0,0 0-1 0 0,0 0 1 0 0,0 0-1 0 0,0 0 1 0 0,0 0-1 0 0,0 0 1 0 0,-1 0-1 0 0,1 0 1 0 0,0 0 0 0 0,-12 7 41 0 0,5-3-5 0 0,0 0 0 0 0,0 0 0 0 0,0 0 0 0 0,0-1 0 0 0,0 0 0 0 0,-1-1 0 0 0,1 0-1 0 0,-1 0 1 0 0,1 0 0 0 0,-1-1 0 0 0,-10 1 0 0 0,-11-2 738 0 0,-52-5 0 0 0,51 2-156 0 0,-30 2 0 0 0,-82 13 78 0 0,5 0 23 0 0,94-13-250 0 0,1-1 0 0 0,-56-9 1 0 0,25 1 38 0 0,40 7-403 0 0,0 2 0 0 0,-1 1-1 0 0,-57 8 1 0 0,12 9-3496 0 0,51-8-255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50:38.359"/>
    </inkml:context>
    <inkml:brush xml:id="br0">
      <inkml:brushProperty name="width" value="0.1" units="cm"/>
      <inkml:brushProperty name="height" value="0.1" units="cm"/>
      <inkml:brushProperty name="color" value="#E71224"/>
    </inkml:brush>
  </inkml:definitions>
  <inkml:trace contextRef="#ctx0" brushRef="#br0">1039 59 3223 0 0,'-10'-6'201'0'0,"9"5"-70"0"0,-1 0 1 0 0,1 0-1 0 0,-1 0 1 0 0,1 0-1 0 0,-1 1 1 0 0,1-1-1 0 0,-1 0 1 0 0,1 1-1 0 0,-1-1 1 0 0,0 1 0 0 0,-2-1-1 0 0,-418-43 5338 0 0,357 45-5186 0 0,0 3 0 0 0,-86 16 0 0 0,103-13-276 0 0,-158 41-2750 0 0,188-43 1497 0 0,-15 3-1917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50:39.094"/>
    </inkml:context>
    <inkml:brush xml:id="br0">
      <inkml:brushProperty name="width" value="0.1" units="cm"/>
      <inkml:brushProperty name="height" value="0.1" units="cm"/>
      <inkml:brushProperty name="color" value="#E71224"/>
    </inkml:brush>
  </inkml:definitions>
  <inkml:trace contextRef="#ctx0" brushRef="#br0">2020 1 455 0 0,'-4'1'343'0'0,"-1"0"-1"0"0,1 0 1 0 0,-1 0-1 0 0,1 0 1 0 0,-1-1-1 0 0,-8 0 1 0 0,-5 0 158 0 0,-99 7 1815 0 0,47-5-1179 0 0,48-1-512 0 0,-34-5 0 0 0,39 2-336 0 0,1 1 0 0 0,-1 0 0 0 0,0 2 0 0 0,-23 2 0 0 0,6 3 14 0 0,-34 7-85 0 0,34-5-103 0 0,0-2 0 0 0,0-1 0 0 0,-1-1 0 0 0,0-2 0 0 0,1-1 0 0 0,-1-2 0 0 0,-47-8 0 0 0,-38-7 441 0 0,-190-1 0 0 0,124 23-315 0 0,-94 1-60 0 0,248-5-249 0 0,1 1 0 0 0,-1 1 0 0 0,1 1 0 0 0,-1 2 0 0 0,-41 15 0 0 0,35-8-250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50:40.455"/>
    </inkml:context>
    <inkml:brush xml:id="br0">
      <inkml:brushProperty name="width" value="0.1" units="cm"/>
      <inkml:brushProperty name="height" value="0.1" units="cm"/>
      <inkml:brushProperty name="color" value="#E71224"/>
    </inkml:brush>
  </inkml:definitions>
  <inkml:trace contextRef="#ctx0" brushRef="#br0">1831 14 1375 0 0,'5'-5'-205'0'0,"-5"5"269"0"0,0 0 1 0 0,1-1-1 0 0,-1 1 0 0 0,0 0 1 0 0,0 0-1 0 0,0-1 0 0 0,1 1 1 0 0,-1 0-1 0 0,0 0 0 0 0,0-1 1 0 0,1 1-1 0 0,-1 0 1 0 0,0 0-1 0 0,1 0 0 0 0,-1 0 1 0 0,0-1-1 0 0,1 1 0 0 0,-1 0 1 0 0,0 0-1 0 0,1 0 0 0 0,-1 0 1 0 0,0 0-1 0 0,1 0 0 0 0,-1 0 1 0 0,0 0-1 0 0,1 0 0 0 0,-1 0 1 0 0,0 0-1 0 0,1 0 0 0 0,-1 0 1 0 0,0 0-1 0 0,1 0 0 0 0,-1 1 1 0 0,0-1-1 0 0,0 0 0 0 0,1 0 1 0 0,-1 0-1 0 0,1 1 0 0 0,-7-3 227 0 0,1 1 0 0 0,-1 0 0 0 0,0 0 1 0 0,0 0-1 0 0,1 1 0 0 0,-1 0 0 0 0,0 0 0 0 0,0 0 0 0 0,1 1 0 0 0,-1 0 0 0 0,0 0 0 0 0,1 1 0 0 0,-1-1 0 0 0,-7 4 0 0 0,-5 1-175 0 0,-6 3 45 0 0,16-5-83 0 0,-1-1 0 0 0,1 0-1 0 0,-1-1 1 0 0,1 0 0 0 0,-1 0-1 0 0,0-1 1 0 0,1 0 0 0 0,-12 0 0 0 0,0 0 94 0 0,-15 0 243 0 0,0-1 0 0 0,-39-5 0 0 0,51 2-249 0 0,-17-1 18 0 0,1 2 1 0 0,-1 1-1 0 0,1 1 1 0 0,-54 9-1 0 0,-60 24-5 0 0,-33 6 152 0 0,137-32-170 0 0,-91 3 0 0 0,-45-18 74 0 0,76 2-102 0 0,32 7-241 0 0,-144 20-1 0 0,211-19 60 0 0,-46 5-157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50:41.748"/>
    </inkml:context>
    <inkml:brush xml:id="br0">
      <inkml:brushProperty name="width" value="0.1" units="cm"/>
      <inkml:brushProperty name="height" value="0.1" units="cm"/>
      <inkml:brushProperty name="color" value="#E71224"/>
    </inkml:brush>
  </inkml:definitions>
  <inkml:trace contextRef="#ctx0" brushRef="#br0">1110 85 4775 0 0,'1'-13'325'0'0,"0"11"-306"0"0,-1-1 1 0 0,0 1-1 0 0,1-1 1 0 0,-1 1 0 0 0,0-1-1 0 0,0 0 1 0 0,0 1-1 0 0,-1-1 1 0 0,1 1-1 0 0,-1-1 1 0 0,0-3-1 0 0,-23-4 2394 0 0,14 7-2114 0 0,-11-4 4 0 0,0 2 0 0 0,-1 1 1 0 0,1 0-1 0 0,-1 2 0 0 0,-42 0 0 0 0,44 2-145 0 0,-624 32 1805 0 0,605-27-2178 0 0,-68 17-1 0 0,47-3-3012 0 0,26-6-356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51:03.127"/>
    </inkml:context>
    <inkml:brush xml:id="br0">
      <inkml:brushProperty name="width" value="0.1" units="cm"/>
      <inkml:brushProperty name="height" value="0.1" units="cm"/>
      <inkml:brushProperty name="color" value="#E71224"/>
    </inkml:brush>
  </inkml:definitions>
  <inkml:trace contextRef="#ctx0" brushRef="#br0">164 1659 1839 0 0,'-2'-2'32'0'0,"0"1"0"0"0,0-1 0 0 0,0 1-1 0 0,0 0 1 0 0,0 0 0 0 0,0 0-1 0 0,0 0 1 0 0,-1 0 0 0 0,1 1-1 0 0,0-1 1 0 0,-1 1 0 0 0,1-1 0 0 0,0 1-1 0 0,-1 0 1 0 0,1 0 0 0 0,0 0-1 0 0,-1 0 1 0 0,1 0 0 0 0,-5 1 0 0 0,3 0 6 0 0,1-1 1 0 0,-1 1 0 0 0,0-1-1 0 0,0-1 1 0 0,0 1 0 0 0,0 0 0 0 0,-5-2-1 0 0,-9-1 495 0 0,16 3-435 0 0,-1 0-1 0 0,1 0 1 0 0,-1 0 0 0 0,1-1 0 0 0,-1 1-1 0 0,1-1 1 0 0,0 0 0 0 0,-4-1-1 0 0,-4-1 240 0 0,9 3-324 0 0,0 0-1 0 0,1 0 1 0 0,-1 0 0 0 0,0 0-1 0 0,1 0 1 0 0,-1 0 0 0 0,0-1-1 0 0,1 1 1 0 0,-1 0-1 0 0,0 0 1 0 0,1-1 0 0 0,-1 1-1 0 0,1-1 1 0 0,-1 1-1 0 0,0 0 1 0 0,1-1 0 0 0,-1 1-1 0 0,1-1 1 0 0,-1 1 0 0 0,1-1-1 0 0,0 1 1 0 0,-1-1-1 0 0,1 1 1 0 0,-1-1 0 0 0,1 0-1 0 0,0 1 1 0 0,0-1-1 0 0,-1-1 1 0 0,-6-5 535 0 0,4 3 64 0 0,6 6 89 0 0,9 11 209 0 0,-11-11-874 0 0,0 0 0 0 0,0 0 0 0 0,1-1 0 0 0,-1 1 0 0 0,1-1 0 0 0,-1 1 1 0 0,1-1-1 0 0,-1 1 0 0 0,1-1 0 0 0,0 0 0 0 0,0 0 0 0 0,0 0 0 0 0,0 0 0 0 0,0 0 1 0 0,0 0-1 0 0,0-1 0 0 0,0 1 0 0 0,0-1 0 0 0,0 1 0 0 0,0-1 0 0 0,4 0 0 0 0,39-4 1744 0 0,-36 2-1487 0 0,1 1-1 0 0,0 0 1 0 0,-1 1-1 0 0,17 1 1 0 0,-14 0-113 0 0,0-1 0 0 0,0 0-1 0 0,17-3 1 0 0,-6 1 178 0 0,74-2 786 0 0,-70 3-838 0 0,39-7-1 0 0,-39 4 44 0 0,39-1-1 0 0,78-7-29 0 0,-104 8-282 0 0,42-7 173 0 0,-32 4 132 0 0,1 1 1 0 0,81 3 0 0 0,-105 5-234 0 0,29 2 64 0 0,59-4 1 0 0,-5-5 164 0 0,110-11 137 0 0,-207 15-451 0 0,86-8 129 0 0,-20 11-12 0 0,46-1 94 0 0,29-22-9 0 0,-100 15-65 0 0,0 2 1 0 0,81 4-1 0 0,-52 1-79 0 0,-56 1-19 0 0,-1 1 0 0 0,1 0 1 0 0,-1 3-1 0 0,43 13 0 0 0,-53-15-28 0 0,13 5 20 0 0,-1-2 1 0 0,1-1 0 0 0,0-2-1 0 0,0 0 1 0 0,1-2 0 0 0,30-2-1 0 0,-28 0 42 0 0,40 3 1 0 0,6 1 7 0 0,-41-3-6 0 0,7-1 90 0 0,75-8 1 0 0,-105 7-145 0 0,-1 0 0 0 0,20 2 1 0 0,-2 1-24 0 0,-7-1-8 0 0,26 4-1 0 0,-31-2-1 0 0,0-1 1 0 0,36-1-1 0 0,-2-5 10 0 0,0 1-1 0 0,82 8 0 0 0,-108-3-4 0 0,33-1 0 0 0,10-1 13 0 0,66 3 98 0 0,-114 0-76 0 0,-14-2-50 0 0,1 0 1 0 0,-1 0-1 0 0,1-1 1 0 0,9-1-1 0 0,62-8 62 0 0,-74 8-64 0 0,-4 1 0 0 0,0 0 0 0 0,0 0 0 0 0,1 0 0 0 0,-1-1 0 0 0,0 1 0 0 0,0-1 0 0 0,0 1 0 0 0,0-1 0 0 0,0 0 0 0 0,0 1 0 0 0,0-1 0 0 0,-1 0 0 0 0,1 0 0 0 0,0-1 0 0 0,0 1 0 0 0,-1 0 0 0 0,1-1 0 0 0,-1 1 0 0 0,1-1 0 0 0,-1 1 0 0 0,3-3 0 0 0,11-28 136 0 0,16-44 0 0 0,-23 54-85 0 0,1 1-1 0 0,1 0 1 0 0,1 1 0 0 0,19-28-1 0 0,-23 36-7 0 0,0 0 0 0 0,-1-1 0 0 0,-1 0 0 0 0,0 0 0 0 0,-1 0 0 0 0,0-1 0 0 0,-1 1-1 0 0,-1-1 1 0 0,0 0 0 0 0,-1 0 0 0 0,0 0 0 0 0,-2-16 0 0 0,-3-7 66 0 0,2 26-62 0 0,0 0 1 0 0,1-1 0 0 0,1 1-1 0 0,-1 0 1 0 0,4-22-1 0 0,-1 23-29 0 0,-1 0-1 0 0,0 0 0 0 0,-1 1 0 0 0,0-1 0 0 0,0 0 0 0 0,-1 0 1 0 0,0 0-1 0 0,-1 1 0 0 0,0-1 0 0 0,-1 1 0 0 0,0-1 0 0 0,0 1 1 0 0,-1 0-1 0 0,0 0 0 0 0,-6-9 0 0 0,5 7 19 0 0,0-1-1 0 0,1 0 1 0 0,0 0 0 0 0,1 0-1 0 0,1 0 1 0 0,0-1 0 0 0,-1-15-1 0 0,2 14 6 0 0,-1-1-1 0 0,0 1 1 0 0,-1 0-1 0 0,0 0 1 0 0,-8-18-1 0 0,-49-77 77 0 0,46 80-61 0 0,-32-75 219 0 0,-27-73-139 0 0,70 170-136 0 0,-1 1 0 0 0,0-1 0 0 0,0 1 0 0 0,0 0 0 0 0,-1 0 0 0 0,0 0 0 0 0,0 0 0 0 0,-1 1 0 0 0,1 0 0 0 0,-12-7 0 0 0,9 6 0 0 0,0 0 0 0 0,-14-14 0 0 0,-14-11 0 0 0,25 24 0 0 0,-1 1 0 0 0,0 0 0 0 0,0 1 0 0 0,0 0 0 0 0,-1 1 0 0 0,0 0 0 0 0,1 1 0 0 0,-2 1 0 0 0,1 0 0 0 0,0 0 0 0 0,-17 1 0 0 0,-17 3 0 0 0,-87 14 0 0 0,66-6 0 0 0,-141 9 0 0 0,-255-8 0 0 0,365-11 0 0 0,-1-5 0 0 0,-175-31 0 0 0,203 26 0 0 0,0 2 0 0 0,-131 4 0 0 0,131 3 0 0 0,-76-11 0 0 0,78 5 0 0 0,-15-3 0 0 0,-57-3 0 0 0,-31 12 0 0 0,-106 10 0 0 0,276-9 0 0 0,-25 1 0 0 0,0 1 0 0 0,0 1 0 0 0,1 1 0 0 0,-34 10 0 0 0,-190 58 0 0 0,166-50 0 0 0,41-10 0 0 0,-13 4 0 0 0,-105 16 0 0 0,133-29 0 0 0,0 2 0 0 0,-52 16 0 0 0,79-20 0 0 0,0 0 0 0 0,0 0 0 0 0,1 0 0 0 0,-1 1 0 0 0,0-1 0 0 0,1 0 0 0 0,-1 1 0 0 0,1-1 0 0 0,-1 1 0 0 0,1-1 0 0 0,0 1 0 0 0,0-1 0 0 0,0 1 0 0 0,0 0 0 0 0,-2 4 0 0 0,2-5 0 0 0,0 1 0 0 0,0 0 0 0 0,0 0 0 0 0,0 0 0 0 0,0-1 0 0 0,-1 1 0 0 0,1 0 0 0 0,0-1 0 0 0,-1 1 0 0 0,0-1 0 0 0,-2 3 0 0 0,2-3 0 0 0,0 0 0 0 0,1 0 0 0 0,0 1 0 0 0,-1-1 0 0 0,1 0 0 0 0,0 1 0 0 0,0-1 0 0 0,-1 1 0 0 0,1-1 0 0 0,1 1 0 0 0,-1 0 0 0 0,0 0 0 0 0,0-1 0 0 0,0 3 0 0 0,-9 32 0 0 0,5-18 0 0 0,1-2 0 0 0,1-1 0 0 0,1 1 0 0 0,0 0 0 0 0,1 1 0 0 0,0-1 0 0 0,4 25 0 0 0,2 1 0 0 0,12 53 0 0 0,-4-49 0 0 0,28 66 0 0 0,-28-80 0 0 0,0 0 0 0 0,-3 1 0 0 0,0 1 0 0 0,7 54 0 0 0,6 90-64 0 0,-9-84 64 0 0,2 24 0 0 0,-15-101-810 0 0,-2-1 0 0 0,0 0 0 0 0,-4 21 0 0 0,4-29-308 0 0,-2 10-6244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51:05.846"/>
    </inkml:context>
    <inkml:brush xml:id="br0">
      <inkml:brushProperty name="width" value="0.1" units="cm"/>
      <inkml:brushProperty name="height" value="0.1" units="cm"/>
      <inkml:brushProperty name="color" value="#E71224"/>
    </inkml:brush>
  </inkml:definitions>
  <inkml:trace contextRef="#ctx0" brushRef="#br0">3410 1484 4895 0 0,'0'0'11'0'0,"-1"0"-1"0"0,1 0 1 0 0,0 0-1 0 0,0 0 0 0 0,0 0 1 0 0,-1-1-1 0 0,1 1 0 0 0,0 0 1 0 0,0 0-1 0 0,-1 0 0 0 0,1 0 1 0 0,0 0-1 0 0,0 0 1 0 0,-1 0-1 0 0,1 0 0 0 0,0 0 1 0 0,0 0-1 0 0,-1 0 0 0 0,1 0 1 0 0,0 0-1 0 0,0 0 0 0 0,-1 0 1 0 0,1 0-1 0 0,0 0 1 0 0,0 0-1 0 0,-1 0 0 0 0,1 0 1 0 0,0 0-1 0 0,0 1 0 0 0,-1-1 1 0 0,1 0-1 0 0,0 0 0 0 0,0 0 1 0 0,0 0-1 0 0,-1 0 1 0 0,1 1-1 0 0,0-1 0 0 0,0 0 1 0 0,0 1-1 0 0,-12 10 895 0 0,7-4 455 0 0,18-21 419 0 0,-6 6-1262 0 0,-1 1-1 0 0,1 0 1 0 0,1 0 0 0 0,0 0-1 0 0,-1 1 1 0 0,2 0 0 0 0,13-7-1 0 0,44-20 669 0 0,18-10 182 0 0,-79 40-1278 0 0,1 0 0 0 0,-2-1 0 0 0,1 1 0 0 0,0-1 0 0 0,-1 0 0 0 0,1 0 0 0 0,-1 0 0 0 0,0-1 0 0 0,-1 1 0 0 0,1-1 0 0 0,-1 0 0 0 0,0 0-1 0 0,0 0 1 0 0,0-1 0 0 0,-1 1 0 0 0,4-12 0 0 0,0-7 280 0 0,-1-1 0 0 0,-2 1-1 0 0,0-1 1 0 0,-1-36-1 0 0,0 13 59 0 0,2 1-142 0 0,12-52 0 0 0,-2 17-21 0 0,25-132 880 0 0,-35 195-1070 0 0,-2-1 1 0 0,0 0-1 0 0,-1 0 0 0 0,-1 0 1 0 0,-1 1-1 0 0,-1-1 0 0 0,0 0 1 0 0,-9-29-1 0 0,0 9 91 0 0,-3 0 0 0 0,-1 1-1 0 0,-21-37 1 0 0,26 53-108 0 0,9 18-44 0 0,-1 1 0 0 0,0-1 1 0 0,0 1-1 0 0,0 0 1 0 0,0 0-1 0 0,-1 0 0 0 0,0 0 1 0 0,0 0-1 0 0,0 0 1 0 0,-7-6-1 0 0,2 3-11 0 0,-1 1 0 0 0,0 0 0 0 0,-1 0 0 0 0,1 1 0 0 0,-12-5 0 0 0,-28-12-2 0 0,34 18 0 0 0,0 1 0 0 0,-1 1 0 0 0,1 1 0 0 0,-1 0 0 0 0,0 1 0 0 0,1 0 0 0 0,-1 1 0 0 0,1 1 0 0 0,-20 5 0 0 0,26-6 0 0 0,0 1 0 0 0,0-2 0 0 0,0 1 0 0 0,-13-2 0 0 0,-15 1 0 0 0,9 0 13 0 0,-1-1 0 0 0,1-1 0 0 0,-49-11 0 0 0,15 3-1 0 0,24 7-12 0 0,-1 2 0 0 0,0 1 0 0 0,-57 8 0 0 0,30-1 0 0 0,-1-6 21 0 0,0-2 1 0 0,-126-20-1 0 0,76 8 32 0 0,-73-11-47 0 0,145 21 17 0 0,-1 2 0 0 0,-55 5 0 0 0,-96 9-23 0 0,166-11 0 0 0,0-2 0 0 0,0 0 0 0 0,-53-10 0 0 0,31 4 0 0 0,-1 1 0 0 0,1 4 0 0 0,-100 8 0 0 0,58-1 0 0 0,-134-10 0 0 0,204 3 0 0 0,-30-2 0 0 0,-83 5 0 0 0,96 2 0 0 0,-71 18 0 0 0,70-10 0 0 0,-2-1 0 0 0,0-3 0 0 0,-83 6 0 0 0,88-14 0 0 0,-68-2 0 0 0,96 2 0 0 0,0 1 0 0 0,0 0 0 0 0,0 1 0 0 0,0 0 0 0 0,1 1 0 0 0,-20 7 0 0 0,30-10 0 0 0,0 1 0 0 0,0-1 0 0 0,0 1 0 0 0,0 0 0 0 0,0 0 0 0 0,0 0 0 0 0,0 0 0 0 0,1-1 0 0 0,-1 1 0 0 0,0 0 0 0 0,0 0 0 0 0,1 0 0 0 0,-1 1 0 0 0,1-1 0 0 0,-1 0 0 0 0,1 0 0 0 0,-1 0 0 0 0,1 0 0 0 0,-1 2 0 0 0,-4 28 0 0 0,3-19 0 0 0,1-4 0 0 0,0 1 0 0 0,1 0 0 0 0,0-1 0 0 0,1 10 0 0 0,0 24 0 0 0,-14 47 0 0 0,7-55 0 0 0,-3 66 0 0 0,9-51 0 0 0,3 0 0 0 0,18 94 0 0 0,-14-106 0 0 0,0 1 0 0 0,1 76 0 0 0,-8-89 0 0 0,2 0 0 0 0,0 0 0 0 0,2-1 0 0 0,1 1 0 0 0,0-1 0 0 0,12 30 0 0 0,-8-23 0 0 0,-1 0 0 0 0,-1 0 0 0 0,1 32 0 0 0,1 0 0 0 0,-6-55 0 0 0,-1 0 0 0 0,1 0 0 0 0,0 0 0 0 0,6 10 0 0 0,3 8 0 0 0,-10-20 0 0 0,0 1 0 0 0,1-1 0 0 0,0 0 0 0 0,1 0 0 0 0,-1-1 0 0 0,1 1 0 0 0,0-1 0 0 0,0 1 0 0 0,1-1 0 0 0,-1 0 0 0 0,1-1 0 0 0,0 1 0 0 0,1-1 0 0 0,-1 0 0 0 0,1-1 0 0 0,0 1 0 0 0,0-1 0 0 0,8 3 0 0 0,-4-2 0 0 0,0-1 0 0 0,0-1 0 0 0,1 0 0 0 0,-1 0 0 0 0,19 0 0 0 0,57-4 0 0 0,-54 0 0 0 0,223-15 0 0 0,-78 5 0 0 0,-175 12-2 0 0,11-1 5 0 0,-1 0-1 0 0,1 1 1 0 0,-1 1-1 0 0,18 2 1 0 0,-27-2-9 0 0,1 0 1 0 0,-1 0-1 0 0,0 0 0 0 0,0 0 1 0 0,0 0-1 0 0,0 1 0 0 0,0-1 1 0 0,0 1-1 0 0,0 0 1 0 0,-1 0-1 0 0,1 0 0 0 0,-1 0 1 0 0,1 0-1 0 0,-1 1 0 0 0,0-1 1 0 0,0 1-1 0 0,0-1 1 0 0,0 1-1 0 0,0 0 0 0 0,0 0 1 0 0,-1 0-1 0 0,2 3 0 0 0,-1 2-245 0 0,1 1 0 0 0,-1-1-1 0 0,-1 1 1 0 0,0-1 0 0 0,0 1-1 0 0,-1 9 1 0 0,-5 54-6219 0 0,-2-23-118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52:23.899"/>
    </inkml:context>
    <inkml:brush xml:id="br0">
      <inkml:brushProperty name="width" value="0.1" units="cm"/>
      <inkml:brushProperty name="height" value="0.1" units="cm"/>
      <inkml:brushProperty name="color" value="#E71224"/>
    </inkml:brush>
  </inkml:definitions>
  <inkml:trace contextRef="#ctx0" brushRef="#br0">2571 1527 2271 0 0,'16'-8'314'0'0,"-15"7"-308"0"0,-1 1 0 0 0,0 0 0 0 0,1 0 0 0 0,-1 0 0 0 0,1 0 0 0 0,-1-1 0 0 0,0 1 0 0 0,1 0 0 0 0,-1 0 0 0 0,1 0 0 0 0,-1 0 0 0 0,1 0 0 0 0,-1 0 0 0 0,0 0 0 0 0,1 0 0 0 0,-1 0 0 0 0,1 0 0 0 0,-1 0 0 0 0,1 0 0 0 0,-1 0 0 0 0,0 1 0 0 0,1-1 0 0 0,-1 0 0 0 0,1 0 0 0 0,-1 0 0 0 0,0 0 0 0 0,1 1 0 0 0,-1-1 0 0 0,0 0 0 0 0,1 1 0 0 0,-1-1 0 0 0,0 0 0 0 0,1 1 0 0 0,-1-1 0 0 0,0 0 0 0 0,0 1 0 0 0,1-1 0 0 0,-1 0 0 0 0,0 1 0 0 0,0-1 0 0 0,0 1 0 0 0,1-1 0 0 0,-1 0 0 0 0,0 1 0 0 0,0-1 0 0 0,0 1 0 0 0,0-1 0 0 0,0 1 0 0 0,4-4 1598 0 0,-1-7 271 0 0,0-7-449 0 0,-3 15-1241 0 0,1 1 0 0 0,-1-1 0 0 0,0 1 1 0 0,1-1-1 0 0,-1 1 0 0 0,0-1 0 0 0,0 0 1 0 0,0 1-1 0 0,0-1 0 0 0,-1-1 0 0 0,1 3-137 0 0,-1-1 0 0 0,1 0 0 0 0,-1 1 0 0 0,1 0 0 0 0,-1-1-1 0 0,1 1 1 0 0,-1-1 0 0 0,1 1 0 0 0,-1 0 0 0 0,1-1 0 0 0,-1 1 0 0 0,0 0-1 0 0,1-1 1 0 0,-1 1 0 0 0,1 0 0 0 0,-1 0 0 0 0,0 0 0 0 0,1 0-1 0 0,-1 0 1 0 0,0-1 0 0 0,1 1 0 0 0,-1 0 0 0 0,0 1 0 0 0,1-1-1 0 0,-1 0 1 0 0,0 0 0 0 0,1 0 0 0 0,-1 0 0 0 0,-1 1 0 0 0,-41 7 1399 0 0,-43 15 0 0 0,69-18-1199 0 0,-6 0 264 0 0,-31 4 0 0 0,-20 4 584 0 0,-36 25 142 0 0,65-21-964 0 0,17-7 16 0 0,-1-1-1 0 0,1-1 1 0 0,-2-2 0 0 0,-52 5-1 0 0,61-10-88 0 0,1-1-1 0 0,-1 0 1 0 0,-26-5-1 0 0,35 3-61 0 0,0-1 0 0 0,1-1 0 0 0,-1 0-1 0 0,1 0 1 0 0,0-1 0 0 0,0 0-1 0 0,-11-7 1 0 0,17 9-98 0 0,0 1-1 0 0,0-1 1 0 0,0 2-1 0 0,0-1 1 0 0,0 0-1 0 0,0 1 1 0 0,0 0-1 0 0,-1 0 1 0 0,1 1-1 0 0,-7-1 1 0 0,-9 2 3 0 0,-28 3 0 0 0,14 0 33 0 0,2-1 8 0 0,0 1 0 0 0,1 1 1 0 0,-53 17-1 0 0,76-19-42 0 0,-1-1 1 0 0,0 0-1 0 0,0 0 0 0 0,0-1 0 0 0,0-1 0 0 0,-13 0 0 0 0,-60-10 487 0 0,-104-27 129 0 0,-23 3-406 0 0,148 34-191 0 0,50 1-43 0 0,0 0-1 0 0,0-1 1 0 0,0 0-1 0 0,1-1 1 0 0,-1-1 0 0 0,-18-4-1 0 0,19 3 43 0 0,-1 1 0 0 0,1 0 0 0 0,-24-1 0 0 0,-18-4 103 0 0,-36-5-36 0 0,60 11-98 0 0,26 2-27 0 0,-1-1 0 0 0,1 0 0 0 0,0 0 0 0 0,-1 0 0 0 0,1 0 1 0 0,0 0-1 0 0,0-1 0 0 0,-1 0 0 0 0,1 0 0 0 0,-6-2 0 0 0,-24-6 295 0 0,12 5-137 0 0,10 0-83 0 0,-1 1 0 0 0,1-1-1 0 0,0-1 1 0 0,-11-6 0 0 0,17 8-28 0 0,1 0 0 0 0,0 0 0 0 0,0 0-1 0 0,0 0 1 0 0,1-1 0 0 0,-1 0 0 0 0,1 1 0 0 0,0-1 0 0 0,0 0 0 0 0,0-1-1 0 0,0 1 1 0 0,-2-6 0 0 0,-54-135 497 0 0,57 138-518 0 0,0-1 0 0 0,1 0-1 0 0,0 0 1 0 0,0 0 0 0 0,1-11 0 0 0,1 11-5 0 0,-2 0 0 0 0,1 1 0 0 0,-1-1 0 0 0,0 0 0 0 0,-1 0 0 0 0,-2-8 0 0 0,-8-22 34 0 0,2-1 0 0 0,-6-45 0 0 0,10 46-40 0 0,-5-10 1 0 0,7 34-10 0 0,0 0 0 0 0,1 0 0 0 0,1 0 0 0 0,0-16 0 0 0,0-33 55 0 0,-17-99 0 0 0,5 96-5 0 0,-1-9 10 0 0,12 53-69 0 0,0 0 0 0 0,2 0 0 0 0,1-1 0 0 0,3-29 0 0 0,0 29 0 0 0,-2-1 0 0 0,0 1 0 0 0,-1-1 0 0 0,-2 0 0 0 0,-7-39 0 0 0,6 26 0 0 0,3 35 0 0 0,0 0 0 0 0,0 0 0 0 0,0 0 0 0 0,0 0 0 0 0,1 0 0 0 0,-1 0 0 0 0,1 0 0 0 0,-1 0 0 0 0,1 0 0 0 0,0 0 0 0 0,0 0 0 0 0,0 0 0 0 0,0 0 0 0 0,0 0 0 0 0,2-1 0 0 0,0 1 0 0 0,0 0 0 0 0,0 1 0 0 0,1-1 0 0 0,-1 1 0 0 0,0 0 0 0 0,1 0 0 0 0,-1 0 0 0 0,1 1 0 0 0,-1-1 0 0 0,1 1 0 0 0,-1 0 0 0 0,1 0 0 0 0,-1 0 0 0 0,6 1 0 0 0,18-2 0 0 0,20-6 0 0 0,0 2 0 0 0,0 2 0 0 0,0 3 0 0 0,64 6 0 0 0,-89-4 0 0 0,81 9 0 0 0,141-2 0 0 0,-142-12 0 0 0,25 3 0 0 0,-5 9 0 0 0,-69-4 0 0 0,0-2 0 0 0,89-6 0 0 0,42-29 0 0 0,-8 1 0 0 0,-147 29 0 0 0,0 1 0 0 0,1 1 0 0 0,32 4 0 0 0,86 19 0 0 0,3 0 0 0 0,0-12 0 0 0,52 7 0 0 0,-160-13 0 0 0,113 20 0 0 0,-152-24-4 0 0,1 0 0 0 0,-1 1-1 0 0,1-1 1 0 0,-1 1 0 0 0,1 0-1 0 0,-1 1 1 0 0,0-1 0 0 0,0 1 0 0 0,0-1-1 0 0,0 1 1 0 0,-1 1 0 0 0,1-1 0 0 0,-1 0-1 0 0,4 6 1 0 0,-5-6 4 0 0,1 0 0 0 0,-1 0 0 0 0,0 0 0 0 0,1 0 0 0 0,0 0 0 0 0,4 3 0 0 0,-4-4 0 0 0,0 1 0 0 0,0 0 0 0 0,0 0 0 0 0,-1 0 0 0 0,1 0 0 0 0,3 6 0 0 0,-5-6 0 0 0,31 67 0 0 0,-29-61 0 0 0,0 0 0 0 0,-1 0 0 0 0,0 1 0 0 0,-1-1 0 0 0,1 20 0 0 0,-2 84 0 0 0,4-95 0 0 0,-3-15 0 0 0,0 0 0 0 0,0 0 0 0 0,-1 0 0 0 0,1 0 0 0 0,-1 0 0 0 0,1 0 0 0 0,-1 0 0 0 0,0 0 0 0 0,0 0 0 0 0,0 0 0 0 0,-1 0 0 0 0,1 0 0 0 0,-2 5 0 0 0,1-7 0 0 0,1 0 0 0 0,0-1 0 0 0,-1 1 0 0 0,1-1 0 0 0,0 1 0 0 0,0-1 0 0 0,-1 1 0 0 0,1-1 0 0 0,0 1 0 0 0,0 0 0 0 0,0-1 0 0 0,0 1 0 0 0,0 0 0 0 0,0-1 0 0 0,0 1 0 0 0,0-1 0 0 0,0 1 0 0 0,0 0 0 0 0,0-1 0 0 0,0 2 0 0 0,1 8 0 0 0,-1-2 0 0 0,-1-8 0 0 0,1 1 0 0 0,0 0 0 0 0,0 0 0 0 0,0 0 0 0 0,0 0 0 0 0,0-1 0 0 0,0 1 0 0 0,0 0 0 0 0,1 0 0 0 0,-1 0 0 0 0,0-1 0 0 0,0 1 0 0 0,1 0 0 0 0,0 1 0 0 0,-4 4 0 0 0,2-1 0 0 0,-1 1 0 0 0,-1 12 0 0 0,3-11 0 0 0,1 0 0 0 0,0 0 0 0 0,3 12 0 0 0,-2-15 0 0 0,-1 0 0 0 0,0 1 0 0 0,0-1 0 0 0,-1 1 0 0 0,1-1 0 0 0,-1 0 0 0 0,0 1 0 0 0,0-1 0 0 0,0 1 0 0 0,-1-1 0 0 0,-1 6 0 0 0,-21 57-26 0 0,-6 20-12 0 0,20-62 38 0 0,7-21 0 0 0,1-1 0 0 0,-1 1 0 0 0,1-1 0 0 0,0 1 0 0 0,0 0 0 0 0,0-1 0 0 0,0 1 0 0 0,1 0 0 0 0,0 0 0 0 0,-1 0 0 0 0,1 0 0 0 0,1 4 0 0 0,0-6 0 0 0,-1 1 0 0 0,1-1 0 0 0,-1 0 0 0 0,0 1 0 0 0,0-1 0 0 0,0 1 0 0 0,0 2 0 0 0,-2-5 0 0 0,1-1 0 0 0,-1 1 0 0 0,1-2 0 0 0,-1 1 0 0 0,1-1 0 0 0,0 1 0 0 0,0-1 0 0 0,1 0 0 0 0,-1 1 0 0 0,0-1 0 0 0,0 0 0 0 0,1 0 0 0 0,-1 1 0 0 0,1-5 0 0 0,-9-16 0 0 0,1 8 0 0 0,-9-13 0 0 0,16 26 0 0 0,1 0 0 0 0,-1 0 0 0 0,0 1 0 0 0,1-1 0 0 0,-1 0 0 0 0,0 0 0 0 0,0 1 0 0 0,0-1 0 0 0,0 0 0 0 0,0 1 0 0 0,1-1 0 0 0,-1 1 0 0 0,0-1 0 0 0,0 1 0 0 0,0 0 0 0 0,0-1 0 0 0,0 1 0 0 0,-1 0 0 0 0,1 0 0 0 0,0 0 0 0 0,0-1 0 0 0,-2 2 0 0 0,2-1-18 0 0,0 0 0 0 0,0 1-1 0 0,0-1 1 0 0,0 1 0 0 0,1 0 0 0 0,-1-1 0 0 0,0 1-1 0 0,0 0 1 0 0,0 0 0 0 0,1-1 0 0 0,-1 1-1 0 0,0 0 1 0 0,1 0 0 0 0,-1 0 0 0 0,0 0 0 0 0,1 0-1 0 0,-1 1 1 0 0,-9 23-817 0 0,7-16 327 0 0,-5 14-964 0 0,0 4-65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34:02.998"/>
    </inkml:context>
    <inkml:brush xml:id="br0">
      <inkml:brushProperty name="width" value="0.1" units="cm"/>
      <inkml:brushProperty name="height" value="0.1" units="cm"/>
      <inkml:brushProperty name="color" value="#E71224"/>
    </inkml:brush>
  </inkml:definitions>
  <inkml:trace contextRef="#ctx0" brushRef="#br0">4767 97 3023 0 0,'-6'-34'538'0'0,"6"25"572"0"0,0 8-970 0 0,0 0 1 0 0,-1 0-1 0 0,1 0 0 0 0,-1 0 0 0 0,1 0 0 0 0,-1 0 0 0 0,1 0 0 0 0,-1 1 0 0 0,1-1 0 0 0,-1 0 0 0 0,0 0 0 0 0,1 0 0 0 0,-1 1 0 0 0,0-1 0 0 0,0 0 0 0 0,0 1 0 0 0,1-1 0 0 0,-1 0 0 0 0,0 1 0 0 0,0-1 0 0 0,0 1 0 0 0,0 0 0 0 0,0-1 0 0 0,0 1 0 0 0,0 0 0 0 0,0-1 0 0 0,0 1 0 0 0,0 0 0 0 0,0 0 1 0 0,0 0-1 0 0,-1 0 0 0 0,1 0 0 0 0,0 0 0 0 0,0 0 0 0 0,0 1 0 0 0,0-1 0 0 0,0 0 0 0 0,0 0 0 0 0,0 1 0 0 0,0-1 0 0 0,0 1 0 0 0,0-1 0 0 0,-1 2 0 0 0,-7 3-23 0 0,0 0 1 0 0,1 1-1 0 0,-15 13 0 0 0,10-8 220 0 0,-86 58 408 0 0,84-61-612 0 0,-1 0 1 0 0,1-1-1 0 0,-1 0 0 0 0,0-1 0 0 0,-18 3 0 0 0,-3-1 379 0 0,0-2 0 0 0,-54 1 0 0 0,-75-9 1046 0 0,131 0-1297 0 0,-1-2 0 0 0,-52-12 1 0 0,44 7 36 0 0,0 2 0 0 0,0 3 0 0 0,-1 1 0 0 0,-52 3 0 0 0,22 1-63 0 0,0-3 0 0 0,-136-23 1 0 0,149 16-8 0 0,0 2 1 0 0,-1 4-1 0 0,1 2 1 0 0,-95 10-1 0 0,101-6-197 0 0,0-3 0 0 0,-66-7-1 0 0,-33-2 282 0 0,-19 13-139 0 0,-93-2 202 0 0,96-23-12 0 0,79-3-169 0 0,26 6-16 0 0,-62-1 86 0 0,78 13-236 0 0,-72-7 97 0 0,21-5-72 0 0,44 16-8 0 0,-91 7-1 0 0,101-2 14 0 0,-3 2 3 0 0,-22 1-58 0 0,-42-1 163 0 0,66-1 62 0 0,-72-5-1 0 0,61-1-110 0 0,-23-3-23 0 0,33-7-59 0 0,39 9-29 0 0,0 0 0 0 0,-1 1 0 0 0,1 0-1 0 0,-20-1 1 0 0,-14 5 12 0 0,33-1-11 0 0,0 0-1 0 0,-1 0 1 0 0,1-2 0 0 0,0 1-1 0 0,0-1 1 0 0,-21-5-1 0 0,29 5-6 0 0,1 1 0 0 0,-1 0 0 0 0,0 0 0 0 0,1 1 0 0 0,-1-1 0 0 0,1 0 0 0 0,-1 1 0 0 0,1-1 0 0 0,-1 1 0 0 0,1 0 0 0 0,-1 0 0 0 0,1 0 0 0 0,0 0 0 0 0,-1 0 0 0 0,1 1 0 0 0,-2 1 0 0 0,-15 7 0 0 0,9-6 0 0 0,1 1 0 0 0,0 0 0 0 0,0 1 0 0 0,1 0 0 0 0,-1 1 0 0 0,-13 13 0 0 0,2-1 0 0 0,12-11 6 0 0,0 0 0 0 0,1 1 0 0 0,0-1 0 0 0,-10 19 0 0 0,-9 13 81 0 0,17-27-84 0 0,1 0 0 0 0,1 1 0 0 0,0 1 0 0 0,-10 29 0 0 0,11-30 4 0 0,4-5 4 0 0,-1 0 0 0 0,2 1 0 0 0,-1-1 0 0 0,1 0 0 0 0,0 15 0 0 0,4 47 40 0 0,-1-26-9 0 0,-6 57 0 0 0,0-6 2 0 0,13 117 148 0 0,-9-191-109 0 0,1-1 0 0 0,0 0 0 0 0,2 1 0 0 0,0-1 0 0 0,2 0 0 0 0,12 37 0 0 0,-11-42-58 0 0,-1 1 0 0 0,0-1-1 0 0,-1 1 1 0 0,-1 0-1 0 0,-1 0 1 0 0,0 1 0 0 0,-1-1-1 0 0,-3 30 1 0 0,2-37-7 0 0,-1 1 1 0 0,1-1 0 0 0,1 0-1 0 0,-1 1 1 0 0,2-1 0 0 0,0 1-1 0 0,0-1 1 0 0,1 0 0 0 0,0 0-1 0 0,0 0 1 0 0,1-1 0 0 0,1 1-1 0 0,0-1 1 0 0,0 0 0 0 0,10 13-1 0 0,-9-16 19 0 0,1 1-1 0 0,0-1 1 0 0,0 0-1 0 0,0 0 1 0 0,1-1-1 0 0,0 0 1 0 0,9 4-1 0 0,6 2 36 0 0,33 9-1 0 0,-19-10-29 0 0,15 6-20 0 0,-19-4 35 0 0,53 12 0 0 0,-36-12-32 0 0,-31-8-7 0 0,1-1 0 0 0,0-1 0 0 0,-1 0 0 0 0,23-2 0 0 0,44 3 25 0 0,84 5 19 0 0,10 1 4 0 0,-83 3-34 0 0,194 0 0 0 0,-196-15-32 0 0,164 15 0 0 0,221 10 64 0 0,-358-25-51 0 0,-67-1 25 0 0,-1 4 1 0 0,101 11-1 0 0,-93-4-22 0 0,1-2 0 0 0,-1-2 0 0 0,111-11 0 0 0,-134 5-16 0 0,-1 2 0 0 0,1 1 0 0 0,0 2 0 0 0,53 10 0 0 0,30 5 0 0 0,10-7 0 0 0,-39-12 0 0 0,34 0 0 0 0,-2-1 0 0 0,-52 10 0 0 0,29 1 0 0 0,64-18 64 0 0,-89 6-44 0 0,-54 3-9 0 0,0 0 0 0 0,1-2 0 0 0,37-8 0 0 0,-42 6 3 0 0,-1-1-1 0 0,0-1 0 0 0,0-1 1 0 0,0 0-1 0 0,-1-2 1 0 0,-1 0-1 0 0,1 0 1 0 0,-1-2-1 0 0,-1 0 0 0 0,0-1 1 0 0,-1 0-1 0 0,-1-1 1 0 0,14-17-1 0 0,3-11-1 0 0,-1 0 0 0 0,-2-1-1 0 0,22-49 1 0 0,-39 68-8 0 0,0-1-1 0 0,-2 1 1 0 0,-1-1 0 0 0,0-1-1 0 0,-2 1 1 0 0,-1-1-1 0 0,1-48 1 0 0,-22-143-4 0 0,10 150 0 0 0,6 46 9 0 0,2-1-1 0 0,0 1 1 0 0,1 0-1 0 0,1 0 0 0 0,1 0 1 0 0,10-30-1 0 0,-5 17-3 0 0,-3 2-5 0 0,5-59 0 0 0,-2 3 0 0 0,-7 77 0 0 0,0-1 0 0 0,-1 0 0 0 0,-1-1 0 0 0,-1-19 0 0 0,0 27 0 0 0,0-1 0 0 0,0 1 0 0 0,-1-1 0 0 0,1 1 0 0 0,-1 0 0 0 0,0-1 0 0 0,-1 1 0 0 0,1 0 0 0 0,-1 0 0 0 0,0 1 0 0 0,0-1 0 0 0,-5-5 0 0 0,-17-15-2 0 0,-39-31 0 0 0,35 33-895 0 0,-27-30 1 0 0,53 49 1034 0 0,-1 0 1 0 0,0 1-1 0 0,0-1 1 0 0,0 1-1 0 0,-1-1 1 0 0,1 1-1 0 0,-1 1 1 0 0,1-1-1 0 0,-1 1 1 0 0,0-1-1 0 0,-9-1 1 0 0,11 3-177 0 0,-1 0-1 0 0,0 1 1 0 0,0 0 0 0 0,0 0 0 0 0,1 0-1 0 0,-1 0 1 0 0,0 1 0 0 0,0 0-1 0 0,1-1 1 0 0,-1 1 0 0 0,0 1 0 0 0,1-1-1 0 0,-1 0 1 0 0,1 1 0 0 0,0 0 0 0 0,-1 0-1 0 0,-4 3 1 0 0,-3 3-887 0 0,0 1 1 0 0,-18 20-1 0 0,-3 7-4901 0 0,-3 7-1790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52:26.358"/>
    </inkml:context>
    <inkml:brush xml:id="br0">
      <inkml:brushProperty name="width" value="0.1" units="cm"/>
      <inkml:brushProperty name="height" value="0.1" units="cm"/>
      <inkml:brushProperty name="color" value="#E71224"/>
    </inkml:brush>
  </inkml:definitions>
  <inkml:trace contextRef="#ctx0" brushRef="#br0">312 152 3167 0 0,'0'-12'-38'0'0,"0"8"270"0"0,0 1-1 0 0,0-1 0 0 0,0 1 0 0 0,0-1 0 0 0,-1 1 0 0 0,1-1 0 0 0,-2-3 1 0 0,1 6 9 0 0,0-1 0 0 0,1 1 0 0 0,-1 0 0 0 0,0-1 0 0 0,0 1 0 0 0,0 0 0 0 0,-1 0 0 0 0,1 0 0 0 0,0 0 0 0 0,0 0 0 0 0,-1 0 0 0 0,1 0 0 0 0,0 0 0 0 0,-1 0 0 0 0,1 1 0 0 0,-1-1 0 0 0,1 1 0 0 0,-3-2 0 0 0,-4-1 3042 0 0,14-2-849 0 0,0 0-2323 0 0,-5 4 77 0 0,0 0-1 0 0,0 0 1 0 0,1 0-1 0 0,-1 0 1 0 0,0 1 0 0 0,1-1-1 0 0,-1 0 1 0 0,0 1-1 0 0,1-1 1 0 0,-1 0 0 0 0,1 1-1 0 0,0 0 1 0 0,-1-1-1 0 0,1 1 1 0 0,-1 0 0 0 0,1 0-1 0 0,-1 0 1 0 0,1 0 0 0 0,2 0-1 0 0,11 7-1072 0 0,6 3 1159 0 0,-1-2 1 0 0,2 0 0 0 0,-1-1-1 0 0,1 0 1 0 0,41 5 0 0 0,-46-10-99 0 0,1-1 0 0 0,32-1 0 0 0,4 0 74 0 0,-35 0-155 0 0,1-1 0 0 0,0-1-1 0 0,-1-1 1 0 0,22-6 0 0 0,7-1 87 0 0,258-48 426 0 0,-163 48-268 0 0,-56 6-229 0 0,-53 0-53 0 0,65-15 1 0 0,-88 17-46 0 0,0 0 0 0 0,0 1 0 0 0,0 0-1 0 0,0 1 1 0 0,0 0 0 0 0,0 1 0 0 0,0 0 0 0 0,0 0-1 0 0,11 4 1 0 0,-1-1 458 0 0,0-1 0 0 0,37 1 0 0 0,-8-2-1732 0 0,-37 1 1260 0 0,1 0-1 0 0,-1 0 0 0 0,0 1 1 0 0,0 1-1 0 0,-1 0 0 0 0,1 1 1 0 0,-1 0-1 0 0,20 15 0 0 0,5 1 1 0 0,55 21 1 0 0,-81-36 3 0 0,1 0 0 0 0,-1 0 1 0 0,0 2-1 0 0,17 15 0 0 0,34 44 58 0 0,-61-66-51 0 0,1 1-1 0 0,0-1 0 0 0,-1 1 0 0 0,1-1 0 0 0,-1 1 0 0 0,0 0 0 0 0,0 0 0 0 0,0-1 0 0 0,-1 1 0 0 0,1 0 1 0 0,0 0-1 0 0,-1 0 0 0 0,0 0 0 0 0,0 3 0 0 0,0 5-11 0 0,-1 0 0 0 0,-4 17 1 0 0,3-19 1 0 0,0 0-1 0 0,1 0 1 0 0,0 16 0 0 0,2-7 3 0 0,1-2 7 0 0,-1 0 0 0 0,-1 0 1 0 0,0 0-1 0 0,-1 0 0 0 0,-4 16 0 0 0,-30 159 118 0 0,24-89 27 0 0,9-64-36 0 0,-3 0-1 0 0,0 0 1 0 0,-17 55-1 0 0,21-90-116 0 0,-8 23 116 0 0,-18 38 0 0 0,23-56-84 0 0,0 0 0 0 0,-1 0 0 0 0,0-1 0 0 0,-1 0 0 0 0,1 0 0 0 0,-2 0 0 0 0,1-1 0 0 0,-13 11 0 0 0,8-9 61 0 0,-1 1 43 0 0,0 0 0 0 0,-1 0 0 0 0,0-1-1 0 0,0-1 1 0 0,0 0 0 0 0,-1-1 0 0 0,-19 5 0 0 0,-8-2 439 0 0,-70 4-1 0 0,-26 5-1937 0 0,87-11 1395 0 0,1-1-1 0 0,-88-1 1 0 0,43-3 113 0 0,47 1-132 0 0,1 2 1 0 0,-1 3-1 0 0,2 1 1 0 0,-51 17-1 0 0,-25 8-15 0 0,-19 5 0 0 0,109-28 0 0 0,4-2 0 0 0,-50 12 0 0 0,44-15 54 0 0,0-2 0 0 0,-1-1 0 0 0,-42-2 0 0 0,26-5 210 0 0,-82-17 0 0 0,123 19-259 0 0,0 0 0 0 0,0 1 1 0 0,-1 1-1 0 0,1-1 0 0 0,-15 2 0 0 0,20 0-7 0 0,0-1 0 0 0,0 1-1 0 0,0 0 1 0 0,0 0 0 0 0,0 1 0 0 0,0-1-1 0 0,0 1 1 0 0,0 0 0 0 0,1 0 0 0 0,-1 0-1 0 0,1 0 1 0 0,-1 1 0 0 0,1-1 0 0 0,-4 5-1 0 0,-1 1-628 0 0,1 0 0 0 0,0 1 0 0 0,-11 18 0 0 0,6-3-746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54:03.001"/>
    </inkml:context>
    <inkml:brush xml:id="br0">
      <inkml:brushProperty name="width" value="0.1" units="cm"/>
      <inkml:brushProperty name="height" value="0.1" units="cm"/>
      <inkml:brushProperty name="color" value="#E71224"/>
    </inkml:brush>
  </inkml:definitions>
  <inkml:trace contextRef="#ctx0" brushRef="#br0">1 100 1495 0 0,'114'-34'27'0'0,"40"-10"47"0"0,-125 37-63 0 0,0 2 0 0 0,1 1 0 0 0,38-1-1 0 0,-58 5-10 0 0,-5 0 0 0 0,1 0 0 0 0,0 0 0 0 0,-1 0 0 0 0,1 1 0 0 0,9 2 0 0 0,-13-2 0 0 0,0 0 0 0 0,-1-1 0 0 0,1 1 0 0 0,-1 0 0 0 0,1 0 0 0 0,-1 0 0 0 0,1 0 0 0 0,-1 0 0 0 0,0 1 0 0 0,1-1 0 0 0,-1 0 0 0 0,0 1 0 0 0,0-1 0 0 0,0 1 0 0 0,0-1 0 0 0,0 1 0 0 0,0-1 0 0 0,-1 1 0 0 0,1 0 0 0 0,0-1 0 0 0,-1 1 0 0 0,1 2 0 0 0,-1 0 0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58:13.650"/>
    </inkml:context>
    <inkml:brush xml:id="br0">
      <inkml:brushProperty name="width" value="0.1" units="cm"/>
      <inkml:brushProperty name="height" value="0.1" units="cm"/>
      <inkml:brushProperty name="color" value="#F4F91B"/>
    </inkml:brush>
  </inkml:definitions>
  <inkml:trace contextRef="#ctx0" brushRef="#br0">493 1446 4575 0 0,'3'-5'165'0'0,"-3"5"-129"0"0,0-1 0 0 0,1 0 0 0 0,-1 0 1 0 0,0 0-1 0 0,1 0 0 0 0,-1 0 0 0 0,1 1 1 0 0,-1-1-1 0 0,1 0 0 0 0,-1 0 0 0 0,1 1 1 0 0,-1-1-1 0 0,1 0 0 0 0,0 1 0 0 0,-1-1 1 0 0,1 0-1 0 0,0 1 0 0 0,0-1 0 0 0,-1 1 1 0 0,1-1-1 0 0,0 1 0 0 0,0 0 0 0 0,0-1 1 0 0,0 1-1 0 0,0 0 0 0 0,-1 0 0 0 0,1-1 1 0 0,0 1-1 0 0,0 0 0 0 0,1 0 0 0 0,2 0 399 0 0,-1 0 0 0 0,1-1 0 0 0,-1 1 0 0 0,0-1 0 0 0,1 0 0 0 0,-1 0 0 0 0,5-2 368 0 0,-12 12 1271 0 0,0-6-1743 0 0,2-2-128 0 0,0 1 0 0 0,0-1 0 0 0,-1 1 0 0 0,1-1-1 0 0,0 0 1 0 0,-1 0 0 0 0,1 0 0 0 0,-1 0 0 0 0,-4 2 2672 0 0,19 0-2509 0 0,-8-2-290 0 0,-1 0 0 0 0,0 1 0 0 0,1-1-1 0 0,-1-1 1 0 0,1 1 0 0 0,-1-1 0 0 0,1 1 0 0 0,-1-1-1 0 0,8 0 1 0 0,10 1 461 0 0,-1 0-282 0 0,1 0 0 0 0,-1-2 0 0 0,0 0-1 0 0,0-1 1 0 0,29-7 0 0 0,-33 7-34 0 0,1 1 0 0 0,29 2 0 0 0,10-1 66 0 0,-42-1-225 0 0,1-1 46 0 0,0 1 0 0 0,1 1 0 0 0,-1 0 0 0 0,24 4 0 0 0,-19-2 17 0 0,1 0-1 0 0,0-2 0 0 0,-1 0 1 0 0,27-4-1 0 0,-21 2 54 0 0,21-3 26 0 0,53-1 84 0 0,-87 6-269 0 0,20-1 118 0 0,0 2 1 0 0,57 9-1 0 0,10 4 63 0 0,-71-7-146 0 0,-9-2-22 0 0,31 4-1 0 0,-15-4 41 0 0,-27-3-38 0 0,0 0 1 0 0,0-1 0 0 0,1 0 0 0 0,14-1-1 0 0,-15 0 13 0 0,-1 0-1 0 0,1 0 1 0 0,0 1-1 0 0,16 4 1 0 0,-16-3-19 0 0,0 0 1 0 0,0-1 0 0 0,1 0 0 0 0,9-1-1 0 0,145-2 348 0 0,-97 3-218 0 0,161-8 316 0 0,-113 6-252 0 0,74-2-33 0 0,-63 12-189 0 0,0 0 0 0 0,-65-6 51 0 0,-37-1-13 0 0,32-1 1 0 0,-38-1-18 0 0,-1 1-1 0 0,30 4 1 0 0,-26-2-15 0 0,26 1 1 0 0,115-4 299 0 0,-122 0-274 0 0,68-9 0 0 0,-87 7-12 0 0,1 1-1 0 0,-1 1 1 0 0,1 0 0 0 0,41 8-1 0 0,-30-3 11 0 0,53-2-24 0 0,-4 0 63 0 0,72 3 99 0 0,-128-6-136 0 0,49-1 0 0 0,109-15 0 0 0,-60-10 32 0 0,-88 16-49 0 0,1-1 1 0 0,-2-1-1 0 0,42-22 1 0 0,-53 23-14 0 0,-5 3-2 0 0,-6 3 0 0 0,0-1 0 0 0,0 0 0 0 0,-1-1 0 0 0,0 0 0 0 0,0 0 0 0 0,20-19 0 0 0,-19 12 16 0 0,-1 0 0 0 0,0-2 0 0 0,-1 1 0 0 0,-1-1 0 0 0,0-1 0 0 0,-1 1 0 0 0,7-21 0 0 0,-11 21-5 0 0,0 0 0 0 0,-2 0 0 0 0,4-22-1 0 0,1-11 22 0 0,-4 21 3 0 0,-1-1 0 0 0,-1-49 0 0 0,-2 77-34 0 0,-2-57 3 0 0,-3 1 0 0 0,-18-82-1 0 0,20 122-3 0 0,-5-19 0 0 0,2 0 0 0 0,-3-64 0 0 0,8 55 0 0 0,-2-1 0 0 0,-15-80 0 0 0,16 120 0 0 0,0 0 0 0 0,0 0 0 0 0,0 0 0 0 0,0 0 0 0 0,-1 0 0 0 0,0 1 0 0 0,-6-9 0 0 0,-1 1 0 0 0,-20-19 0 0 0,23 26 0 0 0,-9-13 0 0 0,12 15 0 0 0,1 0 0 0 0,-1 0 0 0 0,0 0 0 0 0,0 0 0 0 0,0 1 0 0 0,0-1 0 0 0,-5-2 0 0 0,-10-5 0 0 0,-1 0 0 0 0,1 2 0 0 0,-2 0 0 0 0,1 1 0 0 0,-41-10 0 0 0,19 12 0 0 0,-1 2 0 0 0,-59 2 0 0 0,84 2 0 0 0,-11 2 0 0 0,-31 4 0 0 0,-7 2 0 0 0,-7-1 0 0 0,47-3 0 0 0,0-2 0 0 0,-45-1 0 0 0,31-2 0 0 0,26 1 0 0 0,1-1 0 0 0,-1 0 0 0 0,-19-5 0 0 0,-136-28 0 0 0,119 25 0 0 0,30 6 0 0 0,0 1 0 0 0,0 1 0 0 0,1 1 0 0 0,-35 4 0 0 0,12 3 0 0 0,-36 3 0 0 0,38-6 0 0 0,-38 1 0 0 0,-19 2 0 0 0,64-4 0 0 0,-62-1 0 0 0,-13-2 0 0 0,45 1 0 0 0,-28 5 0 0 0,59-2 0 0 0,-51-2 0 0 0,-119-8 0 0 0,45 7 0 0 0,60 1 0 0 0,39 0 0 0 0,50-2 0 0 0,0 1 0 0 0,0-2 0 0 0,-9 0 0 0 0,-11-1 0 0 0,-227-8 0 0 0,75-7 0 0 0,87 8 0 0 0,-59-2 0 0 0,109 12 0 0 0,1 2 0 0 0,-1 1 0 0 0,-56 14 0 0 0,81-14 0 0 0,0-1 0 0 0,-1 0 0 0 0,0-2 0 0 0,1 0 0 0 0,-1-1 0 0 0,1-1 0 0 0,-1-1 0 0 0,-22-5 0 0 0,-53-6 0 0 0,12 2 0 0 0,56 8 0 0 0,-49-1 0 0 0,24 2 0 0 0,33 2 0 0 0,0 1 0 0 0,1 1 0 0 0,-1 1 0 0 0,-21 5 0 0 0,-11 2 0 0 0,22-5 0 0 0,0 1 0 0 0,-52 18 0 0 0,65-18 0 0 0,0 1 0 0 0,0 0 0 0 0,0 2 0 0 0,1 0 0 0 0,-17 13 0 0 0,28-18 0 0 0,0 0 0 0 0,1 0 0 0 0,-1 1 0 0 0,1 0 0 0 0,-1 0 0 0 0,2 0 0 0 0,-1 0 0 0 0,0 0 0 0 0,1 0 0 0 0,-2 7 0 0 0,-1 6 0 0 0,-6 32 0 0 0,1 61 0 0 0,5-40 0 0 0,3-60 0 0 0,-1 0 0 0 0,0 0 0 0 0,-1-1 0 0 0,0 0 0 0 0,0 1 0 0 0,-7 9 0 0 0,3-5 0 0 0,-9 27 0 0 0,15-34 313 0 0,-7 22-506 0 0,-7 39 1 0 0,14-58 200 0 0,0-1-7 0 0,1 0 0 0 0,0 0 0 0 0,0 1 0 0 0,1-1 0 0 0,0 0 0 0 0,1 1 0 0 0,3 14 0 0 0,11 65-1 0 0,-10-57 0 0 0,8 34 0 0 0,-5-39 0 0 0,28 92 0 0 0,-9-33 0 0 0,-23-72 0 0 0,3 14 0 0 0,3-1 0 0 0,17 39 0 0 0,13 16 0 0 0,-30-60 0 0 0,10 42 0 0 0,-20-60-112 0 0,0 1 0 0 0,0 0 0 0 0,0-1 0 0 0,-1 1 0 0 0,1 0-1 0 0,-2-1 1 0 0,1 1 0 0 0,-3 8 0 0 0,-4 20-994 0 0,6-19-587 0 0,2 3-75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58:24.252"/>
    </inkml:context>
    <inkml:brush xml:id="br0">
      <inkml:brushProperty name="width" value="0.1" units="cm"/>
      <inkml:brushProperty name="height" value="0.1" units="cm"/>
      <inkml:brushProperty name="color" value="#F4F91B"/>
    </inkml:brush>
  </inkml:definitions>
  <inkml:trace contextRef="#ctx0" brushRef="#br0">518 204 455 0 0,'-2'0'28'0'0,"-1"0"-1"0"0,1 0 0 0 0,-1 0 1 0 0,1-1-1 0 0,-1 1 0 0 0,1-1 1 0 0,-1 0-1 0 0,-2-1 0 0 0,-5-2 463 0 0,-96-22 1673 0 0,10 2 226 0 0,90 23-2249 0 0,0-1-1 0 0,0 1 0 0 0,0 1 1 0 0,0-1-1 0 0,0 1 0 0 0,-1 0 1 0 0,1 0-1 0 0,0 1 0 0 0,-12 2 1 0 0,-24 2 81 0 0,38-6-131 0 0,1 1-1 0 0,-1-1 1 0 0,1 1-1 0 0,-1-1 1 0 0,-5-3-1 0 0,5 3-22 0 0,1 0 0 0 0,-1 0-1 0 0,0 0 1 0 0,1 0 0 0 0,-8 0-1 0 0,0-1 270 0 0,20-1 227 0 0,20-3 26 0 0,6 1-395 0 0,-18 2-12 0 0,-1 1 0 0 0,1 1 0 0 0,0 0 0 0 0,29 3 0 0 0,-8 2-125 0 0,65-2 0 0 0,-67-2-43 0 0,-7-2 874 0 0,-54 2-357 0 0,-86 4-158 0 0,35-2-242 0 0,28 0 60 0 0,-82-8-1 0 0,124 5-179 0 0,0 0-1 0 0,1-1 0 0 0,-1 0 1 0 0,0 0-1 0 0,1 0 1 0 0,-1-1-1 0 0,1 1 0 0 0,-8-6 1 0 0,11 6-5 0 0,-1 0 1 0 0,0 0 0 0 0,0 0 0 0 0,1 0 0 0 0,-1-1 0 0 0,1 1-1 0 0,0-1 1 0 0,0 0 0 0 0,0 0 0 0 0,0 0 0 0 0,0 0 0 0 0,0 0-1 0 0,1 0 1 0 0,0 0 0 0 0,-2-5 0 0 0,-4-11 110 0 0,7 19-117 0 0,0-1 0 0 0,0 1 0 0 0,0 0 0 0 0,0 0 0 0 0,1 0 0 0 0,-1-1 0 0 0,0 1 0 0 0,0 0 0 0 0,0 0 0 0 0,0 0 0 0 0,1-1 0 0 0,-1 1 0 0 0,0 0 0 0 0,0 0 0 0 0,0 0 0 0 0,1 0 0 0 0,-1 0 0 0 0,0-1 0 0 0,0 1 0 0 0,0 0 0 0 0,1 0 0 0 0,-1 0 0 0 0,0 0 0 0 0,0 0 0 0 0,1 0 0 0 0,-1 0 0 0 0,0 0 0 0 0,0 0 0 0 0,1 0 0 0 0,-1 0 0 0 0,0 0 0 0 0,0 0 0 0 0,1 0 0 0 0,-1 0 0 0 0,0 0 0 0 0,0 0 0 0 0,1 0 0 0 0,-1 0 0 0 0,0 1 0 0 0,1-1 0 0 0,12 4 0 0 0,-11-3 0 0 0,14 4 9 0 0,-2 1 0 0 0,1 1 0 0 0,-1 1 1 0 0,0 0-1 0 0,0 0 0 0 0,17 15 0 0 0,-24-18-9 0 0,13 9 0 0 0,32 15 0 0 0,-43-27 64 0 0,-21-16 544 0 0,-45-5-72 0 0,51 16-490 0 0,1 0 0 0 0,-1 0 0 0 0,1-1 0 0 0,0 0 0 0 0,0 0 0 0 0,0 0 0 0 0,0-1-1 0 0,1 0 1 0 0,0 0 0 0 0,0 0 0 0 0,-6-9 0 0 0,6 8 4 0 0,0 0-1 0 0,0 0 1 0 0,-1 1 0 0 0,1 0 0 0 0,-1 0-1 0 0,-1 0 1 0 0,1 0 0 0 0,-1 1 0 0 0,-5-4-1 0 0,10 8-45 0 0,1 0 0 0 0,-1 0 0 0 0,1-1 0 0 0,-1 1 0 0 0,1 0-1 0 0,0 0 1 0 0,-1 0 0 0 0,1 0 0 0 0,-1 0 0 0 0,1 0 0 0 0,-1 0 0 0 0,1 0-1 0 0,-1 0 1 0 0,1 0 0 0 0,-1 0 0 0 0,1 0 0 0 0,-1 0 0 0 0,1 0 0 0 0,0 1-1 0 0,-1-1 1 0 0,1 0 0 0 0,-1 0 0 0 0,1 0 0 0 0,-1 1 0 0 0,1-1 0 0 0,0 0-1 0 0,-1 0 1 0 0,1 1 0 0 0,0-1 0 0 0,-1 0 0 0 0,1 1 0 0 0,0-1 0 0 0,-1 1-1 0 0,1-1 1 0 0,0 0 0 0 0,0 1 0 0 0,-1-1 0 0 0,1 1 0 0 0,0-1 0 0 0,0 0-1 0 0,0 1 1 0 0,0-1 0 0 0,0 1 0 0 0,0 0 0 0 0,-4 25 11 0 0,3-21-12 0 0,-4 95-1539 0 0,5-67 72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58:49.885"/>
    </inkml:context>
    <inkml:brush xml:id="br0">
      <inkml:brushProperty name="width" value="0.1" units="cm"/>
      <inkml:brushProperty name="height" value="0.1" units="cm"/>
      <inkml:brushProperty name="color" value="#F4F91B"/>
    </inkml:brush>
  </inkml:definitions>
  <inkml:trace contextRef="#ctx0" brushRef="#br0">2318 289 1839 0 0,'0'-2'379'0'0,"-1"-1"0"0"0,1 1-1 0 0,-1 0 1 0 0,1 0-1 0 0,-1 0 1 0 0,0-1 0 0 0,0 1-1 0 0,0 0 1 0 0,0 0-1 0 0,-2-3 1 0 0,-5-10 2436 0 0,6 3-3671 0 0,1 10 995 0 0,1 0-1 0 0,0-1 1 0 0,-1 1-1 0 0,1 0 1 0 0,-1 0-1 0 0,0-1 1 0 0,0 1-1 0 0,0 0 1 0 0,0 0-1 0 0,0 0 1 0 0,0 0-1 0 0,0 0 1 0 0,-1 0-1 0 0,1 0 1 0 0,-1 0-1 0 0,1 1 1 0 0,-1-1-1 0 0,0 1 1 0 0,0-1-1 0 0,-3-1 1 0 0,2 0 219 0 0,-1 1 0 0 0,0 1 0 0 0,1-1 0 0 0,-1 0 0 0 0,0 1 0 0 0,0 0 0 0 0,0-1 0 0 0,1 2 0 0 0,-1-1 0 0 0,-8 0 0 0 0,-13-3 871 0 0,-29-16 994 0 0,50 19-2149 0 0,0 0-1 0 0,0 0 1 0 0,0 1 0 0 0,0 0 0 0 0,0 0-1 0 0,0 0 1 0 0,0 0 0 0 0,0 0-1 0 0,0 1 1 0 0,0 0 0 0 0,0 0 0 0 0,0 0-1 0 0,-4 2 1 0 0,-17 3 59 0 0,16-4 47 0 0,0-1-1 0 0,-1 0 1 0 0,1 0-1 0 0,0-1 1 0 0,-1 0-1 0 0,1-1 1 0 0,-18-4-1 0 0,-16-8 217 0 0,13 5-259 0 0,24 7-106 0 0,0 0 1 0 0,1-1 0 0 0,-1 0-1 0 0,-8-3 1 0 0,4 1 72 0 0,-1-1 1 0 0,-18-3-1 0 0,17 5 37 0 0,1 0 0 0 0,-18-9 0 0 0,-23-2 148 0 0,47 11-242 0 0,0-1 0 0 0,1 1-1 0 0,-1-1 1 0 0,1 0 0 0 0,0 0-1 0 0,-5-5 1 0 0,5 4-3 0 0,-1 0 1 0 0,0 0-1 0 0,0 1 1 0 0,0 0-1 0 0,-6-4 0 0 0,6 6-28 0 0,-1 0-1 0 0,0 0 0 0 0,0 0 0 0 0,0 1 0 0 0,0 0 0 0 0,0 0 0 0 0,0 1 0 0 0,0 0 0 0 0,0 0 0 0 0,0 0 0 0 0,0 0 0 0 0,-9 3 0 0 0,7-2-7 0 0,1 0 0 0 0,-1 0 0 0 0,0-1 0 0 0,0 0-1 0 0,0-1 1 0 0,0 0 0 0 0,-8-2 0 0 0,7 1 8 0 0,0 0 0 0 0,0 1 0 0 0,0 0 0 0 0,0 0 1 0 0,-1 1-1 0 0,1 0 0 0 0,0 1 0 0 0,-13 2 0 0 0,-8 3 46 0 0,-35 12 1 0 0,42-11-77 0 0,4-3 14 0 0,0 0 0 0 0,0-2 0 0 0,-22 1 0 0 0,9-1 0 0 0,0 1 13 0 0,1 0 25 0 0,-1-1 1 0 0,-37-2-1 0 0,17-4 58 0 0,-92 6 0 0 0,119 1-98 0 0,-1 1 0 0 0,-46 15 1 0 0,47-11 24 0 0,-1-1 0 0 0,-47 5 0 0 0,-12-5 41 0 0,37 2-1 0 0,20-2-62 0 0,6-3-1 0 0,-1 1 0 0 0,2 1 0 0 0,-1 1 0 0 0,1 1 0 0 0,0 1 0 0 0,1 1 0 0 0,-36 22 0 0 0,43-20 9 0 0,1-1 1 0 0,-1 2-1 0 0,2-1 0 0 0,0 2 1 0 0,1-1-1 0 0,-17 30 0 0 0,20-32-10 0 0,1 0 12 0 0,1 0 0 0 0,1 1 0 0 0,0-1 0 0 0,0 1 0 0 0,-3 22 0 0 0,1-5 40 0 0,3-14-48 0 0,1-1 0 0 0,-1 26-1 0 0,3-24 32 0 0,-5 27-1 0 0,3-31 1 0 0,1 1-1 0 0,1-1 0 0 0,0 1 1 0 0,3 20-1 0 0,0 13 61 0 0,-2-24-29 0 0,1 0-1 0 0,8 31 0 0 0,1 24 79 0 0,-9-63-117 0 0,1 0 0 0 0,0-1 0 0 0,10 27-1 0 0,3 16 11 0 0,-13-46-22 0 0,0 1 0 0 0,1-1 0 0 0,0 0 0 0 0,0 0 0 0 0,1-1 0 0 0,0 1 0 0 0,1-1 0 0 0,0 0 0 0 0,0 0 0 0 0,1-1 0 0 0,1 0 0 0 0,-1 0 0 0 0,1-1 0 0 0,0 0 0 0 0,10 7 0 0 0,-1-3 18 0 0,1 0 0 0 0,0-1 0 0 0,1-1 0 0 0,0-1 0 0 0,0-1 0 0 0,40 10 0 0 0,-33-10-15 0 0,-4-2 41 0 0,1 0-1 0 0,34 3 0 0 0,86-9 18 0 0,-73-1 21 0 0,101 11 0 0 0,-122-4-96 0 0,75 6 0 0 0,-54-11 16 0 0,78-1 32 0 0,172-2-48 0 0,-265 8 26 0 0,19 1 12 0 0,-4-5-30 0 0,3 0 20 0 0,101-12 0 0 0,53-25 36 0 0,-218 35-63 0 0,1-1 0 0 0,-1-1 0 0 0,0 0 0 0 0,0 0 0 0 0,0-1 0 0 0,0 0 1 0 0,0 0-1 0 0,-1-1 0 0 0,9-6 0 0 0,-10 6 10 0 0,0-1 1 0 0,0 1 0 0 0,-1-1 0 0 0,1-1-1 0 0,-1 1 1 0 0,-1-1 0 0 0,1 0 0 0 0,-1-1-1 0 0,5-9 1 0 0,12-27 31 0 0,-2 0-1 0 0,22-70 1 0 0,-26 36-21 0 0,-11 52-8 0 0,1 0 0 0 0,13-39 0 0 0,-17 61-13 0 0,-1 0 1 0 0,0 0-1 0 0,0 0 1 0 0,0 0-1 0 0,-1 0 0 0 0,0 0 1 0 0,1 0-1 0 0,-1 0 0 0 0,-1 0 1 0 0,1 0-1 0 0,-2-7 0 0 0,-2-2 10 0 0,0 0-1 0 0,-7-15 0 0 0,6 16-4 0 0,0 0-1 0 0,-5-20 1 0 0,8 18-1 0 0,-1 0-1 0 0,-1 1 1 0 0,0-1-1 0 0,-1 1 1 0 0,0 0 0 0 0,-1 0-1 0 0,-1 1 1 0 0,0 0-1 0 0,-1 0 1 0 0,0 0-1 0 0,0 1 1 0 0,-1 0 0 0 0,-13-11-1 0 0,12 12-4 0 0,1 0 0 0 0,0-1 0 0 0,1-1 0 0 0,0 1 0 0 0,-13-26 0 0 0,-15-22 0 0 0,31 52-15 0 0,0 0 0 0 0,-1 0 0 0 0,0 1 0 0 0,-1 0 0 0 0,1 0-1 0 0,-1 0 1 0 0,0 1 0 0 0,-1 0 0 0 0,1 0 0 0 0,-1 1 0 0 0,-10-5 0 0 0,13 7-11 0 0,0 1 0 0 0,0-1 0 0 0,-1 1 0 0 0,1 0 0 0 0,-1 1 1 0 0,1-1-1 0 0,0 1 0 0 0,-1 0 0 0 0,1 1 0 0 0,-1-1 0 0 0,1 1 0 0 0,-1 0 0 0 0,1 0 1 0 0,0 1-1 0 0,0-1 0 0 0,0 1 0 0 0,0 1 0 0 0,0-1 0 0 0,-7 5 0 0 0,-11 9-807 0 0,1 0 0 0 0,0 2 0 0 0,1 1 0 0 0,-34 40 0 0 0,9-7-1287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06:07.041"/>
    </inkml:context>
    <inkml:brush xml:id="br0">
      <inkml:brushProperty name="width" value="0.1" units="cm"/>
      <inkml:brushProperty name="height" value="0.1" units="cm"/>
      <inkml:brushProperty name="color" value="#F4F91B"/>
    </inkml:brush>
  </inkml:definitions>
  <inkml:trace contextRef="#ctx0" brushRef="#br0">495 1690 919 0 0,'-3'-1'380'0'0,"0"0"-1"0"0,0 0 1 0 0,-1 0-1 0 0,1 0 1 0 0,0-1-1 0 0,-5-3 406 0 0,-4-10 589 0 0,5 4-742 0 0,0 0-1 0 0,-1 1 0 0 0,0 0 0 0 0,-12-11 0 0 0,14 15-459 0 0,-1 1-1 0 0,1 0 0 0 0,-1 1 0 0 0,0-1 0 0 0,0 2 1 0 0,-1-1-1 0 0,1 1 0 0 0,-10-4 0 0 0,1 1 203 0 0,-1-3 68 0 0,15 8-323 0 0,1 0 0 0 0,-1 0 1 0 0,1 0-1 0 0,-1 0 0 0 0,0 0 0 0 0,0 1 0 0 0,0-1 0 0 0,1 0 0 0 0,-1 1 0 0 0,0-1 0 0 0,0 1 0 0 0,0 0 0 0 0,-3 0 0 0 0,-2 0 307 0 0,-9 0 474 0 0,14 0-354 0 0,8-2 86 0 0,43-19 1144 0 0,-41 20-1670 0 0,-1-1-1 0 0,1 1 1 0 0,0 1-1 0 0,0 0 1 0 0,0 0-1 0 0,0 0 1 0 0,0 1-1 0 0,12 2 1 0 0,4 1 70 0 0,-3-3 71 0 0,0 0 0 0 0,24-3 1 0 0,4 0 267 0 0,5 1-129 0 0,-26 0-42 0 0,0 1-1 0 0,52 6 1 0 0,-69-3-230 0 0,-1 0 0 0 0,0 1 0 0 0,0 1 1 0 0,0-1-1 0 0,16 12 0 0 0,7 3 161 0 0,-23-15-161 0 0,0 0 1 0 0,14 3-1 0 0,-13-4 16 0 0,-1 0 0 0 0,14 7 0 0 0,-4-1-8 0 0,1-1 0 0 0,0-2-1 0 0,27 7 1 0 0,-29-11 35 0 0,0-1 0 0 0,0 0 0 0 0,0-1 0 0 0,32-5 0 0 0,24-6 170 0 0,-54 7-206 0 0,1 0-1 0 0,-1 2 0 0 0,1 0 0 0 0,42 3 0 0 0,-44-1-91 0 0,8 2 17 0 0,124 30 157 0 0,-134-30-174 0 0,0 0-1 0 0,0 0 1 0 0,0-2 0 0 0,0 0 0 0 0,32-6 0 0 0,-30 4 32 0 0,21 3-3 0 0,-33-1-42 0 0,1 1 0 0 0,0-1 1 0 0,0 0-1 0 0,10-2 0 0 0,-13 0-14 0 0,2 0 16 0 0,0 0-1 0 0,0 1 0 0 0,1 0 0 0 0,-1 0 1 0 0,0 0-1 0 0,1 1 0 0 0,-1 1 0 0 0,0-1 1 0 0,0 1-1 0 0,9 3 0 0 0,-8-3-6 0 0,1 1-1 0 0,-1-1 1 0 0,0-1-1 0 0,1 0 1 0 0,-1 0-1 0 0,1-1 1 0 0,-1 0 0 0 0,1 0-1 0 0,16-6 1 0 0,13 0 11 0 0,-28 6-15 0 0,0 1 0 0 0,0 0 1 0 0,22 3-1 0 0,-24-2-1 0 0,1 0-1 0 0,0 0 1 0 0,0-1 0 0 0,0 0 0 0 0,18-3 0 0 0,68-19 58 0 0,-75 17-60 0 0,-10 3 11 0 0,1-1 0 0 0,-1 0 0 0 0,18-9 0 0 0,-27 11-8 0 0,-1-1 0 0 0,1 0 1 0 0,-1 1-1 0 0,0-1 0 0 0,1 0 0 0 0,-1 0 0 0 0,0 0 0 0 0,0 0 0 0 0,0 0 1 0 0,0 0-1 0 0,-1-1 0 0 0,1 1 0 0 0,0 0 0 0 0,-1 0 0 0 0,1-4 0 0 0,4-12 84 0 0,16-25 170 0 0,-15 34-211 0 0,-1-1 1 0 0,0 0 0 0 0,-1-1-1 0 0,0 1 1 0 0,0-1 0 0 0,3-21-1 0 0,-4 16 6 0 0,0 1-1 0 0,8-22 1 0 0,3-14 64 0 0,-11 40-94 0 0,0 0 0 0 0,9-19-1 0 0,-8 23-12 0 0,-1 0 0 0 0,-1 0 0 0 0,1-1 0 0 0,-1 1 0 0 0,0-1 0 0 0,-1 1 0 0 0,1-14 0 0 0,8-143 173 0 0,-9 145-180 0 0,2-44 11 0 0,-2 34-1 0 0,1 0-1 0 0,7-35 1 0 0,-5 40-1 0 0,2-27 0 0 0,-4 29 2 0 0,7-37 0 0 0,-3 35-14 0 0,0 2 15 0 0,4-33-1 0 0,-9 47-14 0 0,0 0 0 0 0,-1 0 0 0 0,0 0 0 0 0,-1 0 0 0 0,0 0-1 0 0,0 0 1 0 0,-1 0 0 0 0,-2-7 0 0 0,-12-45 22 0 0,12 41-12 0 0,-1 0 0 0 0,-9-23 0 0 0,11 34-13 0 0,1 0 0 0 0,0-1 0 0 0,0 1 0 0 0,-1-13 0 0 0,3 15 0 0 0,-1 1 0 0 0,1-1 0 0 0,-2 0 0 0 0,1 0 0 0 0,0 0 0 0 0,-1 1 0 0 0,0-1 0 0 0,-1 1 0 0 0,1-1 0 0 0,-1 1 0 0 0,-4-6 0 0 0,3 5 0 0 0,0 1 0 0 0,0 0 0 0 0,-1 0 0 0 0,0 0 0 0 0,0 0 0 0 0,0 1 0 0 0,-1 0 0 0 0,1 0 0 0 0,-1 1 0 0 0,0-1 0 0 0,-11-4 0 0 0,-13-1 0 0 0,-43-7 0 0 0,43 10 0 0 0,-45-15 0 0 0,44 11 0 0 0,0 1 0 0 0,-1 2 0 0 0,0 0 0 0 0,-1 3 0 0 0,1 0 0 0 0,-1 3 0 0 0,1 0 0 0 0,-1 2 0 0 0,-36 6 0 0 0,47-6 0 0 0,-1-1 0 0 0,1-1 0 0 0,-1 0 0 0 0,-38-9 0 0 0,-34-3 0 0 0,82 12 0 0 0,-250-3 0 0 0,103 20 0 0 0,132-12 0 0 0,-6 0 0 0 0,0-1 0 0 0,0-2 0 0 0,-66-6 0 0 0,41 1 0 0 0,41 4 0 0 0,1-1 0 0 0,-32-6 0 0 0,31 3 0 0 0,1 2 0 0 0,-22-1 0 0 0,-21-4 0 0 0,44 6-8 0 0,-1 0 0 0 0,1 1 0 0 0,-1 0 1 0 0,-24 5-1 0 0,2-2-1 0 0,-67 14 9 0 0,52-7 0 0 0,31-7 0 0 0,-1-1 0 0 0,-29-2 0 0 0,23 0 0 0 0,15 0 0 0 0,1 1 0 0 0,-1 1 0 0 0,-24 5 0 0 0,32-5 0 0 0,0 0 0 0 0,0 0 0 0 0,1 1 0 0 0,-1 0 0 0 0,1 0 0 0 0,-1 0 0 0 0,1 1 0 0 0,0 0 0 0 0,-9 8 0 0 0,8-4 0 0 0,1 1 0 0 0,0 0 0 0 0,0 1 0 0 0,1 0 0 0 0,0-1 0 0 0,1 2 0 0 0,-3 10 0 0 0,-4 7 0 0 0,8-20 0 0 0,0 0 0 0 0,1 0 0 0 0,1 1 0 0 0,-2 14 0 0 0,2-15 0 0 0,0-1 0 0 0,0 1 0 0 0,-1 0 0 0 0,0-1 0 0 0,0 1 0 0 0,-4 7 0 0 0,-4 9 0 0 0,0 1 0 0 0,2 0 0 0 0,1 1 0 0 0,0 0 0 0 0,-3 37 0 0 0,7-39 0 0 0,1 0 0 0 0,1 0 0 0 0,1 0 0 0 0,1 0 0 0 0,1 0 0 0 0,7 32 0 0 0,-5-33 0 0 0,-1 0 0 0 0,-1 27 0 0 0,-1-32 0 0 0,-1-1 0 0 0,2 1 0 0 0,0-1 0 0 0,1 1 0 0 0,8 23 0 0 0,-9-33 0 0 0,0 1 0 0 0,0-1 0 0 0,-1 1 0 0 0,-1-1 0 0 0,1 1 0 0 0,-1-1 0 0 0,-1 1 0 0 0,0-1 0 0 0,-2 11 0 0 0,1-7 0 0 0,1-1 0 0 0,0 1 0 0 0,1-1 0 0 0,1 14 0 0 0,2-6 0 0 0,0-1 0 0 0,1 1 0 0 0,1-1 0 0 0,13 31 0 0 0,3-6 0 0 0,-12-28 0 0 0,-2 1 0 0 0,0 0 0 0 0,9 31 0 0 0,-13-35 0 0 0,1-1 0 0 0,0 1 0 0 0,7 11 0 0 0,-7-18 6 0 0,0 1 0 0 0,1-1 0 0 0,-1 1-1 0 0,1-1 1 0 0,1-1 0 0 0,-1 1 0 0 0,1-1 0 0 0,-1 0-1 0 0,1 0 1 0 0,7 3 0 0 0,-13-7-6 0 0,1 1 0 0 0,-1-1 0 0 0,0 0 0 0 0,1 1 0 0 0,-1-1 0 0 0,0 1 0 0 0,0-1 0 0 0,1 0 0 0 0,-1 1 0 0 0,0-1 0 0 0,0 1 0 0 0,0-1 0 0 0,0 1 0 0 0,0-1 0 0 0,1 1 0 0 0,-1-1 0 0 0,0 0 0 0 0,0 1 0 0 0,0-1 0 0 0,0 1 0 0 0,0-1 0 0 0,0 1 0 0 0,-1-1 0 0 0,1 1 0 0 0,0-1 0 0 0,0 1 0 0 0,0-1 0 0 0,0 1 0 0 0,0-1 0 0 0,-1 0 0 0 0,1 1 0 0 0,0-1 0 0 0,0 1 0 0 0,-1-1 0 0 0,1 0 0 0 0,0 1 0 0 0,-1-1 0 0 0,1 0 0 0 0,-1 1 0 0 0,-17 20 0 0 0,14-17 0 0 0,-77 102-4651 0 0,55-68-3706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57:03.934"/>
    </inkml:context>
    <inkml:brush xml:id="br0">
      <inkml:brushProperty name="width" value="0.1" units="cm"/>
      <inkml:brushProperty name="height" value="0.1" units="cm"/>
      <inkml:brushProperty name="color" value="#F4F91B"/>
    </inkml:brush>
  </inkml:definitions>
  <inkml:trace contextRef="#ctx0" brushRef="#br0">2623 13 455 0 0,'0'0'96'0'0,"0"-1"0"0"0,0 1-1 0 0,1-1 1 0 0,-1 1 0 0 0,0-1-1 0 0,-1 1 1 0 0,1-1 0 0 0,0 1-1 0 0,0 0 1 0 0,0-1 0 0 0,0 1-1 0 0,0-1 1 0 0,0 1-1 0 0,-1-1 1 0 0,1 1 0 0 0,0 0-1 0 0,0-1 1 0 0,0 1 0 0 0,-1-1-1 0 0,1 1 1 0 0,0 0 0 0 0,-1-1-1 0 0,1 1 1 0 0,0 0 0 0 0,-1 0-1 0 0,1-1 1 0 0,0 1-1 0 0,-1 0 1 0 0,1 0 0 0 0,-1-1-1 0 0,1 1 1 0 0,0 0 0 0 0,-1 0-1 0 0,-18 3 1943 0 0,16-2-1985 0 0,-1 1-1 0 0,1 0 1 0 0,0 0 0 0 0,0 0 0 0 0,0 0 0 0 0,0 1-1 0 0,-4 3 1 0 0,4-3 38 0 0,1-1 0 0 0,-1 1 0 0 0,0-1 0 0 0,0 0-1 0 0,0 0 1 0 0,0 0 0 0 0,0 0 0 0 0,-6 2 0 0 0,-24 3 675 0 0,0-2 0 0 0,-58 3 0 0 0,89-8-762 0 0,-167 5 1236 0 0,52-11-620 0 0,56 2-352 0 0,-93 2 257 0 0,96 2-436 0 0,-85 8 257 0 0,-1-1 12 0 0,-183-16 506 0 0,254 0-735 0 0,51 5-13 0 0,0 2 1 0 0,0 0-1 0 0,-35 2 0 0 0,-66 14 135 0 0,-73 5-32 0 0,-3-23-67 0 0,168 2-102 0 0,-10-2 4 0 0,0 3 0 0 0,0 0 0 0 0,-70 10 0 0 0,73-1-373 0 0,1 1 0 0 0,0 2-1 0 0,-45 20 1 0 0,52-20-980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57:05.165"/>
    </inkml:context>
    <inkml:brush xml:id="br0">
      <inkml:brushProperty name="width" value="0.1" units="cm"/>
      <inkml:brushProperty name="height" value="0.1" units="cm"/>
      <inkml:brushProperty name="color" value="#F4F91B"/>
    </inkml:brush>
  </inkml:definitions>
  <inkml:trace contextRef="#ctx0" brushRef="#br0">1393 130 1839 0 0,'-40'-2'945'0'0,"-67"-13"0"0"0,60 8-83 0 0,-37-9 886 0 0,48 9-870 0 0,-1 1-1 0 0,-58-3 0 0 0,19 10-182 0 0,-119-3 533 0 0,137-1-659 0 0,-78-15-1 0 0,71 5-171 0 0,-109-16 157 0 0,154 27-568 0 0,0 1 1 0 0,0 1-1 0 0,0 1 0 0 0,0 0 0 0 0,0 2 1 0 0,-32 8-1 0 0,4 9-3630 0 0,25-9-327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57:05.962"/>
    </inkml:context>
    <inkml:brush xml:id="br0">
      <inkml:brushProperty name="width" value="0.1" units="cm"/>
      <inkml:brushProperty name="height" value="0.1" units="cm"/>
      <inkml:brushProperty name="color" value="#F4F91B"/>
    </inkml:brush>
  </inkml:definitions>
  <inkml:trace contextRef="#ctx0" brushRef="#br0">2115 3 3967 0 0,'-11'-1'186'0'0,"-1"0"-1"0"0,1 1 0 0 0,0 0 0 0 0,-1 1 0 0 0,1 0 0 0 0,0 0 0 0 0,0 2 1 0 0,0-1-1 0 0,0 1 0 0 0,0 1 0 0 0,0 0 0 0 0,1 0 0 0 0,-17 10 0 0 0,11-5-64 0 0,0-1-1 0 0,-1 0 1 0 0,0-1-1 0 0,0-1 1 0 0,0-1-1 0 0,-1 0 1 0 0,0-2-1 0 0,0 0 1 0 0,0-1-1 0 0,0 0 1 0 0,0-2-1 0 0,-1 0 1 0 0,1-1-1 0 0,0-1 1 0 0,-21-4-1 0 0,1-3 444 0 0,0 2 0 0 0,-1 2 0 0 0,-68 0 0 0 0,-115 1 396 0 0,-202-5 384 0 0,354 6-1280 0 0,-1 2 0 0 0,0 4 0 0 0,-101 17 0 0 0,-144 20-3826 0 0,243-32-340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57:08.656"/>
    </inkml:context>
    <inkml:brush xml:id="br0">
      <inkml:brushProperty name="width" value="0.1" units="cm"/>
      <inkml:brushProperty name="height" value="0.1" units="cm"/>
      <inkml:brushProperty name="color" value="#F4F91B"/>
    </inkml:brush>
  </inkml:definitions>
  <inkml:trace contextRef="#ctx0" brushRef="#br0">3328 93 455 0 0,'0'-2'272'0'0,"1"0"0"0"0,0 0 0 0 0,-1-1 0 0 0,1 1 0 0 0,-1 0 0 0 0,0-1 0 0 0,1 1 0 0 0,-1 0 0 0 0,-1-1 0 0 0,1 1 0 0 0,0 0 0 0 0,0-1 0 0 0,-1 1 0 0 0,1 0 0 0 0,-1-1 0 0 0,-1-1 0 0 0,-1-16 680 0 0,3 19-898 0 0,0 0 1 0 0,0 0-1 0 0,0 0 0 0 0,0-1 0 0 0,0 1 0 0 0,0 0 0 0 0,0 0 0 0 0,0 0 0 0 0,-1-1 0 0 0,1 1 0 0 0,0 0 0 0 0,-1 0 1 0 0,1 0-1 0 0,-1 0 0 0 0,0 0 0 0 0,1 0 0 0 0,-1 0 0 0 0,0 0 0 0 0,1 0 0 0 0,-1 0 0 0 0,0 0 0 0 0,0 0 0 0 0,0 1 0 0 0,0-1 1 0 0,0 0-1 0 0,0 1 0 0 0,0-1 0 0 0,0 0 0 0 0,0 1 0 0 0,0-1 0 0 0,0 1 0 0 0,0 0 0 0 0,0-1 0 0 0,0 1 0 0 0,-1 0 0 0 0,1 0 1 0 0,0 0-1 0 0,0-1 0 0 0,0 1 0 0 0,-2 1 0 0 0,-6 0 97 0 0,1 0-1 0 0,-1 0 1 0 0,1 1 0 0 0,-16 6 0 0 0,2-1 5 0 0,-60 8 914 0 0,-165 8-1 0 0,46-7-658 0 0,130-7-315 0 0,-121 12 342 0 0,145-19-229 0 0,-1-1 0 0 0,-51-7 0 0 0,21-3-55 0 0,23 1 74 0 0,-94 0-1 0 0,-58 25 70 0 0,36-1-102 0 0,127-14-17 0 0,-84-8 0 0 0,-322-27 553 0 0,77 46-573 0 0,296-4-210 0 0,0 2-1 0 0,-135 40 0 0 0,74-6-920 0 0,70-24 415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34:13.951"/>
    </inkml:context>
    <inkml:brush xml:id="br0">
      <inkml:brushProperty name="width" value="0.1" units="cm"/>
      <inkml:brushProperty name="height" value="0.1" units="cm"/>
      <inkml:brushProperty name="color" value="#E71224"/>
    </inkml:brush>
  </inkml:definitions>
  <inkml:trace contextRef="#ctx0" brushRef="#br0">2367 339 2615 0 0,'-5'0'54'0'0,"0"0"-1"0"0,-1-1 0 0 0,1 0 1 0 0,0 0-1 0 0,-1-1 0 0 0,1 1 0 0 0,0-1 1 0 0,-7-4-1 0 0,-38-24 1192 0 0,35 20-403 0 0,-23-12-1 0 0,-5 5 31 0 0,0 1 0 0 0,-1 2 0 0 0,-51-8 0 0 0,-29-14 562 0 0,27 8-637 0 0,36 11-522 0 0,-106-24 259 0 0,50 23-71 0 0,-153-3 1 0 0,211 18-415 0 0,-183-8 200 0 0,-67-4-22 0 0,58 12 49 0 0,206 6-623 0 0,1 2 1 0 0,0 2-1 0 0,-69 21 1 0 0,72-15-932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57:09.872"/>
    </inkml:context>
    <inkml:brush xml:id="br0">
      <inkml:brushProperty name="width" value="0.1" units="cm"/>
      <inkml:brushProperty name="height" value="0.1" units="cm"/>
      <inkml:brushProperty name="color" value="#F4F91B"/>
    </inkml:brush>
  </inkml:definitions>
  <inkml:trace contextRef="#ctx0" brushRef="#br0">2020 89 1839 0 0,'-5'-4'515'0'0,"0"0"-1"0"0,0 0 1 0 0,0 1-1 0 0,-9-5 1 0 0,8 5-183 0 0,0 0 0 0 0,0-1 0 0 0,1 0 1 0 0,-8-7-1 0 0,8 7-172 0 0,0 0 0 0 0,0 0 0 0 0,0 1 0 0 0,-1-1 0 0 0,1 1 0 0 0,-1 0 0 0 0,0 1 1 0 0,1-1-1 0 0,-1 1 0 0 0,0 0 0 0 0,0 1 0 0 0,-1-1 0 0 0,-11 0 0 0 0,-6 1 53 0 0,0 1 1 0 0,-33 4-1 0 0,4 0 50 0 0,-407 28 1535 0 0,274-13-1210 0 0,75-9-224 0 0,58-7-104 0 0,-100-8 0 0 0,21-1-6 0 0,50 7-186 0 0,-1 3 1 0 0,-113 21-1 0 0,15 7-561 0 0,117-22 175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57:11.884"/>
    </inkml:context>
    <inkml:brush xml:id="br0">
      <inkml:brushProperty name="width" value="0.1" units="cm"/>
      <inkml:brushProperty name="height" value="0.1" units="cm"/>
      <inkml:brushProperty name="color" value="#F4F91B"/>
    </inkml:brush>
  </inkml:definitions>
  <inkml:trace contextRef="#ctx0" brushRef="#br0">1319 156 2183 0 0,'-24'0'212'0'0,"13"1"53"0"0,1-1-1 0 0,0 0 0 0 0,-1-1 0 0 0,1 0 1 0 0,-16-4-1 0 0,-37-15 1653 0 0,20 6-616 0 0,-79-15-1 0 0,-574-54 2046 0 0,667 80-3321 0 0,0 2-1 0 0,0 1 1 0 0,0 2 0 0 0,-36 5 0 0 0,41-2-1732 0 0,-29 10-1 0 0,18-3-1967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57:25.927"/>
    </inkml:context>
    <inkml:brush xml:id="br0">
      <inkml:brushProperty name="width" value="0.1" units="cm"/>
      <inkml:brushProperty name="height" value="0.1" units="cm"/>
      <inkml:brushProperty name="color" value="#F4F91B"/>
    </inkml:brush>
  </inkml:definitions>
  <inkml:trace contextRef="#ctx0" brushRef="#br0">1953 39 919 0 0,'-12'-2'349'0'0,"0"0"-1"0"0,0 2 0 0 0,0-1 1 0 0,-24 4-1 0 0,-4-1 134 0 0,4-4 460 0 0,-39-6 0 0 0,19 1-226 0 0,26 1-293 0 0,-12 1 50 0 0,-9-1-16 0 0,41 4-315 0 0,0 1 0 0 0,0 0 0 0 0,0 0 0 0 0,0 1 0 0 0,-11 1-1 0 0,5 1 233 0 0,-31-1-1 0 0,-11 0-129 0 0,41 1-206 0 0,-10 2 149 0 0,-30-1 0 0 0,5 0 34 0 0,-20-2 87 0 0,-69-2 284 0 0,-9 18-258 0 0,35-2 87 0 0,32-6 10 0 0,-149 7 639 0 0,61-21-680 0 0,145 6-400 0 0,1 2 0 0 0,-1 0 0 0 0,1 2 0 0 0,-38 11 0 0 0,27-6-212 0 0,7-4 16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57:27.028"/>
    </inkml:context>
    <inkml:brush xml:id="br0">
      <inkml:brushProperty name="width" value="0.1" units="cm"/>
      <inkml:brushProperty name="height" value="0.1" units="cm"/>
      <inkml:brushProperty name="color" value="#F4F91B"/>
    </inkml:brush>
  </inkml:definitions>
  <inkml:trace contextRef="#ctx0" brushRef="#br0">2466 200 1839 0 0,'-4'-5'76'0'0,"3"4"-63"0"0,1 0-1 0 0,-1 0 0 0 0,0 0 1 0 0,1 0-1 0 0,-1 0 1 0 0,0 0-1 0 0,0 0 0 0 0,0 0 1 0 0,0 0-1 0 0,0 0 1 0 0,0 0-1 0 0,0 1 0 0 0,0-1 1 0 0,0 0-1 0 0,0 1 1 0 0,0-1-1 0 0,-1 1 0 0 0,1-1 1 0 0,0 1-1 0 0,-3-1 0 0 0,-3 1 1068 0 0,0-1-1 0 0,0 0 0 0 0,-10-3 0 0 0,-16-3-401 0 0,5 8-447 0 0,0 1 0 0 0,0 0 0 0 0,0 2 0 0 0,-33 10 0 0 0,24-6-58 0 0,-52 6 0 0 0,59-12 7 0 0,0-1-1 0 0,0-1 1 0 0,0-2-1 0 0,0-1 0 0 0,0-1 1 0 0,-30-9-1 0 0,-13-3 175 0 0,44 10-179 0 0,0-1 1 0 0,-31-12-1 0 0,42 13-93 0 0,-1 0 0 0 0,0 2 0 0 0,-23-3 0 0 0,-18-4 54 0 0,41 9-117 0 0,-1-1 0 0 0,0 2 0 0 0,1 1 0 0 0,-35 3-1 0 0,-10 0 27 0 0,-110-14 47 0 0,98 4 45 0 0,-235-6 773 0 0,164 9-769 0 0,95-1-101 0 0,1-2 0 0 0,-85-22 0 0 0,16 2 21 0 0,108 24-69 0 0,-1 2-1 0 0,0 0 0 0 0,0 0 0 0 0,0 1 1 0 0,0 1-1 0 0,0 0 0 0 0,0 1 1 0 0,-21 6-1 0 0,-23 12-3770 0 0,35-11-100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56:29.752"/>
    </inkml:context>
    <inkml:brush xml:id="br0">
      <inkml:brushProperty name="width" value="0.1" units="cm"/>
      <inkml:brushProperty name="height" value="0.1" units="cm"/>
      <inkml:brushProperty name="color" value="#F4F91B"/>
    </inkml:brush>
  </inkml:definitions>
  <inkml:trace contextRef="#ctx0" brushRef="#br0">1 15 2303 0 0,'2'-5'96'0'0,"-1"1"32"0"0,1 0-128 0 0,2 2 0 0 0,-2 2 0 0 0,0 0 0 0 0,0 2 96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56:30.666"/>
    </inkml:context>
    <inkml:brush xml:id="br0">
      <inkml:brushProperty name="width" value="0.1" units="cm"/>
      <inkml:brushProperty name="height" value="0.1" units="cm"/>
      <inkml:brushProperty name="color" value="#F4F91B"/>
    </inkml:brush>
  </inkml:definitions>
  <inkml:trace contextRef="#ctx0" brushRef="#br0">4042 37 455 0 0,'-1'-5'4998'0'0,"-6"1"-3557"0"0,-8-1-1121 0 0,8 4-230 0 0,0 1 1 0 0,1 1-1 0 0,-1-1 0 0 0,0 1 1 0 0,-7 2-1 0 0,-2 0 124 0 0,-45 8 849 0 0,37-6-675 0 0,0 0 0 0 0,-40 0 0 0 0,-37 3 166 0 0,93-7-462 0 0,-46 4 599 0 0,-41 6 396 0 0,79-10-944 0 0,0 0 0 0 0,0-1 0 0 0,0-1 0 0 0,0 0 0 0 0,0-1 0 0 0,-19-5 0 0 0,-65-25 521 0 0,25 7 177 0 0,57 20-712 0 0,-1 2-1 0 0,1 0 0 0 0,-1 1 0 0 0,1 0 1 0 0,-35 3-1 0 0,20 2-134 0 0,1 2 0 0 0,-47 12 0 0 0,32-6 81 0 0,0-3 0 0 0,-57 4-1 0 0,47-10 102 0 0,-75-9-1 0 0,68 2-88 0 0,42 5-82 0 0,0 2 1 0 0,0 0-1 0 0,-38 9 1 0 0,34-6 36 0 0,-55 11 10 0 0,0-3 0 0 0,-115 2 1 0 0,17-8 206 0 0,-2-1-121 0 0,80-8-77 0 0,-1-4-1 0 0,-111-22 1 0 0,152 17 105 0 0,-2 2 0 0 0,-112 0 0 0 0,-82 16-166 0 0,-18-4 64 0 0,233-1-984 0 0,1 2 0 0 0,0 1 0 0 0,0 3 0 0 0,1 1 0 0 0,-76 28 0 0 0,76-19-4408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56:32.656"/>
    </inkml:context>
    <inkml:brush xml:id="br0">
      <inkml:brushProperty name="width" value="0.1" units="cm"/>
      <inkml:brushProperty name="height" value="0.1" units="cm"/>
      <inkml:brushProperty name="color" value="#F4F91B"/>
    </inkml:brush>
  </inkml:definitions>
  <inkml:trace contextRef="#ctx0" brushRef="#br0">2091 99 2471 0 0,'-42'-51'2900'0'0,"35"45"-2757"0"0,-1 1 0 0 0,1 0 0 0 0,-1 0 0 0 0,0 1 0 0 0,-1 0 0 0 0,1 0 0 0 0,-1 1 0 0 0,1 0 0 0 0,-1 1 0 0 0,0 0 0 0 0,-15-2 0 0 0,-20 4 550 0 0,-67 6-1 0 0,29 0-355 0 0,-294-14 1150 0 0,374 8-1480 0 0,-47-1 380 0 0,-90 10 0 0 0,-45 19-49 0 0,139-20-290 0 0,7-2 106 0 0,-1-3 0 0 0,-67-1-1 0 0,-75-17 467 0 0,-8-1 35 0 0,168 16-588 0 0,0 1 0 0 0,0 1-1 0 0,-34 7 1 0 0,-58 22-214 0 0,34-8-979 0 0,40-13-3268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56:33.645"/>
    </inkml:context>
    <inkml:brush xml:id="br0">
      <inkml:brushProperty name="width" value="0.1" units="cm"/>
      <inkml:brushProperty name="height" value="0.1" units="cm"/>
      <inkml:brushProperty name="color" value="#F4F91B"/>
    </inkml:brush>
  </inkml:definitions>
  <inkml:trace contextRef="#ctx0" brushRef="#br0">1231 42 943 0 0,'-1'-2'41'0'0,"0"1"-1"0"0,0 0 1 0 0,0 0-1 0 0,0 0 1 0 0,0 0-1 0 0,-1 0 1 0 0,1 0 0 0 0,0 0-1 0 0,0 1 1 0 0,-1-1-1 0 0,1 0 1 0 0,-2 0-1 0 0,-25-12 819 0 0,24 11-718 0 0,-2-1 165 0 0,0 1 0 0 0,0 0 0 0 0,0 0 0 0 0,0 1 0 0 0,0 0 0 0 0,-1 0 0 0 0,1 0 0 0 0,-1 0 0 0 0,1 1 0 0 0,-8 1 1 0 0,-2 1 219 0 0,0 1 0 0 0,-24 8 1 0 0,14-3-273 0 0,8-5 25 0 0,0-1-1 0 0,0 0 1 0 0,0-1 0 0 0,0-1-1 0 0,-35-3 1 0 0,24 0 411 0 0,-31 2 0 0 0,-26 2 577 0 0,-158-20-1 0 0,188 15-1256 0 0,-1 2 0 0 0,1 2-1 0 0,-111 16 1 0 0,95-2-3915 0 0,35-6-141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56:35.419"/>
    </inkml:context>
    <inkml:brush xml:id="br0">
      <inkml:brushProperty name="width" value="0.1" units="cm"/>
      <inkml:brushProperty name="height" value="0.1" units="cm"/>
      <inkml:brushProperty name="color" value="#F4F91B"/>
    </inkml:brush>
  </inkml:definitions>
  <inkml:trace contextRef="#ctx0" brushRef="#br0">2996 84 1375 0 0,'3'-3'89'0'0,"-1"1"0"0"0,1-1-1 0 0,-1 1 1 0 0,1-1 0 0 0,-1 0-1 0 0,0 0 1 0 0,0 0-1 0 0,0 0 1 0 0,-1 0 0 0 0,1-1-1 0 0,-1 1 1 0 0,0 0 0 0 0,0-1-1 0 0,2-6 1 0 0,-3 10-45 0 0,0-1 0 0 0,0 1 0 0 0,0 0 0 0 0,0-1 0 0 0,0 1 0 0 0,0 0 0 0 0,0-1 0 0 0,0 1 0 0 0,0 0 1 0 0,0 0-1 0 0,0-1 0 0 0,0 1 0 0 0,0 0 0 0 0,0-1 0 0 0,0 1 0 0 0,0 0 0 0 0,0-1 0 0 0,0 1 0 0 0,0 0 0 0 0,-1-1 0 0 0,1 1 0 0 0,0 0 0 0 0,0 0 1 0 0,0-1-1 0 0,-1 1 0 0 0,1 0 0 0 0,0 0 0 0 0,0-1 0 0 0,-1 1 0 0 0,1 0 0 0 0,0 0 0 0 0,0 0 0 0 0,-1-1 0 0 0,1 1 0 0 0,0 0 0 0 0,0 0 0 0 0,-1 0 1 0 0,1 0-1 0 0,0 0 0 0 0,-1 0 0 0 0,1 0 0 0 0,0-1 0 0 0,-1 1 0 0 0,1 0 0 0 0,0 0 0 0 0,-1 0 0 0 0,1 0 0 0 0,0 0 0 0 0,-1 1 0 0 0,1-1 1 0 0,0 0-1 0 0,-1 0 0 0 0,1 0 0 0 0,0 0 0 0 0,-1 0 0 0 0,1 0 0 0 0,0 0 0 0 0,0 1 0 0 0,-1-1 0 0 0,1 0 0 0 0,0 0 0 0 0,0 0 0 0 0,-1 1 0 0 0,1-1 1 0 0,-18 16 1970 0 0,17-15-1994 0 0,0 0 49 0 0,-1-1 0 0 0,1 1 0 0 0,-1-1 0 0 0,0 0-1 0 0,1 0 1 0 0,-1 1 0 0 0,1-1 0 0 0,-1 0 0 0 0,0 0 0 0 0,1 0 0 0 0,-1-1-1 0 0,1 1 1 0 0,-1 0 0 0 0,1 0 0 0 0,-1-1 0 0 0,0 1 0 0 0,-1-2 0 0 0,-11-1 433 0 0,-16 5 151 0 0,-41 6 0 0 0,48-4-551 0 0,-1-1 1 0 0,1-1-1 0 0,-33-2 1 0 0,-376-8 1540 0 0,345 7-1551 0 0,47 0-14 0 0,-58 6-1 0 0,-15 8 58 0 0,-163-1 0 0 0,-245-12 168 0 0,105-16-114 0 0,404 15-182 0 0,-364-35 120 0 0,164 15-90 0 0,121 19-3912 0 0,42 4-448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56:38.019"/>
    </inkml:context>
    <inkml:brush xml:id="br0">
      <inkml:brushProperty name="width" value="0.1" units="cm"/>
      <inkml:brushProperty name="height" value="0.1" units="cm"/>
      <inkml:brushProperty name="color" value="#F4F91B"/>
    </inkml:brush>
  </inkml:definitions>
  <inkml:trace contextRef="#ctx0" brushRef="#br0">2304 105 919 0 0,'1'-1'89'0'0,"-1"1"-1"0"0,1-1 1 0 0,0 1-1 0 0,-1-1 0 0 0,1 0 1 0 0,0 1-1 0 0,-1-1 1 0 0,1 0-1 0 0,-1 1 0 0 0,1-1 1 0 0,-1 0-1 0 0,1 0 1 0 0,-1 1-1 0 0,0-1 0 0 0,1 0 1 0 0,-1 0-1 0 0,0 0 0 0 0,0 1 1 0 0,0-1-1 0 0,0 0 1 0 0,1 0-1 0 0,-1 0 0 0 0,0 0 1 0 0,-1 0-1 0 0,1 1 1 0 0,0-1-1 0 0,0 0 0 0 0,0 0 1 0 0,0 0-1 0 0,-1 0 0 0 0,1 0 1 0 0,0 1-1 0 0,-1-1 1 0 0,1 0-1 0 0,0 0 0 0 0,-1 1 1 0 0,1-1-1 0 0,-1 0 1 0 0,1 1-1 0 0,-1-1 0 0 0,0 0 1 0 0,1 1-1 0 0,-1-1 1 0 0,0 1-1 0 0,1-1 0 0 0,-1 1 1 0 0,-1-1-1 0 0,-3-3 199 0 0,0 0 0 0 0,-1 0 1 0 0,1 1-1 0 0,-1 0 0 0 0,0 0 0 0 0,0 0 0 0 0,0 1 1 0 0,-1 0-1 0 0,1 0 0 0 0,-12-2 0 0 0,5 3-162 0 0,0 0 1 0 0,0 1-1 0 0,1 0 0 0 0,-22 4 0 0 0,17-3-88 0 0,-32 0 0 0 0,2-1 165 0 0,-4 2 236 0 0,3 0 102 0 0,-81 14 0 0 0,88-9-435 0 0,-75 4 1 0 0,-43-11 253 0 0,3 0 33 0 0,-9 1-181 0 0,87-1-86 0 0,-235-8 945 0 0,274 7-1020 0 0,0-1 1 0 0,1-2 0 0 0,-1-2-1 0 0,-40-12 1 0 0,12 3 40 0 0,-85-7-1 0 0,133 20-67 0 0,-1 2-1 0 0,1 0 1 0 0,0 1-1 0 0,0 1 0 0 0,-23 5 1 0 0,-92 28-4031 0 0,130-34 3687 0 0,-39 12-3701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34:14.810"/>
    </inkml:context>
    <inkml:brush xml:id="br0">
      <inkml:brushProperty name="width" value="0.1" units="cm"/>
      <inkml:brushProperty name="height" value="0.1" units="cm"/>
      <inkml:brushProperty name="color" value="#E71224"/>
    </inkml:brush>
  </inkml:definitions>
  <inkml:trace contextRef="#ctx0" brushRef="#br0">1429 6 2303 0 0,'-18'-2'3298'0'0,"14"1"-3061"0"0,-1 0 0 0 0,1 1 0 0 0,-1-1 0 0 0,1 1 0 0 0,-7 0 0 0 0,-15 4-92 0 0,-24 6 300 0 0,-69 3 0 0 0,46-11 298 0 0,-65 4 429 0 0,132-5-1134 0 0,-249 27 1004 0 0,-1-18-389 0 0,63-10-449 0 0,147 3-184 0 0,-1 2 0 0 0,-50 11 0 0 0,42 3-1280 0 0,38-12-2611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56:39.719"/>
    </inkml:context>
    <inkml:brush xml:id="br0">
      <inkml:brushProperty name="width" value="0.1" units="cm"/>
      <inkml:brushProperty name="height" value="0.1" units="cm"/>
      <inkml:brushProperty name="color" value="#F4F91B"/>
    </inkml:brush>
  </inkml:definitions>
  <inkml:trace contextRef="#ctx0" brushRef="#br0">1084 159 455 0 0,'-3'-13'6'0'0,"3"8"20"0"0,-1-1 0 0 0,-1 1 0 0 0,1-1-1 0 0,-4-6 1 0 0,2 6 300 0 0,-1 1 0 0 0,-1-1 0 0 0,1 0-1 0 0,-1 1 1 0 0,0 0 0 0 0,-1 0 0 0 0,1 0 0 0 0,-1 1-1 0 0,1 0 1 0 0,-1 0 0 0 0,-1 0 0 0 0,1 1 0 0 0,0 0-1 0 0,-1 0 1 0 0,-7-2 0 0 0,-10-2-196 0 0,1 1 0 0 0,-1 0 0 0 0,-28-2 0 0 0,-18 1 829 0 0,1 3 0 0 0,-1 3 0 0 0,-75 9 0 0 0,-24 6-103 0 0,-74 8-552 0 0,199-17-481 0 0,0 1-14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56:40.887"/>
    </inkml:context>
    <inkml:brush xml:id="br0">
      <inkml:brushProperty name="width" value="0.1" units="cm"/>
      <inkml:brushProperty name="height" value="0.1" units="cm"/>
      <inkml:brushProperty name="color" value="#F4F91B"/>
    </inkml:brush>
  </inkml:definitions>
  <inkml:trace contextRef="#ctx0" brushRef="#br0">2061 104 1375 0 0,'-7'-2'194'0'0,"-1"1"-1"0"0,0-1 0 0 0,0 1 0 0 0,-11 1 1 0 0,-11-2 1079 0 0,7-2-959 0 0,1 0 0 0 0,0-2-1 0 0,0-1 1 0 0,1 0-1 0 0,-28-14 1 0 0,34 15-22 0 0,-1 0 0 0 0,0 1 0 0 0,0 0 0 0 0,-18-2 0 0 0,-68-5 205 0 0,66 9-396 0 0,-3 0 107 0 0,-41 4-1 0 0,-2 0 154 0 0,-102 6 707 0 0,-6 1-405 0 0,166-9-587 0 0,-205-6 356 0 0,-22 16 47 0 0,0-1-14 0 0,232-8-465 0 0,-14-1-14 0 0,-1 2 1 0 0,0 1-1 0 0,1 2 1 0 0,-35 7-1 0 0,33 0-113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56:42.281"/>
    </inkml:context>
    <inkml:brush xml:id="br0">
      <inkml:brushProperty name="width" value="0.1" units="cm"/>
      <inkml:brushProperty name="height" value="0.1" units="cm"/>
      <inkml:brushProperty name="color" value="#F4F91B"/>
    </inkml:brush>
  </inkml:definitions>
  <inkml:trace contextRef="#ctx0" brushRef="#br0">3337 129 2527 0 0,'-9'-3'355'0'0,"-1"1"-1"0"0,0 1 0 0 0,0-1 1 0 0,-14 1-1 0 0,-26-3 802 0 0,17-1-287 0 0,-19-5 78 0 0,33 5-603 0 0,-1 1-1 0 0,0 1 1 0 0,1 1-1 0 0,-34 1 1 0 0,36 0-257 0 0,-28-6 1 0 0,9 2-37 0 0,2 1-48 0 0,9 0 91 0 0,0 1-1 0 0,0 2 0 0 0,-42 2 0 0 0,25 3 117 0 0,-170 25 972 0 0,47-6-563 0 0,92-18-416 0 0,-137-7-1 0 0,145-1 286 0 0,29 2-49 0 0,-47-8 0 0 0,-36-9 105 0 0,-85-16 453 0 0,93 9-760 0 0,86 17-186 0 0,-1 1 1 0 0,0 2 0 0 0,-1 0 0 0 0,-33 0 0 0 0,-99 9 65 0 0,119 0-95 0 0,-1 2-1 0 0,-63 18 0 0 0,70-15-21 0 0,0-1 0 0 0,-1-3 0 0 0,-52 4 0 0 0,9-9 0 0 0,39 0 0 0 0,-47 5 0 0 0,56-3 0 0 0,-36-1 0 0 0,2 0 0 0 0,27-1-59 0 0,-41-4-1 0 0,51 1-8 0 0,-1 2 0 0 0,1 0-1 0 0,-47 6 1 0 0,20 4-1508 0 0,27-5 0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56:59.017"/>
    </inkml:context>
    <inkml:brush xml:id="br0">
      <inkml:brushProperty name="width" value="0.1" units="cm"/>
      <inkml:brushProperty name="height" value="0.1" units="cm"/>
      <inkml:brushProperty name="color" value="#F4F91B"/>
    </inkml:brush>
  </inkml:definitions>
  <inkml:trace contextRef="#ctx0" brushRef="#br0">390 1446 4231 0 0,'-1'-1'63'0'0,"1"1"0"0"0,-1-1 0 0 0,1 0 1 0 0,0 0-1 0 0,-1 0 0 0 0,1 0 0 0 0,0 0 0 0 0,0 0 0 0 0,0 0 0 0 0,0 0 0 0 0,0 0 0 0 0,0 0 0 0 0,0 0 0 0 0,0 0 0 0 0,0 0 0 0 0,1-1 0 0 0,3 0 1471 0 0,3 9-429 0 0,-1 2-247 0 0,4 3 1307 0 0,-8-11-2077 0 0,-1 0-1 0 0,1-1 0 0 0,0 1 1 0 0,0-1-1 0 0,0 0 1 0 0,0 1-1 0 0,0-1 1 0 0,0 0-1 0 0,2 0 0 0 0,20-1 160 0 0,-16 0-82 0 0,-1 1 1 0 0,1 0-1 0 0,-1 0 1 0 0,1 1-1 0 0,-1 0 1 0 0,1 0-1 0 0,-1 0 0 0 0,0 1 1 0 0,0 0-1 0 0,0 1 1 0 0,12 5-1 0 0,-8-2 15 0 0,0 0 0 0 0,-1 1 0 0 0,1 0 0 0 0,-1 1 0 0 0,15 15 0 0 0,-19-17-50 0 0,0-1 0 0 0,0 0 0 0 0,0 0 0 0 0,8 4-1 0 0,13 11 318 0 0,-24-17-388 0 0,1-1 0 0 0,0 0 0 0 0,-1 0 0 0 0,1 0-1 0 0,0 0 1 0 0,0 0 0 0 0,0-1 0 0 0,0 0 0 0 0,6 2 0 0 0,41 3 355 0 0,-27-4-209 0 0,129 4 475 0 0,-121-6-584 0 0,-2-2-33 0 0,0-1 0 0 0,-1-2 0 0 0,35-9 0 0 0,-54 11-39 0 0,20-7 50 0 0,3-2 67 0 0,5 5-11 0 0,1 2-1 0 0,48-1 1 0 0,-17 2-62 0 0,-52 1-59 0 0,1 2-1 0 0,-1 0 0 0 0,0 1 0 0 0,0 1 0 0 0,19 4 1 0 0,24 10 1 0 0,-43-9-10 0 0,0-1 0 0 0,0-1 0 0 0,0-1 0 0 0,1 0 0 0 0,33 0 0 0 0,140-22 136 0 0,-179 19-122 0 0,1 0 0 0 0,25 2-1 0 0,6 1 10 0 0,-9-2-23 0 0,78-3 0 0 0,-65 1 32 0 0,80 9 0 0 0,-78-3-16 0 0,1-3 0 0 0,0-1 0 0 0,67-9 0 0 0,-101 7-12 0 0,-1 1-1 0 0,30 3 0 0 0,-28-1 41 0 0,37 4-48 0 0,-19-2 74 0 0,0-1 0 0 0,42-3 0 0 0,134-9 286 0 0,-159 10-316 0 0,39 0 48 0 0,-75-2-78 0 0,0 2 1 0 0,0 0-1 0 0,26 5 0 0 0,6 1 13 0 0,13-4 7 0 0,-36-3 96 0 0,41 7 1 0 0,-13 0 63 0 0,73 1 0 0 0,-35-4-26 0 0,-42 1-85 0 0,0-3 1 0 0,0-2-1 0 0,73-10 0 0 0,-111 9 82 0 0,0 0-1 0 0,1 1 0 0 0,22 2 1 0 0,-20 0 95 0 0,-1-1 0 0 0,21-2-1 0 0,-14 0 40 0 0,37 2-1 0 0,8 1-1652 0 0,172 0 1031 0 0,-156 1 260 0 0,1-3 0 0 0,117-15 0 0 0,-156 10 167 0 0,74 1 0 0 0,-107 3-86 0 0,0 2-1 0 0,0 0 0 0 0,17 3 1 0 0,84 14-4 0 0,-68-13-10 0 0,43 0 0 0 0,-24-2 0 0 0,-33-1 27 0 0,57-4-1 0 0,135-6 113 0 0,-156 5-99 0 0,-41 1-11 0 0,0 1 1 0 0,38 3-1 0 0,-48 0-17 0 0,-1-1 0 0 0,1-1 0 0 0,-1-1-1 0 0,1 0 1 0 0,-1-1 0 0 0,22-5 0 0 0,-12 0 13 0 0,-1-1-1 0 0,0-1 1 0 0,25-14-1 0 0,-42 20-26 0 0,22-11 41 0 0,-1 0 0 0 0,-1-2 0 0 0,0-2 0 0 0,28-22-1 0 0,-48 33-4 0 0,0 0-1 0 0,0 0 0 0 0,-1-1 0 0 0,0 0 0 0 0,-1 0 1 0 0,0 0-1 0 0,0 0 0 0 0,7-17 0 0 0,-3 4 96 0 0,0-1-1 0 0,-2 0 0 0 0,0-1 1 0 0,-2 1-1 0 0,5-40 1 0 0,36-262 299 0 0,-44 312-424 0 0,0 2 70 0 0,-1 1 0 0 0,0-1 1 0 0,0 0-1 0 0,-1 0 1 0 0,-1 1-1 0 0,0-1 0 0 0,0 0 1 0 0,-1 1-1 0 0,0-1 0 0 0,0 1 1 0 0,-1 0-1 0 0,-1-1 0 0 0,1 1 1 0 0,-1 1-1 0 0,-1-1 0 0 0,-10-15 1 0 0,7 12-387 0 0,0 0 1 0 0,1-1 0 0 0,-11-26-1 0 0,15 29 609 0 0,0 0 1 0 0,0 0-1 0 0,1 0 0 0 0,0-1 0 0 0,1 1 0 0 0,0-12 0 0 0,1 6-491 0 0,-1 0 0 0 0,-1 1-1 0 0,0 0 1 0 0,-1-1 0 0 0,0 1-1 0 0,-1 0 1 0 0,-1 0-1 0 0,-11-22 1 0 0,11 26 194 0 0,-1 0 0 0 0,0 1 0 0 0,-1 0 0 0 0,0 0 0 0 0,-1 0 0 0 0,0 1 0 0 0,0 0 0 0 0,-1 0 0 0 0,-1 1 0 0 0,1 0 0 0 0,-11-6 0 0 0,-4-2 0 0 0,0 2 0 0 0,-1 0 0 0 0,0 2 0 0 0,-51-17 0 0 0,37 16 0 0 0,-1 1 0 0 0,-45-6 0 0 0,-17 7 5 0 0,-194 4 1 0 0,212 6 36 0 0,-1-2 1 0 0,-116-21 0 0 0,96 10 21 0 0,-190-2 0 0 0,-25-1-4 0 0,247 12-14 0 0,-17-3-9 0 0,27 1 715 0 0,-119 4-1 0 0,-381 14-2120 0 0,489-10 1875 0 0,-104 16 1 0 0,106-8-998 0 0,-115 0 1 0 0,-13-33 800 0 0,145 15 845 0 0,5 3-1611 0 0,-1 2 0 0 0,-71 4-1 0 0,-82 0 457 0 0,-183-5 0 0 0,227 15 0 0 0,54-2 0 0 0,-127-7 0 0 0,-120-22 0 0 0,222 12 0 0 0,-77-2 0 0 0,-155 8 0 0 0,308 6 0 0 0,-77 13 0 0 0,90-10 0 0 0,27-5 0 0 0,-1 0 0 0 0,0-1 0 0 0,1 0 0 0 0,-26-5 0 0 0,40 5 0 0 0,-1 1 1 0 0,1-1-1 0 0,0 0 0 0 0,-1 1 0 0 0,1-1 1 0 0,0 1-1 0 0,0-1 0 0 0,-1 1 0 0 0,1-1 1 0 0,0 1-1 0 0,0 0 0 0 0,0 0 0 0 0,0 0 1 0 0,0-1-1 0 0,0 1 0 0 0,0 0 0 0 0,0 0 1 0 0,0 0-1 0 0,1 1 0 0 0,-2 0 0 0 0,-13 24-65 0 0,11-10 63 0 0,1 0 0 0 0,1 0 1 0 0,1 0-1 0 0,0 0 0 0 0,1 19 0 0 0,0 12-52 0 0,-8 73 50 0 0,-3 120 850 0 0,10-124-1146 0 0,-6-1 0 0 0,-29 169-1 0 0,32-259 301 0 0,1-1 0 0 0,2 38 0 0 0,-2-47 25 0 0,0-14 78 0 0,-1-9 66 0 0,1 0-108 0 0,-1 1-1 0 0,0 0 0 0 0,0 0 1 0 0,0 1-1 0 0,-1-1 0 0 0,0 1 1 0 0,0 0-1 0 0,-12-10 0 0 0,16 15-58 0 0,0 1 0 0 0,0-1 0 0 0,1 1 0 0 0,-1 0 0 0 0,0-1 0 0 0,0 1 0 0 0,1 0 0 0 0,-1 0 0 0 0,0 0 0 0 0,0-1 0 0 0,0 1 0 0 0,0 0 0 0 0,1 0 0 0 0,-1 0 0 0 0,0 0-1 0 0,0 0 1 0 0,0 0 0 0 0,0 1 0 0 0,1-1 0 0 0,-1 0 0 0 0,0 0 0 0 0,0 1 0 0 0,0-1 0 0 0,1 0 0 0 0,-1 1 0 0 0,0-1 0 0 0,0 1 0 0 0,1-1 0 0 0,-1 1 0 0 0,0-1 0 0 0,1 1 0 0 0,-1-1 0 0 0,1 1 0 0 0,-1 0 0 0 0,1-1 0 0 0,-1 1 0 0 0,0 0 0 0 0,-2 4-107 0 0,0-1 0 0 0,0 1 0 0 0,1 0-1 0 0,-3 6 1 0 0,-18 46-2428 0 0,10-17-2863 0 0,-3 10-2088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57:01.918"/>
    </inkml:context>
    <inkml:brush xml:id="br0">
      <inkml:brushProperty name="width" value="0.1" units="cm"/>
      <inkml:brushProperty name="height" value="0.1" units="cm"/>
      <inkml:brushProperty name="color" value="#F4F91B"/>
    </inkml:brush>
  </inkml:definitions>
  <inkml:trace contextRef="#ctx0" brushRef="#br0">1622 1 3223 0 0,'-8'2'123'0'0,"1"0"-1"0"0,-1 1 0 0 0,1 0 0 0 0,0 0 0 0 0,0 0 0 0 0,0 1 1 0 0,-9 7-1 0 0,3-2 112 0 0,1 0 1 0 0,-1-1-1 0 0,-1-1 1 0 0,1 0 0 0 0,-1-1-1 0 0,0 0 1 0 0,-1-1-1 0 0,1-1 1 0 0,-1-1-1 0 0,0 0 1 0 0,-30 2-1 0 0,35-5-23 0 0,-17 1 179 0 0,1-1 0 0 0,-1-1 0 0 0,0-2 0 0 0,1-1 0 0 0,-35-9 0 0 0,21 1 39 0 0,-1 2-1 0 0,0 1 1 0 0,-1 2-1 0 0,-70-2 1 0 0,22 9 280 0 0,-100 14 0 0 0,141-12-528 0 0,1-2-1 0 0,-81-10 0 0 0,-29 0 91 0 0,138 10-298 0 0,1 2-1 0 0,-1 0 1 0 0,1 1-1 0 0,-34 10 0 0 0,1 7-3814 0 0,22-5-438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59:15.758"/>
    </inkml:context>
    <inkml:brush xml:id="br0">
      <inkml:brushProperty name="width" value="0.1" units="cm"/>
      <inkml:brushProperty name="height" value="0.1" units="cm"/>
      <inkml:brushProperty name="color" value="#F4F91B"/>
    </inkml:brush>
  </inkml:definitions>
  <inkml:trace contextRef="#ctx0" brushRef="#br0">309 1508 455 0 0,'0'-1'135'0'0,"-1"0"0"0"0,0 1 0 0 0,1-1 0 0 0,-1 1 0 0 0,0-1-1 0 0,0 1 1 0 0,1-1 0 0 0,-1 1 0 0 0,0 0 0 0 0,0-1-1 0 0,0 1 1 0 0,0 0 0 0 0,1-1 0 0 0,-1 1 0 0 0,0 0-1 0 0,0 0 1 0 0,0 0 0 0 0,0 0 0 0 0,0 0 0 0 0,0 0-1 0 0,-1 0 1 0 0,-1 1 77 0 0,1 0 0 0 0,0-1 0 0 0,0 1 0 0 0,0 0 0 0 0,0 0 0 0 0,0 1 0 0 0,0-1 0 0 0,-2 2 0 0 0,-5 6 508 0 0,8-8-622 0 0,0 0-1 0 0,0 0 1 0 0,0 0 0 0 0,0 0-1 0 0,0-1 1 0 0,0 1 0 0 0,0 0 0 0 0,0 0-1 0 0,0-1 1 0 0,0 1 0 0 0,0-1 0 0 0,-2 2-1 0 0,-11 8 1124 0 0,13-8-1073 0 0,-1-1 0 0 0,1 1 0 0 0,0-1 0 0 0,-1 0 0 0 0,1 0 0 0 0,-1 0-1 0 0,1 0 1 0 0,-4 1 0 0 0,1 2 488 0 0,-7 6 765 0 0,10-10-1368 0 0,1 0 0 0 0,0 0-1 0 0,0 0 1 0 0,0 1-1 0 0,0-1 1 0 0,0 0-1 0 0,-1 0 1 0 0,1 0-1 0 0,0 0 1 0 0,0 0 0 0 0,0 0-1 0 0,0 0 1 0 0,-1 0-1 0 0,1 0 1 0 0,0 0-1 0 0,0 0 1 0 0,0 0 0 0 0,-1 0-1 0 0,1 0 1 0 0,0 0-1 0 0,0 0 1 0 0,0 0-1 0 0,0 0 1 0 0,-1 0 0 0 0,1 0-1 0 0,0 0 1 0 0,0 0-1 0 0,0 0 1 0 0,-1 0-1 0 0,1 0 1 0 0,0 0 0 0 0,0 0-1 0 0,0 0 1 0 0,0 0-1 0 0,0-1 1 0 0,-1 1-1 0 0,1 0 1 0 0,0 0-1 0 0,0 0 1 0 0,0 0 0 0 0,0 0-1 0 0,0-1 1 0 0,0 1-1 0 0,0 0 1 0 0,-1 0-1 0 0,1 0 1 0 0,0 0 0 0 0,0-1-1 0 0,0 1 1 0 0,0 0-1 0 0,0 0 1 0 0,0 0-1 0 0,0 0 1 0 0,0-1 0 0 0,0 1-1 0 0,0 0 1 0 0,0 0-1 0 0,0 0 1 0 0,0-1-1 0 0,0 1 1 0 0,0 0 0 0 0,0 0-1 0 0,0-1 1 0 0,0 9 1441 0 0,-1 6-559 0 0,2-13-900 0 0,-1-1 1 0 0,0 0-1 0 0,0 1 1 0 0,1-1-1 0 0,-1 1 0 0 0,0-1 1 0 0,1 0-1 0 0,-1 1 1 0 0,0-1-1 0 0,1 0 0 0 0,-1 0 1 0 0,1 1-1 0 0,-1-1 1 0 0,0 0-1 0 0,1 0 0 0 0,-1 0 1 0 0,1 0-1 0 0,-1 1 1 0 0,1-1-1 0 0,-1 0 1 0 0,1 0-1 0 0,-1 0 0 0 0,1 0 1 0 0,-1 0-1 0 0,0 0 1 0 0,1 0-1 0 0,-1 0 0 0 0,1 0 1 0 0,-1 0-1 0 0,1-1 1 0 0,-1 1-1 0 0,1 0 0 0 0,0 0 1 0 0,54-19 2163 0 0,-46 18-2017 0 0,-1 0 1 0 0,1 1-1 0 0,-1 1 1 0 0,0-1 0 0 0,17 5-1 0 0,-16-4-71 0 0,7-2 97 0 0,-15 1-152 0 0,0-1 0 0 0,0 1 0 0 0,1 0 0 0 0,-1-1 0 0 0,0 1 0 0 0,0 0-1 0 0,1 0 1 0 0,-1 0 0 0 0,0 0 0 0 0,0 0 0 0 0,0 0 0 0 0,1 1 0 0 0,-1-1 0 0 0,0 0 0 0 0,0 1 0 0 0,0-1 0 0 0,1 0 0 0 0,-1 1 0 0 0,0 0 0 0 0,0-1 0 0 0,0 1 0 0 0,0 0 0 0 0,1 0 0 0 0,1 1-22 0 0,1 1 0 0 0,0-2 0 0 0,-1 1 0 0 0,1 0 0 0 0,0-1 0 0 0,0 1-1 0 0,0-1 1 0 0,0 0 0 0 0,0 0 0 0 0,0-1 0 0 0,0 1 0 0 0,5-1 0 0 0,4 0 33 0 0,-9 0-17 0 0,0 1-1 0 0,0-2 1 0 0,0 1-1 0 0,0 0 1 0 0,6-2-1 0 0,-3 0 47 0 0,-1 0-1 0 0,1 1 0 0 0,0 0 1 0 0,0 0-1 0 0,0 1 1 0 0,0 0-1 0 0,0 0 0 0 0,0 0 1 0 0,0 1-1 0 0,13 3 0 0 0,-4 0-17 0 0,1-2 0 0 0,-1 0-1 0 0,1-1 1 0 0,0 0-1 0 0,0-1 1 0 0,27-4-1 0 0,51-9 179 0 0,-46 13-173 0 0,-38 1-8 0 0,-1-1-1 0 0,1 0 0 0 0,20-3 0 0 0,0-4 8 0 0,-15 3 51 0 0,1 0 0 0 0,21-1-1 0 0,-32 5-93 0 0,-1 0-1 0 0,1 0 0 0 0,-1 1 1 0 0,1 0-1 0 0,-1-1 0 0 0,1 2 1 0 0,-1-1-1 0 0,0 1 0 0 0,0 0 1 0 0,0 0-1 0 0,6 3 0 0 0,15 12 15 0 0,-19-13-17 0 0,-1 1 0 0 0,1-1-1 0 0,0 0 1 0 0,1-1 0 0 0,10 5 0 0 0,-4-6 2 0 0,0 1 0 0 0,0-2 0 0 0,0 0 0 0 0,0-1 0 0 0,15-1 0 0 0,4 0 2 0 0,-16 1-23 0 0,81-3 198 0 0,-46 2-103 0 0,-42 2-65 0 0,0-1 1 0 0,0 0-1 0 0,0 0 0 0 0,1-1 1 0 0,14-4-1 0 0,-12 1-6 0 0,-9 2-7 0 0,-1 1 1 0 0,1 0-1 0 0,0 0 0 0 0,-1 0 0 0 0,1 1 1 0 0,0-1-1 0 0,0 1 0 0 0,-1 0 0 0 0,1 0 1 0 0,0 0-1 0 0,4 1 0 0 0,10-2-8 0 0,-17 1-3 0 0,0 0 0 0 0,1-1 0 0 0,-1 1 1 0 0,0 0-1 0 0,0 0 0 0 0,0 0 0 0 0,1 0 1 0 0,-1 0-1 0 0,0 0 0 0 0,0 0 0 0 0,0 0 1 0 0,1 1-1 0 0,-1-1 0 0 0,0 0 0 0 0,0 1 1 0 0,0-1-1 0 0,2 2 0 0 0,-2-2-3 0 0,1 0-1 0 0,-1 1 1 0 0,1-1 0 0 0,0 0 0 0 0,-1 0-1 0 0,1 0 1 0 0,-1 0 0 0 0,1 0-1 0 0,0 0 1 0 0,-1-1 0 0 0,1 1-1 0 0,-1-1 1 0 0,1 1 0 0 0,-1-1-1 0 0,3 0 1 0 0,17-3 58 0 0,34 4 145 0 0,-50 0-183 0 0,1 0-1 0 0,-1 0 1 0 0,1-1 0 0 0,-1 0-1 0 0,0 0 1 0 0,10-3 0 0 0,13-2 42 0 0,-7 2-3 0 0,0-1 0 0 0,40-15 0 0 0,-2 1 20 0 0,-27 9-86 0 0,-12 4 35 0 0,0 1-1 0 0,29-4 0 0 0,-34 7-15 0 0,0-1 1 0 0,-1 0-1 0 0,22-9 1 0 0,-30 10-10 0 0,56-14-1 0 0,-46 14 11 0 0,-1-2-1 0 0,1 0 0 0 0,-1-1 1 0 0,26-13-1 0 0,24-7 63 0 0,-14 2 18 0 0,15-6-16 0 0,-54 22-64 0 0,-5 4-6 0 0,0-1 1 0 0,-1 0-1 0 0,1 0 0 0 0,-1-1 1 0 0,0 0-1 0 0,11-11 0 0 0,26-31-1496 0 0,-29 33 2110 0 0,7-13 378 0 0,47-69-935 0 0,-62 88-57 0 0,0 1-1 0 0,11-12 0 0 0,10-14 39 0 0,-12 10-24 0 0,0-1 1 0 0,15-36-1 0 0,-19 34 4 0 0,18-40 78 0 0,-25 59-95 0 0,0 0 0 0 0,-1 0 0 0 0,-1 0 0 0 0,1-1 0 0 0,-1 0 0 0 0,0 1 0 0 0,-1-1 0 0 0,1 0 0 0 0,-2 0 0 0 0,1 0 0 0 0,-1 0 0 0 0,0 1 0 0 0,-1-1 0 0 0,0 0 0 0 0,-2-9 0 0 0,1 1 6 0 0,1 0 0 0 0,0 0 0 0 0,1 0 0 0 0,1 0 0 0 0,0 0 0 0 0,6-23 0 0 0,1-23 16 0 0,-8 55-28 0 0,0 0 0 0 0,0 1 0 0 0,-1-1 0 0 0,0 0 0 0 0,0 0-1 0 0,0 1 1 0 0,-1-1 0 0 0,0 1 0 0 0,-1-1 0 0 0,1 1 0 0 0,-1 0 0 0 0,0 0 0 0 0,-1 0-1 0 0,0 0 1 0 0,0 1 0 0 0,-6-8 0 0 0,0 2 3 0 0,-1 1-1 0 0,0-1 1 0 0,-1 2-1 0 0,0 0 1 0 0,-1 0 0 0 0,-18-9-1 0 0,5 5 16 0 0,18 9-23 0 0,-1 0 0 0 0,1 0 0 0 0,0-1 0 0 0,1 0 0 0 0,-1-1 0 0 0,-7-7 0 0 0,1-1 1 0 0,-1 1 1 0 0,-17-13-1 0 0,25 21 14 0 0,0 1 0 0 0,0 0 0 0 0,-1 0-1 0 0,1 0 1 0 0,-1 1 0 0 0,0 1-1 0 0,-14-4 1 0 0,-23 0 5 0 0,-76-1 0 0 0,73 5-2 0 0,-59-8 0 0 0,90 8-16 0 0,1-1 4 0 0,-1 0 0 0 0,2-1 0 0 0,-18-6 0 0 0,-31-15 51 0 0,-55-20 9 0 0,76 33-50 0 0,0 1 0 0 0,-1 3-1 0 0,0 2 1 0 0,-83-2 0 0 0,95 6-13 0 0,-58-10 0 0 0,24 2 0 0 0,4 2 0 0 0,16 1 0 0 0,-59 0 0 0 0,29 6 0 0 0,-84 2 0 0 0,31 16 0 0 0,95-12 0 0 0,-31 6 0 0 0,-104 12 0 0 0,151-21 0 0 0,-33 9 0 0 0,-3-1 0 0 0,54-10 0 0 0,-125 21 0 0 0,116-20 0 0 0,1 0 0 0 0,-18 0 0 0 0,20-1 0 0 0,-1 0 0 0 0,0 1 0 0 0,0-1 0 0 0,0 1 0 0 0,-7 3 0 0 0,12-4 0 0 0,0 0 0 0 0,1 1 0 0 0,-1-1 0 0 0,0 0 0 0 0,1 0 0 0 0,-1 0 0 0 0,0 0 0 0 0,1 0 0 0 0,-4-1 0 0 0,4 0 0 0 0,0 1 0 0 0,0 0 0 0 0,0 0 0 0 0,1-1 0 0 0,-1 1 0 0 0,0 0 0 0 0,0 0 0 0 0,0 0 0 0 0,0 0 0 0 0,0 0 0 0 0,1 0 0 0 0,-1 0 0 0 0,0 0 0 0 0,0 1 0 0 0,0-1 0 0 0,0 0 0 0 0,1 0 0 0 0,-1 1 0 0 0,0-1 0 0 0,0 1 0 0 0,1-1 0 0 0,-1 0 0 0 0,0 1 0 0 0,0 0 0 0 0,1-1 0 0 0,-1 1 0 0 0,1-1 0 0 0,-1 1 0 0 0,0 0 0 0 0,1-1 0 0 0,-1 1 0 0 0,1 0 0 0 0,0-1 0 0 0,-1 1 0 0 0,0 1 0 0 0,-1 1 0 0 0,0 0 0 0 0,0 0 0 0 0,0 0 0 0 0,-1-1 0 0 0,1 1 0 0 0,-1-1 0 0 0,0 1 0 0 0,1-1 0 0 0,-1 0 0 0 0,0 0 0 0 0,0 0 0 0 0,-5 1 0 0 0,3-1 0 0 0,1 1 0 0 0,0-1 0 0 0,0 1 0 0 0,0 0 0 0 0,0 0 0 0 0,-5 6 0 0 0,-18 19 0 0 0,22-24 0 0 0,0 1 0 0 0,1-1 0 0 0,-1 1 0 0 0,1 0 0 0 0,0 0 0 0 0,0 0 0 0 0,1 1 0 0 0,-1 0 0 0 0,1-1 0 0 0,1 1 0 0 0,-1 0 0 0 0,1 0 0 0 0,-3 11 0 0 0,-20 93 0 0 0,2-14 0 0 0,1-1 0 0 0,13-59 0 0 0,1 0 0 0 0,-3 38 0 0 0,10-61 0 0 0,-3 28 0 0 0,2 0 0 0 0,5 61 0 0 0,4 54 0 0 0,-7-102 0 0 0,10 75 0 0 0,-7-112 0 0 0,0 4 0 0 0,2 36 0 0 0,-5-55-42 0 0,0 0-1 0 0,0 0 1 0 0,0 0-1 0 0,0 1 1 0 0,0-1-1 0 0,1 0 1 0 0,-1 0-1 0 0,1 0 1 0 0,0 0-1 0 0,-1 0 0 0 0,1 0 1 0 0,0 0-1 0 0,0 0 1 0 0,0 0-1 0 0,0 0 1 0 0,3 2-1 0 0,15 32-2498 0 0,-15-22 677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59:18.272"/>
    </inkml:context>
    <inkml:brush xml:id="br0">
      <inkml:brushProperty name="width" value="0.1" units="cm"/>
      <inkml:brushProperty name="height" value="0.1" units="cm"/>
      <inkml:brushProperty name="color" value="#F4F91B"/>
    </inkml:brush>
  </inkml:definitions>
  <inkml:trace contextRef="#ctx0" brushRef="#br0">2697 1621 2303 0 0,'-1'-7'284'0'0,"0"2"-339"0"0,0-1 0 0 0,0 0-1 0 0,1 0 1 0 0,0 0 0 0 0,1-9 0 0 0,0 12 428 0 0,-1 0-1 0 0,1 1 1 0 0,0-1 0 0 0,0 0 0 0 0,0 1 0 0 0,1-1 0 0 0,-1 0 0 0 0,0 1 0 0 0,3-3 0 0 0,17-19 3604 0 0,7-8-3384 0 0,-26 29-507 0 0,-1 1 0 0 0,1-1 0 0 0,-1 1 0 0 0,0-1 0 0 0,1 0 1 0 0,-1 1-1 0 0,0-1 0 0 0,-1 0 0 0 0,1 0 0 0 0,-1 0 0 0 0,1-5 1 0 0,0-1 648 0 0,0-1 0 0 0,1 1 0 0 0,0-1 0 0 0,4-11 0 0 0,3-9 379 0 0,-5 15-602 0 0,0 1-1 0 0,11-22 1 0 0,-9 24-287 0 0,-1 0 0 0 0,0-1 1 0 0,-1 0-1 0 0,2-13 0 0 0,3-30 455 0 0,-4 15-171 0 0,2 1 1 0 0,19-62-1 0 0,16 2 215 0 0,-28 71-394 0 0,-1-2-1 0 0,16-59 0 0 0,-10-26 548 0 0,-18 110-839 0 0,-1 0-1 0 0,1-1 0 0 0,-1 1 0 0 0,0-1 0 0 0,-1 1 0 0 0,0 0 0 0 0,-2-11 0 0 0,-16-45 227 0 0,6 23-123 0 0,-4-10 5 0 0,10 33-112 0 0,2 0 1 0 0,-5-22-1 0 0,8 28-17 0 0,-1 1 0 0 0,0-1-1 0 0,0 1 1 0 0,-1 0 0 0 0,0 0 0 0 0,-1 0-1 0 0,1 0 1 0 0,-2 1 0 0 0,1 0 0 0 0,-1 0-1 0 0,-9-9 1 0 0,5 8 15 0 0,0-1-1 0 0,0 2 0 0 0,-1 0 1 0 0,0 0-1 0 0,0 1 0 0 0,-1 0 1 0 0,-22-9-1 0 0,-27-12-31 0 0,-19-14 64 0 0,61 34-64 0 0,0 0 0 0 0,-1 2 0 0 0,1 1 0 0 0,-1 0 0 0 0,-1 1 0 0 0,1 1 0 0 0,0 1 0 0 0,-41 2 0 0 0,-273-4 128 0 0,220-8-35 0 0,-63-3 86 0 0,131 14-147 0 0,-73 8 0 0 0,-81 10-32 0 0,-142 15 0 0 0,107 11 0 0 0,209-38 0 0 0,-1-2 0 0 0,-48 2 0 0 0,51-4 0 0 0,-33 6 0 0 0,13-1 0 0 0,-87 6 0 0 0,125-11 0 0 0,0 0 0 0 0,0 0 0 0 0,0 1 0 0 0,0 0 0 0 0,0 0 0 0 0,0 0 0 0 0,1 1 0 0 0,-1-1 0 0 0,1 2 0 0 0,0-1 0 0 0,-1 0 0 0 0,2 1 0 0 0,-1 0 0 0 0,0 0 0 0 0,-4 5 0 0 0,-5 9 0 0 0,0 0 0 0 0,-21 35 0 0 0,8-11 0 0 0,21-32 0 0 0,0 0 0 0 0,-5 14 0 0 0,7-15 0 0 0,0 0 0 0 0,-1-1 0 0 0,0 1 0 0 0,-9 12 0 0 0,-15 14 0 0 0,2 1 0 0 0,2 1 0 0 0,-33 64 0 0 0,48-77 0 0 0,1-1 0 0 0,1 1 0 0 0,-5 29 0 0 0,1-4 0 0 0,6-30 0 0 0,2 0 0 0 0,0 1 0 0 0,1-1 0 0 0,1 1 0 0 0,1 0 0 0 0,0 0 0 0 0,2 0 0 0 0,5 38 0 0 0,30 77 0 0 0,-35-131 0 0 0,1-1 0 0 0,0 0 0 0 0,0 0 0 0 0,0 0 0 0 0,0 0 0 0 0,0 0 0 0 0,0 0 0 0 0,1 0 0 0 0,-1 0 0 0 0,4 2 0 0 0,31 20 0 0 0,-26-19 0 0 0,0-1 0 0 0,1-1 0 0 0,-1 0 0 0 0,1-1 0 0 0,21 3 0 0 0,-7 0 0 0 0,47 12 0 0 0,-20-4 0 0 0,68 8 0 0 0,-64-13 0 0 0,73 22 0 0 0,-76-17 0 0 0,6 4 0 0 0,-33-10 0 0 0,31 7 0 0 0,44 5 0 0 0,-67-14 0 0 0,39 11 0 0 0,25 4 0 0 0,67-8 104 0 0,-76-9-80 0 0,121 11-24 0 0,-44-17 53 0 0,-139 2-40 0 0,0 2-1 0 0,-1 0 1 0 0,1 2-1 0 0,47 12 0 0 0,6 1 1 0 0,-55-14 9 0 0,0-2 0 0 0,0 0 0 0 0,41-6 0 0 0,15 1 29 0 0,-78 4-30 0 0,1 0 1 0 0,0 0-1 0 0,-1 0 1 0 0,1-1-1 0 0,-1 0 0 0 0,1 0 1 0 0,-1 0-1 0 0,1 0 1 0 0,-1-1-1 0 0,0 0 1 0 0,7-4-1 0 0,-16 11-288 0 0,0 0-1 0 0,0 0 1 0 0,1 0-1 0 0,-1 1 1 0 0,1 0 0 0 0,0-1-1 0 0,1 1 1 0 0,-1 1-1 0 0,-3 10 1 0 0,2-7-616 0 0,-8 15-932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06:22.133"/>
    </inkml:context>
    <inkml:brush xml:id="br0">
      <inkml:brushProperty name="width" value="0.1" units="cm"/>
      <inkml:brushProperty name="height" value="0.1" units="cm"/>
      <inkml:brushProperty name="color" value="#F4F91B"/>
    </inkml:brush>
  </inkml:definitions>
  <inkml:trace contextRef="#ctx0" brushRef="#br0">4121 1647 3223 0 0,'3'-6'656'0'0,"-1"1"-1"0"0,0-1 0 0 0,0 0 1 0 0,-1 0-1 0 0,0 0 0 0 0,0 0 0 0 0,0 0 1 0 0,-1 0-1 0 0,1 0 0 0 0,-2-1 0 0 0,1 1 1 0 0,-2-7-1 0 0,2 12-617 0 0,-1 1-1 0 0,1 0 1 0 0,-1-1-1 0 0,0 1 1 0 0,1-1-1 0 0,-1 1 1 0 0,1 0-1 0 0,-1-1 1 0 0,0 1-1 0 0,1 0 1 0 0,-1 0-1 0 0,0-1 1 0 0,0 1-1 0 0,1 0 1 0 0,-1 0 0 0 0,0 0-1 0 0,1 0 1 0 0,-1 0-1 0 0,0 0 1 0 0,0 0-1 0 0,1 0 1 0 0,-1 0-1 0 0,0 1 1 0 0,1-1-1 0 0,-1 0 1 0 0,0 0-1 0 0,1 0 1 0 0,-2 1-1 0 0,-20 7 644 0 0,-39 16 863 0 0,15-7-1032 0 0,30-10-196 0 0,0-1 1 0 0,0-1 0 0 0,-1-1 0 0 0,-30 5 0 0 0,32-7-112 0 0,-8 0 525 0 0,-24-1 0 0 0,39-2-552 0 0,0 1 0 0 0,0-2 0 0 0,0 1 1 0 0,0-1-1 0 0,0 0 0 0 0,-13-6 0 0 0,-33-8 478 0 0,-18-19 368 0 0,66 32-958 0 0,1 1 0 0 0,0 0-1 0 0,-1 0 1 0 0,1 0 0 0 0,-1 1 0 0 0,0 0-1 0 0,-11-1 1 0 0,-43 3 176 0 0,3-1-29 0 0,23-1-25 0 0,21 1-64 0 0,1 0 0 0 0,0-1-1 0 0,-19-4 1 0 0,-51-17 414 0 0,-64-15 121 0 0,-32 12-437 0 0,167 22-163 0 0,-1 0 1 0 0,-12-5-1 0 0,13 4 19 0 0,0 0-1 0 0,-16-2 0 0 0,-4 0-119 0 0,-24-2-1262 0 0,30 5 1590 0 0,0 2 0 0 0,0 1 0 0 0,0 0 1 0 0,1 2-1 0 0,-26 6 0 0 0,-81 15-286 0 0,105-19 0 0 0,-30 1 135 0 0,1-1-1 0 0,-68-6 1 0 0,-48 2 98 0 0,30-1-78 0 0,116 2-953 0 0,-111 11 1816 0 0,91-8-967 0 0,-13 3-18 0 0,14-1-12 0 0,0-1 1 0 0,-78-3-1 0 0,88-2-10 0 0,-13 1 79 0 0,-1 1-1 0 0,-55 12 1 0 0,73-10 9 0 0,-60 0 0 0 0,64-5-37 0 0,0 2 1 0 0,1 1-1 0 0,-38 8 1 0 0,-116 22-63 0 0,136-25 0 0 0,-40-2 53 0 0,59-4 16 0 0,-1-2-1 0 0,-27-3 1 0 0,41 3-64 0 0,5 0 15 0 0,0 0 0 0 0,0-1-1 0 0,1 1 1 0 0,-1-1 0 0 0,1 0 0 0 0,-1-1-1 0 0,-9-5 1 0 0,-34-26 236 0 0,25 15-194 0 0,18 15-42 0 0,0-1 0 0 0,1 0 0 0 0,0 0 0 0 0,0-1 0 0 0,0 1 0 0 0,0-1 0 0 0,1 0 0 0 0,0-1 0 0 0,1 1 0 0 0,-1-1 0 0 0,1 1 0 0 0,-4-12 0 0 0,-2-8 33 0 0,2-1-1 0 0,0 1 0 0 0,-4-39 1 0 0,6 36-18 0 0,-4-58 20 0 0,7 56 14 0 0,-9-50-1 0 0,6 65-60 0 0,-1-1 0 0 0,0 1 1 0 0,-1 0-1 0 0,-12-18 0 0 0,12 22-4 0 0,0 0 0 0 0,1-1 1 0 0,0 0-1 0 0,1 0 0 0 0,1 0 0 0 0,0-1 1 0 0,-3-21-1 0 0,1 0 12 0 0,-1 0 0 0 0,-1 1 0 0 0,-17-45-1 0 0,21 67-14 0 0,-21-57-1 0 0,9 30 0 0 0,-11-49 0 0 0,24 75 0 0 0,1 0 0 0 0,0 0 0 0 0,1 0 0 0 0,0 0 0 0 0,1 0 0 0 0,0 0 0 0 0,1 0 0 0 0,3-15 0 0 0,1 2 0 0 0,-1 7 0 0 0,0 0 0 0 0,11-27 0 0 0,11-13 0 0 0,-23 52 0 0 0,1 1 0 0 0,0-1 0 0 0,1 1 0 0 0,-1 0 0 0 0,1 0 0 0 0,8-7 0 0 0,-5 8 0 0 0,0 1 0 0 0,-1 0 0 0 0,1 1 0 0 0,1-1 0 0 0,-1 2 0 0 0,0-1 0 0 0,1 1 0 0 0,-1 0 0 0 0,16 0 0 0 0,4-3 0 0 0,53-15 0 0 0,-56 13 0 0 0,0 1 0 0 0,0 1 0 0 0,1 1 0 0 0,-1 1 0 0 0,43 0 0 0 0,-24 8 0 0 0,51 13 0 0 0,2-1 0 0 0,50 6-64 0 0,-108-19 64 0 0,0-1 0 0 0,44-4 0 0 0,-40 0 0 0 0,57 5 0 0 0,-7 4 0 0 0,39 7 0 0 0,46 2 0 0 0,-169-17 0 0 0,8 1 0 0 0,0-1 0 0 0,0 0 0 0 0,21-4 0 0 0,138-20 0 0 0,-149 20 0 0 0,1 0 0 0 0,0 2 0 0 0,0 1 0 0 0,0 1 0 0 0,52 8 0 0 0,-15 2 0 0 0,-16-2 0 0 0,86 4 0 0 0,-98-12 0 0 0,12 0 0 0 0,58-6 0 0 0,210-27 0 0 0,-286 32 0 0 0,51 7 0 0 0,-13 0 0 0 0,44 6 0 0 0,-93-10 0 0 0,12 2 0 0 0,0-2 0 0 0,54-2 0 0 0,-32-4 0 0 0,0 2 0 0 0,66 6 0 0 0,15 18 0 0 0,-90-13 0 0 0,-30-6 0 0 0,0 1 0 0 0,0 0 0 0 0,0 1 0 0 0,0 1 0 0 0,-1 0 0 0 0,0 1 0 0 0,0 0 0 0 0,24 18 0 0 0,-17-10 0 0 0,1-1 0 0 0,41 19 0 0 0,1 0 0 0 0,-48-22 0 0 0,-1 1 0 0 0,0 0 0 0 0,-1 2 0 0 0,-1-1 0 0 0,0 1 0 0 0,17 24 0 0 0,-20-25 0 0 0,-9-11 0 0 0,12 13 0 0 0,-1 1 0 0 0,0 0 0 0 0,15 32 0 0 0,-14-25 0 0 0,-10-17 0 0 0,0 0 0 0 0,0 1 0 0 0,0-1 0 0 0,0 0 0 0 0,2 14 0 0 0,-2-9 0 0 0,0 1 0 0 0,6 15 0 0 0,6 20 0 0 0,-13-38 0 0 0,0-1 0 0 0,1 0 0 0 0,0 1 0 0 0,1-1 0 0 0,5 10 0 0 0,-3-6 0 0 0,-1 1-7 0 0,0 1 0 0 0,-1-1 0 0 0,-1 1 0 0 0,-1 0 0 0 0,0 0-1 0 0,0 0 1 0 0,-2 0 0 0 0,0 15 0 0 0,-2 39 7 0 0,1-34 0 0 0,0 0 0 0 0,6 42 0 0 0,-4-67 0 0 0,0 0 0 0 0,-1-1 0 0 0,0 1 0 0 0,0 0 0 0 0,-1 0 0 0 0,0 0 0 0 0,-1 0 0 0 0,0 0 0 0 0,0-1 0 0 0,-1 1 0 0 0,0-1 0 0 0,0 0 0 0 0,-1 0 0 0 0,0 0 0 0 0,-1 0 0 0 0,0 0 0 0 0,0-1 0 0 0,-12 13 0 0 0,3-4 0 0 0,9-9 0 0 0,-1 0 0 0 0,1-1 0 0 0,-2 1 0 0 0,1-1 0 0 0,-1-1 0 0 0,1 1 0 0 0,-2-1 0 0 0,1 0 0 0 0,-9 3 0 0 0,1 1-2 0 0,0 0 0 0 0,1 0 0 0 0,0 1 0 0 0,1 1 0 0 0,-14 13 1 0 0,17-15-12 0 0,-14 14-543 0 0,1 0 0 0 0,-37 52 0 0 0,-2 15-4048 0 0,33-44-3780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06:34.661"/>
    </inkml:context>
    <inkml:brush xml:id="br0">
      <inkml:brushProperty name="width" value="0.1" units="cm"/>
      <inkml:brushProperty name="height" value="0.1" units="cm"/>
      <inkml:brushProperty name="color" value="#F4F91B"/>
    </inkml:brush>
  </inkml:definitions>
  <inkml:trace contextRef="#ctx0" brushRef="#br0">707 1476 1375 0 0,'-34'-2'3276'0'0,"22"1"-2449"0"0,1 1 0 0 0,-16 1 1 0 0,22 0-461 0 0,1-1 1 0 0,0 1-1 0 0,0 0 0 0 0,-1 1 1 0 0,1-1-1 0 0,0 1 1 0 0,0 0-1 0 0,0 0 1 0 0,-6 4-1 0 0,-55 34 4261 0 0,58-36-4076 0 0,2-1-309 0 0,1-1-1 0 0,0 1 1 0 0,0 0 0 0 0,0 0 0 0 0,-6 6 0 0 0,10-8-208 0 0,0-1 1 0 0,-1 1 0 0 0,1-1-1 0 0,-1 1 1 0 0,1 0-1 0 0,0-1 1 0 0,-1 1-1 0 0,1 0 1 0 0,0-1-1 0 0,-1 1 1 0 0,1 0 0 0 0,0 0-1 0 0,0-1 1 0 0,0 1-1 0 0,0 0 1 0 0,0 0-1 0 0,0-1 1 0 0,0 1-1 0 0,0 0 1 0 0,0 0-1 0 0,0-1 1 0 0,0 1 0 0 0,1 0-1 0 0,-1 0 1 0 0,0-1-1 0 0,0 1 1 0 0,1 0-1 0 0,-1-1 1 0 0,0 1-1 0 0,1 0 1 0 0,-1-1 0 0 0,1 1-1 0 0,-1-1 1 0 0,1 1-1 0 0,-1-1 1 0 0,1 1-1 0 0,-1-1 1 0 0,1 1-1 0 0,0-1 1 0 0,-1 1-1 0 0,1-1 1 0 0,0 0 0 0 0,-1 1-1 0 0,1-1 1 0 0,1 1-1 0 0,7 3 281 0 0,0 1 0 0 0,0-1-1 0 0,1-1 1 0 0,0 1 0 0 0,14 2 0 0 0,53 5 583 0 0,-66-10-741 0 0,30 2 390 0 0,62-3-1 0 0,28 1-61 0 0,-77 4-355 0 0,-1-3-1 0 0,1-2 1 0 0,-1-2-1 0 0,57-10 0 0 0,-61 3 150 0 0,1 3 0 0 0,92 0-1 0 0,133 6-18 0 0,-178-3-114 0 0,273-18 253 0 0,36-5 96 0 0,-278 31-432 0 0,102-23 0 0 0,-186 15-21 0 0,88 4 0 0 0,42 17 66 0 0,-136-14-104 0 0,103 2 59 0 0,30-10-31 0 0,-72 0 15 0 0,148 12-1 0 0,-76 12 17 0 0,-121-16-32 0 0,73-6 0 0 0,-99 1-31 0 0,27-4 1 0 0,0 3 1 0 0,0 2-1 0 0,68 9 1 0 0,-43 1 23 0 0,128 1 1 0 0,8-18-250 0 0,-109 1 359 0 0,154 12-1 0 0,10 11-135 0 0,-67-16 0 0 0,-97-2 0 0 0,-2-4 70 0 0,23 0-76 0 0,36 1 6 0 0,-97 1 0 0 0,68-14 0 0 0,3 0 0 0 0,-42 17 0 0 0,163 20 0 0 0,-233-19 0 0 0,0-1 0 0 0,33-2 0 0 0,5-1 0 0 0,83-5 9 0 0,35 2 46 0 0,93 10 21 0 0,-232-5-25 0 0,0-2 0 0 0,47-10 0 0 0,77-24 62 0 0,-34 6 5 0 0,112-30 102 0 0,-214 52-175 0 0,-1-1 1 0 0,27-15-1 0 0,-41 18-26 0 0,0 0 1 0 0,-1 0-1 0 0,0-2 1 0 0,-1 1-1 0 0,0-1 1 0 0,13-15-1 0 0,16-19 35 0 0,-23 27-16 0 0,0-1 1 0 0,-1-1-1 0 0,12-20 1 0 0,-22 29-33 0 0,-1 0 1 0 0,0 0-1 0 0,0 0 1 0 0,-1-1-1 0 0,-1 0 0 0 0,1 1 1 0 0,-2-1-1 0 0,1 0 1 0 0,-1-12-1 0 0,0-9 26 0 0,-7-50 0 0 0,5 64-27 0 0,-2-1 0 0 0,-1 1 0 0 0,0 0 0 0 0,-1 0 0 0 0,0 0 0 0 0,-2 1 0 0 0,0-1-1 0 0,0 2 1 0 0,-2-1 0 0 0,0 1 0 0 0,-1 0 0 0 0,-19-22 0 0 0,6 11-5 0 0,-63-81 0 0 0,72 89 12 0 0,0 0-1 0 0,-2 1 1 0 0,0 1-1 0 0,0 0 1 0 0,-34-24 0 0 0,11 14-15 0 0,-74-38 0 0 0,73 47 3 0 0,0 2 0 0 0,-49-12 0 0 0,50 15 0 0 0,-60-12 0 0 0,-127-16 0 0 0,68 15 0 0 0,100 16 0 0 0,-78-1 0 0 0,-60 9 0 0 0,21 1 0 0 0,-9-12 0 0 0,-13 0 0 0 0,-61 15 0 0 0,-157-8 0 0 0,323-2 0 0 0,-36-3 0 0 0,-77-6 0 0 0,-4-2 0 0 0,-123-11 0 0 0,211 24 0 0 0,-149-27 0 0 0,205 22 0 0 0,0 2 0 0 0,0 3 0 0 0,-124 8 0 0 0,40 5 0 0 0,-190-13 0 0 0,46 14 0 0 0,202-2 0 0 0,-155-8 0 0 0,184-4 0 0 0,-16-3 0 0 0,-120 3 0 0 0,116 7 0 0 0,1-3 0 0 0,-126-17 0 0 0,115 9 0 0 0,-2 3 0 0 0,-155 11 0 0 0,156-4 0 0 0,-18 1 0 0 0,-85 4 0 0 0,61-14 0 0 0,26 1 0 0 0,86 6 0 0 0,-19-1 0 0 0,-1 2 0 0 0,-47 6 0 0 0,0 2 0 0 0,1-3 0 0 0,-103-8 0 0 0,-51 11 0 0 0,138 7 0 0 0,30-3 0 0 0,13-2 0 0 0,35-5 0 0 0,-1-1 0 0 0,-31 1 0 0 0,43-5 0 0 0,0 1 0 0 0,0 0 0 0 0,-21 5 0 0 0,31-4 0 0 0,0-1 0 0 0,0 1 0 0 0,0 0 0 0 0,0 1 0 0 0,1 0 0 0 0,-1-1 0 0 0,1 2 0 0 0,0-1 0 0 0,-1 0 0 0 0,2 1 0 0 0,-8 6 0 0 0,-1 5 0 0 0,2-3-28 0 0,-20 26 0 0 0,28-33 27 0 0,0 1 0 0 0,0-1 0 0 0,0 1 1 0 0,1 0-1 0 0,0 0 0 0 0,0 0 0 0 0,0 1 0 0 0,-1 8 0 0 0,-3 94-59 0 0,4-68 58 0 0,-5 40 0 0 0,5-62 2 0 0,1 0 0 0 0,1 0 0 0 0,3 24 0 0 0,-1-23 0 0 0,-2 0 0 0 0,-2 33 0 0 0,1-28 0 0 0,1 0 0 0 0,1-1 0 0 0,1 1 0 0 0,1 0 0 0 0,2-1 0 0 0,8 31 0 0 0,1 10 0 0 0,7 73 0 0 0,1 13 0 0 0,-21-146 0 0 0,-1 0 0 0 0,0 0 0 0 0,0 0 0 0 0,-1 0 0 0 0,1-1 0 0 0,-1 1 0 0 0,0 0 0 0 0,-2 5 0 0 0,1-3 0 0 0,1 0 0 0 0,0-1 0 0 0,-1 12 0 0 0,2-16 1 0 0,0-1 1 0 0,0 1-1 0 0,0 0 1 0 0,0 0-1 0 0,-1-1 0 0 0,1 1 1 0 0,-1 0-1 0 0,1-1 1 0 0,-1 1-1 0 0,1 0 0 0 0,-1-1 1 0 0,0 1-1 0 0,0-1 1 0 0,0 1-1 0 0,0-1 0 0 0,-2 3 1 0 0,0-2 6 0 0,0 1 1 0 0,0-1 0 0 0,0 0 0 0 0,-1 0-1 0 0,-5 3 1 0 0,-15 9-485 0 0,-2 4-805 0 0,-5 3-6063 0 0,7-1-1079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07:15.978"/>
    </inkml:context>
    <inkml:brush xml:id="br0">
      <inkml:brushProperty name="width" value="0.1" units="cm"/>
      <inkml:brushProperty name="height" value="0.1" units="cm"/>
      <inkml:brushProperty name="color" value="#F4F91B"/>
    </inkml:brush>
  </inkml:definitions>
  <inkml:trace contextRef="#ctx0" brushRef="#br0">341 1733 943 0 0,'-5'-6'637'0'0,"5"6"-613"0"0,0 0 1 0 0,-1-1-1 0 0,1 1 1 0 0,0 0-1 0 0,0 0 1 0 0,0 0-1 0 0,-1 0 1 0 0,1 0-1 0 0,0 0 0 0 0,0 0 1 0 0,0 0-1 0 0,-1-1 1 0 0,1 1-1 0 0,0 0 1 0 0,0 0-1 0 0,0 0 1 0 0,0 0-1 0 0,-1 0 0 0 0,1-1 1 0 0,0 1-1 0 0,0 0 1 0 0,0 0-1 0 0,0 0 1 0 0,0-1-1 0 0,0 1 0 0 0,0 0 1 0 0,0 0-1 0 0,-1-1 1 0 0,1 1-1 0 0,0 0 1 0 0,0 0-1 0 0,0-1 1 0 0,0 1-1 0 0,0 0 0 0 0,0 0 1 0 0,0 0-1 0 0,0-1 1 0 0,0 1-1 0 0,1 0 1 0 0,-1 0-1 0 0,0-1 1 0 0,0 1-1 0 0,0 0 0 0 0,0 0 1 0 0,0 0-1 0 0,0-1 1 0 0,0 1-1 0 0,0 0 1 0 0,1 0-1 0 0,-1 0 1 0 0,0 0-1 0 0,0-1 0 0 0,0 1 1 0 0,0 0-1 0 0,12-7 4839 0 0,-6 15-3291 0 0,-1 8 916 0 0,-5-14-2170 0 0,1 0 0 0 0,-1 0 1 0 0,1 0-1 0 0,0 0 0 0 0,0 1 0 0 0,0-1 0 0 0,0 0 0 0 0,1 2 1 0 0,-1-3-236 0 0,0-1 1 0 0,-1 1 0 0 0,1-1-1 0 0,0 1 1 0 0,0-1 0 0 0,-1 0 0 0 0,1 1-1 0 0,0-1 1 0 0,0 0 0 0 0,-1 1-1 0 0,1-1 1 0 0,0 0 0 0 0,0 0-1 0 0,0 0 1 0 0,0 0 0 0 0,-1 0 0 0 0,1 0-1 0 0,0 0 1 0 0,0 0 0 0 0,0 0-1 0 0,0 0 1 0 0,-1 0 0 0 0,1-1-1 0 0,0 1 1 0 0,0 0 0 0 0,0 0 0 0 0,-1-1-1 0 0,2 0 1 0 0,12-3 365 0 0,0 1-1 0 0,0 0 1 0 0,0 1 0 0 0,16-1 0 0 0,-14 1-252 0 0,74-5 853 0 0,137 7 0 0 0,-136 6-671 0 0,-23-1-24 0 0,73-3-1 0 0,16-1 237 0 0,-5 1-209 0 0,-38-2-138 0 0,33-3-117 0 0,244 1 279 0 0,-354 4-367 0 0,26-1 49 0 0,102-9 0 0 0,-31 1 123 0 0,-34 4-155 0 0,-92 3-51 0 0,333-22 385 0 0,-87 17-166 0 0,-115 5-176 0 0,193-2 85 0 0,-124 0-80 0 0,-86-2 51 0 0,205-14 59 0 0,12-18-99 0 0,304 6 128 0 0,-424 24-192 0 0,-157 3 0 0 0,127 5 64 0 0,-17 2-64 0 0,-61-5 0 0 0,14 2 0 0 0,-60-3 0 0 0,-19 0 0 0 0,14 1 2 0 0,-14 0-870 0 0,79 8-1 0 0,-105-4 1384 0 0,48 7 107 0 0,91 2 0 0 0,-129-12-625 0 0,-10 1 22 0 0,0-1 1 0 0,0-1-1 0 0,37-7 1 0 0,208-51 241 0 0,-29-7 70 0 0,-216 58-295 0 0,-1 2 8 0 0,0-1 1 0 0,-1-1 0 0 0,0 0 0 0 0,0-2 0 0 0,26-17 0 0 0,-33 17-15 0 0,0-1 0 0 0,0 0 0 0 0,-1-1 0 0 0,0 0 0 0 0,-1-1 0 0 0,0 0 0 0 0,-1 0 0 0 0,9-20 0 0 0,3-14 67 0 0,17-60-1 0 0,-8 21 17 0 0,-20 61-99 0 0,-1 0 0 0 0,-1 0 0 0 0,-1 0 0 0 0,-1-1 0 0 0,-1 0 0 0 0,-2 0 0 0 0,0 0 0 0 0,-2 0 0 0 0,-4-43 0 0 0,-5 12 18 0 0,-1-108 0 0 0,10 137-32 0 0,-1 1 0 0 0,-2-1 0 0 0,-1 1 0 0 0,-1-1 0 0 0,-16-50 0 0 0,17 66 0 0 0,-1 0 0 0 0,0 0 0 0 0,-1 1 0 0 0,0-1 0 0 0,-1 1 0 0 0,-1 1 0 0 0,1-1 0 0 0,-2 1 0 0 0,1 1 0 0 0,-1-1 0 0 0,-1 1 0 0 0,0 1 0 0 0,0 0 0 0 0,-19-11 0 0 0,-10-3-4 0 0,7 3-8 0 0,-1 1 0 0 0,-1 2 0 0 0,0 1 0 0 0,-46-12 0 0 0,51 20 8 0 0,-1 2 0 0 0,0 2 0 0 0,-51-1 0 0 0,-92 14-27 0 0,-1 0 14 0 0,14-15 17 0 0,83 1 0 0 0,-130 9 0 0 0,-3 13 0 0 0,152-17 0 0 0,-95-10 0 0 0,-281-26 0 0 0,24 23 0 0 0,138 27-66 0 0,32 0 68 0 0,176-15-2 0 0,-158 3 0 0 0,149 1 0 0 0,-74 13 0 0 0,53-1 0 0 0,-1-5 0 0 0,-140-2 0 0 0,-2-7 0 0 0,101 8 0 0 0,-69 2 0 0 0,25-18 0 0 0,-88 3 0 0 0,204 7 0 0 0,-79 3 0 0 0,113-7 0 0 0,0-2 0 0 0,-53-9 0 0 0,39 2 0 0 0,-122-23 0 0 0,131 28 0 0 0,0 1 0 0 0,-65 2 0 0 0,37 6 0 0 0,14 0 0 0 0,0-2 0 0 0,-95-8 0 0 0,61-8 0 0 0,39 6 0 0 0,1 1 0 0 0,-71 0 0 0 0,-47 4 0 0 0,43-1 0 0 0,-322-6 0 0 0,408 8 0 0 0,1 2 0 0 0,-1 2 0 0 0,1 0 0 0 0,-1 3 0 0 0,1 0 0 0 0,1 2 0 0 0,-1 1 0 0 0,2 1 0 0 0,-1 2 0 0 0,-28 16 0 0 0,29-13 0 0 0,2 2 0 0 0,-43 34 0 0 0,60-43 0 0 0,1 0 0 0 0,0 2 0 0 0,1-1 0 0 0,0 1 0 0 0,0 0 0 0 0,1 0 0 0 0,0 1 0 0 0,1 0 0 0 0,-9 21 0 0 0,11-18-6 0 0,-1 1-1 0 0,2 0 1 0 0,0-1-1 0 0,0 1 1 0 0,1 0 0 0 0,1 1-1 0 0,1-1 1 0 0,0 0-1 0 0,3 16 1 0 0,2 42 6 0 0,5 47 0 0 0,-3-84-35 0 0,21 67 0 0 0,-18-70 37 0 0,-1 1 0 0 0,7 45 0 0 0,-10-17-2 0 0,4-1 0 0 0,1 0 0 0 0,25 71 0 0 0,-13-57 0 0 0,8 22 0 0 0,-27-86 6 0 0,-2-6-1 0 0,-1 0-1 0 0,1 0 1 0 0,0 0 0 0 0,0-1 0 0 0,1 1 0 0 0,-1-1 0 0 0,1 0 0 0 0,0 1-1 0 0,0-1 1 0 0,1 0 0 0 0,4 4 0 0 0,-7-8-5 0 0,-1 0 0 0 0,0 0 0 0 0,1 0 0 0 0,-1 0 0 0 0,0 0 0 0 0,1 0 0 0 0,-1 0 0 0 0,0 0 0 0 0,1 0 0 0 0,-1 0 0 0 0,0 0 0 0 0,1 1 0 0 0,-1-1 0 0 0,0 0 0 0 0,0 0 0 0 0,1 0 0 0 0,-1 0 0 0 0,0 0 0 0 0,1 1 0 0 0,-1-1 0 0 0,0 0 0 0 0,0 0 0 0 0,0 1 0 0 0,1-1 0 0 0,-1 0 0 0 0,0 0 0 0 0,0 1 0 0 0,0-1 0 0 0,1 0 0 0 0,-1 1 0 0 0,0-1 0 0 0,0 1 0 0 0,-1-11 95 0 0,2 17-281 0 0,-1 25-1955 0 0,0-19 61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34:15.800"/>
    </inkml:context>
    <inkml:brush xml:id="br0">
      <inkml:brushProperty name="width" value="0.1" units="cm"/>
      <inkml:brushProperty name="height" value="0.1" units="cm"/>
      <inkml:brushProperty name="color" value="#E71224"/>
    </inkml:brush>
  </inkml:definitions>
  <inkml:trace contextRef="#ctx0" brushRef="#br0">2575 98 4431 0 0,'1'0'67'0'0,"-1"0"0"0"0,1 0 0 0 0,0 0 0 0 0,-1 0 0 0 0,1-1 0 0 0,-1 1 0 0 0,1 0 0 0 0,-1 0 0 0 0,1 0 0 0 0,-1-1 0 0 0,1 1 0 0 0,-1 0-1 0 0,1-1 1 0 0,-1 1 0 0 0,1 0 0 0 0,-1-1 0 0 0,1 1 0 0 0,-1-1 0 0 0,0 1 0 0 0,1-1 0 0 0,-2-2 1260 0 0,-7 8-1030 0 0,-1 0-243 0 0,1 0 0 0 0,-1-1 0 0 0,0 0 1 0 0,0-1-1 0 0,-1 0 0 0 0,1 0 0 0 0,-1-1 1 0 0,-14 2-1 0 0,8-1 68 0 0,-14 1 241 0 0,0-1 0 0 0,1-1 0 0 0,-44-2 0 0 0,-90-17 634 0 0,22 2-430 0 0,-91 5 363 0 0,56 4-388 0 0,-128-24 350 0 0,130 11-440 0 0,80 10-122 0 0,-246-20 420 0 0,235 25-719 0 0,-130 11 0 0 0,178 1-356 0 0,-62 16 1 0 0,15-2-1583 0 0,47-13 657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07:24.986"/>
    </inkml:context>
    <inkml:brush xml:id="br0">
      <inkml:brushProperty name="width" value="0.1" units="cm"/>
      <inkml:brushProperty name="height" value="0.1" units="cm"/>
      <inkml:brushProperty name="color" value="#F4F91B"/>
    </inkml:brush>
  </inkml:definitions>
  <inkml:trace contextRef="#ctx0" brushRef="#br0">8037 1341 3511 0 0,'-1'-4'113'0'0,"0"-1"0"0"0,-1 1 0 0 0,0 0 0 0 0,0 0-1 0 0,0 0 1 0 0,0 0 0 0 0,-1 0 0 0 0,0 0 0 0 0,0 1 0 0 0,-4-6-1 0 0,-7-8 1419 0 0,13 15-1279 0 0,1 1 0 0 0,-1 0-1 0 0,1-1 1 0 0,0 1 0 0 0,-1-1-1 0 0,1 1 1 0 0,0 0 0 0 0,0-1-1 0 0,0 1 1 0 0,0-1-1 0 0,0 1 1 0 0,1-2 0 0 0,-1 1-66 0 0,0 1 1 0 0,0 0-1 0 0,0 0 1 0 0,0 0 0 0 0,0 0-1 0 0,0 0 1 0 0,0 0-1 0 0,0-1 1 0 0,0 1-1 0 0,-1 0 1 0 0,0-2-1 0 0,1 3-143 0 0,-1 0 0 0 0,1-1-1 0 0,-1 1 1 0 0,1 0 0 0 0,-1-1-1 0 0,1 1 1 0 0,-1 0 0 0 0,0 0-1 0 0,1 0 1 0 0,-1 0-1 0 0,0 0 1 0 0,1-1 0 0 0,-1 1-1 0 0,1 0 1 0 0,-1 0 0 0 0,0 0-1 0 0,1 0 1 0 0,-1 1 0 0 0,0-1-1 0 0,1 0 1 0 0,-1 0 0 0 0,1 0-1 0 0,-1 0 1 0 0,0 1-1 0 0,1-1 1 0 0,-1 0 0 0 0,1 1-1 0 0,-1-1 1 0 0,-12 6 283 0 0,0 0 0 0 0,-15 10-1 0 0,19-10-202 0 0,0 0 0 0 0,-1-1-1 0 0,0-1 1 0 0,1 1 0 0 0,-19 4-1 0 0,-35 2 698 0 0,30-5-62 0 0,-40 11 0 0 0,-40 25 61 0 0,76-27-632 0 0,1-2 0 0 0,-2-1 1 0 0,-70 13-1 0 0,65-22 292 0 0,-1-1 0 0 0,-53-6-1 0 0,48 5 20 0 0,35 0-332 0 0,-27-2 1 0 0,-15-10 152 0 0,43 7-166 0 0,0 1 1 0 0,0 1 0 0 0,-22-2-1 0 0,18 6-61 0 0,-1 0 0 0 0,1 0 0 0 0,-32 10 0 0 0,32-7-37 0 0,0-1 1 0 0,0-1-1 0 0,-32 3 0 0 0,-15-5 157 0 0,-51-1 136 0 0,79-3-224 0 0,6 2 42 0 0,0-2 0 0 0,-41-9 0 0 0,48 8-28 0 0,0 1 0 0 0,-27-1 0 0 0,11 1-35 0 0,18 1-72 0 0,-7-2-13 0 0,0 2-1 0 0,0 1 1 0 0,0 1-1 0 0,0 1 1 0 0,-45 8-1 0 0,60-5-10 0 0,-1-2-1 0 0,0 1 1 0 0,-1-2 0 0 0,1 0-1 0 0,0-1 1 0 0,0 0 0 0 0,0-1-1 0 0,-17-3 1 0 0,-10-5 60 0 0,0 3 0 0 0,-1 1 0 0 0,0 2 0 0 0,0 2 0 0 0,-42 5-1 0 0,61-3 127 0 0,0-1-1 0 0,1-1 0 0 0,-1-1 0 0 0,-36-8 0 0 0,34 6-29 0 0,0 0 1 0 0,0 1 0 0 0,-31 2-1 0 0,6 1-359 0 0,0-1 0 0 0,0-3 0 0 0,1-1 0 0 0,-56-15 0 0 0,86 17 219 0 0,-1 1 0 0 0,0 1 0 0 0,0 1 0 0 0,1 1-1 0 0,-38 6 1 0 0,-17 0 43 0 0,-141 5 51 0 0,124-1-82 0 0,51-5 17 0 0,-53 1 0 0 0,50-7 6 0 0,-105-4 65 0 0,88 0-53 0 0,1 3 0 0 0,-61 7-1 0 0,45-2 5 0 0,-54-6 43 0 0,67-1 24 0 0,-117-22 1 0 0,115 16-21 0 0,-1 3 0 0 0,1 3 1 0 0,-101 8-1 0 0,107-2-92 0 0,23-2 15 0 0,-46 7 0 0 0,46-4-4 0 0,-1-2-1 0 0,1-1 1 0 0,-53-6-1 0 0,49 2-5 0 0,-51-2 140 0 0,-172 10-1 0 0,175 1-120 0 0,36-1-18 0 0,-1-3 0 0 0,-89-6 0 0 0,92 1-1 0 0,25 3-21 0 0,0 1 0 0 0,0 1-1 0 0,1 2 1 0 0,-28 6 0 0 0,-12 5 8 0 0,-1-2 1 0 0,-81 6-1 0 0,-32-12 107 0 0,140-9-104 0 0,0-2 0 0 0,-71-17 1 0 0,65 12 2 0 0,-66-7 1 0 0,73 16-12 0 0,-1 1 1 0 0,-71 12-1 0 0,26-1-1 0 0,-62-7-15 0 0,-152-5 0 0 0,288 0 6 0 0,-1-1 1 0 0,1 0-1 0 0,0 0 1 0 0,0-1-1 0 0,0 0 1 0 0,-14-6-1 0 0,-44-25 64 0 0,34 17-57 0 0,23 11-2 0 0,0 1 0 0 0,0-1 0 0 0,1 0 0 0 0,0-1 0 0 0,0 0-1 0 0,0-1 1 0 0,1 1 0 0 0,0-1 0 0 0,0-1 0 0 0,0 1 0 0 0,1-1 0 0 0,0 0 0 0 0,1-1 0 0 0,0 1-1 0 0,0-1 1 0 0,1 0 0 0 0,0-1 0 0 0,1 1 0 0 0,0 0 0 0 0,0-1 0 0 0,1 0 0 0 0,0 0 0 0 0,0-10-1 0 0,0-109 289 0 0,-7-64-235 0 0,9 178-57 0 0,1 0-1 0 0,0 0 1 0 0,1 0-1 0 0,0 0 1 0 0,9-28 0 0 0,-5 23 1 0 0,-1-1 0 0 0,2-23 0 0 0,-7 34-3 0 0,-1 1 0 0 0,1 0 0 0 0,-1-1 0 0 0,-1 1-1 0 0,-4-16 1 0 0,4 17 0 0 0,-1 0-1 0 0,2 0 0 0 0,-1 0 1 0 0,1-1-1 0 0,1 1 0 0 0,-1 0 1 0 0,2-15-1 0 0,3 5-4 0 0,1 0 0 0 0,9-22 0 0 0,6-23 0 0 0,-16 47 0 0 0,2-14 0 0 0,1 0 0 0 0,2 1 0 0 0,0 0 0 0 0,2 1 0 0 0,19-35 0 0 0,-25 53 0 0 0,1 1 0 0 0,0 1 0 0 0,1-1 0 0 0,0 1 0 0 0,0 0 0 0 0,1 1 0 0 0,9-8 0 0 0,1 0 0 0 0,-11 9 0 0 0,0 0 0 0 0,1 0 0 0 0,11-6 0 0 0,-16 10 0 0 0,0 1 0 0 0,0 0 0 0 0,0 0 0 0 0,0 0 0 0 0,0 0 0 0 0,1 0 0 0 0,-1 1 0 0 0,0 0 0 0 0,0-1 0 0 0,1 1 0 0 0,-1 0 0 0 0,0 1 0 0 0,7 0 0 0 0,-5 0 0 0 0,181 29-64 0 0,7-25 64 0 0,-134-5 0 0 0,-2 0 0 0 0,-1 4 0 0 0,98 17 0 0 0,98 14 0 0 0,-215-31 0 0 0,16-1 0 0 0,56-4 0 0 0,-2 1 0 0 0,41 7 0 0 0,-37-1 0 0 0,147-10 0 0 0,-8-25 0 0 0,162 9 0 0 0,-242 17 0 0 0,-73 1 0 0 0,104-5 0 0 0,-85 0 0 0 0,123-6 0 0 0,83-6 0 0 0,-239 16 0 0 0,1 3 0 0 0,85 11 0 0 0,8 1 0 0 0,-107-13 0 0 0,90-12 0 0 0,-33 1 0 0 0,-67 12 0 0 0,99 10 0 0 0,-34-1 0 0 0,117-9 11 0 0,-26 7 33 0 0,-109-1-35 0 0,3 5-9 0 0,-72-6 0 0 0,0-2 0 0 0,55-2 0 0 0,77-18 0 0 0,54-2 0 0 0,-157 19 0 0 0,87 13 0 0 0,37 1 0 0 0,16 2 0 0 0,-167-11 0 0 0,55 12 0 0 0,-63-10 0 0 0,52 5 0 0 0,-44-11 32 0 0,53-5 0 0 0,-92 4-41 0 0,0 0 1 0 0,0 0-1 0 0,0 0 0 0 0,-1-1 1 0 0,1 1-1 0 0,0 0 1 0 0,0 0-1 0 0,0 0 0 0 0,-1 1 1 0 0,1-1-1 0 0,0 0 0 0 0,0 0 1 0 0,0 0-1 0 0,-1 0 0 0 0,1 1 1 0 0,0-1-1 0 0,-1 0 1 0 0,1 1-1 0 0,0-1 0 0 0,0 1 1 0 0,-1-1-1 0 0,1 1 0 0 0,-1-1 1 0 0,1 1-1 0 0,0-1 0 0 0,0 2 1 0 0,-1-1-29 0 0,0 0 0 0 0,0 0-1 0 0,1 0 1 0 0,-1 0 0 0 0,0 0 0 0 0,0 0 0 0 0,0 0 0 0 0,0 0 0 0 0,-1 0 0 0 0,1 0 0 0 0,0 1-1 0 0,0-1 1 0 0,-1 0 0 0 0,1 0 0 0 0,0 0 0 0 0,-2 1 0 0 0,-2 7-454 0 0,-1 0-1 0 0,-1-1 1 0 0,-7 10 0 0 0,10-15 193 0 0,-16 23-1270 0 0,-6 7-57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04:47.725"/>
    </inkml:context>
    <inkml:brush xml:id="br0">
      <inkml:brushProperty name="width" value="0.1" units="cm"/>
      <inkml:brushProperty name="height" value="0.1" units="cm"/>
      <inkml:brushProperty name="color" value="#F4F91B"/>
    </inkml:brush>
  </inkml:definitions>
  <inkml:trace contextRef="#ctx0" brushRef="#br0">1624 118 2303 0 0,'-6'-8'83'0'0,"0"0"-1"0"0,0 1 0 0 0,-14-14 0 0 0,10 11 429 0 0,7 7-239 0 0,0 1 0 0 0,-1-1 0 0 0,1 1 0 0 0,-1 0 0 0 0,1-1 0 0 0,-1 2 0 0 0,0-1 0 0 0,0 0 0 0 0,0 1 0 0 0,-4-2 0 0 0,-44-5-405 0 0,22 5 258 0 0,14 0-100 0 0,1 0 0 0 0,-23-7 0 0 0,30 7 38 0 0,0 1 1 0 0,0 0-1 0 0,-1 0 0 0 0,1 1 0 0 0,0 0 1 0 0,-14 1-1 0 0,-51 8 43 0 0,11-1-36 0 0,-20-2 87 0 0,-77 2 346 0 0,-120-21-49 0 0,218 9-308 0 0,-36-1-12 0 0,52 7-76 0 0,-265-5 98 0 0,215 4-354 0 0,49 2 70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04:34.531"/>
    </inkml:context>
    <inkml:brush xml:id="br0">
      <inkml:brushProperty name="width" value="0.1" units="cm"/>
      <inkml:brushProperty name="height" value="0.1" units="cm"/>
      <inkml:brushProperty name="color" value="#F4F91B"/>
    </inkml:brush>
  </inkml:definitions>
  <inkml:trace contextRef="#ctx0" brushRef="#br0">2029 129 1839 0 0,'3'-10'603'0'0,"0"0"0"0"0,0-1-1 0 0,-2 0 1 0 0,1 1 0 0 0,-1-17-1 0 0,-2 25-496 0 0,0 0 0 0 0,0 0-1 0 0,-1 1 1 0 0,1-1-1 0 0,-1 0 1 0 0,1 1 0 0 0,-1-1-1 0 0,1 1 1 0 0,-1-1-1 0 0,0 1 1 0 0,0 0 0 0 0,0 0-1 0 0,-3-2 1 0 0,-3-2 231 0 0,3 2-251 0 0,1 0 0 0 0,-1 1-1 0 0,0 0 1 0 0,0-1 0 0 0,0 2-1 0 0,0-1 1 0 0,0 0 0 0 0,0 1-1 0 0,-1 0 1 0 0,1 0 0 0 0,-7 1-1 0 0,-8-1 25 0 0,-34 4-1 0 0,27-1 51 0 0,-67 9 208 0 0,-17 1-175 0 0,47-9-62 0 0,-59 1 204 0 0,-210 1 346 0 0,103 8-629 0 0,186-11-40 0 0,-56 8 137 0 0,57-5-133 0 0,-69-1 0 0 0,-40-21 153 0 0,5 1 353 0 0,125 16-494 0 0,0 0 0 0 0,0 2 0 0 0,0 1 0 0 0,0 1-1 0 0,1 0 1 0 0,-35 13 0 0 0,-19 14-3324 0 0,49-17-246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04:35.464"/>
    </inkml:context>
    <inkml:brush xml:id="br0">
      <inkml:brushProperty name="width" value="0.1" units="cm"/>
      <inkml:brushProperty name="height" value="0.1" units="cm"/>
      <inkml:brushProperty name="color" value="#F4F91B"/>
    </inkml:brush>
  </inkml:definitions>
  <inkml:trace contextRef="#ctx0" brushRef="#br0">1848 16 919 0 0,'2'0'1554'0'0,"-74"-9"2446"0"0,-1 6-3445 0 0,43 1-295 0 0,0 1 0 0 0,-36 4-1 0 0,-73 9 539 0 0,120-12-682 0 0,-1-1 0 0 0,-23-3 0 0 0,25 2 20 0 0,1 0-1 0 0,-1 1 1 0 0,-21 2-1 0 0,-56 13-29 0 0,-16 2-4 0 0,64-15-20 0 0,-71-5 0 0 0,9-1 42 0 0,-86 14 223 0 0,2 1-246 0 0,-165-18-614 0 0,319 8 186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04:36.447"/>
    </inkml:context>
    <inkml:brush xml:id="br0">
      <inkml:brushProperty name="width" value="0.1" units="cm"/>
      <inkml:brushProperty name="height" value="0.1" units="cm"/>
      <inkml:brushProperty name="color" value="#F4F91B"/>
    </inkml:brush>
  </inkml:definitions>
  <inkml:trace contextRef="#ctx0" brushRef="#br0">1377 86 1151 0 0,'-3'1'62'0'0,"0"0"-1"0"0,1 0 0 0 0,-1 0 0 0 0,0 0 0 0 0,0 0 0 0 0,0-1 0 0 0,0 0 0 0 0,1 1 0 0 0,-1-1 0 0 0,0 0 0 0 0,0-1 0 0 0,0 1 0 0 0,0 0 0 0 0,-3-2 0 0 0,-10 1 271 0 0,-34-3 807 0 0,36 2-751 0 0,0 0 0 0 0,-17 1 0 0 0,-53 6 668 0 0,30 0-594 0 0,-1-3 1 0 0,1-3-1 0 0,-79-9 0 0 0,-367-33 1098 0 0,492 42-1557 0 0,-181-19 219 0 0,100 8-2876 0 0,50 8-237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04:37.463"/>
    </inkml:context>
    <inkml:brush xml:id="br0">
      <inkml:brushProperty name="width" value="0.1" units="cm"/>
      <inkml:brushProperty name="height" value="0.1" units="cm"/>
      <inkml:brushProperty name="color" value="#F4F91B"/>
    </inkml:brush>
  </inkml:definitions>
  <inkml:trace contextRef="#ctx0" brushRef="#br0">2595 23 1375 0 0,'0'-1'141'0'0,"-1"0"-1"0"0,1 0 0 0 0,0 0 0 0 0,-1 0 1 0 0,1 0-1 0 0,-1 0 0 0 0,0 0 0 0 0,1 0 1 0 0,-1 0-1 0 0,0 0 0 0 0,1 0 0 0 0,-1 1 0 0 0,0-1 1 0 0,0 0-1 0 0,0 0 0 0 0,0 1 0 0 0,0-1 1 0 0,0 1-1 0 0,0-1 0 0 0,0 1 0 0 0,0-1 1 0 0,0 1-1 0 0,0-1 0 0 0,0 1 0 0 0,0 0 0 0 0,0 0 1 0 0,-2 0-1 0 0,-1-1-30 0 0,0 0 0 0 0,-1 0 0 0 0,1 1 0 0 0,0-1 0 0 0,-1 1-1 0 0,-5 1 1 0 0,-112 29 280 0 0,65-17-262 0 0,28-6 6 0 0,-37 4 0 0 0,-4 1 267 0 0,-6 0 12 0 0,-76 11 77 0 0,102-14-365 0 0,-1-1 0 0 0,-56 0-1 0 0,86-9-49 0 0,-39-8 0 0 0,8 2-1 0 0,-371-6 726 0 0,337 14-705 0 0,2-5-1 0 0,-135-22 0 0 0,135 13-29 0 0,0 5 1 0 0,-109 1-1 0 0,-168 28-404 0 0,273-12-33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04:39.654"/>
    </inkml:context>
    <inkml:brush xml:id="br0">
      <inkml:brushProperty name="width" value="0.1" units="cm"/>
      <inkml:brushProperty name="height" value="0.1" units="cm"/>
      <inkml:brushProperty name="color" value="#F4F91B"/>
    </inkml:brush>
  </inkml:definitions>
  <inkml:trace contextRef="#ctx0" brushRef="#br0">2491 31 2527 0 0,'0'-1'45'0'0,"0"0"-1"0"0,0 0 1 0 0,0-1-1 0 0,0 1 1 0 0,0 0-1 0 0,0 0 1 0 0,0 0-1 0 0,0 0 1 0 0,-1 0-1 0 0,1 0 1 0 0,0 0-1 0 0,-1 0 1 0 0,1-1-1 0 0,-1 1 1 0 0,1 0-1 0 0,-1 1 1 0 0,0-1-1 0 0,1 0 1 0 0,-1 0-1 0 0,0 0 1 0 0,0 0-1 0 0,0 0 1 0 0,0 1-1 0 0,1-1 0 0 0,-1 0 1 0 0,-2 0-1 0 0,0 0 57 0 0,0 0 0 0 0,0 1 0 0 0,0-1-1 0 0,0 1 1 0 0,0-1 0 0 0,0 1-1 0 0,0 0 1 0 0,0 0 0 0 0,-4 1-1 0 0,-5 1 18 0 0,0 0-1 0 0,0 0 0 0 0,-15 7 0 0 0,-16 2 84 0 0,-9-5 401 0 0,30-5-266 0 0,-3 3-173 0 0,0 0-1 0 0,0 1 0 0 0,1 2 0 0 0,-33 13 0 0 0,47-17-126 0 0,1-1 0 0 0,-1 0-1 0 0,0 0 1 0 0,0-1 0 0 0,1 0 0 0 0,-17 0-1 0 0,-60-10 561 0 0,48 4-293 0 0,-2 2-199 0 0,0 1 0 0 0,0 3 0 0 0,0 1 0 0 0,-68 13 0 0 0,22-3 81 0 0,0-3 0 0 0,0-3-1 0 0,-91-7 1 0 0,-251 2 415 0 0,364-2-558 0 0,1-2 1 0 0,-64-13-1 0 0,-37-3 11 0 0,131 17-101 0 0,0 2 1 0 0,1 1-1 0 0,-35 6 0 0 0,-36 15-1951 0 0,84-18 1097 0 0,-44 11-2213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04:41.592"/>
    </inkml:context>
    <inkml:brush xml:id="br0">
      <inkml:brushProperty name="width" value="0.1" units="cm"/>
      <inkml:brushProperty name="height" value="0.1" units="cm"/>
      <inkml:brushProperty name="color" value="#F4F91B"/>
    </inkml:brush>
  </inkml:definitions>
  <inkml:trace contextRef="#ctx0" brushRef="#br0">2154 44 1375 0 0,'-1'-1'143'0'0,"0"1"0"0"0,0-1-1 0 0,1 1 1 0 0,-1 0 0 0 0,0-1-1 0 0,0 1 1 0 0,0-1 0 0 0,0 1-1 0 0,1 0 1 0 0,-1 0 0 0 0,0 0-1 0 0,0-1 1 0 0,0 1-1 0 0,0 0 1 0 0,0 0 0 0 0,0 0-1 0 0,0 0 1 0 0,0 1 0 0 0,0-1-1 0 0,-1 0 1 0 0,-23 9-153 0 0,6-3 416 0 0,15-5-245 0 0,-1 0 0 0 0,0-1 0 0 0,1 0 0 0 0,-1 0 0 0 0,0 0 0 0 0,1 0 0 0 0,-1-1 0 0 0,0 1 0 0 0,1-1 0 0 0,-1 0 0 0 0,1-1 0 0 0,-1 1 0 0 0,1-1 0 0 0,-8-4 0 0 0,11 5-136 0 0,-12-3 239 0 0,1 0 0 0 0,-16-3 0 0 0,15 4-132 0 0,0-1 1 0 0,-14-5 0 0 0,20 7-62 0 0,1 0-1 0 0,-1 0 1 0 0,0 0 0 0 0,0 1 0 0 0,1 0 0 0 0,-1 0 0 0 0,0 1 0 0 0,-11 1 0 0 0,-7 1-54 0 0,-26 7 1 0 0,5-1 7 0 0,-10-1-25 0 0,-67 1 0 0 0,25-10 4 0 0,-94 3 302 0 0,-121 28-8 0 0,252-27-268 0 0,0-2-1 0 0,0-2 0 0 0,-61-11 1 0 0,28 4 554 0 0,1 4 1 0 0,-120 9-1 0 0,42 10-4573 0 0,116-7 707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04:43.548"/>
    </inkml:context>
    <inkml:brush xml:id="br0">
      <inkml:brushProperty name="width" value="0.1" units="cm"/>
      <inkml:brushProperty name="height" value="0.1" units="cm"/>
      <inkml:brushProperty name="color" value="#F4F91B"/>
    </inkml:brush>
  </inkml:definitions>
  <inkml:trace contextRef="#ctx0" brushRef="#br0">1341 129 1839 0 0,'-6'-5'316'0'0,"0"-1"-1"0"0,-1 1 0 0 0,0 1 0 0 0,0-1 0 0 0,-1 1 0 0 0,1 0 0 0 0,-1 1 0 0 0,0 0 0 0 0,0 0 0 0 0,0 1 0 0 0,-11-3 0 0 0,5 3-136 0 0,1 0 1 0 0,-1 1-1 0 0,0 1 0 0 0,0 0 1 0 0,0 0-1 0 0,-15 4 0 0 0,12-3 192 0 0,0-1-1 0 0,0 0 0 0 0,0-1 1 0 0,1 0-1 0 0,-29-8 0 0 0,17 4-226 0 0,-154-9 16 0 0,24 3-10 0 0,72-2-139 0 0,-79-8 7 0 0,126 17-1 0 0,-1 3 0 0 0,-47 4 0 0 0,56 1-95 0 0,0 0 0 0 0,0 3-1 0 0,-56 18 1 0 0,51-11-113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04:44.182"/>
    </inkml:context>
    <inkml:brush xml:id="br0">
      <inkml:brushProperty name="width" value="0.1" units="cm"/>
      <inkml:brushProperty name="height" value="0.1" units="cm"/>
      <inkml:brushProperty name="color" value="#F4F91B"/>
    </inkml:brush>
  </inkml:definitions>
  <inkml:trace contextRef="#ctx0" brushRef="#br0">805 90 2303 0 0,'-32'-2'969'0'0,"0"-1"-1"0"0,-43-9 0 0 0,13 1-146 0 0,-117-26 395 0 0,142 32-989 0 0,-90-12 284 0 0,101 15-445 0 0,0 1 0 0 0,-51 6 1 0 0,58-3-123 0 0,-9 2-1038 0 0,-31 7-1 0 0,33-2-1462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34:17.557"/>
    </inkml:context>
    <inkml:brush xml:id="br0">
      <inkml:brushProperty name="width" value="0.1" units="cm"/>
      <inkml:brushProperty name="height" value="0.1" units="cm"/>
      <inkml:brushProperty name="color" value="#E71224"/>
    </inkml:brush>
  </inkml:definitions>
  <inkml:trace contextRef="#ctx0" brushRef="#br0">3387 23 2759 0 0,'0'0'22'0'0,"0"-1"-1"0"0,0 1 0 0 0,0-1 0 0 0,0 1 0 0 0,0 0 1 0 0,1-1-1 0 0,-1 1 0 0 0,0 0 0 0 0,0-1 0 0 0,0 1 0 0 0,0-1 1 0 0,0 1-1 0 0,0 0 0 0 0,1-1 0 0 0,-1 1 0 0 0,0 0 0 0 0,0-1 1 0 0,0 1-1 0 0,1 0 0 0 0,-1 0 0 0 0,0-1 0 0 0,0 1 1 0 0,1 0-1 0 0,-1 0 0 0 0,0-1 0 0 0,1 1 0 0 0,-1 0 0 0 0,0 0 1 0 0,1 0-1 0 0,-1 0 0 0 0,0-1 0 0 0,1 1 0 0 0,-1 0 0 0 0,1 0 1 0 0,-1 0-1 0 0,0 0 0 0 0,1 0 0 0 0,-1 0 0 0 0,0 0 1 0 0,1 0-1 0 0,-1 0 0 0 0,1 0 0 0 0,-1 0 0 0 0,0 0 0 0 0,1 0 1 0 0,-1 1-1 0 0,0-1 0 0 0,1 0 0 0 0,0 0 0 0 0,-1 0 30 0 0,1 0-1 0 0,-1 0 1 0 0,1 1-1 0 0,0-1 1 0 0,-1 0 0 0 0,1 0-1 0 0,-1 0 1 0 0,1 1-1 0 0,-1-1 1 0 0,1 0-1 0 0,-1 0 1 0 0,1 1 0 0 0,-1-1-1 0 0,1 0 1 0 0,-1 1-1 0 0,1-1 1 0 0,-1 1-1 0 0,1-1 1 0 0,-1 1-1 0 0,0-1 1 0 0,1 1 0 0 0,-1-1-1 0 0,0 1 1 0 0,1-1-1 0 0,-1 1 1 0 0,0-1-1 0 0,0 1 1 0 0,1-1-1 0 0,-1 1 1 0 0,0 0 0 0 0,0-1-1 0 0,0 1 1 0 0,0-1-1 0 0,0 1 1 0 0,0 0-1 0 0,0-1 1 0 0,0 2-1 0 0,-1 3 242 0 0,0 0 0 0 0,1 1 0 0 0,0-1 0 0 0,0 10 0 0 0,1 0-220 0 0,-3-19 156 0 0,1 0 46 0 0,-1 0 0 0 0,1 0 0 0 0,-1 0 0 0 0,1 0 0 0 0,-1-7 0 0 0,3 9-219 0 0,-1 0-1 0 0,0-1 1 0 0,0 1-1 0 0,0-1 1 0 0,-1 1-1 0 0,1 0 1 0 0,-1-1-1 0 0,1 1 1 0 0,-1 0-1 0 0,0-1 0 0 0,1 1 1 0 0,-3-2-1 0 0,2 3-23 0 0,0 0-1 0 0,0 0 1 0 0,0 0-1 0 0,-1 0 1 0 0,1 1 0 0 0,-1-1-1 0 0,1 0 1 0 0,0 1-1 0 0,-1-1 1 0 0,1 1-1 0 0,-1-1 1 0 0,1 1-1 0 0,-1 0 1 0 0,1 0-1 0 0,-1 0 1 0 0,1 0-1 0 0,-1 0 1 0 0,-2 0-1 0 0,-165-4 409 0 0,-99 3 474 0 0,42 25-561 0 0,-37 1 0 0 0,-31-17-106 0 0,94-1-31 0 0,-109-5 498 0 0,169-11-483 0 0,-250-15 675 0 0,-1 24-326 0 0,34 30-513 0 0,240-19-260 0 0,-50 6-1547 0 0,92-10 706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04:44.922"/>
    </inkml:context>
    <inkml:brush xml:id="br0">
      <inkml:brushProperty name="width" value="0.1" units="cm"/>
      <inkml:brushProperty name="height" value="0.1" units="cm"/>
      <inkml:brushProperty name="color" value="#F4F91B"/>
    </inkml:brush>
  </inkml:definitions>
  <inkml:trace contextRef="#ctx0" brushRef="#br0">2190 140 1375 0 0,'-1'-2'14'0'0,"-1"1"0"0"0,0-1 0 0 0,0 1 0 0 0,0 0-1 0 0,0 0 1 0 0,0-1 0 0 0,0 1 0 0 0,-1 1 0 0 0,1-1 0 0 0,0 0-1 0 0,-1 0 1 0 0,1 1 0 0 0,0-1 0 0 0,-1 1 0 0 0,1 0-1 0 0,-5 0 1 0 0,2 0 330 0 0,-1 1 0 0 0,1-1 0 0 0,-1 0-1 0 0,0-1 1 0 0,-5-1 0 0 0,-6 1 168 0 0,-188 2 1612 0 0,33 2-1930 0 0,116-4-176 0 0,28 1 128 0 0,0-1 0 0 0,-34-5 0 0 0,-150-21 996 0 0,90 15-734 0 0,-21-14-7 0 0,2 0 300 0 0,41 13-479 0 0,-185 0 0 0 0,226 15-227 0 0,-148 11-81 0 0,171-9 48 0 0,0 2 1 0 0,0 1-1 0 0,-57 21 1 0 0,57-14-767 0 0,0-1-2455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04:46.321"/>
    </inkml:context>
    <inkml:brush xml:id="br0">
      <inkml:brushProperty name="width" value="0.1" units="cm"/>
      <inkml:brushProperty name="height" value="0.1" units="cm"/>
      <inkml:brushProperty name="color" value="#F4F91B"/>
    </inkml:brush>
  </inkml:definitions>
  <inkml:trace contextRef="#ctx0" brushRef="#br0">2826 130 455 0 0,'4'-2'305'0'0,"1"-1"0"0"0,0 1 0 0 0,0-1 0 0 0,-1 0 0 0 0,0 0-1 0 0,1-1 1 0 0,-1 1 0 0 0,-1-1 0 0 0,6-6 0 0 0,1-1 380 0 0,-1-1 0 0 0,8-15 0 0 0,-16 27-619 0 0,0-1-1 0 0,-1 0 1 0 0,1 0-1 0 0,-1 0 1 0 0,1 0-1 0 0,-1 0 1 0 0,1 0-1 0 0,-1 0 1 0 0,0 0-1 0 0,1 0 1 0 0,-1 0-1 0 0,0-1 1 0 0,0 1-1 0 0,0 0 1 0 0,0 0-1 0 0,0 0 1 0 0,0 0-1 0 0,0 0 1 0 0,0 0-1 0 0,0 0 1 0 0,0-1-1 0 0,-1 1 1 0 0,1 0-1 0 0,-1-1 1 0 0,0 1-8 0 0,0 0 1 0 0,0 0 0 0 0,0 0 0 0 0,0 0-1 0 0,-1 0 1 0 0,1 0 0 0 0,0 0-1 0 0,-1 0 1 0 0,1 1 0 0 0,0-1-1 0 0,-1 1 1 0 0,1-1 0 0 0,-1 1 0 0 0,1-1-1 0 0,-3 1 1 0 0,-6-2 80 0 0,-1 1 1 0 0,1 1-1 0 0,-20 1 1 0 0,29-1-139 0 0,-137 20 408 0 0,93-12-352 0 0,1-2 1 0 0,-47 1 0 0 0,-244 1 216 0 0,233-14-243 0 0,26 0 2 0 0,53 5-33 0 0,1 1 0 0 0,-1 2 0 0 0,0 0 0 0 0,0 1 0 0 0,1 1 0 0 0,-29 10 0 0 0,2 1 47 0 0,-2-1-1 0 0,1-3 1 0 0,-1-2-1 0 0,-63 3 0 0 0,72-10-14 0 0,-15-1 44 0 0,0 3 1 0 0,-70 13 0 0 0,4 14-67 0 0,-54 10-10 0 0,146-35 3 0 0,-1-3-1 0 0,0 0 1 0 0,-55-3 0 0 0,12-9 174 0 0,-114-29 0 0 0,113 20-66 0 0,-109-11 0 0 0,34 28-338 0 0,97 3 67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04:11.361"/>
    </inkml:context>
    <inkml:brush xml:id="br0">
      <inkml:brushProperty name="width" value="0.1" units="cm"/>
      <inkml:brushProperty name="height" value="0.1" units="cm"/>
      <inkml:brushProperty name="color" value="#F4F91B"/>
    </inkml:brush>
  </inkml:definitions>
  <inkml:trace contextRef="#ctx0" brushRef="#br0">2086 54 1207 0 0,'-36'-13'1359'0'0,"26"8"-731"0"0,1 0-280 0 0,0 0 0 0 0,-1 0 0 0 0,0 1 0 0 0,0 0 0 0 0,0 1-1 0 0,0 0 1 0 0,-1 1 0 0 0,1 0 0 0 0,-17-1 0 0 0,-159 19-156 0 0,135-10-186 0 0,-321 48 565 0 0,169-23 45 0 0,88-19-91 0 0,-185-7-1 0 0,-18 1 390 0 0,221-1-788 0 0,50-3-129 0 0,0 1-1 0 0,0 2 0 0 0,-60 15 1 0 0,74-11-131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04:12.507"/>
    </inkml:context>
    <inkml:brush xml:id="br0">
      <inkml:brushProperty name="width" value="0.1" units="cm"/>
      <inkml:brushProperty name="height" value="0.1" units="cm"/>
      <inkml:brushProperty name="color" value="#F4F91B"/>
    </inkml:brush>
  </inkml:definitions>
  <inkml:trace contextRef="#ctx0" brushRef="#br0">2903 58 3023 0 0,'1'0'60'0'0,"-1"0"-53"0"0,1 0 0 0 0,-1 0 0 0 0,0 0 0 0 0,1 0 0 0 0,-1 0 0 0 0,1 0 0 0 0,-1 0 0 0 0,0 0 0 0 0,1 0 0 0 0,-1 0 0 0 0,1 0 0 0 0,-1 0 0 0 0,0 0 0 0 0,1 0 0 0 0,-1 0 0 0 0,0 1 0 0 0,1-1 0 0 0,-1 0 0 0 0,1 0 0 0 0,-1 0 0 0 0,0 0 0 0 0,1 1 0 0 0,-1-1 0 0 0,0 0 0 0 0,0 1 0 0 0,1-1 0 0 0,-1 0-1 0 0,0 0 1 0 0,0 1 0 0 0,1-1 0 0 0,-1 0 0 0 0,0 1 0 0 0,0-1 0 0 0,0 1 0 0 0,1-1 0 0 0,-1 0 0 0 0,0 1 0 0 0,0-1 0 0 0,0 0 0 0 0,0 1 0 0 0,0-1 0 0 0,0 1 0 0 0,0-1 0 0 0,0 0 0 0 0,0 1 0 0 0,0-1 0 0 0,0 1 0 0 0,0-1 0 0 0,0 0 0 0 0,0 1 0 0 0,0-1 0 0 0,-1 1 0 0 0,1-1 0 0 0,0 0 0 0 0,0 1 0 0 0,-1 0 0 0 0,0-1 43 0 0,0 0 0 0 0,0 0 0 0 0,0 0 0 0 0,0 0 0 0 0,0 0 0 0 0,-1 0 0 0 0,1 0 0 0 0,0-1 0 0 0,0 1 0 0 0,0 0 0 0 0,0-1 1 0 0,0 1-1 0 0,0 0 0 0 0,0-1 0 0 0,0 1 0 0 0,0-1 0 0 0,0 0 0 0 0,-2-1 0 0 0,0 0 263 0 0,-26-7 92 0 0,0 1 1 0 0,0 1-1 0 0,-1 1 1 0 0,0 2-1 0 0,0 1 1 0 0,-42 1-1 0 0,-184 23-403 0 0,107-5 412 0 0,100-12-224 0 0,0-3-1 0 0,-80-8 0 0 0,-170-13 597 0 0,128 22-422 0 0,99 0-91 0 0,-1-2 0 0 0,-95-13-1 0 0,77 2-65 0 0,-1 4-1 0 0,-171 10 0 0 0,8-10 38 0 0,116 0-61 0 0,72 5-114 0 0,-107 11 0 0 0,147-4-192 0 0,1 1-1 0 0,-33 12 1 0 0,28-7-131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04:13.549"/>
    </inkml:context>
    <inkml:brush xml:id="br0">
      <inkml:brushProperty name="width" value="0.1" units="cm"/>
      <inkml:brushProperty name="height" value="0.1" units="cm"/>
      <inkml:brushProperty name="color" value="#F4F91B"/>
    </inkml:brush>
  </inkml:definitions>
  <inkml:trace contextRef="#ctx0" brushRef="#br0">2558 78 455 0 0,'-5'2'52'0'0,"0"-1"-1"0"0,1 1 1 0 0,-1 1-1 0 0,-7 4 1 0 0,9-5 118 0 0,0 0 0 0 0,-1-1 0 0 0,1 1 1 0 0,0 0-1 0 0,-1-1 0 0 0,-6 2 0 0 0,8-3-60 0 0,1 0 0 0 0,-1 0 0 0 0,1 0 0 0 0,-1 0-1 0 0,1 0 1 0 0,-1 0 0 0 0,0-1 0 0 0,1 1 0 0 0,-1-1-1 0 0,1 1 1 0 0,-1-1 0 0 0,1 1 0 0 0,0-1 0 0 0,-1 0-1 0 0,1 0 1 0 0,0 0 0 0 0,-1 0 0 0 0,1 0 0 0 0,0 0-1 0 0,-2-2 1 0 0,-8-8 186 0 0,8 7-121 0 0,-1 0 1 0 0,1 0-1 0 0,-1 0 0 0 0,1 1 1 0 0,-1 0-1 0 0,0 0 1 0 0,0 0-1 0 0,-1 0 0 0 0,1 1 1 0 0,0-1-1 0 0,-1 1 0 0 0,0 0 1 0 0,1 0-1 0 0,-1 1 1 0 0,0 0-1 0 0,-5-1 0 0 0,-156-21 113 0 0,147 20-264 0 0,-35-3 214 0 0,0 3-1 0 0,-1 2 1 0 0,-67 8-1 0 0,114-7-227 0 0,-120 12 250 0 0,-117 2 19 0 0,-230-4 347 0 0,473-10-623 0 0,-325-7 613 0 0,38-1-261 0 0,-103 30-948 0 0,389-22 553 0 0,-36 2-3650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04:15.268"/>
    </inkml:context>
    <inkml:brush xml:id="br0">
      <inkml:brushProperty name="width" value="0.1" units="cm"/>
      <inkml:brushProperty name="height" value="0.1" units="cm"/>
      <inkml:brushProperty name="color" value="#F4F91B"/>
    </inkml:brush>
  </inkml:definitions>
  <inkml:trace contextRef="#ctx0" brushRef="#br0">1176 24 1839 0 0,'-2'-1'250'0'0,"1"0"-1"0"0,-1 0 0 0 0,1-1 0 0 0,-1 1 0 0 0,0 0 0 0 0,0 1 0 0 0,0-1 1 0 0,0 0-1 0 0,1 0 0 0 0,-1 1 0 0 0,0-1 0 0 0,-3 0 0 0 0,1 0-234 0 0,-12-2 344 0 0,0 0 1 0 0,0 1-1 0 0,-25 0 1 0 0,32 2-277 0 0,-150 3 1000 0 0,56-5-145 0 0,-166 17 1 0 0,-210 72-567 0 0,441-78-583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04:15.906"/>
    </inkml:context>
    <inkml:brush xml:id="br0">
      <inkml:brushProperty name="width" value="0.1" units="cm"/>
      <inkml:brushProperty name="height" value="0.1" units="cm"/>
      <inkml:brushProperty name="color" value="#F4F91B"/>
    </inkml:brush>
  </inkml:definitions>
  <inkml:trace contextRef="#ctx0" brushRef="#br0">1054 138 1839 0 0,'-92'-2'3040'0'0,"-29"0"-1826"0"0,77 2-828 0 0,1-2 1 0 0,0-2 0 0 0,-47-11-1 0 0,-125-39 714 0 0,58 13-554 0 0,138 36-566 0 0,0 1 0 0 0,-1 0 0 0 0,0 2 1 0 0,1 0-1 0 0,-1 1 0 0 0,0 2 1 0 0,0 0-1 0 0,0 0 0 0 0,-31 8 0 0 0,31-3-204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04:16.510"/>
    </inkml:context>
    <inkml:brush xml:id="br0">
      <inkml:brushProperty name="width" value="0.1" units="cm"/>
      <inkml:brushProperty name="height" value="0.1" units="cm"/>
      <inkml:brushProperty name="color" value="#F4F91B"/>
    </inkml:brush>
  </inkml:definitions>
  <inkml:trace contextRef="#ctx0" brushRef="#br0">1336 65 3279 0 0,'-4'-1'37'0'0,"0"0"0"0"0,-1 0-1 0 0,1 1 1 0 0,-1-1-1 0 0,1 1 1 0 0,-1 0-1 0 0,1 0 1 0 0,-1 0-1 0 0,-5 2 1 0 0,-2-2-3 0 0,-11 0 101 0 0,0-2-1 0 0,0-1 1 0 0,0-1-1 0 0,-23-7 0 0 0,-3 1 807 0 0,1 3-1 0 0,-74-3 0 0 0,49 6-530 0 0,-186-7 166 0 0,205 12-432 0 0,-1 3 1 0 0,-94 19-1 0 0,-65 34-1700 0 0,168-44 760 0 0,-20 7-1876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04:17.179"/>
    </inkml:context>
    <inkml:brush xml:id="br0">
      <inkml:brushProperty name="width" value="0.1" units="cm"/>
      <inkml:brushProperty name="height" value="0.1" units="cm"/>
      <inkml:brushProperty name="color" value="#F4F91B"/>
    </inkml:brush>
  </inkml:definitions>
  <inkml:trace contextRef="#ctx0" brushRef="#br0">1940 170 455 0 0,'-8'2'239'0'0,"0"-1"-1"0"0,-1 0 1 0 0,1-1-1 0 0,0 0 1 0 0,-1 0-1 0 0,1-1 1 0 0,-1 0-1 0 0,1 0 1 0 0,0-1-1 0 0,-8-2 1 0 0,-14-6 1015 0 0,-39-19 1 0 0,13 5 512 0 0,36 17-1453 0 0,0 1-1 0 0,0 1 0 0 0,0 1 1 0 0,-39-3-1 0 0,-84 7 155 0 0,-4 0-113 0 0,-81-27 260 0 0,-3-1-278 0 0,161 23-345 0 0,-207-8 85 0 0,229 14-106 0 0,1 2 0 0 0,0 2 0 0 0,-86 20 0 0 0,15 13-3000 0 0,60-20-249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04:17.644"/>
    </inkml:context>
    <inkml:brush xml:id="br0">
      <inkml:brushProperty name="width" value="0.1" units="cm"/>
      <inkml:brushProperty name="height" value="0.1" units="cm"/>
      <inkml:brushProperty name="color" value="#F4F91B"/>
    </inkml:brush>
  </inkml:definitions>
  <inkml:trace contextRef="#ctx0" brushRef="#br0">664 33 455 0 0,'-49'-9'1662'0'0,"0"1"-1"0"0,-98 0 1 0 0,28 2-1616 0 0,-71 4 106 0 0,134 3-164 0 0,2 0-55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34:19.895"/>
    </inkml:context>
    <inkml:brush xml:id="br0">
      <inkml:brushProperty name="width" value="0.1" units="cm"/>
      <inkml:brushProperty name="height" value="0.1" units="cm"/>
      <inkml:brushProperty name="color" value="#E71224"/>
    </inkml:brush>
  </inkml:definitions>
  <inkml:trace contextRef="#ctx0" brushRef="#br0">1655 53 2303 0 0,'0'-1'117'0'0,"0"-1"0"0"0,0 0-1 0 0,0 1 1 0 0,0-1-1 0 0,-1 0 1 0 0,1 1 0 0 0,-1-1-1 0 0,1 0 1 0 0,-1 1-1 0 0,0-1 1 0 0,0 1 0 0 0,1-1-1 0 0,-1 1 1 0 0,0-1-1 0 0,0 1 1 0 0,0 0 0 0 0,-1 0-1 0 0,-1-3 1 0 0,0 2 33 0 0,0 0 0 0 0,0 0 0 0 0,-1 0 0 0 0,1 1 0 0 0,-1-1 0 0 0,1 1 0 0 0,-1-1-1 0 0,-4 0 1 0 0,-3 0 124 0 0,0 0 0 0 0,0 1 0 0 0,0 1 0 0 0,0-1 0 0 0,-13 2-1 0 0,-151 22 1997 0 0,101-16-1802 0 0,-128 8 546 0 0,106-15-652 0 0,-715 17 338 0 0,670-3-1356 0 0,114-10 266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04:18.570"/>
    </inkml:context>
    <inkml:brush xml:id="br0">
      <inkml:brushProperty name="width" value="0.1" units="cm"/>
      <inkml:brushProperty name="height" value="0.1" units="cm"/>
      <inkml:brushProperty name="color" value="#F4F91B"/>
    </inkml:brush>
  </inkml:definitions>
  <inkml:trace contextRef="#ctx0" brushRef="#br0">842 58 1839 0 0,'-318'-49'4431'0'0,"267"43"-4272"0"0,0 3 1 0 0,-89 7-1 0 0,-101 26-508 0 0,200-23 125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04:19.165"/>
    </inkml:context>
    <inkml:brush xml:id="br0">
      <inkml:brushProperty name="width" value="0.1" units="cm"/>
      <inkml:brushProperty name="height" value="0.1" units="cm"/>
      <inkml:brushProperty name="color" value="#F4F91B"/>
    </inkml:brush>
  </inkml:definitions>
  <inkml:trace contextRef="#ctx0" brushRef="#br0">1639 1 943 0 0,'-48'9'25'0'0,"-203"33"533"0"0,29-28 2365 0 0,167-11-2132 0 0,-75-5 1 0 0,-51-16 12 0 0,135 13-739 0 0,-430-20 169 0 0,304 24-711 0 0,115 1-1910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57:32.148"/>
    </inkml:context>
    <inkml:brush xml:id="br0">
      <inkml:brushProperty name="width" value="0.1" units="cm"/>
      <inkml:brushProperty name="height" value="0.1" units="cm"/>
      <inkml:brushProperty name="color" value="#F4F91B"/>
    </inkml:brush>
  </inkml:definitions>
  <inkml:trace contextRef="#ctx0" brushRef="#br0">1745 102 3079 0 0,'-8'-4'25'0'0,"-23"-12"1049"0"0,-53-19 0 0 0,73 32-863 0 0,-1 0-1 0 0,0 0 0 0 0,-1 1 0 0 0,1 1 0 0 0,0 0 0 0 0,-1 0 0 0 0,1 1 0 0 0,-14 2 0 0 0,-14 2-71 0 0,-1-2 0 0 0,-40-3-1 0 0,5-6 528 0 0,46 4-299 0 0,0 0-1 0 0,-1 2 1 0 0,-30 3-1 0 0,-37 2 294 0 0,89-3-617 0 0,0 0-1 0 0,0 1 1 0 0,1 0-1 0 0,-1 0 1 0 0,-9 4-1 0 0,-11 4-17 0 0,-7-4 87 0 0,0-1-1 0 0,-73 1 1 0 0,77-5-15 0 0,-19-3 176 0 0,0-1 0 0 0,1-3 0 0 0,-78-20-1 0 0,-65-7 115 0 0,163 31-573 0 0,1 1 0 0 0,-1 1 1 0 0,1 1-1 0 0,-57 11 1 0 0,56-6-925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57:33.239"/>
    </inkml:context>
    <inkml:brush xml:id="br0">
      <inkml:brushProperty name="width" value="0.1" units="cm"/>
      <inkml:brushProperty name="height" value="0.1" units="cm"/>
      <inkml:brushProperty name="color" value="#F4F91B"/>
    </inkml:brush>
  </inkml:definitions>
  <inkml:trace contextRef="#ctx0" brushRef="#br0">822 69 3567 0 0,'0'-1'13'0'0,"0"1"-1"0"0,1 0 1 0 0,-1 0 0 0 0,0-1-1 0 0,0 1 1 0 0,0 0-1 0 0,0 0 1 0 0,0-1-1 0 0,0 1 1 0 0,0 0-1 0 0,0 0 1 0 0,0-1-1 0 0,0 1 1 0 0,0 0-1 0 0,0-1 1 0 0,0 1-1 0 0,0 0 1 0 0,0 0-1 0 0,0-1 1 0 0,0 1-1 0 0,0 0 1 0 0,0-1-1 0 0,0 1 1 0 0,0 0 0 0 0,0 0-1 0 0,-1-1 1 0 0,1 1-1 0 0,0 0 1 0 0,0 0-1 0 0,0 0 1 0 0,0-1-1 0 0,-1 1 1 0 0,-11-11 951 0 0,-16-6 798 0 0,20 13-1483 0 0,-1 1-1 0 0,0-1 0 0 0,0 2 0 0 0,0-1 0 0 0,0 2 1 0 0,-14-2-1 0 0,-58 1 545 0 0,19 1-327 0 0,17-2-387 0 0,-49-3 645 0 0,-141 8 0 0 0,216 1-1175 0 0,-1 0 0 0 0,1 1-1 0 0,0 1 1 0 0,1 1 0 0 0,-1 1-1 0 0,1 1 1 0 0,-19 10 0 0 0,19-7-3121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57:34.058"/>
    </inkml:context>
    <inkml:brush xml:id="br0">
      <inkml:brushProperty name="width" value="0.1" units="cm"/>
      <inkml:brushProperty name="height" value="0.1" units="cm"/>
      <inkml:brushProperty name="color" value="#F4F91B"/>
    </inkml:brush>
  </inkml:definitions>
  <inkml:trace contextRef="#ctx0" brushRef="#br0">3248 7 799 0 0,'-36'7'318'0'0,"0"-2"-1"0"0,-69 0 1 0 0,67-4-85 0 0,-235-1 4833 0 0,-55-9-2782 0 0,243 3-1426 0 0,36 1-464 0 0,0 2 0 0 0,0 2 1 0 0,-60 7-1 0 0,81-3-573 0 0,0 2 1 0 0,1 1-1 0 0,-40 13 0 0 0,53-13-237 0 0</inkml:trace>
  <inkml:trace contextRef="#ctx0" brushRef="#br0" timeOffset="1">1319 46 3079 0 0,'-12'2'350'0'0,"1"0"0"0"0,-1-1 0 0 0,0-1-1 0 0,1 0 1 0 0,-18-2 0 0 0,-8 1 126 0 0,-112 9 597 0 0,4-3 711 0 0,51 0-944 0 0,65-5-456 0 0,-33 5-1 0 0,-3 0 89 0 0,-23 3 17 0 0,-17 0-9 0 0,-34-13-83 0 0,84 1-327 0 0,-1 2 1 0 0,-74 8-1 0 0,75 3-594 0 0,32-3-48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57:35.615"/>
    </inkml:context>
    <inkml:brush xml:id="br0">
      <inkml:brushProperty name="width" value="0.1" units="cm"/>
      <inkml:brushProperty name="height" value="0.1" units="cm"/>
      <inkml:brushProperty name="color" value="#F4F91B"/>
    </inkml:brush>
  </inkml:definitions>
  <inkml:trace contextRef="#ctx0" brushRef="#br0">2319 24 3967 0 0,'0'-1'84'0'0,"0"0"-1"0"0,0 0 0 0 0,0 0 0 0 0,0 0 0 0 0,0 0 0 0 0,-1 0 1 0 0,1 0-1 0 0,0 0 0 0 0,0 0 0 0 0,-1 1 0 0 0,1-1 0 0 0,0 0 1 0 0,-1 0-1 0 0,1 0 0 0 0,-1 0 0 0 0,0 1 0 0 0,1-1 0 0 0,-1 0 1 0 0,1 1-1 0 0,-1-1 0 0 0,0 0 0 0 0,1 1 0 0 0,-1-1 0 0 0,0 1 1 0 0,0-1-1 0 0,0 1 0 0 0,0-1 0 0 0,1 1 0 0 0,-1 0 0 0 0,0-1 1 0 0,0 1-1 0 0,0 0 0 0 0,0 0 0 0 0,0 0 0 0 0,0-1 0 0 0,0 1 1 0 0,-1 0-1 0 0,-5 1-3 0 0,1-1 1 0 0,0 1-1 0 0,-1 0 1 0 0,-9 3-1 0 0,7-2 189 0 0,-23 2 307 0 0,0-1 0 0 0,-40-1 0 0 0,-169 5 1232 0 0,142-10-1498 0 0,72 1-200 0 0,0 1 0 0 0,-48 4 0 0 0,-23 3 128 0 0,3-1-102 0 0,-67 20 169 0 0,-30 3-77 0 0,112-23-67 0 0,-96-7-1 0 0,142 1-105 0 0,-128-15 391 0 0,-8-1 112 0 0,104 15-494 0 0,7 0-67 0 0,1 1 0 0 0,-92 12 0 0 0,128-6-644 0 0,-27 9 0 0 0,18-4-2357 0 0,-5 0-1304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57:37.300"/>
    </inkml:context>
    <inkml:brush xml:id="br0">
      <inkml:brushProperty name="width" value="0.1" units="cm"/>
      <inkml:brushProperty name="height" value="0.1" units="cm"/>
      <inkml:brushProperty name="color" value="#F4F91B"/>
    </inkml:brush>
  </inkml:definitions>
  <inkml:trace contextRef="#ctx0" brushRef="#br0">2054 144 2815 0 0,'-2'-1'39'0'0,"1"1"0"0"0,-1-1 0 0 0,0 0-1 0 0,1 0 1 0 0,-1 0 0 0 0,1 0 0 0 0,-1 0 0 0 0,1-1-1 0 0,0 1 1 0 0,-1 0 0 0 0,1-1 0 0 0,0 1-1 0 0,0-1 1 0 0,-1-1 0 0 0,-4-4 227 0 0,-15-16 364 0 0,-22-19 1194 0 0,38 38-1622 0 0,1 1 0 0 0,-1-1 0 0 0,1 1 0 0 0,-1 1 0 0 0,0-1 0 0 0,0 1 0 0 0,0 0 0 0 0,-9-3 0 0 0,-4 2-5 0 0,-1 0-1 0 0,1 2 0 0 0,0 0 1 0 0,-1 1-1 0 0,1 1 0 0 0,0 0 1 0 0,-20 5-1 0 0,-148 5 846 0 0,104-9-525 0 0,47-2-323 0 0,-62-9 0 0 0,-17-1 74 0 0,26 9 163 0 0,-45-1 31 0 0,55 6-292 0 0,20 0 58 0 0,-88-7-1 0 0,109 0-178 0 0,-218-15 353 0 0,210 18-358 0 0,0 2-1 0 0,0 2 0 0 0,-74 15 0 0 0,79-10-128 0 0,-64 18-1374 0 0,68-16-2997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57:38.579"/>
    </inkml:context>
    <inkml:brush xml:id="br0">
      <inkml:brushProperty name="width" value="0.1" units="cm"/>
      <inkml:brushProperty name="height" value="0.1" units="cm"/>
      <inkml:brushProperty name="color" value="#F4F91B"/>
    </inkml:brush>
  </inkml:definitions>
  <inkml:trace contextRef="#ctx0" brushRef="#br0">967 135 3279 0 0,'-5'-2'160'0'0,"0"-1"0"0"0,-1 1 0 0 0,0 0 1 0 0,1 0-1 0 0,-1 0 0 0 0,-7 0 0 0 0,-14-5 810 0 0,-160-41 2065 0 0,107 30-1931 0 0,-94-19 782 0 0,143 33-1659 0 0,1 1 0 0 0,-1 1 0 0 0,-55 5 0 0 0,59-1-195 0 0,-1 2-1 0 0,1 1 0 0 0,0 1 0 0 0,-32 12 0 0 0,-21 15-1243 0 0,54-22-2844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57:39.227"/>
    </inkml:context>
    <inkml:brush xml:id="br0">
      <inkml:brushProperty name="width" value="0.1" units="cm"/>
      <inkml:brushProperty name="height" value="0.1" units="cm"/>
      <inkml:brushProperty name="color" value="#F4F91B"/>
    </inkml:brush>
  </inkml:definitions>
  <inkml:trace contextRef="#ctx0" brushRef="#br0">1672 37 1839 0 0,'-147'-11'3834'0'0,"56"0"-2890"0"0,-42-4 222 0 0,-94 23 483 0 0,134-1-1202 0 0,82-7-409 0 0,-241 5 843 0 0,175-5-796 0 0,1 2 1 0 0,0 4-1 0 0,1 3 0 0 0,-1 3 1 0 0,-104 32-1 0 0,72-13-269 0 0,58-16 57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04:09.522"/>
    </inkml:context>
    <inkml:brush xml:id="br0">
      <inkml:brushProperty name="width" value="0.1" units="cm"/>
      <inkml:brushProperty name="height" value="0.1" units="cm"/>
      <inkml:brushProperty name="color" value="#F4F91B"/>
    </inkml:brush>
  </inkml:definitions>
  <inkml:trace contextRef="#ctx0" brushRef="#br0">1407 69 1839 0 0,'0'-68'3984'0'0,"-25"93"-1656"0"0,23-23-2239 0 0,1-1 0 0 0,-1 0 0 0 0,0 0 0 0 0,0 0 0 0 0,0 0-1 0 0,0 0 1 0 0,0 0 0 0 0,0-1 0 0 0,0 1 0 0 0,0-1-1 0 0,-4 1 1 0 0,-30 1 962 0 0,16-1-777 0 0,-15 1 88 0 0,0-1 0 0 0,-40-5-1 0 0,64 3-281 0 0,-68 2 274 0 0,25 2-237 0 0,-27-2 38 0 0,-153 25-1 0 0,217-24-153 0 0,1-1-1 0 0,-1-1 1 0 0,1-1 0 0 0,-18-2-1 0 0,0 0 61 0 0,9 1 154 0 0,-28-8-1 0 0,10 3 31 0 0,15 2-138 0 0,0 2 0 0 0,-1 2 0 0 0,1 0 1 0 0,0 2-1 0 0,-33 5 0 0 0,41-3-183 0 0,0 2-1 0 0,0 0 1 0 0,1 1-1 0 0,-1 1 1 0 0,1 1 0 0 0,1 0-1 0 0,-33 21 1 0 0,25-11-462 0 0,2-1-6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34:20.589"/>
    </inkml:context>
    <inkml:brush xml:id="br0">
      <inkml:brushProperty name="width" value="0.1" units="cm"/>
      <inkml:brushProperty name="height" value="0.1" units="cm"/>
      <inkml:brushProperty name="color" value="#E71224"/>
    </inkml:brush>
  </inkml:definitions>
  <inkml:trace contextRef="#ctx0" brushRef="#br0">1123 40 1375 0 0,'0'0'72'0'0,"-1"1"0"0"0,1 0 0 0 0,-1-1 1 0 0,0 1-1 0 0,1-1 0 0 0,-1 1 0 0 0,1 0 0 0 0,-1-1 0 0 0,0 0 0 0 0,0 1 0 0 0,1-1 0 0 0,-1 1 0 0 0,0-1 0 0 0,0 0 0 0 0,1 1 0 0 0,-1-1 0 0 0,0 0 0 0 0,0 0 0 0 0,0 0 0 0 0,-1 0 0 0 0,-20 4 959 0 0,21-3-1072 0 0,-34 1 815 0 0,0-1-1 0 0,0-1 0 0 0,-47-7 1 0 0,42 3-347 0 0,-333-29 1924 0 0,158 22-1605 0 0,174 12-780 0 0,1 2 0 0 0,-1 2-1 0 0,-49 12 1 0 0,34-2-158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04:10.065"/>
    </inkml:context>
    <inkml:brush xml:id="br0">
      <inkml:brushProperty name="width" value="0.1" units="cm"/>
      <inkml:brushProperty name="height" value="0.1" units="cm"/>
      <inkml:brushProperty name="color" value="#F4F91B"/>
    </inkml:brush>
  </inkml:definitions>
  <inkml:trace contextRef="#ctx0" brushRef="#br0">1442 0 455 0 0,'-170'52'4483'0'0,"101"-29"-3656"0"0,-103 21-1 0 0,109-33-564 0 0,-212 26 1244 0 0,13-16-538 0 0,177-19-971 0 0,-70 4 659 0 0,120-3-1621 0 0,1 2 0 0 0,-52 14 0 0 0,51-8-2081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06:47.066"/>
    </inkml:context>
    <inkml:brush xml:id="br0">
      <inkml:brushProperty name="width" value="0.1" units="cm"/>
      <inkml:brushProperty name="height" value="0.1" units="cm"/>
      <inkml:brushProperty name="color" value="#F4F91B"/>
    </inkml:brush>
  </inkml:definitions>
  <inkml:trace contextRef="#ctx0" brushRef="#br0">1674 1548 1839 0 0,'0'0'83'0'0,"0"-1"-6"0"0,-4-2 197 0 0,1 1-1 0 0,-1-1 0 0 0,0 0 0 0 0,0 1 0 0 0,1 0 1 0 0,-2 0-1 0 0,1 0 0 0 0,0 0 0 0 0,0 0 0 0 0,-1 1 1 0 0,1 0-1 0 0,0 0 0 0 0,-6 0 0 0 0,-6-1-25 0 0,-1 2-1 0 0,-21 1 1 0 0,6 0 138 0 0,19-1 250 0 0,-1 2 1 0 0,1-1 0 0 0,-22 6-1 0 0,24-4-404 0 0,3-2-80 0 0,1-1 0 0 0,-1 1 0 0 0,0-1 0 0 0,0-1 0 0 0,0 0 0 0 0,0 0 0 0 0,1 0 0 0 0,-11-4 0 0 0,10 3-42 0 0,1 0-1 0 0,-2 1 0 0 0,1-1 1 0 0,0 1-1 0 0,0 1 0 0 0,0 0 1 0 0,-15 1-1 0 0,1 2 253 0 0,0-1 0 0 0,0-1 0 0 0,-22-2 0 0 0,7 1 333 0 0,-19-2-168 0 0,22 1-95 0 0,-46 4 1 0 0,42 0-185 0 0,0-1 1 0 0,-65-5 0 0 0,82 2 114 0 0,-36 3 1 0 0,-11 0 1720 0 0,44-3-1701 0 0,9 1-532 0 0,0-1-1 0 0,0 0 1 0 0,0-1-1 0 0,0-1 1 0 0,-23-7 0 0 0,29 7 317 0 0,-1 0 0 0 0,0 1 1 0 0,-14-2-1 0 0,14 2 65 0 0,0 1 1 0 0,0-2-1 0 0,-12-3 0 0 0,14 0 44 0 0,11 2 213 0 0,-2 4-427 0 0,0-1-1 0 0,0 1 0 0 0,0 0 1 0 0,0-1-1 0 0,0 1 1 0 0,1 0-1 0 0,-1 0 1 0 0,0 0-1 0 0,0 0 0 0 0,0 0 1 0 0,3 0-1 0 0,22 3 196 0 0,0-1 0 0 0,0-1 0 0 0,0-2 0 0 0,50-7 0 0 0,-14 2 437 0 0,2 1 1534 0 0,65-5-3736 0 0,57 14 2039 0 0,-156-2-543 0 0,7-2 101 0 0,-1-2-1 0 0,39-5 1 0 0,-37 2 38 0 0,70 1-1 0 0,189 26 178 0 0,-185-5-212 0 0,-66-8-56 0 0,-1-2-1 0 0,54 0 1 0 0,-49-6 42 0 0,54-2 31 0 0,88-4 114 0 0,-144 7-204 0 0,0 2-1 0 0,47 11 1 0 0,-54-10-20 0 0,0-1-1 0 0,50-1 1 0 0,-16-1 65 0 0,4-5-65 0 0,1 0 0 0 0,-27 9 0 0 0,-1 1 0 0 0,62 18 0 0 0,-17-3 0 0 0,-55-8-1 0 0,-33-10 17 0 0,-1-1 0 0 0,1 0 1 0 0,14 3-1 0 0,-17-5-9 0 0,0 0 1 0 0,0 0-1 0 0,0 0 0 0 0,0-1 1 0 0,0 0-1 0 0,0 0 0 0 0,0-1 0 0 0,1 1 1 0 0,-1-1-1 0 0,0 0 0 0 0,-1-1 1 0 0,1 0-1 0 0,0 0 0 0 0,0 0 1 0 0,-1 0-1 0 0,9-6 0 0 0,51-29 53 0 0,-43 26-29 0 0,0-1-1 0 0,-1-2 0 0 0,0 0 1 0 0,28-26-1 0 0,-48 40-30 0 0,7-8 20 0 0,0 0-1 0 0,0 0 1 0 0,0-1-1 0 0,-1 0 1 0 0,0 0 0 0 0,-1 0-1 0 0,0-1 1 0 0,-1 0-1 0 0,8-18 1 0 0,-2-2 5 0 0,-5 14-27 0 0,-1 0-1 0 0,6-28 0 0 0,33-197 182 0 0,-40 220-179 0 0,9-78 0 0 0,-13 86 0 0 0,0 1 0 0 0,-1 0 0 0 0,0-1 0 0 0,0 1 0 0 0,-2 0 0 0 0,-4-14 0 0 0,1 4 0 0 0,-2 1 0 0 0,-20-41 0 0 0,18 41 0 0 0,1 0 0 0 0,1 0 0 0 0,1-1 0 0 0,-8-39 0 0 0,8 28 0 0 0,-14-35 0 0 0,19 61 0 0 0,-2 1 0 0 0,1 0 0 0 0,-1-1 0 0 0,0 1 0 0 0,0 1 0 0 0,-1-1 0 0 0,1 1 0 0 0,-1-1 0 0 0,0 1 0 0 0,-7-5 0 0 0,-9-5 0 0 0,-33-19 0 0 0,22 15 0 0 0,-1-1 0 0 0,0 1 0 0 0,-50-19 0 0 0,63 30 0 0 0,-1 1 0 0 0,0 1 0 0 0,-1 1 0 0 0,1 1 0 0 0,-37-2 0 0 0,-109-1 0 0 0,-119-2 0 0 0,215 5 0 0 0,-212-22 0 0 0,-41-2 0 0 0,156 18 0 0 0,12 0 0 0 0,65 1 0 0 0,20 1 0 0 0,-7 2 0 0 0,-3 0 0 0 0,-100 4 0 0 0,89 5 0 0 0,-27 1 0 0 0,-57-3 0 0 0,78-4 0 0 0,-41 10 0 0 0,-30-1 0 0 0,152-8-5 0 0,1-1 0 0 0,-1 0 0 0 0,1-1 1 0 0,-1-1-1 0 0,1-1 0 0 0,-28-14 0 0 0,27 12 0 0 0,0 1 0 0 0,0 0 0 0 0,-1 1 0 0 0,0 1 0 0 0,-25-4 0 0 0,40 9 18 0 0,0 0 0 0 0,0 0-1 0 0,0 0 1 0 0,0 0 0 0 0,0 0 0 0 0,0 1 0 0 0,0-1-1 0 0,0 1 1 0 0,0 0 0 0 0,1 0 0 0 0,-1 0 0 0 0,0 0-1 0 0,0 1 1 0 0,1-1 0 0 0,-5 4 0 0 0,3-2-108 0 0,0 1 1 0 0,1-1-1 0 0,-1 1 1 0 0,1 0 0 0 0,0 0-1 0 0,0 0 1 0 0,0 1-1 0 0,-3 6 1 0 0,-1 7 113 0 0,0 0 0 0 0,1 1 0 0 0,-6 34 1 0 0,10-46 308 0 0,-3 24-858 0 0,0 0 1 0 0,0 58-1 0 0,2 28 1002 0 0,0-67-126 0 0,2 1-1 0 0,11 99 1 0 0,0-97-348 0 0,-2-15 9 0 0,3 51-1 0 0,-9 72-1116 0 0,-2-100 2428 0 0,0-60-1313 0 0,0 0 1 0 0,0 0 0 0 0,0 1-1 0 0,0-1 1 0 0,0 0-1 0 0,0 0 1 0 0,-1 1 0 0 0,1-1-1 0 0,0 0 1 0 0,-1 0 0 0 0,1 0-1 0 0,-1 1 1 0 0,1-1-1 0 0,-1 0 1 0 0,1 0 0 0 0,-1 0-1 0 0,0 0 1 0 0,0 1-1 0 0,0-2-2 0 0,1 1 0 0 0,0-1-1 0 0,0 1 1 0 0,0-1-1 0 0,0 1 1 0 0,0-1-1 0 0,0 1 1 0 0,0-1-1 0 0,0 0 1 0 0,0 1 0 0 0,0-1-1 0 0,0 1 1 0 0,0-1-1 0 0,0 1 1 0 0,0-1-1 0 0,0 1 1 0 0,1-1-1 0 0,-1 1 1 0 0,0-1 0 0 0,0 0-1 0 0,1 1 1 0 0,-1-1-1 0 0,0 1 1 0 0,8 19-2933 0 0,-5-12 1425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06:49.289"/>
    </inkml:context>
    <inkml:brush xml:id="br0">
      <inkml:brushProperty name="width" value="0.1" units="cm"/>
      <inkml:brushProperty name="height" value="0.1" units="cm"/>
      <inkml:brushProperty name="color" value="#F4F91B"/>
    </inkml:brush>
  </inkml:definitions>
  <inkml:trace contextRef="#ctx0" brushRef="#br0">4657 558 4687 0 0,'-1'-10'88'0'0,"-1"1"0"0"0,1-1 0 0 0,-2 1 0 0 0,1 0 0 0 0,-1 0 0 0 0,0 0 0 0 0,-1 0 0 0 0,0 0 0 0 0,-10-14 0 0 0,5 9 683 0 0,1-1 1 0 0,0 1-1 0 0,1-1 0 0 0,0-1 0 0 0,2 1 0 0 0,0-1 0 0 0,0 0 0 0 0,2 0 0 0 0,-4-33 0 0 0,6 34-273 0 0,-1-1 0 0 0,0 1 0 0 0,-1-1 0 0 0,-7-17 0 0 0,9 28-394 0 0,-1-1 0 0 0,-1 1 0 0 0,1 0 0 0 0,-1 0 0 0 0,0 0 0 0 0,0 0 0 0 0,0 1 0 0 0,-1-1 0 0 0,0 1 0 0 0,0 0 0 0 0,0 0-1 0 0,0 0 1 0 0,0 0 0 0 0,-9-5 0 0 0,-8-3 122 0 0,11 6-42 0 0,-1 0-1 0 0,-17-6 1 0 0,23 10-133 0 0,0 0 0 0 0,0 1 0 0 0,-1 0 0 0 0,1 1 0 0 0,0-1 0 0 0,-1 1 0 0 0,1 0 0 0 0,-10 1 0 0 0,7 0-31 0 0,-14 1 72 0 0,1 2-1 0 0,-43 11 1 0 0,42-9-33 0 0,0-1 0 0 0,0-1 0 0 0,0-1 0 0 0,-35-1 1 0 0,2 2 89 0 0,-23-3 298 0 0,42-2-239 0 0,-188-7 587 0 0,74 1-355 0 0,-17-5 118 0 0,-63-11-123 0 0,140 20-271 0 0,-91 8 0 0 0,122-1-98 0 0,0-4 1 0 0,-95-9 0 0 0,-60-21 207 0 0,3 26-162 0 0,118 6-85 0 0,-45 1 48 0 0,40-10-22 0 0,39 2-42 0 0,-61-1 7 0 0,-1 5-1 0 0,-226 29 1 0 0,205-16-18 0 0,109-10 0 0 0,-90-1 82 0 0,74-2 1529 0 0,-80 8 0 0 0,-2 13-4878 0 0,-91 12 3414 0 0,169-28-147 0 0,0-2 0 0 0,-59-6 0 0 0,95 2-313 0 0,8 1 896 0 0,0 1 0 0 0,-1 0 0 0 0,1 0 0 0 0,0 0 0 0 0,-10 3 0 0 0,3-1-2200 0 0,15-2 1546 0 0,-1 0 0 0 0,0 0 0 0 0,1 0-1 0 0,-1 0 1 0 0,0 0 0 0 0,1 1 0 0 0,-1-1-1 0 0,1 1 1 0 0,-1-1 0 0 0,0 1 0 0 0,1 0-1 0 0,-1 0 1 0 0,1 0 0 0 0,0-1 0 0 0,-1 1-1 0 0,1 1 1 0 0,0-1 0 0 0,0 0 0 0 0,-1 0-1 0 0,0 2 1 0 0,-2 2 71 0 0,1 0 0 0 0,-1 0 0 0 0,1 0 0 0 0,0 0 0 0 0,1 1 0 0 0,-1 0 0 0 0,1-1 0 0 0,0 1 0 0 0,1 0 0 0 0,-1 0 0 0 0,0 10 0 0 0,1 2 0 0 0,1 1 0 0 0,2 26 0 0 0,-2-42 0 0 0,2 9 7 0 0,0 0 0 0 0,5 15 0 0 0,2 17 36 0 0,1 47 1073 0 0,-3 95 0 0 0,-8-173-1348 0 0,0 0 1 0 0,-6 24-1 0 0,5-26 245 0 0,0 0-1 0 0,0 0 1 0 0,1 0 0 0 0,0 17-1 0 0,15 90 185 0 0,-11-97-186 0 0,1 25 74 0 0,-3-30-5 0 0,6 33 0 0 0,-3-33-28 0 0,2 0-1 0 0,12 23 0 0 0,-11-23-5 0 0,-4-11-35 0 0,0-1 0 0 0,0 1-1 0 0,0 0 1 0 0,1-1-1 0 0,0 0 1 0 0,0 0-1 0 0,0 0 1 0 0,0-1-1 0 0,0 1 1 0 0,1-1 0 0 0,0 0-1 0 0,0 0 1 0 0,0-1-1 0 0,5 3 1 0 0,12 4 73 0 0,44 12 1 0 0,-55-18-82 0 0,41 12 42 0 0,1-2 1 0 0,1-3-1 0 0,76 6 0 0 0,5-7-34 0 0,95 2 52 0 0,-48-1-9 0 0,-75-6-44 0 0,91 0 55 0 0,159 5-65 0 0,-175-1 0 0 0,-83-6 14 0 0,136 9 36 0 0,67 41-50 0 0,-231-41 0 0 0,1-3 0 0 0,0-3 0 0 0,0-4 0 0 0,88-9 0 0 0,-94 7 19 0 0,0 3 0 0 0,87 13 0 0 0,-82-7-12 0 0,21-3-7 0 0,1-4 0 0 0,92-11 0 0 0,-139 7 0 0 0,248 9 48 0 0,-153 1-32 0 0,73 8-16 0 0,-206-15-430 0 0,-1 1 0 0 0,1 0 0 0 0,-1 1 0 0 0,0 0 0 0 0,1 0 0 0 0,11 5 0 0 0,-17-6 237 0 0,-1-1 1 0 0,1 1-1 0 0,0 0 0 0 0,-1 0 1 0 0,1 0-1 0 0,-1 0 1 0 0,1 0-1 0 0,-1 0 0 0 0,1 0 1 0 0,-1 1-1 0 0,0-1 1 0 0,0 0-1 0 0,0 1 0 0 0,0-1 1 0 0,0 1-1 0 0,0-1 1 0 0,0 1-1 0 0,0 0 0 0 0,0-1 1 0 0,-1 1-1 0 0,1 0 1 0 0,-1 0-1 0 0,1-1 1 0 0,-1 1-1 0 0,0 0 0 0 0,0 0 1 0 0,0 0-1 0 0,0-1 1 0 0,0 1-1 0 0,0 0 0 0 0,0 0 1 0 0,0 0-1 0 0,-1 1 1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06:50.919"/>
    </inkml:context>
    <inkml:brush xml:id="br0">
      <inkml:brushProperty name="width" value="0.1" units="cm"/>
      <inkml:brushProperty name="height" value="0.1" units="cm"/>
      <inkml:brushProperty name="color" value="#F4F91B"/>
    </inkml:brush>
  </inkml:definitions>
  <inkml:trace contextRef="#ctx0" brushRef="#br0">1240 1556 3679 0 0,'11'-12'6842'0'0,"-9"9"-6220"0"0,17-19 2290 0 0,0 6-2403 0 0,0 0-1 0 0,0-1 1 0 0,-2-1-1 0 0,30-37 0 0 0,-24 26 113 0 0,31-29-1 0 0,-46 50-488 0 0,-1 0 0 0 0,0-1 1 0 0,0 0-1 0 0,-1 0 0 0 0,7-14 0 0 0,22-52 505 0 0,-33 69-578 0 0,0 1-9 0 0,0-1-1 0 0,0 0 1 0 0,-1 1-1 0 0,0-1 1 0 0,0 0-1 0 0,0 0 1 0 0,-1 0-1 0 0,0-8 1 0 0,-8-49 460 0 0,5 49-304 0 0,0-1 1 0 0,2 0 0 0 0,-1-21 0 0 0,5-7-73 0 0,-2 0 0 0 0,-2 0 0 0 0,-7-48 0 0 0,4 79-85 0 0,1 0 0 0 0,-1 1 0 0 0,-1 0 0 0 0,0-1 0 0 0,-11-15 0 0 0,4 4 9 0 0,-17-20 88 0 0,22 34-93 0 0,0 0-1 0 0,1 0 1 0 0,1-1 0 0 0,-8-16-1 0 0,-1-13 84 0 0,-59-148 243 0 0,66 172-313 0 0,-1 0 0 0 0,0 0 0 0 0,-1 1 0 0 0,-1 0 0 0 0,-18-21 0 0 0,-64-54 59 0 0,82 80-137 0 0,4 4 11 0 0,-11-11 26 0 0,-35-24 1 0 0,45 36-25 0 0,0 0 1 0 0,0 0 0 0 0,-1 1-1 0 0,1 0 1 0 0,-1 0-1 0 0,0 0 1 0 0,0 1 0 0 0,-15-2-1 0 0,5 3-1 0 0,0 0 0 0 0,0 0 0 0 0,0 2 0 0 0,0 0 0 0 0,0 1 0 0 0,0 1 0 0 0,0 1 0 0 0,-27 9 0 0 0,42-12 0 0 0,-208 66 0 0 0,185-58 0 0 0,-44 19 0 0 0,7-2 0 0 0,43-19 0 0 0,-36 5 0 0 0,34-8 0 0 0,-25 9 0 0 0,40-11 0 0 0,0 1 0 0 0,0 0 0 0 0,0 1 0 0 0,0-1 0 0 0,0 2 0 0 0,1-1 0 0 0,-8 7 0 0 0,-5 8 0 0 0,1 1 0 0 0,2 1 0 0 0,0 0 0 0 0,1 1 0 0 0,-13 26 0 0 0,8-14 0 0 0,12-20 0 0 0,1 1 0 0 0,1 0 0 0 0,0 1 0 0 0,-6 27 0 0 0,6-21 0 0 0,-12 32 0 0 0,7-25 0 0 0,-14 59 0 0 0,21-69 0 0 0,2 1 0 0 0,-1 0 0 0 0,2 0 0 0 0,2 25 0 0 0,11 81 0 0 0,-2-36 0 0 0,-7-65 0 0 0,0-1 0 0 0,2 1 0 0 0,0-1 0 0 0,14 35 0 0 0,-8-27-6 0 0,-7-20 26 0 0,0 1-1 0 0,1-1 1 0 0,12 22-1 0 0,-9-20 8 0 0,1 0 1 0 0,1-1-1 0 0,21 22 0 0 0,-26-30-4 0 0,0-1 1 0 0,1 1 0 0 0,0-1-1 0 0,0 0 1 0 0,0-1 0 0 0,0 1-1 0 0,1-1 1 0 0,-1-1-1 0 0,1 1 1 0 0,0-1 0 0 0,10 2-1 0 0,48 10 248 0 0,-23-5-13 0 0,83 9 0 0 0,-103-18-212 0 0,-1-1 0 0 0,0-1 0 0 0,0 0 0 0 0,28-8 0 0 0,78-29 245 0 0,-23 6-1679 0 0,-97 31 1596 0 0,0 1-1 0 0,0-1 1 0 0,0 1-1 0 0,0 1 1 0 0,1-1-1 0 0,-1 1 1 0 0,12 1 0 0 0,-18 0-200 0 0,1-1 0 0 0,0 0 0 0 0,-1 1 0 0 0,1-1 0 0 0,-1 1 0 0 0,1 0 0 0 0,-1-1 0 0 0,1 1 0 0 0,-1 0 0 0 0,1 0 0 0 0,-1 0 0 0 0,0 0 0 0 0,1 0 0 0 0,-1 0 0 0 0,0 0 0 0 0,1 2 0 0 0,-1-1-130 0 0,0 0 0 0 0,0-1 1 0 0,-1 1-1 0 0,1 0 0 0 0,-1 0 0 0 0,1-1 0 0 0,-1 1 0 0 0,0 0 0 0 0,1 0 0 0 0,-1 0 0 0 0,0 0 0 0 0,0 0 0 0 0,-1 0 0 0 0,1-1 1 0 0,0 1-1 0 0,-1 0 0 0 0,0 3 0 0 0,-6 15-2385 0 0,-6 2-5221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06:51.491"/>
    </inkml:context>
    <inkml:brush xml:id="br0">
      <inkml:brushProperty name="width" value="0.1" units="cm"/>
      <inkml:brushProperty name="height" value="0.1" units="cm"/>
      <inkml:brushProperty name="color" value="#F4F91B"/>
    </inkml:brush>
  </inkml:definitions>
  <inkml:trace contextRef="#ctx0" brushRef="#br0">1 1 2759 0 0,'4'6'248'0'0,"-1"-3"-248"0"0,5 1 0 0 0,-4-2-1184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06:53.234"/>
    </inkml:context>
    <inkml:brush xml:id="br0">
      <inkml:brushProperty name="width" value="0.1" units="cm"/>
      <inkml:brushProperty name="height" value="0.1" units="cm"/>
      <inkml:brushProperty name="color" value="#F4F91B"/>
    </inkml:brush>
  </inkml:definitions>
  <inkml:trace contextRef="#ctx0" brushRef="#br0">4495 1536 7399 0 0,'-4'-7'569'0'0,"3"4"-34"0"0,-1 0 0 0 0,1 1 0 0 0,0-1 0 0 0,0 0 0 0 0,0 0 0 0 0,-1-5 0 0 0,-1-14 608 0 0,1 0-1 0 0,2-25 1 0 0,0 21-270 0 0,-4-29 0 0 0,-14-55 1536 0 0,-8-77-674 0 0,23 128-1479 0 0,-3-52 288 0 0,4 93-424 0 0,-2 0 1 0 0,0 0-1 0 0,0 0 0 0 0,-9-20 0 0 0,2 12 86 0 0,2 0 0 0 0,0-1 0 0 0,-6-40 0 0 0,13 50-151 0 0,0 1 0 0 0,2-1 1 0 0,-1 1-1 0 0,2-1 0 0 0,0 0 0 0 0,2 1 1 0 0,4-21-1 0 0,-2 16-44 0 0,3-6 15 0 0,-2 1 1 0 0,-1-1-1 0 0,2-51 1 0 0,-6 53-24 0 0,-4-63 32 0 0,2 77-30 0 0,0 0-1 0 0,-1-1 0 0 0,-1 1 1 0 0,0 0-1 0 0,-7-17 0 0 0,8 25-2 0 0,1-1 0 0 0,-1 1-1 0 0,0 0 1 0 0,0 0 0 0 0,0 0 0 0 0,-1 0 0 0 0,1 0-1 0 0,-1 0 1 0 0,1 1 0 0 0,-1-1 0 0 0,0 1-1 0 0,0 0 1 0 0,0-1 0 0 0,0 2 0 0 0,-1-1 0 0 0,1 0-1 0 0,-6-2 1 0 0,1 2 2 0 0,1 1 0 0 0,-1 0 0 0 0,0 0 0 0 0,1 0 0 0 0,-1 1 0 0 0,0 0 0 0 0,-12 2 0 0 0,-16-1-4 0 0,-68-5 0 0 0,47 1 0 0 0,21 2 13 0 0,0 1 0 0 0,0 3 0 0 0,1 0-1 0 0,-50 13 1 0 0,1 5 31 0 0,-106 20 40 0 0,129-35-72 0 0,-1-3 0 0 0,-115-9 0 0 0,17 0 80 0 0,66 10-29 0 0,-94 17 0 0 0,142-15-61 0 0,-26 1-2 0 0,1-2 0 0 0,-128-9 0 0 0,56 3 43 0 0,29 1-22 0 0,83-1 12 0 0,0-2 0 0 0,-46-10 1 0 0,61 9-20 0 0,1-1 1 0 0,-1 0 0 0 0,1-1 0 0 0,0-1-1 0 0,0 0 1 0 0,-20-14 0 0 0,22 13-1 0 0,0 0 0 0 0,0 1 0 0 0,-1 1 0 0 0,0 0 0 0 0,-1 1 0 0 0,-23-5 0 0 0,7 4 14 0 0,0 1 0 0 0,-37 0-1 0 0,46 5-27 0 0,1 2 0 0 0,0 0 0 0 0,0 1 0 0 0,-37 11 0 0 0,4-1 0 0 0,-53 2 0 0 0,76-12 0 0 0,1 1 0 0 0,0 1 0 0 0,-40 13 0 0 0,40-9 0 0 0,0-3 0 0 0,-1 0 0 0 0,1-2 0 0 0,-1-1 0 0 0,-34-1 0 0 0,-51 5 0 0 0,76-2 0 0 0,1 1 0 0 0,0 3 0 0 0,-65 21 0 0 0,72-17 0 0 0,-47 15 0 0 0,68-25 0 0 0,0 0 0 0 0,0-2 0 0 0,0 1 0 0 0,0-1 0 0 0,-18-1 0 0 0,11 0 0 0 0,0 1 0 0 0,0 1 0 0 0,0 1 0 0 0,0 0 0 0 0,0 1 0 0 0,-22 9 0 0 0,-9 9 0 0 0,42-19 0 0 0,6-3 0 0 0,-1 1 0 0 0,1 0 0 0 0,-1-1 0 0 0,1 1 0 0 0,0 0 0 0 0,-1 0 0 0 0,1 0 0 0 0,0 0 0 0 0,0 0 0 0 0,-1 0 0 0 0,1 0 0 0 0,0 0 0 0 0,0 0 0 0 0,0 0 0 0 0,0 1 0 0 0,1-1 0 0 0,-2 3 0 0 0,-16 42 0 0 0,14-34 0 0 0,0 0 0 0 0,-13 22 0 0 0,-8 9 0 0 0,2 1 0 0 0,-27 74 0 0 0,45-101 0 0 0,1 1 0 0 0,1-1 0 0 0,0 1 0 0 0,1 19 0 0 0,-7 36 0 0 0,-3-25 0 0 0,8-34 0 0 0,0 1 0 0 0,1 0 0 0 0,1-1 0 0 0,0 1 0 0 0,1 20 0 0 0,3 20 135 0 0,3 0-1 0 0,12 57 1 0 0,-14-100 442 0 0,1 1 1 0 0,9 20-1 0 0,-9-25-724 0 0,0 1 0 0 0,1-1 0 0 0,0 0 1 0 0,1-1-1 0 0,-1 0 0 0 0,1 0 0 0 0,1 0 0 0 0,-1 0 0 0 0,1-1 0 0 0,1 0 1 0 0,-1 0-1 0 0,1-1 0 0 0,9 5 0 0 0,15 8 178 0 0,1-3 1 0 0,1 0-1 0 0,0-2 0 0 0,0-2 0 0 0,1-1 1 0 0,59 8-1 0 0,-1-10 81 0 0,98-5 0 0 0,-123-3-91 0 0,111 3 35 0 0,34 1 77 0 0,-1-19-58 0 0,-161 9-64 0 0,1 1-1 0 0,0 4 1 0 0,0 1 0 0 0,-1 3-1 0 0,66 11 1 0 0,-67-5 10 0 0,1-2 1 0 0,73 1-1 0 0,-73-8-21 0 0,46-3 0 0 0,-15-5 4 0 0,1 4-1 0 0,86 6 1 0 0,-54 6 14 0 0,1-6-1 0 0,181-19 1 0 0,-262 14-16 0 0,0 0 0 0 0,0 3-1 0 0,0 1 1 0 0,0 1 0 0 0,55 12 0 0 0,112 35 51 0 0,-160-40-53 0 0,77 6-1 0 0,-11-2 13 0 0,-82-8 18 0 0,36 14 1 0 0,-59-18-28 0 0,16 1 116 0 0,-14-2-113 0 0,-5 1-14 0 0,1-1 0 0 0,-1 1 0 0 0,0-1 0 0 0,0 1 1 0 0,0-1-1 0 0,0 1 0 0 0,1-1 0 0 0,-1 1 0 0 0,0 0 0 0 0,0-1 0 0 0,0 1 0 0 0,0-1 0 0 0,0 1 0 0 0,0-1 0 0 0,0 1 0 0 0,0 0 0 0 0,-1-1 1 0 0,1 1-1 0 0,0-1 0 0 0,0 1 0 0 0,0-1 0 0 0,-1 1 0 0 0,1-1 0 0 0,-1 2 0 0 0,-5 15-634 0 0,-7 15-2687 0 0,5-12-4702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07:41.269"/>
    </inkml:context>
    <inkml:brush xml:id="br0">
      <inkml:brushProperty name="width" value="0.1" units="cm"/>
      <inkml:brushProperty name="height" value="0.1" units="cm"/>
      <inkml:brushProperty name="color" value="#F4F91B"/>
    </inkml:brush>
  </inkml:definitions>
  <inkml:trace contextRef="#ctx0" brushRef="#br0">9121 1627 2415 0 0,'5'-8'-245'0'0,"-9"6"-79"0"0,-1-1 2348 0 0,0-10 1043 0 0,5 12-2956 0 0,0 0 0 0 0,-1 0 0 0 0,1 0 0 0 0,0 0 0 0 0,-1 0 0 0 0,1 0 0 0 0,-1 0 0 0 0,1 0 1 0 0,-1 0-1 0 0,1 0 0 0 0,-1 0 0 0 0,1 0 0 0 0,-1 0 0 0 0,0 0 0 0 0,0 0 0 0 0,0 0 0 0 0,1 1 0 0 0,-1-1 1 0 0,0 0-1 0 0,0 1 0 0 0,0-1 0 0 0,0 1 0 0 0,0-1 0 0 0,0 1 0 0 0,0-1 0 0 0,0 1 0 0 0,0 0 0 0 0,0-1 1 0 0,-1 1-1 0 0,1 0 0 0 0,0 0 0 0 0,0 0 0 0 0,0 0 0 0 0,0 0 0 0 0,0 0 0 0 0,0 0 0 0 0,-1 0 0 0 0,1 0 1 0 0,0 1-1 0 0,0-1 0 0 0,0 0 0 0 0,-2 2 0 0 0,-4 0 163 0 0,0 0 1 0 0,-1-1-1 0 0,1 0 1 0 0,-1 0-1 0 0,1 0 1 0 0,-1-1-1 0 0,1 0 1 0 0,-1-1-1 0 0,0 0 0 0 0,1 0 1 0 0,-9-2-1 0 0,5 0-57 0 0,-1 0-1 0 0,1 2 1 0 0,-1-1 0 0 0,1 2-1 0 0,-1-1 1 0 0,-21 3-1 0 0,7 1 116 0 0,-1-1 0 0 0,0-2 0 0 0,0-1 0 0 0,0-1 0 0 0,-28-5 0 0 0,28 2 38 0 0,-43-4-1 0 0,-17-2-164 0 0,67 8-70 0 0,0 1 0 0 0,0 2 0 0 0,-1-1 0 0 0,1 2 0 0 0,-1 1 0 0 0,-25 5 0 0 0,-7 0 44 0 0,-166-2 945 0 0,135-6-1005 0 0,48-1-4 0 0,0-1 1 0 0,-54-13-1 0 0,55 9-5 0 0,0 1 1 0 0,-57-2-1 0 0,41 7-84 0 0,23 0 14 0 0,-1 1 1 0 0,0 1-1 0 0,-39 7 1 0 0,-16 7 24 0 0,54-10-13 0 0,-53 3-1 0 0,61-7-15 0 0,13-1-25 0 0,0 0-1 0 0,1-1 0 0 0,-1 0 1 0 0,-9-3-1 0 0,-22-3 55 0 0,-95-3 170 0 0,-166-5-3 0 0,271 16-149 0 0,-41 8 0 0 0,-11 1-41 0 0,56-9-16 0 0,0-2-1 0 0,0 0 1 0 0,0-1 0 0 0,-30-8-1 0 0,22 5 7 0 0,0 2 0 0 0,-68 1 0 0 0,59 3-11 0 0,0-3 46 0 0,-1-2 0 0 0,-56-12-1 0 0,71 13-17 0 0,1 0-1 0 0,-1 3 1 0 0,0 0-1 0 0,-41 6 1 0 0,35-2-36 0 0,0-2 1 0 0,-48-3-1 0 0,51-2-9 0 0,-139-10-13 0 0,125 11 38 0 0,-79 9 0 0 0,61 1-10 0 0,1-3 0 0 0,-1-3-1 0 0,-83-8 1 0 0,-67-12 34 0 0,99 14-39 0 0,70 5-16 0 0,-49-7 1 0 0,-91-14 118 0 0,71 9-103 0 0,-30-3-17 0 0,62-3 44 0 0,57 11-19 0 0,0 1 0 0 0,-1 1-1 0 0,-33-1 1 0 0,20 4-97 0 0,17 0 723 0 0,1 1 1 0 0,-31 4 0 0 0,37-2-801 0 0,1 0 0 0 0,-1-1-1 0 0,0-1 1 0 0,0-1 0 0 0,0 0 0 0 0,0-1 0 0 0,0 0 0 0 0,1-1 0 0 0,-1-1 0 0 0,-22-8-1 0 0,27 8 216 0 0,4 1-44 0 0,0 0 1 0 0,-1 1 0 0 0,1 0-1 0 0,-1 1 1 0 0,1-1 0 0 0,-1 1-1 0 0,0 0 1 0 0,1 1-1 0 0,-10-1 1 0 0,-26 3 7 0 0,30-3-15 0 0,0 2 1 0 0,-18 2-1 0 0,19-2-12 0 0,0 0 0 0 0,-1-1 0 0 0,-11-1 0 0 0,-20 1 0 0 0,12 3 21 0 0,1 0 1 0 0,-40 11-1 0 0,59-11-21 0 0,0-2 0 0 0,0 0 0 0 0,1 0 0 0 0,-16-1 0 0 0,11 0 0 0 0,-4 0 9 0 0,4-1 9 0 0,0 2 1 0 0,-16 1-1 0 0,-4 2 40 0 0,-47-1 0 0 0,-3-1 29 0 0,43 0 13 0 0,-77-8 0 0 0,5-1 9 0 0,-24 2-15 0 0,-56 1 79 0 0,125 6-416 0 0,1-4 0 0 0,-1-2 0 0 0,-84-16 0 0 0,62 8-273 0 0,48 8 441 0 0,17 2 332 0 0,1 1 0 0 0,-1 1 0 0 0,-27 4 0 0 0,-77 17 771 0 0,-40 5-1028 0 0,107-18 0 0 0,37-5 0 0 0,-37 2 0 0 0,47-5 0 0 0,-43 0 0 0 0,-78-9 0 0 0,86 2 21 0 0,-1 2 1 0 0,-80 4-1 0 0,122 1-15 0 0,-1 0-1 0 0,0-1 1 0 0,1 0-1 0 0,-1 0 1 0 0,1-1 0 0 0,-16-6-1 0 0,-1-1 28 0 0,-27-16 1 0 0,-6-2-12 0 0,38 18-6 0 0,0 0 0 0 0,1-1 0 0 0,-23-16 0 0 0,38 21-11 0 0,-1 0 0 0 0,1 0 0 0 0,-1-1 0 0 0,2 1 0 0 0,-1-1 0 0 0,1-1 0 0 0,-1 1-1 0 0,2-1 1 0 0,-1 0 0 0 0,1 0 0 0 0,0-1 0 0 0,-4-10 0 0 0,-43-101 123 0 0,25 63-62 0 0,13 28-67 0 0,-14-41 0 0 0,20 47 12 0 0,1 0-1 0 0,-3-25 1 0 0,8 39-8 0 0,0 0 0 0 0,1 0 1 0 0,0 0-1 0 0,0 0 0 0 0,1 0 0 0 0,0 0 0 0 0,0 0 1 0 0,1 1-1 0 0,4-14 0 0 0,12-24-3 0 0,27-48 0 0 0,-35 76 0 0 0,1 1 0 0 0,0 0 0 0 0,1 0 0 0 0,0 1 0 0 0,27-23 0 0 0,-14 17 0 0 0,1 1 0 0 0,40-22 0 0 0,61-25 0 0 0,-122 65 0 0 0,70-41 0 0 0,-44 25 0 0 0,51-23 0 0 0,-52 29 0 0 0,-1 1 0 0 0,1 1 0 0 0,1 2 0 0 0,0 1 0 0 0,0 2 0 0 0,0 1 0 0 0,61 0 0 0 0,-47 6 0 0 0,124 1 0 0 0,-136-4 0 0 0,1-2 0 0 0,-2-2 0 0 0,37-8 0 0 0,18-9 0 0 0,0 4 0 0 0,141-11 0 0 0,-151 25 0 0 0,249-20 0 0 0,-219 15 0 0 0,163 5 0 0 0,52 6-11 0 0,-87 11-981 0 0,64 11 1867 0 0,-125-18-875 0 0,-72-5 0 0 0,66-2 0 0 0,-50-2 0 0 0,-77 5 0 0 0,54 9 0 0 0,4 1 0 0 0,163-11 0 0 0,-123-3 0 0 0,92 14 0 0 0,0-1 0 0 0,-87-13 0 0 0,-54-2 0 0 0,153 16 0 0 0,-172-5 0 0 0,0-2 0 0 0,-1-4 0 0 0,1-2 0 0 0,102-16 0 0 0,-134 12 0 0 0,1 2 0 0 0,70 4 0 0 0,79 19 0 0 0,-117-11 0 0 0,0-2 0 0 0,92-3 0 0 0,-87-8 0 0 0,-1 3 0 0 0,141 17 0 0 0,-8-3 0 0 0,-59-6 0 0 0,149 10 0 0 0,-154-10 0 0 0,187-14 0 0 0,-76 1 0 0 0,55-3 0 0 0,-62-27 0 0 0,-133 15 0 0 0,-79 16-1 0 0,1 2 1 0 0,42 2-1 0 0,75 10 13 0 0,-75-3 42 0 0,-66-5-54 0 0,1 1 0 0 0,-1 1 0 0 0,0 0 0 0 0,0 1 0 0 0,-1 1 0 0 0,18 8 0 0 0,-11-4 0 0 0,-1 2 0 0 0,-1 0 0 0 0,27 21 0 0 0,-41-29-33 0 0,-1 0 0 0 0,1 0 0 0 0,-1 1 0 0 0,0-1 1 0 0,0 1-1 0 0,0 0 0 0 0,0 0 0 0 0,-1 0 0 0 0,0 0 0 0 0,0 0 0 0 0,0 0 0 0 0,0 1 0 0 0,0-1 0 0 0,-1 1 0 0 0,0-1 1 0 0,1 6-1 0 0,-1 4-499 0 0,-1 0 0 0 0,0 0 1 0 0,-1 0-1 0 0,-2 15 0 0 0,-1 0-702 0 0,1 9-682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07:43.314"/>
    </inkml:context>
    <inkml:brush xml:id="br0">
      <inkml:brushProperty name="width" value="0.1" units="cm"/>
      <inkml:brushProperty name="height" value="0.1" units="cm"/>
      <inkml:brushProperty name="color" value="#F4F91B"/>
    </inkml:brush>
  </inkml:definitions>
  <inkml:trace contextRef="#ctx0" brushRef="#br0">405 1406 4111 0 0,'0'-1'60'0'0,"-1"-1"-1"0"0,1 0 1 0 0,0 1-1 0 0,-1-1 1 0 0,1 1-1 0 0,-1-1 1 0 0,1 1-1 0 0,-1-1 1 0 0,1 1-1 0 0,-1-1 1 0 0,0 1-1 0 0,0 0 1 0 0,0-1-1 0 0,0 1 1 0 0,0 0-1 0 0,0 0 1 0 0,0 0-1 0 0,0 0 1 0 0,-2-1-1 0 0,-31-18 1058 0 0,10 7-552 0 0,20 10-263 0 0,0 0 0 0 0,0 0 0 0 0,1-1-1 0 0,-1 1 1 0 0,-3-5 0 0 0,6 6-126 0 0,0 1 0 0 0,0 0 1 0 0,1 0-1 0 0,-1-1 0 0 0,0 1 0 0 0,1-1 1 0 0,-1 1-1 0 0,1-1 0 0 0,-1 1 0 0 0,1-1 1 0 0,0 1-1 0 0,-1-1 0 0 0,1 1 0 0 0,0-1 1 0 0,0 1-1 0 0,0-1 0 0 0,0 1 1 0 0,0-1-1 0 0,1 1 0 0 0,0-3 0 0 0,0 4-51 0 0,0 0 0 0 0,-1 0-1 0 0,1 0 1 0 0,0 0 0 0 0,0 0-1 0 0,0 1 1 0 0,0-1 0 0 0,0 0-1 0 0,0 1 1 0 0,0-1 0 0 0,-1 0-1 0 0,1 1 1 0 0,0-1 0 0 0,0 1-1 0 0,-1-1 1 0 0,2 2 0 0 0,16 10 499 0 0,-11-6-446 0 0,0-1-1 0 0,1 0 1 0 0,-1-1-1 0 0,1 1 1 0 0,0-1-1 0 0,0-1 0 0 0,0 0 1 0 0,1 0-1 0 0,-1-1 1 0 0,15 3-1 0 0,106 5 1018 0 0,-36-4-822 0 0,84 11 275 0 0,-32 3-60 0 0,-42-4-404 0 0,-88-14-69 0 0,31 10 0 0 0,-5-1 91 0 0,24 9 13 0 0,-44-13-120 0 0,34 7-1 0 0,-10-8 91 0 0,-1-2 0 0 0,54-3 0 0 0,-72-1-137 0 0,30 1-19 0 0,-26 1-5 0 0,0-2 0 0 0,47-6 0 0 0,-41 2 49 0 0,0 2 1 0 0,0 2-1 0 0,49 5 0 0 0,-61-3-66 0 0,-10-2 6 0 0,0 0 0 0 0,-1-1 0 0 0,1 0-1 0 0,0-1 1 0 0,15-4 0 0 0,67-25 144 0 0,-47 15-7 0 0,-21 7-61 0 0,0-1 0 0 0,0-2 0 0 0,-1 0 0 0 0,-1-2 0 0 0,0-1 0 0 0,41-30 0 0 0,-50 30-43 0 0,-3 4 9 0 0,0 0 0 0 0,-1-1 0 0 0,0 0 1 0 0,-1-1-1 0 0,18-26 0 0 0,-22 27-32 0 0,-1-1-1 0 0,0 0 1 0 0,-1 0-1 0 0,0 0 1 0 0,-1-1-1 0 0,0 0 1 0 0,-2 0-1 0 0,1 0 1 0 0,-2 0-1 0 0,0-1 1 0 0,0 1-1 0 0,-1-1 1 0 0,-1 1-1 0 0,-1-1 1 0 0,-2-16-1 0 0,-4-8 6 0 0,-1 0 0 0 0,-18-50 0 0 0,19 69-16 0 0,-2 0 0 0 0,0 0 0 0 0,-2 1 0 0 0,0 0 0 0 0,-25-33 0 0 0,-82-72-16 0 0,86 92 0 0 0,13 12 20 0 0,-17-25 0 0 0,24 28-14 0 0,0 1 0 0 0,-2 1 0 0 0,-23-22 0 0 0,13 18-6 0 0,-25-21 0 0 0,-66-40 0 0 0,56 48 32 0 0,-65-25 0 0 0,61 34-32 0 0,-1 3 0 0 0,-89-17 0 0 0,95 24 0 0 0,-1 3 0 0 0,-119-5 0 0 0,157 14 0 0 0,-51 2 0 0 0,1 2 0 0 0,-105 20 0 0 0,47-5 0 0 0,46-8-23 0 0,-87 21-1 0 0,144-24 22 0 0,-1 1 0 0 0,1 1 0 0 0,1 1 0 0 0,0 1-1 0 0,0 2 1 0 0,1 0 0 0 0,-28 22 0 0 0,10-3-14 0 0,2 2 0 0 0,-36 39 1 0 0,61-56 12 0 0,0 0 1 0 0,1 2 0 0 0,0 0 0 0 0,2 0 0 0 0,0 1 0 0 0,1 1 0 0 0,-8 23 0 0 0,15-28-8 0 0,1 0-1 0 0,0 1 1 0 0,1-1-1 0 0,1 1 0 0 0,0-1 1 0 0,4 33-1 0 0,-2-18 21 0 0,1 8-5 0 0,10 153-16 0 0,-8-167 23 0 0,1 1-1 0 0,1-1 1 0 0,1-1 0 0 0,1 1-1 0 0,17 34 1 0 0,56 100 116 0 0,-78-152-119 0 0,0 1-1 0 0,0-1 0 0 0,0 1 1 0 0,-1-1-1 0 0,-1 1 1 0 0,1 0-1 0 0,-1 0 1 0 0,0 10-1 0 0,-1 9-1254 0 0,-4 28 0 0 0,2-30-912 0 0,0-1-5124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05:12.839"/>
    </inkml:context>
    <inkml:brush xml:id="br0">
      <inkml:brushProperty name="width" value="0.1" units="cm"/>
      <inkml:brushProperty name="height" value="0.1" units="cm"/>
      <inkml:brushProperty name="color" value="#F4F91B"/>
    </inkml:brush>
  </inkml:definitions>
  <inkml:trace contextRef="#ctx0" brushRef="#br0">1608 119 455 0 0,'-2'0'219'0'0,"-1"-1"-1"0"0,1 1 1 0 0,-1-1-1 0 0,1 1 0 0 0,0-1 1 0 0,-1 0-1 0 0,1 0 1 0 0,0 0-1 0 0,-3-2 0 0 0,3 2 17 0 0,1 0 0 0 0,-1 0-1 0 0,0 0 1 0 0,0 0 0 0 0,-1 1-1 0 0,1-1 1 0 0,0 0 0 0 0,-4 0-1 0 0,0 4-167 0 0,5-3-65 0 0,1 0 0 0 0,0 0 0 0 0,0 0 0 0 0,0 0 0 0 0,-1 0 0 0 0,1 0 0 0 0,0 0 0 0 0,0 1 0 0 0,-1-1 0 0 0,1 0 0 0 0,0 0 0 0 0,-1 0 0 0 0,1 0 0 0 0,0 0 0 0 0,0 0 0 0 0,-1 0 1 0 0,1 0-1 0 0,0 0 0 0 0,0-1 0 0 0,-1 1 0 0 0,1 0 0 0 0,0 0 0 0 0,0 0 0 0 0,-1 0 0 0 0,1 0 0 0 0,0 0 0 0 0,0 0 0 0 0,0-1 0 0 0,-1 1 0 0 0,1 0 0 0 0,0 0 0 0 0,0 0 0 0 0,0 0 0 0 0,-1-1 0 0 0,1 1 0 0 0,0 0 0 0 0,0-1 0 0 0,-1 1 47 0 0,0-1-1 0 0,1 0 1 0 0,-1 1-1 0 0,0-1 0 0 0,1 0 1 0 0,-1 0-1 0 0,1 0 1 0 0,-1 0-1 0 0,1 1 1 0 0,0-1-1 0 0,-1 0 0 0 0,1 0 1 0 0,0 0-1 0 0,-1 0 1 0 0,1 0-1 0 0,0 0 0 0 0,0 0 1 0 0,0 0-1 0 0,0 0 1 0 0,0 0-1 0 0,0 0 0 0 0,0 0 1 0 0,1-2-1 0 0,-1 2 4 0 0,0 0 0 0 0,0 0-1 0 0,0 0 1 0 0,0 0 0 0 0,0 0 0 0 0,0 0-1 0 0,0 0 1 0 0,0 0 0 0 0,0 0 0 0 0,-1 0-1 0 0,1 0 1 0 0,0 0 0 0 0,-1 0 0 0 0,1 0-1 0 0,0 0 1 0 0,-1 0 0 0 0,0-1 0 0 0,-19 0 94 0 0,12-1-121 0 0,6 2 9 0 0,-1 0 0 0 0,0 0 0 0 0,0 0 0 0 0,0 0 0 0 0,0 1 0 0 0,0-1 0 0 0,0 1 0 0 0,0 0 0 0 0,0 0 0 0 0,0 0 0 0 0,0 0-1 0 0,0 0 1 0 0,-5 2 0 0 0,-2-1-17 0 0,1 0 0 0 0,-1 0 0 0 0,0-1 0 0 0,1 0 0 0 0,-1-1-1 0 0,-17-3 1 0 0,23 4 7 0 0,-8-1 78 0 0,-1 1-1 0 0,1 0 1 0 0,-1 1 0 0 0,1 0 0 0 0,-20 5 0 0 0,15-2-101 0 0,1-2 0 0 0,-23 1 0 0 0,-45-10 73 0 0,-2-1-12 0 0,-105-3 2 0 0,183 10-32 0 0,-1-1 0 0 0,1 0 0 0 0,0-1 0 0 0,-15-6 0 0 0,3 1 24 0 0,14 5-21 0 0,0 1 0 0 0,0 0-1 0 0,0 0 1 0 0,0 1 0 0 0,0-1-1 0 0,0 1 1 0 0,0 1 0 0 0,0-1-1 0 0,-1 1 1 0 0,1 0 0 0 0,-9 2-1 0 0,-47 3 30 0 0,55-4-64 0 0,1 0 0 0 0,0-1 0 0 0,-1 0 0 0 0,1 0 0 0 0,-1-1 0 0 0,-9-1 0 0 0,-19-2 0 0 0,-243 15 608 0 0,217-7-624 0 0,-104 13-302 0 0,135-12-76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05:15.216"/>
    </inkml:context>
    <inkml:brush xml:id="br0">
      <inkml:brushProperty name="width" value="0.1" units="cm"/>
      <inkml:brushProperty name="height" value="0.1" units="cm"/>
      <inkml:brushProperty name="color" value="#F4F91B"/>
    </inkml:brush>
  </inkml:definitions>
  <inkml:trace contextRef="#ctx0" brushRef="#br0">1588 123 1375 0 0,'-49'-19'1031'0'0,"30"11"405"0"0,-32-10-1 0 0,-7 7-839 0 0,-98-8 0 0 0,22 5-282 0 0,-39 4 361 0 0,107 9-359 0 0,-117-3 367 0 0,-137-7 65 0 0,145 4-506 0 0,141 8-421 0 0,0 2-1 0 0,1 2 1 0 0,-40 10 0 0 0,44-8-2960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05:31.788"/>
    </inkml:context>
    <inkml:brush xml:id="br0">
      <inkml:brushProperty name="width" value="0.1" units="cm"/>
      <inkml:brushProperty name="height" value="0.1" units="cm"/>
      <inkml:brushProperty name="color" value="#F4F91B"/>
    </inkml:brush>
  </inkml:definitions>
  <inkml:trace contextRef="#ctx0" brushRef="#br0">62 52 10967 0 0,'-13'-11'976'0'0,"0"-2"-784"0"0,2 0-192 0 0,0 2 0 0 0,5 7-88 0 0,0 4-56 0 0,5 6-16 0 0,1-1 0 0 0,1 3-368 0 0,1 1-80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34:21.606"/>
    </inkml:context>
    <inkml:brush xml:id="br0">
      <inkml:brushProperty name="width" value="0.1" units="cm"/>
      <inkml:brushProperty name="height" value="0.1" units="cm"/>
      <inkml:brushProperty name="color" value="#E71224"/>
    </inkml:brush>
  </inkml:definitions>
  <inkml:trace contextRef="#ctx0" brushRef="#br0">2721 157 4231 0 0,'-7'-3'142'0'0,"-1"1"0"0"0,0 0-1 0 0,1 1 1 0 0,-1-1-1 0 0,0 1 1 0 0,0 1-1 0 0,0 0 1 0 0,0 0-1 0 0,1 0 1 0 0,-1 1 0 0 0,-15 4-1 0 0,-46 8 75 0 0,4 1 224 0 0,-131 10 0 0 0,-50-27 870 0 0,61-1-616 0 0,45 6-305 0 0,-104-2 204 0 0,186-3-289 0 0,0-3 0 0 0,-68-15-1 0 0,-299-65 1525 0 0,265 53-1243 0 0,-58-8-66 0 0,185 37-615 0 0,-1 2 0 0 0,1 1 0 0 0,0 1 0 0 0,-58 9 0 0 0,-36 22-4920 0 0,55-10 2000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05:16.089"/>
    </inkml:context>
    <inkml:brush xml:id="br0">
      <inkml:brushProperty name="width" value="0.1" units="cm"/>
      <inkml:brushProperty name="height" value="0.1" units="cm"/>
      <inkml:brushProperty name="color" value="#F4F91B"/>
    </inkml:brush>
  </inkml:definitions>
  <inkml:trace contextRef="#ctx0" brushRef="#br0">1711 24 1375 0 0,'-48'-9'729'0'0,"25"4"91"0"0,-1 1 0 0 0,-24-2-1 0 0,-12 7-455 0 0,0 3-1 0 0,-61 11 0 0 0,-24 3 346 0 0,-118-15 708 0 0,1-21-581 0 0,181 14-768 0 0,0 3 0 0 0,1 4 0 0 0,-159 26 0 0 0,120-11-465 0 0,63-10-22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05:19.401"/>
    </inkml:context>
    <inkml:brush xml:id="br0">
      <inkml:brushProperty name="width" value="0.1" units="cm"/>
      <inkml:brushProperty name="height" value="0.1" units="cm"/>
      <inkml:brushProperty name="color" value="#F4F91B"/>
    </inkml:brush>
  </inkml:definitions>
  <inkml:trace contextRef="#ctx0" brushRef="#br0">1854 37 1839 0 0,'-2'-3'74'0'0,"0"1"-1"0"0,-1 1 0 0 0,1-1 0 0 0,-1 0 0 0 0,1 0 0 0 0,-1 1 0 0 0,1 0 0 0 0,-1-1 1 0 0,0 1-1 0 0,0 0 0 0 0,1 0 0 0 0,-1 1 0 0 0,0-1 0 0 0,-5 0 0 0 0,-1 1 239 0 0,1 0 0 0 0,0 1 0 0 0,-15 2 0 0 0,16-2-153 0 0,0 0 0 0 0,0 0 0 0 0,1 0 0 0 0,-1-1 0 0 0,0 0 0 0 0,0 0 0 0 0,-9-2-1 0 0,4-1 120 0 0,0 1 0 0 0,0 1 0 0 0,0 0 0 0 0,0 0 0 0 0,-16 2 0 0 0,-60 12 43 0 0,60-7-285 0 0,0-2 0 0 0,-31 0-1 0 0,-100 4 656 0 0,-33-1 109 0 0,189-7-798 0 0,-450-33 1377 0 0,415 29-1098 0 0,-42 1 0 0 0,-30-3 43 0 0,70 1-372 0 0,1 1 0 0 0,-1 2 0 0 0,0 2 0 0 0,0 2 0 0 0,0 1 0 0 0,-61 14 0 0 0,70-10-238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05:21.482"/>
    </inkml:context>
    <inkml:brush xml:id="br0">
      <inkml:brushProperty name="width" value="0.1" units="cm"/>
      <inkml:brushProperty name="height" value="0.1" units="cm"/>
      <inkml:brushProperty name="color" value="#F4F91B"/>
    </inkml:brush>
  </inkml:definitions>
  <inkml:trace contextRef="#ctx0" brushRef="#br0">2299 13 1375 0 0,'-14'-5'2184'0'0,"-10"1"-959"0"0,21 3-1205 0 0,0 0 0 0 0,1 0 0 0 0,-1 1 0 0 0,0 0 0 0 0,0-1 0 0 0,0 1 0 0 0,0 0 1 0 0,0 0-1 0 0,0 0 0 0 0,-5 2 0 0 0,-68 16 156 0 0,45-12 43 0 0,24-6-61 0 0,0 2 1 0 0,-1-1-1 0 0,1 1 1 0 0,0 0 0 0 0,-9 4-1 0 0,6-2-31 0 0,1-1-1 0 0,-1 0 0 0 0,0 0 0 0 0,-15 1 1 0 0,-2 1 168 0 0,3 0-25 0 0,0-1-1 0 0,0-1 1 0 0,0-2-1 0 0,-32-1 1 0 0,-88-15 172 0 0,-90-5 63 0 0,162 23-373 0 0,-96 18 0 0 0,98-11-71 0 0,-99 3 0 0 0,66-22-28 0 0,22 1 78 0 0,29 5-8 0 0,0 3 0 0 0,0 1-1 0 0,-92 16 1 0 0,116-11-144 0 0,-180 38 286 0 0,5 17-1894 0 0,162-44-1661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05:23.166"/>
    </inkml:context>
    <inkml:brush xml:id="br0">
      <inkml:brushProperty name="width" value="0.1" units="cm"/>
      <inkml:brushProperty name="height" value="0.1" units="cm"/>
      <inkml:brushProperty name="color" value="#F4F91B"/>
    </inkml:brush>
  </inkml:definitions>
  <inkml:trace contextRef="#ctx0" brushRef="#br0">2784 42 455 0 0,'-1'-1'186'0'0,"-1"0"0"0"0,0 0 0 0 0,0 0 0 0 0,0 0 0 0 0,0 1 0 0 0,0-1 0 0 0,1 1 0 0 0,-1-1 0 0 0,0 1-1 0 0,0 0 1 0 0,0-1 0 0 0,0 1 0 0 0,-1 0 0 0 0,1 0 0 0 0,0 1 0 0 0,0-1 0 0 0,-2 1 0 0 0,-39 9-128 0 0,38-9 180 0 0,-57 16 599 0 0,-7 3-37 0 0,-112 17 0 0 0,149-35-673 0 0,1-2-1 0 0,-1-1 0 0 0,-56-9 1 0 0,24 3 111 0 0,9 0-27 0 0,24 2-47 0 0,-1 2 0 0 0,-48 1 0 0 0,-46 14 54 0 0,57-4-181 0 0,-76-2 0 0 0,-104-21 13 0 0,228 14-47 0 0,-358-1 741 0 0,323 2-649 0 0,-1-2 0 0 0,-60-10-1 0 0,-110-30 221 0 0,147 26-282 0 0,21 8-513 0 0,1 2 0 0 0,-72 2 0 0 0,30 2-913 0 0,31-1-1566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05:02.952"/>
    </inkml:context>
    <inkml:brush xml:id="br0">
      <inkml:brushProperty name="width" value="0.1" units="cm"/>
      <inkml:brushProperty name="height" value="0.1" units="cm"/>
      <inkml:brushProperty name="color" value="#F4F91B"/>
    </inkml:brush>
  </inkml:definitions>
  <inkml:trace contextRef="#ctx0" brushRef="#br0">2048 312 1375 0 0,'-74'-56'3279'0'0,"64"51"-3164"0"0,1 0 0 0 0,-1 1-1 0 0,-17-6 1 0 0,-10-4 211 0 0,26 10-194 0 0,-1 1 0 0 0,1 0-1 0 0,0 1 1 0 0,-1 0-1 0 0,-21 0 1 0 0,-11-3 382 0 0,11 1-208 0 0,0 0-1 0 0,-60 3 0 0 0,-67 1 94 0 0,117-1-331 0 0,0-1 1 0 0,0-2-1 0 0,0-2 1 0 0,-44-12-1 0 0,40 8 163 0 0,-114-12 479 0 0,14 3-148 0 0,136 17-523 0 0,-22-3 222 0 0,-56-19-1 0 0,37 6-117 0 0,-1 2-1 0 0,-1 3 1 0 0,-72-9-1 0 0,101 19-92 0 0,0 1-1 0 0,-1 2 1 0 0,1 1-1 0 0,0 0 0 0 0,0 2 1 0 0,0 1-1 0 0,0 1 1 0 0,0 1-1 0 0,-36 15 0 0 0,-10 10-539 0 0,33-12-44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05:03.704"/>
    </inkml:context>
    <inkml:brush xml:id="br0">
      <inkml:brushProperty name="width" value="0.1" units="cm"/>
      <inkml:brushProperty name="height" value="0.1" units="cm"/>
      <inkml:brushProperty name="color" value="#F4F91B"/>
    </inkml:brush>
  </inkml:definitions>
  <inkml:trace contextRef="#ctx0" brushRef="#br0">1929 99 3767 0 0,'-3'-4'111'0'0,"0"0"-1"0"0,-1 0 0 0 0,1 1 1 0 0,-1-1-1 0 0,0 1 0 0 0,0 0 1 0 0,0 0-1 0 0,-1 0 0 0 0,1 0 1 0 0,-1 1-1 0 0,-9-4 0 0 0,7 4 29 0 0,0 0-1 0 0,-1 1 0 0 0,1 0 0 0 0,-1 0 1 0 0,1 0-1 0 0,0 1 0 0 0,-1 0 0 0 0,-8 2 0 0 0,4-2-87 0 0,0-1 0 0 0,0 0 0 0 0,-22-4 0 0 0,21 3-23 0 0,-88-15 938 0 0,-185-7-1 0 0,62 42-836 0 0,162-10-78 0 0,-1-2 0 0 0,-104-5-1 0 0,73-9 11 0 0,-130-9 296 0 0,170 16-279 0 0,0 2 0 0 0,-61 9 0 0 0,73-4-78 0 0,0-1 0 0 0,-81 22 0 0 0,79-9-2634 0 0,25-7-300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05:05.556"/>
    </inkml:context>
    <inkml:brush xml:id="br0">
      <inkml:brushProperty name="width" value="0.1" units="cm"/>
      <inkml:brushProperty name="height" value="0.1" units="cm"/>
      <inkml:brushProperty name="color" value="#F4F91B"/>
    </inkml:brush>
  </inkml:definitions>
  <inkml:trace contextRef="#ctx0" brushRef="#br0">2133 30 2415 0 0,'1'-2'79'0'0,"0"0"-1"0"0,-1 1 1 0 0,1-1-1 0 0,-1 0 1 0 0,1 0-1 0 0,-1 0 1 0 0,0 0-1 0 0,0 0 1 0 0,0 0-1 0 0,0-3 1 0 0,0 0 353 0 0,-1 5-352 0 0,1 1-1 0 0,-1 0 0 0 0,1 0 1 0 0,-1-1-1 0 0,1 1 0 0 0,-1 0 1 0 0,0-1-1 0 0,0 1 0 0 0,1-1 0 0 0,-1 1 1 0 0,0-1-1 0 0,0 1 0 0 0,0-1 1 0 0,1 1-1 0 0,-1-1 0 0 0,0 0 0 0 0,0 0 1 0 0,0 1-1 0 0,0-1 0 0 0,0 0 1 0 0,0 0-1 0 0,0 0 0 0 0,0 0 1 0 0,0 0-1 0 0,1 0 0 0 0,-2 0 0 0 0,-36 0 576 0 0,30 0-387 0 0,-164 11 516 0 0,78-7-432 0 0,-149 24 0 0 0,222-25-348 0 0,-2 1 21 0 0,-44 2 0 0 0,31-6 21 0 0,0 2 0 0 0,-40 7 0 0 0,-141 32 296 0 0,181-37-239 0 0,-1-1 0 0 0,1-2-1 0 0,-1-2 1 0 0,-60-8 0 0 0,26-3 314 0 0,-42-5 78 0 0,-73 11-186 0 0,119 7-263 0 0,-76-10-1 0 0,131 8-28 0 0,-1 0-1 0 0,-1 1 0 0 0,1 1 1 0 0,-24 3-1 0 0,-50 17-624 0 0,37-8-1994 0 0,15-5-622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05:06.573"/>
    </inkml:context>
    <inkml:brush xml:id="br0">
      <inkml:brushProperty name="width" value="0.1" units="cm"/>
      <inkml:brushProperty name="height" value="0.1" units="cm"/>
      <inkml:brushProperty name="color" value="#F4F91B"/>
    </inkml:brush>
  </inkml:definitions>
  <inkml:trace contextRef="#ctx0" brushRef="#br0">787 119 2303 0 0,'-11'-10'693'0'0,"-1"1"0"0"0,0 1 1 0 0,0 0-1 0 0,-19-8 0 0 0,21 11-431 0 0,-13-6 89 0 0,0 1 1 0 0,-1 1-1 0 0,-1 1 0 0 0,1 1 0 0 0,-1 1 0 0 0,-1 2 0 0 0,1 0 0 0 0,0 2 0 0 0,-39 0 0 0 0,15 4-271 0 0,0 2 0 0 0,1 2 1 0 0,-1 2-1 0 0,2 2 0 0 0,-77 27 0 0 0,98-29-753 0 0,3-2-2694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05:07.605"/>
    </inkml:context>
    <inkml:brush xml:id="br0">
      <inkml:brushProperty name="width" value="0.1" units="cm"/>
      <inkml:brushProperty name="height" value="0.1" units="cm"/>
      <inkml:brushProperty name="color" value="#F4F91B"/>
    </inkml:brush>
  </inkml:definitions>
  <inkml:trace contextRef="#ctx0" brushRef="#br0">1243 0 919 0 0,'-4'0'-141'0'0,"3"0"359"0"0,0 0-1 0 0,0 0 1 0 0,1 0-1 0 0,-1 0 0 0 0,0 0 1 0 0,0 1-1 0 0,0-1 1 0 0,0 0-1 0 0,0 0 0 0 0,0 1 1 0 0,0-1-1 0 0,0 0 1 0 0,0 1-1 0 0,-1 0 0 0 0,-7 4-69 0 0,1-1 0 0 0,-1 0 0 0 0,0 0 0 0 0,-1-1-1 0 0,1 0 1 0 0,-1-1 0 0 0,-12 2 0 0 0,-71 1 808 0 0,62-5-694 0 0,-32 5 0 0 0,31-1-147 0 0,-28 6 202 0 0,-1-4 0 0 0,-66 0 1 0 0,9-5 261 0 0,28 2-184 0 0,-109-11 249 0 0,163 6-599 0 0,1 1 0 0 0,-62 6 1 0 0,25 7-2716 0 0,48-7-280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05:08.625"/>
    </inkml:context>
    <inkml:brush xml:id="br0">
      <inkml:brushProperty name="width" value="0.1" units="cm"/>
      <inkml:brushProperty name="height" value="0.1" units="cm"/>
      <inkml:brushProperty name="color" value="#F4F91B"/>
    </inkml:brush>
  </inkml:definitions>
  <inkml:trace contextRef="#ctx0" brushRef="#br0">1623 86 2671 0 0,'0'-4'168'0'0,"0"0"-1"0"0,0-1 0 0 0,-1 1 0 0 0,0 0 0 0 0,1 0 1 0 0,-2 0-1 0 0,1 0 0 0 0,0 0 0 0 0,-1 0 0 0 0,0 0 1 0 0,0 0-1 0 0,-4-6 0 0 0,4 8-117 0 0,0-1-1 0 0,1 1 1 0 0,-2 0 0 0 0,1 0 0 0 0,0 1-1 0 0,0-1 1 0 0,-1 0 0 0 0,1 1-1 0 0,0-1 1 0 0,-1 1 0 0 0,0 0 0 0 0,1 0-1 0 0,-1 0 1 0 0,0 0 0 0 0,1 1 0 0 0,-1-1-1 0 0,0 1 1 0 0,0-1 0 0 0,-5 1-1 0 0,-23 2 14 0 0,1 1 0 0 0,-39 8 0 0 0,14-1 94 0 0,-8-1 253 0 0,-97 2 1 0 0,-87-6 525 0 0,-81-1-199 0 0,92-28-321 0 0,190 18-352 0 0,25 4-35 0 0,0 0 0 0 0,0 2 0 0 0,0 1 0 0 0,-28 4 0 0 0,5 2-562 0 0,-42 14 1 0 0,63-15-2452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34:22.707"/>
    </inkml:context>
    <inkml:brush xml:id="br0">
      <inkml:brushProperty name="width" value="0.1" units="cm"/>
      <inkml:brushProperty name="height" value="0.1" units="cm"/>
      <inkml:brushProperty name="color" value="#E71224"/>
    </inkml:brush>
  </inkml:definitions>
  <inkml:trace contextRef="#ctx0" brushRef="#br0">1147 124 3711 0 0,'-14'3'152'0'0,"1"-1"0"0"0,-1 0-1 0 0,1-1 1 0 0,-1 0 0 0 0,1-2-1 0 0,-16-1 1 0 0,3 1 298 0 0,-218-17 2116 0 0,126 11-2153 0 0,-20-3-56 0 0,129 9-328 0 0,-11-2 208 0 0,0 0 0 0 0,1-1 0 0 0,-34-12-1 0 0,14 0 227 0 0,-1 2 0 0 0,-59-13 0 0 0,81 23-532 0 0,0 2 0 0 0,0 0 0 0 0,0 1 0 0 0,0 0 0 0 0,0 2 0 0 0,0 0 0 0 0,0 1 0 0 0,-24 6 0 0 0,17-2-891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05:09.250"/>
    </inkml:context>
    <inkml:brush xml:id="br0">
      <inkml:brushProperty name="width" value="0.1" units="cm"/>
      <inkml:brushProperty name="height" value="0.1" units="cm"/>
      <inkml:brushProperty name="color" value="#F4F91B"/>
    </inkml:brush>
  </inkml:definitions>
  <inkml:trace contextRef="#ctx0" brushRef="#br0">993 108 1839 0 0,'-3'-5'230'0'0,"0"0"-1"0"0,0 0 1 0 0,0 1-1 0 0,-1-1 0 0 0,0 1 1 0 0,0-1-1 0 0,0 1 1 0 0,0 1-1 0 0,-1-1 0 0 0,1 0 1 0 0,-1 1-1 0 0,0 0 1 0 0,0 0-1 0 0,0 1 0 0 0,-1-1 1 0 0,1 1-1 0 0,0 0 1 0 0,-9-1-1 0 0,-6-2 127 0 0,0 1-1 0 0,-1 1 1 0 0,-37-1 0 0 0,3 2-236 0 0,-259-13 514 0 0,270 12-568 0 0,-1 1-1 0 0,0 2 0 0 0,-86 12 1 0 0,96-6-1270 0 0,-43 15 1 0 0,43-10-1476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05:09.854"/>
    </inkml:context>
    <inkml:brush xml:id="br0">
      <inkml:brushProperty name="width" value="0.1" units="cm"/>
      <inkml:brushProperty name="height" value="0.1" units="cm"/>
      <inkml:brushProperty name="color" value="#F4F91B"/>
    </inkml:brush>
  </inkml:definitions>
  <inkml:trace contextRef="#ctx0" brushRef="#br0">1559 20 1839 0 0,'-62'16'188'0'0,"51"-12"-169"0"0,0 0 0 0 0,-1-1 0 0 0,1-1-1 0 0,-1 0 1 0 0,1 0 0 0 0,-1-1 0 0 0,-21-1 0 0 0,-112-23 2312 0 0,-11-1-169 0 0,77 19-1565 0 0,-1 4-1 0 0,-82 9 1 0 0,36-1-221 0 0,-53-12-258 0 0,119 1-36 0 0,-112 6 0 0 0,67 14 110 0 0,91-13-815 0 0,-1 1 0 0 0,1 0 0 0 0,0 2 0 0 0,1-1 0 0 0,-15 10 0 0 0,7-1-1383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05:10.984"/>
    </inkml:context>
    <inkml:brush xml:id="br0">
      <inkml:brushProperty name="width" value="0.1" units="cm"/>
      <inkml:brushProperty name="height" value="0.1" units="cm"/>
      <inkml:brushProperty name="color" value="#F4F91B"/>
    </inkml:brush>
  </inkml:definitions>
  <inkml:trace contextRef="#ctx0" brushRef="#br0">1807 87 3279 0 0,'-2'0'31'0'0,"1"-1"0"0"0,0 1 0 0 0,-1 0 0 0 0,1-1 0 0 0,-1 1 0 0 0,1 0 0 0 0,0 0-1 0 0,-1 0 1 0 0,1 0 0 0 0,-1 0 0 0 0,1 0 0 0 0,-1 0 0 0 0,1 0 0 0 0,0 0-1 0 0,-3 1 1 0 0,-31 6 181 0 0,6-1 196 0 0,0-1 0 0 0,0-2 0 0 0,0 0 0 0 0,-48-4 0 0 0,-36 4 561 0 0,-77 2-142 0 0,-26 3-465 0 0,37 2-228 0 0,128-10-111 0 0,0-2 0 0 0,-71-14 0 0 0,-96-32 113 0 0,170 35-83 0 0,-4-2-159 0 0,-1 2 0 0 0,-100-10 0 0 0,100 21-225 0 0,-2-1-84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08:10.965"/>
    </inkml:context>
    <inkml:brush xml:id="br0">
      <inkml:brushProperty name="width" value="0.1" units="cm"/>
      <inkml:brushProperty name="height" value="0.1" units="cm"/>
      <inkml:brushProperty name="color" value="#F4F91B"/>
    </inkml:brush>
  </inkml:definitions>
  <inkml:trace contextRef="#ctx0" brushRef="#br0">750 1720 5239 0 0,'-59'2'1513'0'0,"23"-1"1399"0"0,-42-3-1 0 0,45-1-1403 0 0,20 3-906 0 0,-1-1 0 0 0,1-1 0 0 0,-1 0 0 0 0,-14-5 0 0 0,28 7-582 0 0,0 0 1 0 0,0 0 0 0 0,0 0 0 0 0,0 0-1 0 0,0 0 1 0 0,0 0 0 0 0,0 1 0 0 0,0-1 0 0 0,0 0-1 0 0,0 0 1 0 0,0 0 0 0 0,0 0 0 0 0,0 0-1 0 0,0 0 1 0 0,0 0 0 0 0,0 1 0 0 0,0-1 0 0 0,0 0-1 0 0,0 0 1 0 0,0 0 0 0 0,0 0 0 0 0,0 0-1 0 0,0 0 1 0 0,0 1 0 0 0,0-1 0 0 0,0 0-1 0 0,0 0 1 0 0,0 0 0 0 0,0 0 0 0 0,0 0 0 0 0,0 0-1 0 0,0 0 1 0 0,0 0 0 0 0,-1 0 0 0 0,1 1-1 0 0,0-1 1 0 0,0 0 0 0 0,0 0 0 0 0,0 0 0 0 0,0 0-1 0 0,0 0 1 0 0,0 0 0 0 0,0 0 0 0 0,-1 0-1 0 0,1 0 1 0 0,0 0 0 0 0,0 0 0 0 0,0 0 0 0 0,0 0-1 0 0,0 0 1 0 0,0 0 0 0 0,-1 0 0 0 0,2 1-2 0 0,0 0-1 0 0,-1-1 1 0 0,1 1 0 0 0,0 0 0 0 0,0-1 0 0 0,0 1 0 0 0,-1-1 0 0 0,1 1 0 0 0,0-1 0 0 0,0 1-1 0 0,0-1 1 0 0,2 1 0 0 0,43 6 242 0 0,0-2 0 0 0,1-2 0 0 0,-1-2 0 0 0,57-5 1 0 0,102-23 631 0 0,-168 24-722 0 0,0 2 1 0 0,0 1-1 0 0,1 1 1 0 0,72 14-1 0 0,-24 3 91 0 0,29 4 32 0 0,35-7 261 0 0,-76-9-455 0 0,0-4 1 0 0,78-8 0 0 0,-122 4-58 0 0,48-5-28 0 0,33 0 106 0 0,-105 7-120 0 0,13 0 31 0 0,1 0 0 0 0,-1-2-1 0 0,36-6 1 0 0,-48 6 21 0 0,0-2 0 0 0,0 1-1 0 0,0-1 1 0 0,-1 1 0 0 0,13-11 0 0 0,-3 3 18 0 0,-3 1 86 0 0,23-21 0 0 0,-26 20-106 0 0,1 1-1 0 0,1 1 1 0 0,15-10-1 0 0,-15 11-25 0 0,0 0 1 0 0,-1-1-1 0 0,0 0 0 0 0,17-19 0 0 0,34-49 189 0 0,-49 61-165 0 0,-1 1 20 0 0,16-28 0 0 0,-25 36-46 0 0,0 1-1 0 0,0-1 1 0 0,0 1 0 0 0,-1-1 0 0 0,0 0 0 0 0,-1 0 0 0 0,2-14-1 0 0,6-58 121 0 0,1-57 194 0 0,-12 103-282 0 0,-2-1-1 0 0,-2 1 0 0 0,-16-56 0 0 0,19 78-52 0 0,0 0 6 0 0,0 0 0 0 0,0 0 0 0 0,-1 0 0 0 0,-1 0 0 0 0,0 0 0 0 0,-1 1 0 0 0,-9-14 0 0 0,-42-61 56 0 0,51 72-60 0 0,0 0 0 0 0,1-1 0 0 0,1 1 0 0 0,0-1 0 0 0,1 0 0 0 0,1 1 0 0 0,0-1-1 0 0,0-21 1 0 0,0 11 11 0 0,-8-41-1 0 0,7 55-14 0 0,0 1 0 0 0,0 0 0 0 0,-1 0 0 0 0,-1 1 0 0 0,1-1 0 0 0,-10-12 0 0 0,-41-44 0 0 0,18 23 0 0 0,22 24 14 0 0,-2 0 0 0 0,-1 1 0 0 0,0 1 0 0 0,-35-24 0 0 0,12 14-17 0 0,-61-28 0 0 0,71 38-10 0 0,0 2 1 0 0,0 1-1 0 0,-1 1 0 0 0,-63-13 0 0 0,-97 9 13 0 0,64 8 0 0 0,34-3 0 0 0,34 4 0 0 0,-109-1 0 0 0,129 9 0 0 0,0 2 0 0 0,0 2 0 0 0,0 1 0 0 0,-71 22 0 0 0,38-5 0 0 0,-1-2 0 0 0,-146 20 0 0 0,48-29-464 0 0,162-12 485 0 0,0 1 0 0 0,-1 1 0 0 0,1 0 0 0 0,1 0 0 0 0,-1 1 0 0 0,0 0-1 0 0,1 1 1 0 0,-1 0 0 0 0,1 0 0 0 0,0 1 0 0 0,1 0 0 0 0,-1 1 0 0 0,1 0 0 0 0,0 0 0 0 0,0 1 0 0 0,-8 9-1 0 0,-1 4-27 0 0,0-1 0 0 0,1 2 0 0 0,2 0 0 0 0,0 1-1 0 0,-13 28 1 0 0,10-16-2 0 0,2 0 0 0 0,2 1 0 0 0,1 1 1 0 0,1 0-1 0 0,-9 63 0 0 0,13-45 2 0 0,1 104 0 0 0,8-129 8 0 0,0 1-1 0 0,2-1 1 0 0,1 0-1 0 0,2 0 1 0 0,11 33-1 0 0,-12-48 0 0 0,1 0 0 0 0,0 0 0 0 0,1 0 0 0 0,0-1 0 0 0,1 0 0 0 0,1 0 0 0 0,0-1 0 0 0,18 16 0 0 0,10 6 0 0 0,56 37 0 0 0,-32-26 0 0 0,-20-12-251 0 0,74 75-1 0 0,-79-72 1150 0 0,-1-2-2370 0 0,-15-9-5687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08:13.102"/>
    </inkml:context>
    <inkml:brush xml:id="br0">
      <inkml:brushProperty name="width" value="0.1" units="cm"/>
      <inkml:brushProperty name="height" value="0.1" units="cm"/>
      <inkml:brushProperty name="color" value="#F4F91B"/>
    </inkml:brush>
  </inkml:definitions>
  <inkml:trace contextRef="#ctx0" brushRef="#br0">3248 1358 1839 0 0,'4'-2'-137'0'0,"9"1"1278"0"0,20 3 1775 0 0,-26-1-2626 0 0,4 0 133 0 0,1-1 1 0 0,-1 0 0 0 0,1-1 0 0 0,-1 0-1 0 0,1-1 1 0 0,12-3 0 0 0,-20 4-59 0 0,-1 0 0 0 0,0 0 0 0 0,1-1 1 0 0,-1 1-1 0 0,0-1 0 0 0,0 0 0 0 0,0 0 0 0 0,0 0 0 0 0,0-1 1 0 0,0 1-1 0 0,-1 0 0 0 0,1-1 0 0 0,-1 0 0 0 0,0 0 1 0 0,0 0-1 0 0,0 0 0 0 0,0 0 0 0 0,0 0 0 0 0,0 0 1 0 0,-1 0-1 0 0,0-1 0 0 0,0 1 0 0 0,0-1 0 0 0,1-3 1 0 0,0-4-180 0 0,-1 1 0 0 0,0-1 0 0 0,-1 1 0 0 0,0-1 0 0 0,-1 1 0 0 0,-2-12 0 0 0,-16-62 468 0 0,11 55-225 0 0,-6-37 0 0 0,5-56 318 0 0,-4-21-344 0 0,-5-2 87 0 0,-11-18 35 0 0,23 138-469 0 0,-1 1-1 0 0,-1 0 0 0 0,-15-32 0 0 0,-40-66 7 0 0,51 103-45 0 0,-1 1 0 0 0,0 1-1 0 0,-23-24 1 0 0,1 1 44 0 0,30 35-57 0 0,1 0 1 0 0,-1 1-1 0 0,0-1 0 0 0,-1 1 0 0 0,1 0 1 0 0,-1 0-1 0 0,1 0 0 0 0,-1 1 1 0 0,0 0-1 0 0,0 0 0 0 0,-1 0 0 0 0,1 1 1 0 0,-10-2-1 0 0,-4 0-11 0 0,0 2-1 0 0,1 0 1 0 0,-27 2 0 0 0,32 0-13 0 0,-77 0 17 0 0,0 4 0 0 0,1 4 1 0 0,-92 21-1 0 0,97-12 3 0 0,-1-3 0 0 0,-1-4 0 0 0,0-4 0 0 0,-131-7 0 0 0,115-6 26 0 0,-93-4 12 0 0,26 1-38 0 0,38 2 0 0 0,72 8 0 0 0,1 2 0 0 0,-101 18 0 0 0,116-15 0 0 0,-50 1 0 0 0,-31 3 0 0 0,112-7 0 0 0,-22 3 0 0 0,-34 10 0 0 0,-70 14 0 0 0,12-3 0 0 0,105-20 0 0 0,0 1 0 0 0,1 1 0 0 0,-36 18 0 0 0,36-14 0 0 0,-1 0 0 0 0,0-2 0 0 0,-46 14 0 0 0,67-23 0 0 0,0-1-1 0 0,1 1 0 0 0,-1-1 1 0 0,0 1-1 0 0,0-1 1 0 0,1 1-1 0 0,-1 0 1 0 0,1-1-1 0 0,-1 1 1 0 0,1 0-1 0 0,-1 0 0 0 0,1-1 1 0 0,-1 1-1 0 0,1 0 1 0 0,0 0-1 0 0,-1 0 1 0 0,1 0-1 0 0,0-1 1 0 0,0 1-1 0 0,-1 0 0 0 0,1 2 1 0 0,-3 25-52 0 0,3-18 52 0 0,-6 58 0 0 0,-4 24 0 0 0,-55 250 0 0 0,53-282 1 0 0,6-34-17 0 0,1-1 0 0 0,1 1-1 0 0,0 31 1 0 0,4-39 16 0 0,0 1 0 0 0,2 0 0 0 0,0 0 0 0 0,1-1 0 0 0,10 32 0 0 0,-2-13 0 0 0,-4-14 0 0 0,1 0 0 0 0,12 25 0 0 0,-16-41 0 0 0,-1 0 0 0 0,2-1 0 0 0,-1 1 0 0 0,1-1 0 0 0,0 0 0 0 0,0 0 0 0 0,0-1 0 0 0,1 1 0 0 0,0-1 0 0 0,12 8 0 0 0,-8-7 0 0 0,0 0 0 0 0,0 0 0 0 0,1-1 0 0 0,0-1 0 0 0,0 0 0 0 0,0 0 0 0 0,23 4 0 0 0,108 19 75 0 0,67 25-22 0 0,-119-20-53 0 0,-57-19 0 0 0,1-1 0 0 0,56 11 0 0 0,-20-12 25 0 0,0-2 0 0 0,98-2 0 0 0,-105-8 12 0 0,293-10 184 0 0,-245 3-179 0 0,-42 2 12 0 0,76 3 0 0 0,44 19 1 0 0,-60-5-57 0 0,-56-8 48 0 0,79-9 0 0 0,-6 1 65 0 0,25 13 1587 0 0,-143-7-3207 0 0,-40 3 936 0 0,-12 9-7259 0 0,6-2 1221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08:44.149"/>
    </inkml:context>
    <inkml:brush xml:id="br0">
      <inkml:brushProperty name="width" value="0.1" units="cm"/>
      <inkml:brushProperty name="height" value="0.1" units="cm"/>
      <inkml:brushProperty name="color" value="#E71224"/>
    </inkml:brush>
  </inkml:definitions>
  <inkml:trace contextRef="#ctx0" brushRef="#br0">8270 1566 919 0 0,'0'-1'243'0'0,"0"0"0"0"0,0 0-1 0 0,0 0 1 0 0,0 0-1 0 0,0 0 1 0 0,0 0-1 0 0,0 0 1 0 0,0 1-1 0 0,0-1 1 0 0,0 0-1 0 0,0 0 1 0 0,-1 0-1 0 0,1 0 1 0 0,0 0 0 0 0,-1 0-1 0 0,1 1 1 0 0,0-1-1 0 0,-2-2 1 0 0,-9-21 587 0 0,6 11-363 0 0,4 10-179 0 0,0 1 1 0 0,0-1-1 0 0,0 1 0 0 0,-1-1 1 0 0,1 1-1 0 0,-1 0 0 0 0,-2-5 0 0 0,2 7-55 0 0,-1-1-1 0 0,1 0 0 0 0,0 1 1 0 0,0 0-1 0 0,0-1 0 0 0,-1 1 1 0 0,1 0-1 0 0,0 0 0 0 0,0 0 1 0 0,-1 1-1 0 0,1-1 0 0 0,0 0 1 0 0,0 1-1 0 0,0 0 0 0 0,-3 0 1 0 0,-8 2 485 0 0,-13 1 237 0 0,-22 1 385 0 0,27-6-415 0 0,-26-5 0 0 0,27 3 6 0 0,-27 0 0 0 0,32 4-376 0 0,-30 6 1 0 0,27-4-326 0 0,13-2-158 0 0,0 0 0 0 0,0-1 0 0 0,0 0 0 0 0,1 0 0 0 0,-1 0 0 0 0,0 0 0 0 0,0-1 0 0 0,0 0 0 0 0,0 0-1 0 0,1 0 1 0 0,-1-1 0 0 0,1 1 0 0 0,-1-1 0 0 0,1 0 0 0 0,-1 0 0 0 0,1-1 0 0 0,-5-3 0 0 0,4 2 1 0 0,0 1 0 0 0,0 0 0 0 0,0 1 0 0 0,0-1 0 0 0,0 1 0 0 0,0 0 0 0 0,-1 0 0 0 0,1 0 1 0 0,-1 1-1 0 0,1 0 0 0 0,-1 0 0 0 0,0 0 0 0 0,1 1 0 0 0,-1 0 0 0 0,-11 1 0 0 0,-45 8 79 0 0,-94 25 0 0 0,137-29-87 0 0,14-4-33 0 0,0 0-1 0 0,0-1 1 0 0,0 1-1 0 0,0-1 1 0 0,0 0-1 0 0,0-1 0 0 0,0 1 1 0 0,0-1-1 0 0,-6-1 1 0 0,-42-17 379 0 0,43 15-329 0 0,-1-1 0 0 0,1 2 1 0 0,-1 0-1 0 0,1 0 0 0 0,-15-1 0 0 0,-10 3 48 0 0,-43 4 0 0 0,44 0-79 0 0,-46-3 1 0 0,59-3 83 0 0,0-1 0 0 0,-21-6 1 0 0,-23-5 194 0 0,-10 7-204 0 0,-92 2 1 0 0,142 6-127 0 0,-12 0 0 0 0,-71-8 0 0 0,82 6 10 0 0,-1 1-1 0 0,1 0 1 0 0,-1 3-1 0 0,-43 6 1 0 0,-15 1 6 0 0,13 0 10 0 0,47-5-7 0 0,-42 1 0 0 0,33-4-11 0 0,-9-1 32 0 0,-1-1 0 0 0,-59-9 0 0 0,50 2 7 0 0,-72 0-1 0 0,36 3 0 0 0,35 4 12 0 0,-75 6 0 0 0,117-4-57 0 0,-15 0 47 0 0,1-2 0 0 0,-31-4 0 0 0,33 2-4 0 0,1 1 0 0 0,-1 1 0 0 0,-32 3 0 0 0,34-1-11 0 0,0 0 0 0 0,-37-5-1 0 0,-7 1-2 0 0,-112 10-26 0 0,2 4 208 0 0,135-10-170 0 0,0-1-1 0 0,-48-7 0 0 0,61 4-26 0 0,-40 3 21 0 0,6 0-19 0 0,6-5 2 0 0,-47-1 26 0 0,57 6-42 0 0,-255 5 58 0 0,262-3-52 0 0,-89 8 46 0 0,98-8-55 0 0,0-2 0 0 0,-47-4 0 0 0,42 1 0 0 0,-7 1 7 0 0,-115-3 50 0 0,-114 12-4 0 0,204-6-22 0 0,-91-10 0 0 0,77 3-18 0 0,-11-3 20 0 0,50 3-1 0 0,-1 3-1 0 0,-58 2 1 0 0,65 4-32 0 0,3-1 0 0 0,-1 1 0 0 0,-39 10 0 0 0,73-13 0 0 0,-152 33 0 0 0,94-18 0 0 0,29-6 0 0 0,-36 1 64 0 0,-56 17 11 0 0,77-19 10 0 0,-83 3 0 0 0,94-9-74 0 0,-84-1 125 0 0,87 3-136 0 0,-31 7 0 0 0,-25 3 0 0 0,60-12 21 0 0,1-2 1 0 0,-32-2-1 0 0,35 1-21 0 0,0 1 0 0 0,-1 1 0 0 0,-28 5 0 0 0,47-5 0 0 0,-53 5 0 0 0,-28 4 0 0 0,4 3 0 0 0,47-7 16 0 0,-1-2 0 0 0,1-1 0 0 0,-65-4 0 0 0,-237-31-5 0 0,331 32-1 0 0,-3 0 6 0 0,0-1 0 0 0,-1 0 0 0 0,1 0 0 0 0,0-1 0 0 0,0 0 0 0 0,0 0 0 0 0,0-1 0 0 0,0 0 0 0 0,-11-6 0 0 0,-77-63 262 0 0,66 54-209 0 0,-10-8-25 0 0,38 24-36 0 0,-1-1-1 0 0,0 1 0 0 0,1-1 0 0 0,-1 0 0 0 0,1 0 0 0 0,0 0 0 0 0,0 0 0 0 0,0 0 0 0 0,0-1 1 0 0,-2-5-1 0 0,-1-10 23 0 0,0 0 0 0 0,1 0 0 0 0,1 0 1 0 0,0 0-1 0 0,1-31 0 0 0,2 32-22 0 0,-1 5 12 0 0,1 0 0 0 0,1 0 0 0 0,0 0 0 0 0,1 0 0 0 0,6-24 0 0 0,-3 20-4 0 0,-1 0 0 0 0,-1 0 0 0 0,0 0 0 0 0,-2 0 0 0 0,0 0 0 0 0,0 0 0 0 0,-4-24 0 0 0,3 19 20 0 0,4-44 0 0 0,-2 50-16 0 0,0 0 0 0 0,-1 1 0 0 0,-1-1 0 0 0,-1 0 0 0 0,-5-29 0 0 0,3 24-20 0 0,1 0 0 0 0,0 0 0 0 0,2 0 0 0 0,0-1 0 0 0,1 1 0 0 0,6-31 0 0 0,0-3 0 0 0,-7 38 0 0 0,0 1 0 0 0,-2-21 0 0 0,0 23 0 0 0,1-1 0 0 0,2-29 0 0 0,2 25 0 0 0,2 0 0 0 0,0 1 0 0 0,1 0 0 0 0,0 0 0 0 0,17-31 0 0 0,-16 38 0 0 0,0 0 0 0 0,1 1 0 0 0,0 0 0 0 0,0 1 0 0 0,1-1 0 0 0,1 2 0 0 0,18-15 0 0 0,-5 2 0 0 0,-20 18 0 0 0,-1 0 0 0 0,1 0 0 0 0,0 0 0 0 0,0 0 0 0 0,1 1 0 0 0,-1-1 0 0 0,1 1 0 0 0,-1 0 0 0 0,1 0 0 0 0,0 0 0 0 0,-1 0 0 0 0,1 1 0 0 0,7-2 0 0 0,22-1 0 0 0,0 2 0 0 0,0 1 0 0 0,0 1 0 0 0,41 6 0 0 0,11 0 0 0 0,-23-4 0 0 0,0-3 0 0 0,98-14 0 0 0,-68 5 0 0 0,136 4 0 0 0,-222 6 0 0 0,158 12 0 0 0,-108-6 0 0 0,82-1 0 0 0,-105-6 0 0 0,426-7 0 0 0,-421 9 0 0 0,95 5 0 0 0,-90-4 0 0 0,0-3 0 0 0,0-1 0 0 0,83-16 0 0 0,50-4 0 0 0,62 24 0 0 0,-171-2 0 0 0,78-12 0 0 0,-80 5 0 0 0,90 3 0 0 0,-28 21 0 0 0,-17-1 0 0 0,-33-9 0 0 0,-25-1 0 0 0,68-1 0 0 0,77-18 0 0 0,-98 5 0 0 0,-52 7 0 0 0,94 10 0 0 0,-21 1 0 0 0,-104-10 0 0 0,27 2 0 0 0,58-6 0 0 0,67-13 0 0 0,-71 8 0 0 0,158 5 0 0 0,-225 6 0 0 0,149 0 0 0 0,73 3 0 0 0,-2 19 0 0 0,-53-3 0 0 0,-129-19 0 0 0,104-8 0 0 0,27 0 0 0 0,-76 16 0 0 0,-78-4 0 0 0,0-3 0 0 0,67-3 0 0 0,74-25 0 0 0,51-4 0 0 0,11 27 0 0 0,-39-17 0 0 0,-78 5 0 0 0,-65 10 0 0 0,103 8 0 0 0,-44 14 0 0 0,-72-8 0 0 0,-18-5 0 0 0,-22-4 0 0 0,0 1 0 0 0,-1 0 0 0 0,1 0 0 0 0,-1 2 0 0 0,1-1 0 0 0,-1 2 0 0 0,0 0 0 0 0,19 10 0 0 0,1 7 0 0 0,59 50 0 0 0,-81-63 0 0 0,-1 1 0 0 0,0 0 0 0 0,0 1 0 0 0,-1 0 0 0 0,0 0 0 0 0,-1 1 0 0 0,-1 0 0 0 0,1 0 0 0 0,5 17 0 0 0,45 149-64 0 0,-37-125 64 0 0,-13-37 0 0 0,-1-1 0 0 0,-1 1 0 0 0,0 0 0 0 0,2 18 0 0 0,14 72 0 0 0,-17-64 0 0 0,-1 60 0 0 0,-3-85 0 0 0,-2-2 0 0 0,0-1 0 0 0,-1 1 0 0 0,-1-1 0 0 0,0 0 0 0 0,-8 19 0 0 0,11-31 0 0 0,-10 23 0 0 0,-1 0 0 0 0,-1-1 0 0 0,-1 0 0 0 0,0-1 0 0 0,-2-1 0 0 0,-1-1 0 0 0,-1 0 0 0 0,-40 36 0 0 0,-109 67 2 0 0,86-68-17 0 0,-30 31-258 0 0,63-38-2177 0 0,35-34-1604 0 0,-17 27-1 0 0,11-10-4212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09:06.179"/>
    </inkml:context>
    <inkml:brush xml:id="br0">
      <inkml:brushProperty name="width" value="0.1" units="cm"/>
      <inkml:brushProperty name="height" value="0.1" units="cm"/>
      <inkml:brushProperty name="color" value="#E71224"/>
    </inkml:brush>
  </inkml:definitions>
  <inkml:trace contextRef="#ctx0" brushRef="#br0">874 1825 4431 0 0,'15'-17'971'0'0,"-13"16"-836"0"0,-1 0 0 0 0,1-1 0 0 0,-1 1 0 0 0,1 0 0 0 0,-1-1 0 0 0,1 1-1 0 0,-1-1 1 0 0,0 0 0 0 0,0 1 0 0 0,0-1 0 0 0,0 0 0 0 0,0 0 0 0 0,0 1 0 0 0,-1-1 0 0 0,1 0-1 0 0,0-2 1 0 0,-4 4 69 0 0,0 0 0 0 0,0 0 0 0 0,0 0 0 0 0,-1 0 0 0 0,1 1-1 0 0,0 0 1 0 0,-4 1 0 0 0,-24 15 856 0 0,25-13-682 0 0,0 0 1 0 0,0-1 0 0 0,0 0 0 0 0,-12 4-1 0 0,3-2 366 0 0,-25 6 428 0 0,0 0-1 0 0,-52 5 1 0 0,74-16-803 0 0,0-1 0 0 0,1 0 0 0 0,-1-1-1 0 0,0-1 1 0 0,-18-5 0 0 0,-39-17 552 0 0,32 9-110 0 0,37 14-736 0 0,1 0-1 0 0,0-1 0 0 0,0 0 1 0 0,0 1-1 0 0,0-2 0 0 0,0 1 1 0 0,0-1-1 0 0,1 1 0 0 0,0-1 1 0 0,0-1-1 0 0,-6-6 0 0 0,1-2 204 0 0,0 0 0 0 0,-13-27-1 0 0,8 15 89 0 0,-5-12 131 0 0,15 27-392 0 0,0-1 0 0 0,1 0 0 0 0,0 0 0 0 0,0 0 0 0 0,2 0-1 0 0,-1 0 1 0 0,1-1 0 0 0,2-21 0 0 0,10-59 280 0 0,-5 55-274 0 0,1-55 1 0 0,-6 61-5 0 0,1-1 0 0 0,2 0 0 0 0,1 1 0 0 0,2-1-1 0 0,0 1 1 0 0,23-53 0 0 0,-14 47-17 0 0,42-64 0 0 0,-51 90-77 0 0,-2 0 2 0 0,0 0-1 0 0,-1 0 1 0 0,0 0-1 0 0,0-1 1 0 0,-2 0-1 0 0,1 1 1 0 0,-1-1-1 0 0,-1 0 1 0 0,0-13-1 0 0,3-18 56 0 0,-2 18-35 0 0,-1 0 0 0 0,-2 1 0 0 0,-5-39 0 0 0,-1-30 13 0 0,2 7 21 0 0,3 63-70 0 0,0-1 0 0 0,1 1 0 0 0,2-1 0 0 0,4-35 0 0 0,-4 58 1 0 0,0 0 0 0 0,-1 0 0 0 0,1 0 0 0 0,0 0 0 0 0,0 0 0 0 0,0 0 0 0 0,0 1 0 0 0,0-1 0 0 0,0 0 0 0 0,0 0 0 0 0,0 1 0 0 0,0-1 0 0 0,0 1 0 0 0,0-1 0 0 0,0 1 0 0 0,0-1 0 0 0,0 1 0 0 0,1 0 0 0 0,-1-1 0 0 0,0 1 0 0 0,0 0 0 0 0,2 0 0 0 0,30-3 0 0 0,19 8 0 0 0,-40-3 0 0 0,0-1 0 0 0,1 0 0 0 0,-1-1 0 0 0,13-1 0 0 0,108-24 0 0 0,-116 21 0 0 0,84-16 0 0 0,-57 18 0 0 0,0 2 0 0 0,1 1 0 0 0,55 10 0 0 0,-48-5 0 0 0,89 0 0 0 0,22-25 0 0 0,5-1 0 0 0,56 9 0 0 0,-129 14 0 0 0,18-2 0 0 0,124-19 0 0 0,-190 15 0 0 0,94 7 0 0 0,45 21 0 0 0,-132-15 0 0 0,-26-4 0 0 0,41 4 0 0 0,-2-9 0 0 0,104-12 0 0 0,-103 4 0 0 0,97 3 0 0 0,69 9 0 0 0,18-13 0 0 0,-161 9 0 0 0,139 20 0 0 0,-121-8 0 0 0,160-1 0 0 0,-177-15 0 0 0,24 0 0 0 0,31 16 0 0 0,25 1 0 0 0,-118-12 0 0 0,-30-1 0 0 0,1 0 0 0 0,46-7 0 0 0,21-6 0 0 0,104-1 0 0 0,-19 17 0 0 0,22-1 0 0 0,7-26 0 0 0,-121 11 0 0 0,101-1 0 0 0,96 1 0 0 0,-251 11 0 0 0,29-3 0 0 0,84-5 0 0 0,89-6 0 0 0,33-4 0 0 0,-206 12 0 0 0,162-17 0 0 0,32 20 0 0 0,-154 5 0 0 0,-41-4 0 0 0,84-14 0 0 0,-109 12 0 0 0,32-6 0 0 0,117-11 0 0 0,-142 19 0 0 0,31 0 0 0 0,-33 5 0 0 0,219 5 0 0 0,-215-5 0 0 0,0 3 0 0 0,49 10 0 0 0,39 4 0 0 0,42 7 0 0 0,-153-21 0 0 0,0 1 0 0 0,36 16 0 0 0,-46-16-9 0 0,0 1 0 0 0,0 0 0 0 0,-1 0 0 0 0,0 0-1 0 0,0 1 1 0 0,14 17 0 0 0,-7-7 9 0 0,-9-11 0 0 0,-1 0 0 0 0,1 1 0 0 0,-1-1 0 0 0,-1 2 0 0 0,1-1 0 0 0,4 12 0 0 0,-1 5 0 0 0,-1 1 0 0 0,-1 0 0 0 0,7 54 0 0 0,-8-37 0 0 0,0 5 0 0 0,-4-32 0 0 0,0 1 0 0 0,1 0 0 0 0,9 28 0 0 0,-2-11 0 0 0,11 62 0 0 0,-4-17 0 0 0,-15-66 0 0 0,-1-1 0 0 0,0 1 0 0 0,0-1 0 0 0,-1 1 0 0 0,-1-1 0 0 0,-4 25 0 0 0,2-16 0 0 0,-1 27 0 0 0,5-37 0 0 0,-1 1 0 0 0,-1-1 0 0 0,0 1 0 0 0,-1 0 0 0 0,0-1 0 0 0,-7 21 0 0 0,6-22 0 0 0,0 0 0 0 0,1 1 0 0 0,0-1 0 0 0,1 0 0 0 0,0 1 0 0 0,1-1 0 0 0,1 15 0 0 0,-1-15 0 0 0,1 1 0 0 0,-2-1 0 0 0,1 1 0 0 0,-1-1 0 0 0,-1 1 0 0 0,0-1 0 0 0,-5 14 0 0 0,4-17 0 0 0,-1 4 0 0 0,0 0 0 0 0,-1 0 0 0 0,-1 0 0 0 0,0-1 0 0 0,-8 12 0 0 0,10-17 0 0 0,2-3 0 0 0,0 0 0 0 0,0 1 0 0 0,0-1 0 0 0,0 0 0 0 0,0 0 0 0 0,0 0 0 0 0,0-1 0 0 0,-1 1 0 0 0,1 0 0 0 0,-1-1 0 0 0,-5 3 0 0 0,-7 1 0 0 0,0-1 0 0 0,-1 0 0 0 0,1-1 0 0 0,-32 3 0 0 0,-19 3 0 0 0,-275 70 0 0 0,255-56 59 0 0,8-1-56 0 0,-115 17-1 0 0,110-33-2 0 0,-17 3 0 0 0,-2 4 0 0 0,-73 11 0 0 0,147-18 0 0 0,-169 28 0 0 0,-1-21 25 0 0,122-10-6 0 0,-119 19 1 0 0,131-10-20 0 0,0-2 0 0 0,-97 2 0 0 0,-36-3 53 0 0,-95 41-42 0 0,230-37-11 0 0,-117 20 0 0 0,122-30 10 0 0,-108-7 0 0 0,105 0 7 0 0,-87 6-1 0 0,15 14-9 0 0,76-8 16 0 0,0-1-1 0 0,-104-3 1 0 0,35-12-23 0 0,-156 10 0 0 0,143 3 32 0 0,-186-16 0 0 0,201-1-39 0 0,41 3 48 0 0,-114 2 0 0 0,113 7-15 0 0,-128-18 1 0 0,150 11-11 0 0,0 2 0 0 0,-1 2 0 0 0,-107 11 0 0 0,-181 19-16 0 0,245-29 10 0 0,-21 1 44 0 0,-94 35-54 0 0,90-11 0 0 0,-159-1 0 0 0,265-21 0 0 0,-19 2 0 0 0,-43 10 0 0 0,31-4 0 0 0,-63 7 4 0 0,-2-5-1 0 0,-154-6 1 0 0,112-17 26 0 0,-47-1-7 0 0,106 7-23 0 0,36 1 0 0 0,-126 0 64 0 0,-432-4-64 0 0,600 9-12 0 0,0 1-1 0 0,0 1 0 0 0,1 1 1 0 0,-1 2-1 0 0,1 0 1 0 0,-1 1-1 0 0,1 2 0 0 0,-34 15 1 0 0,39-12-413 0 0,1 2 0 0 0,0-1 1 0 0,1 2-1 0 0,0 1 0 0 0,1 0 0 0 0,1 1 1 0 0,0 0-1 0 0,-16 26 0 0 0,-3 7-1407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10:41.813"/>
    </inkml:context>
    <inkml:brush xml:id="br0">
      <inkml:brushProperty name="width" value="0.1" units="cm"/>
      <inkml:brushProperty name="height" value="0.1" units="cm"/>
      <inkml:brushProperty name="color" value="#E71224"/>
    </inkml:brush>
  </inkml:definitions>
  <inkml:trace contextRef="#ctx0" brushRef="#br0">540 1688 2271 0 0,'-1'-14'543'0'0,"-1"-1"0"0"0,0 1 0 0 0,-1 0 0 0 0,0 0 0 0 0,-11-26 0 0 0,-4-18 891 0 0,18 58-1356 0 0,0-1 0 0 0,0 0 0 0 0,-1 0 0 0 0,1 1 0 0 0,0-1 0 0 0,-1 0 0 0 0,1 0 0 0 0,0 1 0 0 0,-1-1 0 0 0,1 0 0 0 0,-1 1 0 0 0,1-1 0 0 0,-1 1 0 0 0,1-1 0 0 0,-1 0 0 0 0,1 1 0 0 0,-1-1 0 0 0,0 1 0 0 0,1 0 0 0 0,-1-1 0 0 0,0 1 0 0 0,1-1 0 0 0,-1 1 0 0 0,0 0 0 0 0,1 0 0 0 0,-1-1 0 0 0,0 1 0 0 0,0 0 0 0 0,0 0 0 0 0,1 0 0 0 0,-1 0 0 0 0,0 0 0 0 0,0 0 0 0 0,1 0 0 0 0,-1 0 0 0 0,0 0 0 0 0,0 0 0 0 0,0 0 0 0 0,1 0 0 0 0,-1 1 0 0 0,0-1 0 0 0,0 0 0 0 0,1 1 0 0 0,-1-1 0 0 0,0 0 0 0 0,1 1 0 0 0,-1-1 0 0 0,0 1 0 0 0,1-1 0 0 0,-1 1 0 0 0,1-1 0 0 0,-1 1 0 0 0,0 1 0 0 0,-1 5 2126 0 0,2-6-2062 0 0,0 0 1 0 0,0 0-1 0 0,0-1 0 0 0,0 1 1 0 0,0 0-1 0 0,-1 0 1 0 0,1 0-1 0 0,0 0 0 0 0,0 0 1 0 0,-1 0-1 0 0,1-1 0 0 0,-1 1 1 0 0,1 0-1 0 0,-1 0 1 0 0,1-1-1 0 0,-2 2 0 0 0,-33 37 978 0 0,28-33 1576 0 0,9-2-2441 0 0,1-1-98 0 0,0 1 0 0 0,0 0 0 0 0,0 0 0 0 0,1-1 0 0 0,0 0 0 0 0,-1 0 0 0 0,1 0 0 0 0,0 0 0 0 0,0-1 0 0 0,1 1 0 0 0,-1-1 0 0 0,9 3 0 0 0,63 28 1054 0 0,-70-30-1167 0 0,0-1 0 0 0,0 0 0 0 0,0 0 0 0 0,0 0 0 0 0,0-1 0 0 0,0 0 0 0 0,0 0 0 0 0,1-1 0 0 0,9 1 0 0 0,2-3 148 0 0,35-7 0 0 0,7 0 42 0 0,-34 5-70 0 0,0 0 0 0 0,33-11 0 0 0,-42 10-177 0 0,1 0-1 0 0,0 1 0 0 0,0 1 0 0 0,0 0 1 0 0,0 2-1 0 0,28 0 0 0 0,-39 2 108 0 0,0 0 0 0 0,0 0 0 0 0,0 0 0 0 0,0 1 0 0 0,0 0 0 0 0,7 3 0 0 0,-1 0-75 0 0,1-1 1 0 0,-1-1-1 0 0,1 0 1 0 0,0-1-1 0 0,0-1 1 0 0,25 0 0 0 0,25 3 24 0 0,14 3 115 0 0,83-1-1 0 0,-90-3-35 0 0,-43 0-77 0 0,46-3 0 0 0,-50-1 26 0 0,31 3 1 0 0,-5 0 23 0 0,47 2-21 0 0,-74-1-75 0 0,-1 2 0 0 0,0 0 0 0 0,21 8 0 0 0,4 1 0 0 0,87 22 0 0 0,-116-34 18 0 0,0 0 1 0 0,0-1-1 0 0,0-1 1 0 0,0-1-1 0 0,23-3 0 0 0,36-2-13 0 0,-69 6 6 0 0,0-1 0 0 0,0 0 0 0 0,0-1 0 0 0,15-4 1 0 0,16-4-15 0 0,51-7 3 0 0,-70 13 13 0 0,0 1 1 0 0,23 0-1 0 0,-24 2 9 0 0,-1-1 0 0 0,0 0 0 0 0,22-7 0 0 0,0-2 2 0 0,23-7 69 0 0,-48 12-56 0 0,0-1 0 0 0,-1 0 0 0 0,0 0 0 0 0,0-1 0 0 0,13-11 0 0 0,-17 11 3 0 0,-1 1 0 0 0,1-2 0 0 0,-2 1 0 0 0,11-13-1 0 0,-16 17-28 0 0,0 0-1 0 0,0 0 0 0 0,-1-1 0 0 0,1 1 0 0 0,-1-1 0 0 0,0 0 0 0 0,-1 1 0 0 0,1-1 1 0 0,-1 0-1 0 0,0 0 0 0 0,0 0 0 0 0,0 0 0 0 0,-1-7 0 0 0,2-14 50 0 0,1 0 1 0 0,1 0-1 0 0,2 1 0 0 0,14-44 0 0 0,-11 40-20 0 0,-1 1-1 0 0,-2-2 0 0 0,5-36 1 0 0,-9 1 72 0 0,-2 43-92 0 0,0 0 1 0 0,2 0-1 0 0,0 0 1 0 0,2 0 0 0 0,0 1-1 0 0,8-22 1 0 0,0 13-8 0 0,-1 3 33 0 0,-2-1-1 0 0,10-43 0 0 0,-17 62-37 0 0,-1-1-1 0 0,0 1 0 0 0,0 0 1 0 0,-1 0-1 0 0,-1-1 0 0 0,0 1 1 0 0,0 0-1 0 0,0 0 1 0 0,-1 0-1 0 0,-1 0 0 0 0,1 0 1 0 0,-6-11-1 0 0,3 10 0 0 0,0 0 0 0 0,1-1-1 0 0,1 0 1 0 0,0 0 0 0 0,0 0 0 0 0,1 0 0 0 0,0-1-1 0 0,1 1 1 0 0,0-1 0 0 0,2-17 0 0 0,-1 23-5 0 0,1 1 0 0 0,-2-1 0 0 0,1 0 0 0 0,0 0 0 0 0,-1 1 1 0 0,0-1-1 0 0,-1 0 0 0 0,1 1 0 0 0,-1-1 0 0 0,0 1 0 0 0,0-1 0 0 0,-6-7 0 0 0,0 0 4 0 0,-1 1-1 0 0,-1 0 1 0 0,-15-14-1 0 0,-6-8-1 0 0,9 6-4 0 0,17 19 0 0 0,-2 1 0 0 0,-12-14 0 0 0,16 19 0 0 0,-1 1 0 0 0,1-1 0 0 0,0 1 0 0 0,-1 0 0 0 0,0 0 0 0 0,1 0 0 0 0,-1 0 0 0 0,0 1 0 0 0,0 0 0 0 0,-7-2 0 0 0,-32-5 0 0 0,23 5 0 0 0,0-1 0 0 0,0 0 0 0 0,1-2 0 0 0,-24-9 0 0 0,24 7 0 0 0,-1 1 0 0 0,-24-4 0 0 0,-14-6 0 0 0,43 12 0 0 0,0 1 0 0 0,-1 1 0 0 0,1 1 0 0 0,-17-1 0 0 0,-64 1 0 0 0,72 2 0 0 0,-108 3 0 0 0,111-3 0 0 0,0-1 0 0 0,0-1 0 0 0,-22-4 0 0 0,-29-3 0 0 0,-15 2 0 0 0,55 2 0 0 0,-9 0 0 0 0,-12-1 0 0 0,12 1 0 0 0,5 0 0 0 0,-9 0 0 0 0,17 4 0 0 0,-34-7 0 0 0,1 1 0 0 0,-78-16 0 0 0,-106 5 0 0 0,201 16 0 0 0,1 2 0 0 0,-54 7 0 0 0,27-1 0 0 0,48-5 0 0 0,-29 4 0 0 0,4-1 0 0 0,9-2 0 0 0,-46 13 0 0 0,-21 3 0 0 0,73-14 0 0 0,16-2 0 0 0,1 0 0 0 0,0-1 0 0 0,-31-2 0 0 0,33 0 0 0 0,0 1 0 0 0,1 0 0 0 0,-20 4 0 0 0,-19 0 0 0 0,47-4 0 0 0,-1 0 0 0 0,1 0 0 0 0,0 0 0 0 0,-1 1 0 0 0,1-1 0 0 0,0 1 0 0 0,-1 0 0 0 0,1 1 0 0 0,0-1 0 0 0,0 1 0 0 0,0 0 0 0 0,0 0 0 0 0,1 0 0 0 0,-1 0 0 0 0,0 1 0 0 0,1-1 0 0 0,-1 1 0 0 0,1 0 0 0 0,0 0 0 0 0,0 0 0 0 0,0 1 0 0 0,1-1 0 0 0,-1 1 0 0 0,1-1 0 0 0,0 1 0 0 0,0 0 0 0 0,0 0 0 0 0,0 0 0 0 0,-2 8 0 0 0,1-5 0 0 0,0-1 0 0 0,0 0 0 0 0,0 0 0 0 0,-1-1 0 0 0,-4 6 0 0 0,-12 19 0 0 0,11-15 0 0 0,7-10 0 0 0,-1-1 0 0 0,1 1 0 0 0,0-1 0 0 0,0 1 0 0 0,-2 9 0 0 0,1-2 0 0 0,-1-1 0 0 0,0 1 0 0 0,-1-1 0 0 0,-6 12 0 0 0,5-12 0 0 0,0 1 0 0 0,1 1 0 0 0,-3 12 0 0 0,5-9 0 0 0,0 0 0 0 0,1 0 0 0 0,1 27 0 0 0,0-34 0 0 0,-1 1 0 0 0,0-1 0 0 0,-5 17 0 0 0,5-21 0 0 0,-19 55 0 0 0,13-40 0 0 0,1-1 0 0 0,1 1 0 0 0,-5 24 0 0 0,9-7 0 0 0,3-31 0 0 0,-1 0 0 0 0,0 0 0 0 0,-1-1 0 0 0,1 1 0 0 0,-1 0 0 0 0,-1 0 0 0 0,1 0 0 0 0,-4 9 0 0 0,1-5 0 0 0,0 1 0 0 0,0 0 0 0 0,2 0 0 0 0,-1 1 0 0 0,1-1 0 0 0,1 0 0 0 0,0 1 0 0 0,0-1 0 0 0,2 15 0 0 0,-1-22 0 0 0,0 17 0 0 0,6 39 0 0 0,-3-30 24 0 0,0 0-1 0 0,-2 0 0 0 0,-1 0 1 0 0,-7 52-1 0 0,3-63 44 0 0,-1 0 0 0 0,-10 28-1 0 0,8-26 1 0 0,-12 52-432 0 0,14-48-2329 0 0,-2 0-3821 0 0,0 1-1735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14:11.484"/>
    </inkml:context>
    <inkml:brush xml:id="br0">
      <inkml:brushProperty name="width" value="0.1" units="cm"/>
      <inkml:brushProperty name="height" value="0.1" units="cm"/>
      <inkml:brushProperty name="color" value="#E71224"/>
    </inkml:brush>
  </inkml:definitions>
  <inkml:trace contextRef="#ctx0" brushRef="#br0">305 1293 1375 0 0,'-2'1'238'0'0,"1"0"-1"0"0,-1 0 0 0 0,1 0 0 0 0,-1 0 1 0 0,1 0-1 0 0,0 0 0 0 0,-1 1 0 0 0,1-1 0 0 0,0 0 1 0 0,0 1-1 0 0,-1 1 0 0 0,-1 5 36 0 0,0 0 1 0 0,-1 0-1 0 0,1 0 0 0 0,-2-1 1 0 0,1 0-1 0 0,-1 0 0 0 0,-7 9 1 0 0,11-16-172 0 0,1 1 0 0 0,-1-1 0 0 0,1 1 0 0 0,0 0 0 0 0,-1-1 1 0 0,1 1-1 0 0,-1-1 0 0 0,0 0 0 0 0,1 1 0 0 0,-1-1 0 0 0,1 1 0 0 0,-1-1 1 0 0,0 0-1 0 0,1 1 0 0 0,-1-1 0 0 0,0 0 0 0 0,1 0 0 0 0,-1 0 0 0 0,0 1 1 0 0,1-1-1 0 0,-1 0 0 0 0,0 0 0 0 0,0 0 0 0 0,0-1 23 0 0,1 1 0 0 0,0-1-1 0 0,-1 1 1 0 0,1 0 0 0 0,0-1 0 0 0,0 1-1 0 0,-1-1 1 0 0,1 1 0 0 0,0-1 0 0 0,0 1-1 0 0,0-1 1 0 0,0 1 0 0 0,0-1-1 0 0,0 1 1 0 0,0-1 0 0 0,0 1 0 0 0,0-1-1 0 0,0 0 1 0 0,0 1 0 0 0,0-1 0 0 0,0 1-1 0 0,0-1 1 0 0,0 1 0 0 0,1-1 0 0 0,-1 0-1 0 0,1-2 225 0 0,-1 3-312 0 0,0 0 0 0 0,-1-1 0 0 0,1 1 0 0 0,0 0 0 0 0,0 0 0 0 0,0 0 0 0 0,0-1 0 0 0,0 1 0 0 0,0 0 0 0 0,0 0 0 0 0,0 0 0 0 0,0-1-1 0 0,0 1 1 0 0,1 0 0 0 0,-1 0 0 0 0,0-1 0 0 0,0 1 0 0 0,0 0 0 0 0,0 0 0 0 0,0 0 0 0 0,0 0 0 0 0,0-1 0 0 0,0 1 0 0 0,1 0 0 0 0,-1 0 0 0 0,0 0 0 0 0,0 0 0 0 0,0-1 0 0 0,0 1 0 0 0,1 0 0 0 0,-1 0-1 0 0,0 0 1 0 0,0 0 0 0 0,0 0 0 0 0,1 0 0 0 0,-1 0 0 0 0,0-1 0 0 0,0 1 0 0 0,0 0 0 0 0,1 0 0 0 0,-1 0 0 0 0,0 0 0 0 0,0 0 0 0 0,0 0 0 0 0,1 0 0 0 0,-1 0 0 0 0,0 0 0 0 0,0 0 0 0 0,1 0-1 0 0,-1 1 1 0 0,0-1 0 0 0,0 0 0 0 0,1 0 0 0 0,32-4 1163 0 0,30-3-160 0 0,-31 2-639 0 0,-29 4-315 0 0,1 0 1 0 0,0 0-1 0 0,0 0 0 0 0,0 1 1 0 0,0 0-1 0 0,0-1 0 0 0,0 1 1 0 0,-1 1-1 0 0,1-1 1 0 0,6 2-1 0 0,3 2 26 0 0,1 0 1 0 0,0-1-1 0 0,-1-1 0 0 0,1 0 1 0 0,0-1-1 0 0,0 0 0 0 0,14-1 1 0 0,-8-2 39 0 0,1 1 1 0 0,0 1-1 0 0,-1 0 1 0 0,1 2-1 0 0,-1 1 1 0 0,0 0-1 0 0,25 8 1 0 0,-9-2-131 0 0,-23-6 14 0 0,-1 0 0 0 0,1 1 0 0 0,-1 1 0 0 0,17 8 0 0 0,-10-3-14 0 0,-10-6-11 0 0,0 1-1 0 0,-1 0 1 0 0,14 10-1 0 0,-16-11 25 0 0,0 1 1 0 0,1-2-1 0 0,0 1 0 0 0,0-1 0 0 0,0 0 0 0 0,0 0 1 0 0,1-1-1 0 0,13 3 0 0 0,-12-3 21 0 0,0 0-1 0 0,-1 0 1 0 0,0 1 0 0 0,0 0-1 0 0,16 9 1 0 0,-19-9-35 0 0,1-1 0 0 0,-1 0 0 0 0,1 0 0 0 0,0 0 1 0 0,-1 0-1 0 0,1-1 0 0 0,0 0 0 0 0,8 1 0 0 0,9 1 77 0 0,-13-2-1 0 0,1-1 0 0 0,-1 0 1 0 0,1 0-1 0 0,-1-1 0 0 0,1-1 0 0 0,-1 0 1 0 0,12-4-1 0 0,-8 3-42 0 0,-1-1 5 0 0,0 0 0 0 0,-1-1 0 0 0,22-11 0 0 0,5-3 51 0 0,-23 13-75 0 0,0 2 0 0 0,0 0 1 0 0,0 1-1 0 0,32-2 0 0 0,-25 3-36 0 0,35-7 0 0 0,-19-3 58 0 0,-29 8-46 0 0,1 0-1 0 0,0 1 1 0 0,0 1 0 0 0,1 0-1 0 0,13-1 1 0 0,-19 3-3 0 0,0 1-1 0 0,-1 0 1 0 0,1 1 0 0 0,0-1-1 0 0,-1 1 1 0 0,1 0-1 0 0,5 4 1 0 0,-5-3-10 0 0,1-1 0 0 0,-1 1 0 0 0,1-1 0 0 0,12 2 0 0 0,1-2 1 0 0,-6-1 0 0 0,25 5 0 0 0,-24-2 18 0 0,1-1-1 0 0,0-1 1 0 0,0 0-1 0 0,-1-2 0 0 0,1 1 1 0 0,0-2-1 0 0,0 0 1 0 0,0-1-1 0 0,0-1 1 0 0,24-7-1 0 0,51-10-5 0 0,-40 3 63 0 0,96-29 246 0 0,-125 39-298 0 0,0-1 0 0 0,-1-1 0 0 0,1-1 1 0 0,-2 0-1 0 0,24-17 0 0 0,-33 19 7 0 0,0 0 1 0 0,-1-1-1 0 0,16-17 1 0 0,-16 15 4 0 0,0 1 1 0 0,0 0-1 0 0,13-8 1 0 0,-10 11-26 0 0,1 0 0 0 0,-1 1 0 0 0,22-7 0 0 0,16-8 3 0 0,-50 20-9 0 0,0 0 0 0 0,1 0 0 0 0,-1 0-1 0 0,0-1 1 0 0,0 1 0 0 0,0 0 0 0 0,0-1-1 0 0,0 1 1 0 0,0-1 0 0 0,0 1 0 0 0,0-1 0 0 0,-1 0-1 0 0,1 1 1 0 0,-1-1 0 0 0,1 0 0 0 0,-1 1 0 0 0,1-1-1 0 0,-1 0 1 0 0,0-2 0 0 0,1-40 102 0 0,-1 33-96 0 0,0 5-8 0 0,1-8 14 0 0,-1-1-1 0 0,-1 1 1 0 0,0-1 0 0 0,-1 1 0 0 0,0-1 0 0 0,-1 1-1 0 0,-9-25 1 0 0,-10-17 7 0 0,10 24 30 0 0,-21-42-1 0 0,-69-126 220 0 0,85 165-249 0 0,7 12 12 0 0,-2 1 0 0 0,-16-24 0 0 0,23 37-35 0 0,-1 0 0 0 0,-5-14 0 0 0,9 17 0 0 0,-1 0 0 0 0,1 1 0 0 0,-1-1 0 0 0,0 1 0 0 0,-1 0 0 0 0,1 0 0 0 0,-1 0 0 0 0,0 1 0 0 0,0-1 0 0 0,-9-6 0 0 0,-82-51 49 0 0,51 35-34 0 0,17 10 1 0 0,0 2 0 0 0,-1 1 0 0 0,-52-18 0 0 0,47 22-16 0 0,-65-9 0 0 0,67 14 0 0 0,-37-8 0 0 0,-32-5 0 0 0,-56-14 653 0 0,58 9-635 0 0,66 16-119 0 0,-1 2 0 0 0,0 1-1 0 0,0 2 1 0 0,0 1 0 0 0,-37 4 0 0 0,44-1 101 0 0,-40-2 0 0 0,37-1 0 0 0,-32 2 0 0 0,-211 24 0 0 0,216-18 0 0 0,1 2 0 0 0,0 4 0 0 0,1 1 0 0 0,0 3 0 0 0,2 2 0 0 0,0 2 0 0 0,1 3 0 0 0,-63 39 0 0 0,90-48 0 0 0,1 2 0 0 0,-34 29 0 0 0,49-37-2 0 0,0 1 0 0 0,0 0 0 0 0,1 0 0 0 0,1 1 0 0 0,0 0 0 0 0,0 0 0 0 0,-4 13 0 0 0,3-7-7 0 0,1 1-1 0 0,1 0 0 0 0,1 0 1 0 0,-2 21-1 0 0,4-17 10 0 0,1 1 0 0 0,1 0 0 0 0,1 0 0 0 0,1 0 0 0 0,0-1 0 0 0,2 1 0 0 0,1-1 0 0 0,1 0 0 0 0,9 22 0 0 0,-9-27 0 0 0,-1 0 0 0 0,0 1 1 0 0,-2-1-1 0 0,1 1 0 0 0,-2 0 0 0 0,-1 0 0 0 0,0 0 0 0 0,-1 0 1 0 0,-3 22-1 0 0,-3-2-91 0 0,-2-1 1 0 0,-1 0 0 0 0,-19 49-1 0 0,-52 141-4898 0 0,58-163-2270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34:23.974"/>
    </inkml:context>
    <inkml:brush xml:id="br0">
      <inkml:brushProperty name="width" value="0.1" units="cm"/>
      <inkml:brushProperty name="height" value="0.1" units="cm"/>
      <inkml:brushProperty name="color" value="#E71224"/>
    </inkml:brush>
  </inkml:definitions>
  <inkml:trace contextRef="#ctx0" brushRef="#br0">2437 77 2759 0 0,'-54'-2'3431'0'0,"-25"0"-2374"0"0,-292 2 1526 0 0,308-8-2198 0 0,-96-25-1 0 0,106 22-71 0 0,0 3-1 0 0,-85-4 1 0 0,-108 16 621 0 0,-21-5-515 0 0,-53 4-134 0 0,-52 25-2 0 0,252-11-785 0 0,41-1-2787 0 0,78-16 3211 0 0,-61 13-4048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05:31.788"/>
    </inkml:context>
    <inkml:brush xml:id="br0">
      <inkml:brushProperty name="width" value="0.1" units="cm"/>
      <inkml:brushProperty name="height" value="0.1" units="cm"/>
      <inkml:brushProperty name="color" value="#F4F91B"/>
    </inkml:brush>
  </inkml:definitions>
  <inkml:trace contextRef="#ctx0" brushRef="#br0">62 52 10967 0 0,'-13'-11'976'0'0,"0"-2"-784"0"0,2 0-192 0 0,0 2 0 0 0,5 7-88 0 0,0 4-56 0 0,5 6-16 0 0,1-1 0 0 0,1 3-368 0 0,1 1-80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05:31.788"/>
    </inkml:context>
    <inkml:brush xml:id="br0">
      <inkml:brushProperty name="width" value="0.1" units="cm"/>
      <inkml:brushProperty name="height" value="0.1" units="cm"/>
      <inkml:brushProperty name="color" value="#F4F91B"/>
    </inkml:brush>
  </inkml:definitions>
  <inkml:trace contextRef="#ctx0" brushRef="#br0">62 52 10967 0 0,'-13'-11'976'0'0,"0"-2"-784"0"0,2 0-192 0 0,0 2 0 0 0,5 7-88 0 0,0 4-56 0 0,5 6-16 0 0,1-1 0 0 0,1 3-368 0 0,1 1-80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01:06.917"/>
    </inkml:context>
    <inkml:brush xml:id="br0">
      <inkml:brushProperty name="width" value="0.1" units="cm"/>
      <inkml:brushProperty name="height" value="0.1" units="cm"/>
      <inkml:brushProperty name="color" value="#F4F91B"/>
    </inkml:brush>
  </inkml:definitions>
  <inkml:trace contextRef="#ctx0" brushRef="#br0">1 188 919 0 0,'2'-3'418'0'0,"0"1"0"0"0,1 0-1 0 0,-1 0 1 0 0,1 0-1 0 0,-1 1 1 0 0,6-3-1 0 0,-8 3-362 0 0,1 1 0 0 0,-1 0 0 0 0,1 0 0 0 0,-1 0 0 0 0,1 0-1 0 0,0-1 1 0 0,-1 1 0 0 0,1 0 0 0 0,-1 0 0 0 0,1 0 0 0 0,-1 0 0 0 0,1 0 0 0 0,0 0 0 0 0,-1 1-1 0 0,1-1 1 0 0,-1 0 0 0 0,1 0 0 0 0,-1 0 0 0 0,1 0 0 0 0,-1 1 0 0 0,1-1 0 0 0,-1 0 0 0 0,1 0 0 0 0,-1 1-1 0 0,1-1 1 0 0,-1 0 0 0 0,1 1 0 0 0,-1-1 0 0 0,0 1 0 0 0,1-1 0 0 0,-1 0 0 0 0,1 1 0 0 0,-1-1-1 0 0,0 1 1 0 0,0-1 0 0 0,1 1 0 0 0,-1-1 0 0 0,0 1 0 0 0,0-1 0 0 0,0 1 0 0 0,1 0 0 0 0,-1-1-1 0 0,0 1 1 0 0,0-1 0 0 0,0 1 0 0 0,0 0 0 0 0,7 28 334 0 0,-6-28-362 0 0,-1 1 0 0 0,1-1 0 0 0,0 1 0 0 0,-1-1 0 0 0,1 0 0 0 0,0 1 0 0 0,0-1 0 0 0,0 0 0 0 0,0 0 0 0 0,0 1 0 0 0,0-1 0 0 0,1 0 0 0 0,-1 0-1 0 0,3 1 1 0 0,-4-2 29 0 0,1 1 0 0 0,0-1 0 0 0,-1 0 0 0 0,1 0-1 0 0,0 0 1 0 0,0 0 0 0 0,-1 0 0 0 0,1 0 0 0 0,0 0 0 0 0,0 0-1 0 0,-1 0 1 0 0,1 0 0 0 0,0 0 0 0 0,0 0 0 0 0,-1 0-1 0 0,1-1 1 0 0,0 1 0 0 0,-1 0 0 0 0,2-1 0 0 0,-1 0-19 0 0,0 1 0 0 0,-1 0 0 0 0,1-1 0 0 0,0 1 0 0 0,0 0 0 0 0,-1-1 1 0 0,1 1-1 0 0,0 0 0 0 0,0 0 0 0 0,0 0 0 0 0,0 0 0 0 0,-1 0 0 0 0,1 0 0 0 0,0 0 1 0 0,0 0-1 0 0,0 0 0 0 0,0 0 0 0 0,-1 1 0 0 0,1-1 0 0 0,1 0 0 0 0,4 2 16 0 0,0 0-1 0 0,1-1 1 0 0,-1 1-1 0 0,0-1 1 0 0,1-1-1 0 0,-1 0 0 0 0,1 0 1 0 0,-1 0-1 0 0,0 0 1 0 0,13-3-1 0 0,-10 1 108 0 0,1 1 0 0 0,0 1 0 0 0,14 0-1 0 0,-17 0-92 0 0,0 0 0 0 0,0 0 0 0 0,0-1 0 0 0,0 0-1 0 0,8-2 1 0 0,24-2 82 0 0,-8 4-35 0 0,-15 0 21 0 0,25 2 0 0 0,-23 0-69 0 0,0-1-1 0 0,22-3 1 0 0,-13 1-7 0 0,2-1 33 0 0,34-8 0 0 0,-28 5-10 0 0,14-6 115 0 0,-31 7-71 0 0,27-5-1 0 0,-25 7 28 0 0,30-10 0 0 0,-17 4 21 0 0,16-2 166 0 0,100-10 0 0 0,-136 20-327 0 0,0 1 0 0 0,1 0 0 0 0,-1 1-1 0 0,22 3 1 0 0,116 17 51 0 0,-62-12 75 0 0,-41-7 77 0 0,55-7-1 0 0,-62 2-64 0 0,1 2 1 0 0,49 4-1 0 0,155 17-12 0 0,-84-20 141 0 0,-80 1-105 0 0,26 0-46 0 0,6 7 28 0 0,126-8 1 0 0,36-23 178 0 0,-185 16 1596 0 0,-50 3-2509 0 0,0 1 1 0 0,64 5-1 0 0,-64 2 578 0 0,206 14 9 0 0,68-35 315 0 0,-267 11 1694 0 0,-28 3-1930 0 0,-1 1 0 0 0,28 0 0 0 0,199 21-2271 0 0,-27-23 2182 0 0,-178 3 0 0 0,33-2 45 0 0,89-6 102 0 0,-134 7-108 0 0,58 4 0 0 0,1 0 11 0 0,-21-3-47 0 0,-16 0 87 0 0,96-14-1 0 0,-112 9-56 0 0,1 0 1 0 0,0 3 0 0 0,0 1 0 0 0,-1 1-1 0 0,51 6 1 0 0,55 10 30 0 0,-125-14-31 0 0,0 0 0 0 0,0 0 1 0 0,25-4-1 0 0,-21 1 40 0 0,32 2 1 0 0,75 6-10 0 0,-72-7-52 0 0,-19 0 14 0 0,70 7 0 0 0,13 17 13 0 0,-29-5-14 0 0,203 11 231 0 0,-70-31-189 0 0,-74-3-70 0 0,-79 3 37 0 0,-32 0 13 0 0,62 6 0 0 0,-58 1-35 0 0,-19-1 4 0 0,0-1 1 0 0,0-1 0 0 0,0-1-1 0 0,1-1 1 0 0,-1-1 0 0 0,24-5-1 0 0,218-31 93 0 0,-226 32-36 0 0,92-2-13 0 0,-67 5-46 0 0,127-1-14 0 0,-8 7 0 0 0,-122-1 0 0 0,-30-2 3 0 0,277 9 122 0 0,-65-15 163 0 0,-113-3-221 0 0,-28 0-70 0 0,-21 2 5 0 0,-43 2 29 0 0,50 1 0 0 0,181 14 33 0 0,-234-11-52 0 0,-1-1 0 0 0,0-2-1 0 0,39-9 1 0 0,18-1 5 0 0,-22 3 47 0 0,-36 4-36 0 0,-23 4-13 0 0,-1 0-1 0 0,19 0 1 0 0,42 0 7 0 0,0-3-1 0 0,77-14 0 0 0,209-37-21 0 0,-301 52 0 0 0,-1 3 0 0 0,105 11 0 0 0,-128-8 0 0 0,35 3 0 0 0,75-6 0 0 0,-44 4 0 0 0,1-1 0 0 0,-49-2 0 0 0,0 3 0 0 0,-1 1 0 0 0,50 11 0 0 0,47 5 0 0 0,-117-18 0 0 0,-1-1 0 0 0,0-1 0 0 0,38-6 0 0 0,108-8 57 0 0,-127 12-50 0 0,-8 1-7 0 0,73 9 0 0 0,-58-1 0 0 0,88 6 0 0 0,-84-12 20 0 0,81-11 1 0 0,-90 4-13 0 0,-1 3-1 0 0,90 5 1 0 0,-25 6-8 0 0,46 6 0 0 0,-128-10 0 0 0,45 0 0 0 0,-31-3 0 0 0,-3 1 0 0 0,50-4 0 0 0,-81 1 0 0 0,44-5 0 0 0,0 3 0 0 0,89 6 0 0 0,91 18 0 0 0,-208-20 0 0 0,38-1 0 0 0,-37-1 0 0 0,34 4 0 0 0,-43-3 0 0 0,0 0 0 0 0,0-1 0 0 0,0-1 0 0 0,0-1 0 0 0,24-6 0 0 0,21-4 0 0 0,196-18 0 0 0,-215 29 1 0 0,-33 3 15 0 0,0-2 0 0 0,1 1-1 0 0,12-4 1 0 0,-20 3-15 0 0,0 1-1 0 0,0-1 1 0 0,0 1 0 0 0,0-1-1 0 0,0 1 1 0 0,0 0 0 0 0,0 0-1 0 0,0 1 1 0 0,7 1 0 0 0,-10-2-4 0 0,1 1 0 0 0,-1 0 0 0 0,0-1 0 0 0,1 1 1 0 0,-1 0-1 0 0,0 0 0 0 0,1 0 0 0 0,-1 0 0 0 0,0 0 1 0 0,0 0-1 0 0,0 0 0 0 0,0 0 0 0 0,0 0 0 0 0,0 1 1 0 0,0-1-1 0 0,0 0 0 0 0,-1 0 0 0 0,1 1 0 0 0,0-1 1 0 0,-1 1-1 0 0,1-1 0 0 0,-1 1 0 0 0,0-1 0 0 0,1 1 1 0 0,-1-1-1 0 0,0 1 0 0 0,0 1 0 0 0,0 14-556 0 0,0 0 0 0 0,-2 0 0 0 0,-4 21 0 0 0,2-16-551 0 0,-1 10-568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05:31.788"/>
    </inkml:context>
    <inkml:brush xml:id="br0">
      <inkml:brushProperty name="width" value="0.1" units="cm"/>
      <inkml:brushProperty name="height" value="0.1" units="cm"/>
      <inkml:brushProperty name="color" value="#F4F91B"/>
    </inkml:brush>
  </inkml:definitions>
  <inkml:trace contextRef="#ctx0" brushRef="#br0">62 52 10967 0 0,'-13'-11'976'0'0,"0"-2"-784"0"0,2 0-192 0 0,0 2 0 0 0,5 7-88 0 0,0 4-56 0 0,5 6-16 0 0,1-1 0 0 0,1 3-368 0 0,1 1-80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05:31.788"/>
    </inkml:context>
    <inkml:brush xml:id="br0">
      <inkml:brushProperty name="width" value="0.1" units="cm"/>
      <inkml:brushProperty name="height" value="0.1" units="cm"/>
      <inkml:brushProperty name="color" value="#F4F91B"/>
    </inkml:brush>
  </inkml:definitions>
  <inkml:trace contextRef="#ctx0" brushRef="#br0">62 52 10967 0 0,'-13'-11'976'0'0,"0"-2"-784"0"0,2 0-192 0 0,0 2 0 0 0,5 7-88 0 0,0 4-56 0 0,5 6-16 0 0,1-1 0 0 0,1 3-368 0 0,1 1-80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12:06.166"/>
    </inkml:context>
    <inkml:brush xml:id="br0">
      <inkml:brushProperty name="width" value="0.1" units="cm"/>
      <inkml:brushProperty name="height" value="0.1" units="cm"/>
      <inkml:brushProperty name="color" value="#E71224"/>
    </inkml:brush>
  </inkml:definitions>
  <inkml:trace contextRef="#ctx0" brushRef="#br0">5954 131 1375 0 0,'-18'-23'39'0'0,"15"19"618"0"0,-1 1-1 0 0,0-1 1 0 0,0 1-1 0 0,0 0 1 0 0,0 1 0 0 0,0-1-1 0 0,-1 1 1 0 0,1-1-1 0 0,-1 1 1 0 0,-9-2 0 0 0,-18-3-266 0 0,0 1 1 0 0,0 2-1 0 0,-1 1 1 0 0,-52 2-1 0 0,81 1-370 0 0,-523-11 3379 0 0,325 5-2832 0 0,-2-1 364 0 0,-21-7-381 0 0,180 10-514 0 0,-178-7 227 0 0,178 13-235 0 0,0 3-1 0 0,1 1 1 0 0,-49 14-1 0 0,34-7-14 0 0,45-10-13 0 0,-161 28 62 0 0,40-10-29 0 0,-42 4 50 0 0,-77-11-12 0 0,178-13 96 0 0,-102-12 0 0 0,95 0-299 0 0,-216-23 2528 0 0,191 33-3577 0 0,51 3 824 0 0,-81 9 356 0 0,59-3 0 0 0,-49 9 0 0 0,-26 1 0 0 0,54-9 0 0 0,-141 7 0 0 0,68-11 0 0 0,114-6 0 0 0,-69 8 0 0 0,74-3 0 0 0,-98-5 0 0 0,-69-1 0 0 0,173 3 14 0 0,0-3-1 0 0,-85-14 1 0 0,36 2 12 0 0,-78-4 307 0 0,161 17-410 0 0,-1 0 0 0 0,1 1 0 0 0,0 1 0 0 0,0 0 0 0 0,-28 7 0 0 0,-68 27-1082 0 0,66-19-308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12:07.048"/>
    </inkml:context>
    <inkml:brush xml:id="br0">
      <inkml:brushProperty name="width" value="0.1" units="cm"/>
      <inkml:brushProperty name="height" value="0.1" units="cm"/>
      <inkml:brushProperty name="color" value="#E71224"/>
    </inkml:brush>
  </inkml:definitions>
  <inkml:trace contextRef="#ctx0" brushRef="#br0">2041 94 1839 0 0,'2'-3'-295'0'0,"5"-7"1635"0"0,-7 10-1309 0 0,0 0 1 0 0,0 0-1 0 0,1 0 1 0 0,-1-1-1 0 0,0 1 0 0 0,0 0 1 0 0,0 0-1 0 0,1 0 1 0 0,-1 0-1 0 0,0 0 1 0 0,0 0-1 0 0,1 0 1 0 0,-1 0-1 0 0,0-1 1 0 0,0 1-1 0 0,1 0 1 0 0,-1 0-1 0 0,0 0 1 0 0,0 0-1 0 0,1 0 1 0 0,-1 0-1 0 0,0 0 1 0 0,1 0-1 0 0,-1 1 1 0 0,0-1-1 0 0,0 0 1 0 0,1 0-1 0 0,-1 0 1 0 0,0 0-1 0 0,0 0 1 0 0,0 0-1 0 0,1 0 1 0 0,-1 1-1 0 0,0-1 1 0 0,0 0-1 0 0,1 0 0 0 0,-1 0 1 0 0,0 1-1 0 0,0-1-22 0 0,0 0-1 0 0,0 0 0 0 0,0 0 0 0 0,0 0 0 0 0,0 0 0 0 0,1 0 0 0 0,-1 0 0 0 0,0 0 0 0 0,0 0 0 0 0,0 0 1 0 0,0 0-1 0 0,0 0 0 0 0,0 0 0 0 0,0 0 0 0 0,0 0 0 0 0,0 0 0 0 0,0 1 0 0 0,0-1 0 0 0,0 0 0 0 0,0 0 1 0 0,0 0-1 0 0,0 0 0 0 0,0 0 0 0 0,0 0 0 0 0,0 0 0 0 0,0 0 0 0 0,0 0 0 0 0,0 0 0 0 0,0 0 0 0 0,0 0 1 0 0,0 0-1 0 0,0 1 0 0 0,0-1 0 0 0,0 0 0 0 0,0 0 0 0 0,0 0 0 0 0,0 0 0 0 0,0 0 0 0 0,0 0 0 0 0,0 0 0 0 0,0 0 1 0 0,0 0-1 0 0,0 0 0 0 0,0 0 0 0 0,0 0 0 0 0,0 0 0 0 0,0 0 0 0 0,0 0 0 0 0,-1 1 0 0 0,1-1 0 0 0,0 0 1 0 0,0 0-1 0 0,0 0 0 0 0,0 0 0 0 0,0 0 0 0 0,0 0 0 0 0,0 0 0 0 0,0 0 0 0 0,0 0 0 0 0,0 0 0 0 0,0 0 1 0 0,-1 0-1 0 0,-7 0 584 0 0,-7-2 393 0 0,-16-2-150 0 0,0 1-1 0 0,-1 2 0 0 0,1 0 0 0 0,-61 9 0 0 0,43-4-633 0 0,-249 6 763 0 0,215-14-273 0 0,-116-20 0 0 0,175 21-561 0 0,-117-13 726 0 0,-198 4 0 0 0,253 12-529 0 0,-117-15 0 0 0,3-5-801 0 0,66 18-4980 0 0,73 4 2032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34:26.048"/>
    </inkml:context>
    <inkml:brush xml:id="br0">
      <inkml:brushProperty name="width" value="0.1" units="cm"/>
      <inkml:brushProperty name="height" value="0.1" units="cm"/>
      <inkml:brushProperty name="color" value="#E71224"/>
    </inkml:brush>
  </inkml:definitions>
  <inkml:trace contextRef="#ctx0" brushRef="#br0">1739 63 4487 0 0,'-3'-2'83'0'0,"0"0"0"0"0,0 0 0 0 0,0 0 0 0 0,0 0 0 0 0,-4-5 0 0 0,-6-7 1766 0 0,12 12-1769 0 0,-1-1 1 0 0,0 1 0 0 0,0 0-1 0 0,1 0 1 0 0,-1 0 0 0 0,0 0-1 0 0,-1 1 1 0 0,1-1 0 0 0,0 1-1 0 0,0-1 1 0 0,-1 1-1 0 0,1 0 1 0 0,-1-1 0 0 0,1 1-1 0 0,-1 0 1 0 0,0 1 0 0 0,1-1-1 0 0,-4 0 1 0 0,-19-1 175 0 0,-1 1 1 0 0,-46 4-1 0 0,-422 26 1263 0 0,477-28-1494 0 0,-183 13 341 0 0,93-5-17 0 0,-124-4 0 0 0,9-7 17 0 0,169 5-414 0 0,0 3 0 0 0,-61 14 0 0 0,70-8-110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12:07.726"/>
    </inkml:context>
    <inkml:brush xml:id="br0">
      <inkml:brushProperty name="width" value="0.1" units="cm"/>
      <inkml:brushProperty name="height" value="0.1" units="cm"/>
      <inkml:brushProperty name="color" value="#E71224"/>
    </inkml:brush>
  </inkml:definitions>
  <inkml:trace contextRef="#ctx0" brushRef="#br0">1410 93 1375 0 0,'-3'-2'236'0'0,"0"0"-1"0"0,0 0 0 0 0,0 0 0 0 0,0 1 0 0 0,-1-1 0 0 0,1 1 0 0 0,-1 0 0 0 0,1-1 0 0 0,-1 2 0 0 0,1-1 0 0 0,-5 0 0 0 0,-42-4 1828 0 0,47 5-2195 0 0,-42 1 684 0 0,0 2 0 0 0,-69 13 0 0 0,101-13-483 0 0,-181 21 1017 0 0,125-23-169 0 0,-1-3 1 0 0,1-4-1 0 0,-93-18 0 0 0,58-4-592 0 0,33 7-194 0 0,31 10-261 0 0,-1 2-1 0 0,1 1 1 0 0,-1 3 0 0 0,-1 1-1 0 0,-79 4 1 0 0,89 3-872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12:08.483"/>
    </inkml:context>
    <inkml:brush xml:id="br0">
      <inkml:brushProperty name="width" value="0.1" units="cm"/>
      <inkml:brushProperty name="height" value="0.1" units="cm"/>
      <inkml:brushProperty name="color" value="#E71224"/>
    </inkml:brush>
  </inkml:definitions>
  <inkml:trace contextRef="#ctx0" brushRef="#br0">5014 51 2759 0 0,'1'-1'53'0'0,"-1"0"-1"0"0,0 0 1 0 0,0 0-1 0 0,0 0 0 0 0,0 0 1 0 0,0 0-1 0 0,0 0 0 0 0,0 0 1 0 0,0 0-1 0 0,0 0 1 0 0,-1 0-1 0 0,1 0 0 0 0,0 0 1 0 0,-1 0-1 0 0,1 0 0 0 0,-1 0 1 0 0,1 0-1 0 0,-1 0 0 0 0,1 0 1 0 0,-1 0-1 0 0,-1-1 1 0 0,0 0 264 0 0,0 0 0 0 0,0 1 1 0 0,-1-1-1 0 0,1 0 0 0 0,0 1 1 0 0,-1 0-1 0 0,1-1 0 0 0,-4 0 1 0 0,-2-1 102 0 0,-1 1 0 0 0,1 0 0 0 0,-1 0 0 0 0,-14-1 1 0 0,-12 3-209 0 0,0 1 1 0 0,0 1 0 0 0,-36 8-1 0 0,-101 28 18 0 0,102-21-108 0 0,19-7 61 0 0,-57 2 0 0 0,7 0 107 0 0,-40 3 119 0 0,0-5-1 0 0,-158-11 1 0 0,-239 21 683 0 0,514-18-1063 0 0,-363-1 272 0 0,289-4-231 0 0,-158-10 43 0 0,-1-1 40 0 0,-332 29 39 0 0,219-2 11 0 0,188-12-147 0 0,90 1 12 0 0,-125-13 0 0 0,121-2-5 0 0,-76-8 55 0 0,114 19-396 0 0,1 2 0 0 0,-1 3-1 0 0,-103 19 1 0 0,106-13-4521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12:18.060"/>
    </inkml:context>
    <inkml:brush xml:id="br0">
      <inkml:brushProperty name="width" value="0.1" units="cm"/>
      <inkml:brushProperty name="height" value="0.1" units="cm"/>
      <inkml:brushProperty name="color" value="#E71224"/>
    </inkml:brush>
  </inkml:definitions>
  <inkml:trace contextRef="#ctx0" brushRef="#br0">2601 5 1983 0 0,'0'0'20'0'0,"1"0"0"0"0,-1 0-1 0 0,0 0 1 0 0,0 1-1 0 0,1-1 1 0 0,-1 0-1 0 0,0 0 1 0 0,0 1-1 0 0,0-1 1 0 0,1 0-1 0 0,-1 0 1 0 0,0 1 0 0 0,0-1-1 0 0,0 0 1 0 0,0 1-1 0 0,0-1 1 0 0,1 0-1 0 0,-1 1 1 0 0,0-1-1 0 0,0 0 1 0 0,0 1-1 0 0,0-1 1 0 0,0 0 0 0 0,0 1-1 0 0,0-1 1 0 0,0 0-1 0 0,0 1 1 0 0,0-1-1 0 0,0 0 1 0 0,-1 0-1 0 0,1 1 1 0 0,0-1-1 0 0,0 0 1 0 0,0 1 0 0 0,-1-1-1 0 0,-11 7 1711 0 0,8-7-1365 0 0,1 1 1 0 0,0-1 0 0 0,-1 1-1 0 0,1-1 1 0 0,-1 0 0 0 0,1 0-1 0 0,-4-1 1 0 0,-6-2-199 0 0,-1 0-1 0 0,1 1 1 0 0,-1 1 0 0 0,0 0-1 0 0,1 1 1 0 0,-1 0 0 0 0,1 1-1 0 0,-1 1 1 0 0,0 0 0 0 0,-21 7-1 0 0,29-8-84 0 0,0-1-1 0 0,0 0 1 0 0,0 0-1 0 0,0 0 1 0 0,0 0-1 0 0,0-1 1 0 0,0 0-1 0 0,-9-3 1 0 0,-8-1 410 0 0,-19-2 315 0 0,24 4-707 0 0,0 0 0 0 0,-1 1 0 0 0,1 1 1 0 0,-22 1-1 0 0,-78 5 182 0 0,34 4-2 0 0,-51 1 144 0 0,-39-12 147 0 0,-12-1 80 0 0,144 2-540 0 0,-2 0-17 0 0,1 2-1 0 0,-56 9 1 0 0,71-6-67 0 0,0 0 1 0 0,0-2 0 0 0,-1-1 0 0 0,-45-4-1 0 0,12 2-28 0 0,35 1 13 0 0,-30-1 122 0 0,24-1-19 0 0,-46 5-1 0 0,59-2-34 0 0,-1-1 0 0 0,-30-4 0 0 0,34 2-43 0 0,-216-13 632 0 0,191 13-599 0 0,-1 3-1 0 0,-44 5 0 0 0,51-1-314 0 0,0 1-1 0 0,1 2 0 0 0,0 2 1 0 0,-57 22-1 0 0,63-20-1102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12:19.271"/>
    </inkml:context>
    <inkml:brush xml:id="br0">
      <inkml:brushProperty name="width" value="0.1" units="cm"/>
      <inkml:brushProperty name="height" value="0.1" units="cm"/>
      <inkml:brushProperty name="color" value="#E71224"/>
    </inkml:brush>
  </inkml:definitions>
  <inkml:trace contextRef="#ctx0" brushRef="#br0">2738 6 2303 0 0,'-1'0'148'0'0,"1"-1"0"0"0,-1 1 0 0 0,1-1 0 0 0,-1 1 0 0 0,1-1 0 0 0,-1 1 0 0 0,0 0 0 0 0,1-1 0 0 0,-1 1 0 0 0,0 0 0 0 0,1 0 0 0 0,-1-1 1 0 0,0 1-1 0 0,1 0 0 0 0,-1 0 0 0 0,0 0 0 0 0,0 0 0 0 0,1 0 0 0 0,-1 0 0 0 0,0 0 0 0 0,1 0 0 0 0,-1 0 0 0 0,0 0 0 0 0,-1 1 0 0 0,-26 1-65 0 0,23-1 167 0 0,-113 10 1642 0 0,101-7-1752 0 0,0 1 1 0 0,0 0 0 0 0,1 1 0 0 0,-24 12 0 0 0,16-6-55 0 0,5-5 47 0 0,1-1 0 0 0,-1 0 0 0 0,-1-1-1 0 0,1-2 1 0 0,-1 1 0 0 0,0-2-1 0 0,1-1 1 0 0,-1-1 0 0 0,0 0 0 0 0,-29-5-1 0 0,-98-11 639 0 0,89 13-662 0 0,-81-9 187 0 0,31 4-43 0 0,31 3-87 0 0,13 0 36 0 0,1 3 0 0 0,-64 7-1 0 0,-42 14 162 0 0,-15 0-150 0 0,80-18-100 0 0,22-1 62 0 0,-353 31 333 0 0,87 31-597 0 0,304-53-443 0 0,-2 2-203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12:22.390"/>
    </inkml:context>
    <inkml:brush xml:id="br0">
      <inkml:brushProperty name="width" value="0.1" units="cm"/>
      <inkml:brushProperty name="height" value="0.1" units="cm"/>
      <inkml:brushProperty name="color" value="#E71224"/>
    </inkml:brush>
  </inkml:definitions>
  <inkml:trace contextRef="#ctx0" brushRef="#br0">5592 144 455 0 0,'-3'-19'-43'0'0,"3"15"458"0"0,0 0 0 0 0,-1 1 0 0 0,1-1 0 0 0,-1 0 0 0 0,0 0 0 0 0,0 1 0 0 0,0-1 0 0 0,-1 1 0 0 0,-2-6 0 0 0,-4 3-395 0 0,0 0 0 0 0,0 1 1 0 0,-1 1-1 0 0,0-1 0 0 0,1 1 0 0 0,-17-4 0 0 0,12 3 164 0 0,-7-3 180 0 0,-1 2-1 0 0,0 0 1 0 0,0 1-1 0 0,0 1 1 0 0,-1 2-1 0 0,1 0 1 0 0,-1 1-1 0 0,0 1 1 0 0,-22 3-1 0 0,-52 6-40 0 0,0-3 0 0 0,-130-10 0 0 0,167-1-259 0 0,-38-4 625 0 0,-125 4 0 0 0,-553 23 535 0 0,748-18-1237 0 0,-455 4 318 0 0,0 20 363 0 0,74-1-375 0 0,-44 4 32 0 0,226 7-276 0 0,127-17-9 0 0,-112 4-1 0 0,153-22-13 0 0,-1-3 0 0 0,-107-21-1 0 0,16 0 26 0 0,48 11-51 0 0,-68-7 0 0 0,-19 7 179 0 0,-97-5 154 0 0,272 18-442 0 0,0 2 0 0 0,0-1-1 0 0,0 2 1 0 0,-24 5 0 0 0,15 0-193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12:24.001"/>
    </inkml:context>
    <inkml:brush xml:id="br0">
      <inkml:brushProperty name="width" value="0.1" units="cm"/>
      <inkml:brushProperty name="height" value="0.1" units="cm"/>
      <inkml:brushProperty name="color" value="#E71224"/>
    </inkml:brush>
  </inkml:definitions>
  <inkml:trace contextRef="#ctx0" brushRef="#br0">1032 213 2759 0 0,'-3'-11'358'0'0,"3"10"-278"0"0,0 0-1 0 0,0 0 1 0 0,0 0 0 0 0,-1 0-1 0 0,1 0 1 0 0,0 0 0 0 0,0 0-1 0 0,-1 1 1 0 0,1-1 0 0 0,-1 0-1 0 0,1 0 1 0 0,-1 0 0 0 0,1 0-1 0 0,-1 0 1 0 0,0 1 0 0 0,1-1-1 0 0,-1 0 1 0 0,0 1 0 0 0,0-1 0 0 0,0 0-1 0 0,1 1 1 0 0,-1-1 0 0 0,0 1-1 0 0,0-1 1 0 0,0 1 0 0 0,0-1-1 0 0,0 1 1 0 0,0 0 0 0 0,0 0-1 0 0,0-1 1 0 0,0 1 0 0 0,0 0-1 0 0,-1 0 1 0 0,-42-11 426 0 0,1-1 1 0 0,1-2-1 0 0,-42-21 0 0 0,-46-15 1538 0 0,89 36-1617 0 0,-1 2-1 0 0,-1 2 1 0 0,0 2-1 0 0,-1 1 1 0 0,-60 0-1 0 0,38 10-368 0 0,-100 18 1 0 0,93-10-505 0 0,33-7-88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12:24.821"/>
    </inkml:context>
    <inkml:brush xml:id="br0">
      <inkml:brushProperty name="width" value="0.1" units="cm"/>
      <inkml:brushProperty name="height" value="0.1" units="cm"/>
      <inkml:brushProperty name="color" value="#E71224"/>
    </inkml:brush>
  </inkml:definitions>
  <inkml:trace contextRef="#ctx0" brushRef="#br0">1243 1 455 0 0,'-2'3'179'0'0,"1"0"-1"0"0,-2 0 1 0 0,1 0-1 0 0,0 0 1 0 0,-1 0-1 0 0,1-1 1 0 0,-1 1-1 0 0,0-1 1 0 0,0 1-1 0 0,0-1 1 0 0,0 0-1 0 0,0 0 1 0 0,0-1-1 0 0,-1 1 1 0 0,1-1-1 0 0,-1 1 1 0 0,-5 0-1 0 0,-6 2 243 0 0,0-2-1 0 0,-1 0 1 0 0,-15 0-1 0 0,-19 3 917 0 0,-288 40 1783 0 0,254-43-2453 0 0,-122-11 0 0 0,2-1-105 0 0,136 9-474 0 0,-10 1-281 0 0,27 1-2839 0 0,21-1-639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12:25.415"/>
    </inkml:context>
    <inkml:brush xml:id="br0">
      <inkml:brushProperty name="width" value="0.1" units="cm"/>
      <inkml:brushProperty name="height" value="0.1" units="cm"/>
      <inkml:brushProperty name="color" value="#E71224"/>
    </inkml:brush>
  </inkml:definitions>
  <inkml:trace contextRef="#ctx0" brushRef="#br0">2029 0 2959 0 0,'-5'1'115'0'0,"0"-1"0"0"0,0 1 0 0 0,-1 0 0 0 0,1 0-1 0 0,-5 2 1 0 0,-17 3 160 0 0,26-6-243 0 0,-90 10 3176 0 0,77-7-2818 0 0,1 0-1 0 0,0 0 0 0 0,0 1 1 0 0,-22 11-1 0 0,27-12-270 0 0,-1 0-1 0 0,0 0 1 0 0,-1-1 0 0 0,1 0 0 0 0,0 0-1 0 0,-1-1 1 0 0,1-1 0 0 0,0 1-1 0 0,-13-2 1 0 0,9 1 187 0 0,0 0-1 0 0,0 0 1 0 0,-24 6-1 0 0,30-5-122 0 0,0 0 0 0 0,0 0 0 0 0,-1-1 0 0 0,-13-1-1 0 0,13 1-107 0 0,-1-1 0 0 0,0 2 0 0 0,-11 0 0 0 0,-139 22 514 0 0,101-19-286 0 0,0-2 0 0 0,-71-6 0 0 0,-170-7 415 0 0,130 10 43 0 0,-97-21-371 0 0,163 11-315 0 0,77 9-131 0 0,-1 2-1 0 0,1 0 1 0 0,-1 2-1 0 0,-26 5 0 0 0,-14 7-4405 0 0,24-2-457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12:26.670"/>
    </inkml:context>
    <inkml:brush xml:id="br0">
      <inkml:brushProperty name="width" value="0.1" units="cm"/>
      <inkml:brushProperty name="height" value="0.1" units="cm"/>
      <inkml:brushProperty name="color" value="#E71224"/>
    </inkml:brush>
  </inkml:definitions>
  <inkml:trace contextRef="#ctx0" brushRef="#br0">1756 217 3679 0 0,'-1'0'188'0'0,"0"-1"0"0"0,1 0 0 0 0,-1 0 0 0 0,1 0 0 0 0,-1 0-1 0 0,1 0 1 0 0,0 0 0 0 0,-1 0 0 0 0,1 0 0 0 0,0-1 0 0 0,0-1-1 0 0,0 2-145 0 0,0 0-1 0 0,-1-1 1 0 0,1 1-1 0 0,0 0 0 0 0,0 0 1 0 0,-1-1-1 0 0,1 1 0 0 0,-1 0 1 0 0,1 0-1 0 0,-1 0 1 0 0,0 0-1 0 0,-1-2 0 0 0,-6-5 97 0 0,-1 0-1 0 0,-1 1 0 0 0,1 1 0 0 0,-1-1 1 0 0,-1 1-1 0 0,1 1 0 0 0,-1 0 0 0 0,0 0 0 0 0,0 1 1 0 0,0 1-1 0 0,0 0 0 0 0,-19-2 0 0 0,-279-11 1062 0 0,125 9-638 0 0,-181-29 652 0 0,161 13-914 0 0,101 11-245 0 0,-90-7 237 0 0,158 18-496 0 0,1 1 0 0 0,0 2 1 0 0,-55 10-1 0 0,48-3-3769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12:29.534"/>
    </inkml:context>
    <inkml:brush xml:id="br0">
      <inkml:brushProperty name="width" value="0.1" units="cm"/>
      <inkml:brushProperty name="height" value="0.1" units="cm"/>
      <inkml:brushProperty name="color" value="#E71224"/>
    </inkml:brush>
  </inkml:definitions>
  <inkml:trace contextRef="#ctx0" brushRef="#br0">1915 8 3711 0 0,'-19'-3'545'0'0,"1"0"-1"0"0,-1 2 1 0 0,0 1-1 0 0,1 0 0 0 0,-36 5 1 0 0,25-2-560 0 0,-49 7 448 0 0,40-4-37 0 0,-52 1 1 0 0,44-8 539 0 0,-66-10 1 0 0,82 9-716 0 0,1 1 1 0 0,-1 1-1 0 0,-58 8 0 0 0,-9 1 71 0 0,-256-21 1134 0 0,327 11-1266 0 0,-46-1 355 0 0,-121 14 0 0 0,51 0-343 0 0,93-9-88 0 0,-94 19 0 0 0,63 0-4024 0 0,38-6-468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34:28.290"/>
    </inkml:context>
    <inkml:brush xml:id="br0">
      <inkml:brushProperty name="width" value="0.1" units="cm"/>
      <inkml:brushProperty name="height" value="0.1" units="cm"/>
      <inkml:brushProperty name="color" value="#E71224"/>
    </inkml:brush>
  </inkml:definitions>
  <inkml:trace contextRef="#ctx0" brushRef="#br0">2486 84 2127 0 0,'-2'-1'18'0'0,"1"1"0"0"0,-1-1 0 0 0,1 1 0 0 0,-1-1-1 0 0,1 1 1 0 0,-1 0 0 0 0,1 0 0 0 0,-1 0 0 0 0,0 0-1 0 0,1 0 1 0 0,-3 1 0 0 0,2-1-17 0 0,0 0 0 0 0,0 0 1 0 0,0 0-1 0 0,0 0 0 0 0,0 0 0 0 0,0 0 0 0 0,0 0 1 0 0,0-1-1 0 0,1 1 0 0 0,-4-1 0 0 0,-19-10-38 0 0,11 5 529 0 0,0 0 1 0 0,-1 1-1 0 0,1 0 1 0 0,-1 1-1 0 0,-25-4 0 0 0,27 8-210 0 0,-1-1 0 0 0,0 2 0 0 0,0 0 0 0 0,-24 4 0 0 0,-49 18 81 0 0,8-1-225 0 0,38-14 78 0 0,-1-2 0 0 0,0-2 1 0 0,-50-1-1 0 0,28-6 521 0 0,-87-14 0 0 0,-326-25 926 0 0,450 40-1650 0 0,-221-7 143 0 0,-54-4 66 0 0,213 6-99 0 0,-164-6 144 0 0,211 14-302 0 0,0 2 1 0 0,-68 13 0 0 0,57-3-77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12:32.325"/>
    </inkml:context>
    <inkml:brush xml:id="br0">
      <inkml:brushProperty name="width" value="0.1" units="cm"/>
      <inkml:brushProperty name="height" value="0.1" units="cm"/>
      <inkml:brushProperty name="color" value="#E71224"/>
    </inkml:brush>
  </inkml:definitions>
  <inkml:trace contextRef="#ctx0" brushRef="#br0">1390 133 1583 0 0,'-10'1'193'0'0,"-1"-1"-1"0"0,1 0 1 0 0,-1 0-1 0 0,1-1 0 0 0,-1-1 1 0 0,1 0-1 0 0,0 0 1 0 0,-13-5-1 0 0,9 3 104 0 0,-46-18 1588 0 0,45 16-1381 0 0,1 0 0 0 0,-15-9 1 0 0,15 7-202 0 0,0 1 0 0 0,-17-6 0 0 0,21 10-110 0 0,0 1-1 0 0,0 1 0 0 0,0 0 1 0 0,-12 0-1 0 0,-21-4 331 0 0,-8-1-22 0 0,-90-1-1 0 0,75 5-81 0 0,-309-6 1806 0 0,312 6-2326 0 0,1 2 0 0 0,0 3 0 0 0,-70 13 0 0 0,97-10-946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12:33.195"/>
    </inkml:context>
    <inkml:brush xml:id="br0">
      <inkml:brushProperty name="width" value="0.1" units="cm"/>
      <inkml:brushProperty name="height" value="0.1" units="cm"/>
      <inkml:brushProperty name="color" value="#E71224"/>
    </inkml:brush>
  </inkml:definitions>
  <inkml:trace contextRef="#ctx0" brushRef="#br0">1994 110 5927 0 0,'-10'-9'186'0'0,"8"6"-152"0"0,0 1-1 0 0,0 0 0 0 0,0 0 1 0 0,0 1-1 0 0,0-1 0 0 0,-1 0 1 0 0,1 1-1 0 0,-1-1 0 0 0,1 1 0 0 0,-1 0 1 0 0,1 0-1 0 0,-1 0 0 0 0,0 0 1 0 0,1 0-1 0 0,-1 0 0 0 0,0 1 0 0 0,0-1 1 0 0,-4 1-1 0 0,-81 10 556 0 0,44-2-618 0 0,-1-1-1 0 0,0-3 0 0 0,-1-1 0 0 0,-59-5 0 0 0,-344 6 3195 0 0,346-2-2771 0 0,-202-23-1 0 0,104-13 496 0 0,-11 0-365 0 0,55 21-388 0 0,72 7-1040 0 0,37 2-3336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12:33.999"/>
    </inkml:context>
    <inkml:brush xml:id="br0">
      <inkml:brushProperty name="width" value="0.1" units="cm"/>
      <inkml:brushProperty name="height" value="0.1" units="cm"/>
      <inkml:brushProperty name="color" value="#E71224"/>
    </inkml:brush>
  </inkml:definitions>
  <inkml:trace contextRef="#ctx0" brushRef="#br0">2141 88 455 0 0,'4'-4'779'0'0,"1"0"-1"0"0,0 1 0 0 0,11-6 1 0 0,-13 7-616 0 0,1 1 0 0 0,-1-1 0 0 0,1 0 0 0 0,-1 0 1 0 0,0 0-1 0 0,0-1 0 0 0,0 1 0 0 0,0-1 1 0 0,0 0-1 0 0,-1 0 0 0 0,1 0 0 0 0,-1 0 0 0 0,0 0 1 0 0,2-4-1 0 0,-4 7-107 0 0,0-1 0 0 0,0 1 1 0 0,0 0-1 0 0,0-1 0 0 0,-1 1 0 0 0,1-1 1 0 0,0 1-1 0 0,0 0 0 0 0,-1-1 1 0 0,1 1-1 0 0,0 0 0 0 0,0-1 1 0 0,-1 1-1 0 0,1 0 0 0 0,0 0 0 0 0,-1-1 1 0 0,1 1-1 0 0,-1 0 0 0 0,1 0 1 0 0,0 0-1 0 0,-1-1 0 0 0,1 1 0 0 0,-1 0 1 0 0,1 0-1 0 0,0 0 0 0 0,-1 0 1 0 0,1 0-1 0 0,-1 0 0 0 0,1 0 1 0 0,0 0-1 0 0,-1 0 0 0 0,1 0 0 0 0,-1 0 1 0 0,1 0-1 0 0,-1 0 0 0 0,1 0 1 0 0,0 0-1 0 0,-1 1 0 0 0,-19 1 235 0 0,-36 0 527 0 0,37 0-529 0 0,0-1 0 0 0,0-1 0 0 0,-1-1 0 0 0,1-1 0 0 0,0 0 1 0 0,-19-6-1 0 0,-33-2 85 0 0,16 6-128 0 0,-89 5-1 0 0,-54 18-96 0 0,52-12 292 0 0,47-4-74 0 0,-150 4 277 0 0,113-5-516 0 0,-126-7-57 0 0,168 0 20 0 0,-127 10-1 0 0,170-1-504 0 0,0 3 0 0 0,-96 26 0 0 0,97-18-904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12:36.395"/>
    </inkml:context>
    <inkml:brush xml:id="br0">
      <inkml:brushProperty name="width" value="0.1" units="cm"/>
      <inkml:brushProperty name="height" value="0.1" units="cm"/>
      <inkml:brushProperty name="color" value="#E71224"/>
    </inkml:brush>
  </inkml:definitions>
  <inkml:trace contextRef="#ctx0" brushRef="#br0">6446 131 919 0 0,'2'-7'480'0'0,"-1"0"-1"0"0,0 0 0 0 0,1-14 1 0 0,-3 19-324 0 0,1-1-1 0 0,-1 1 1 0 0,1 0 0 0 0,-1-1 0 0 0,0 1 0 0 0,0 0 0 0 0,0 0 0 0 0,0 0-1 0 0,0-1 1 0 0,-1 1 0 0 0,1 0 0 0 0,0 1 0 0 0,-1-1 0 0 0,0 0-1 0 0,1 0 1 0 0,-1 1 0 0 0,0-1 0 0 0,0 1 0 0 0,0-1 0 0 0,0 1-1 0 0,0 0 1 0 0,-3-2 0 0 0,-6-2 118 0 0,0 0-1 0 0,-22-7 1 0 0,10 6-33 0 0,0 1 0 0 0,0 1 0 0 0,-1 1 0 0 0,1 1 0 0 0,-1 1 0 0 0,-24 2 0 0 0,-143 22 340 0 0,49-3-340 0 0,-40-13-52 0 0,-41 6 166 0 0,-122 46 483 0 0,214-36-718 0 0,-23 6 106 0 0,104-19-68 0 0,22-4 43 0 0,-43 13 0 0 0,47-9-128 0 0,-2-1 1 0 0,1-1-1 0 0,-1-2 0 0 0,0 0 0 0 0,-1-2 0 0 0,-34 1 0 0 0,52-5-33 0 0,-186-3 560 0 0,52-1-412 0 0,-57 2 371 0 0,142 6-528 0 0,-93 3 55 0 0,28-16 106 0 0,107 8-160 0 0,-1 0 0 0 0,1 1 0 0 0,-1 1 0 0 0,1 0 0 0 0,-25 6 0 0 0,-23-3 184 0 0,18 3-135 0 0,-62 1-1 0 0,0 1 15 0 0,87-7-93 0 0,0 0 0 0 0,0-1 0 0 0,1-1-1 0 0,-1-1 1 0 0,-25-5 0 0 0,43 6 1 0 0,-12-3 197 0 0,0 0 1 0 0,0-1 0 0 0,-23-10-1 0 0,12 4-171 0 0,0 1 0 0 0,-1 2 0 0 0,0 0-1 0 0,-32-2 1 0 0,28 6-29 0 0,0 2 0 0 0,-1 2 0 0 0,-38 4 0 0 0,21 0 0 0 0,7-2 0 0 0,0 3 0 0 0,-65 17 0 0 0,70-14 0 0 0,0-2 0 0 0,-1-1 0 0 0,-39 1 0 0 0,-114-8 0 0 0,68-3 0 0 0,-157 16 0 0 0,-91 2 0 0 0,64 0 41 0 0,-63-1 257 0 0,252-26-200 0 0,27 2-47 0 0,72 10-50 0 0,-186-7-2111 0 0,160 10-3069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12:59.243"/>
    </inkml:context>
    <inkml:brush xml:id="br0">
      <inkml:brushProperty name="width" value="0.1" units="cm"/>
      <inkml:brushProperty name="height" value="0.1" units="cm"/>
      <inkml:brushProperty name="color" value="#E71224"/>
    </inkml:brush>
  </inkml:definitions>
  <inkml:trace contextRef="#ctx0" brushRef="#br0">2764 154 455 0 0,'-2'0'66'0'0,"0"0"-1"0"0,0 1 0 0 0,0-1 0 0 0,0 1 0 0 0,0-1 0 0 0,0 1 0 0 0,0 0 1 0 0,0 0-1 0 0,1 0 0 0 0,-1 0 0 0 0,0 0 0 0 0,0 0 0 0 0,1 0 0 0 0,-1 0 1 0 0,1 1-1 0 0,-1-1 0 0 0,1 1 0 0 0,-1-1 0 0 0,-1 3 0 0 0,1-1 44 0 0,-1 0-1 0 0,0 0 0 0 0,0 0 0 0 0,0-1 0 0 0,-5 4 0 0 0,-2 1 358 0 0,9-6-327 0 0,-1-1 0 0 0,1 1 0 0 0,0 0 0 0 0,-1 0 0 0 0,1 0 0 0 0,0-1 0 0 0,-1 1 0 0 0,1 0 0 0 0,-1-1 0 0 0,0 0 0 0 0,1 1 0 0 0,-1-1 0 0 0,1 0 0 0 0,-2 0 0 0 0,-24-12 2805 0 0,16 9-2536 0 0,-1 0 0 0 0,1-1 0 0 0,0-1 0 0 0,0 0 0 0 0,1 0 0 0 0,-20-14 0 0 0,29 18-323 0 0,0 0 0 0 0,-1 0 0 0 0,1-1 0 0 0,0 1 0 0 0,0-1 0 0 0,0 1 0 0 0,-1-1 1 0 0,0-2-1 0 0,1 3-65 0 0,1-1 0 0 0,-1 1 0 0 0,0 0 0 0 0,0 0 0 0 0,0-1 0 0 0,0 1-1 0 0,0 0 1 0 0,0 0 0 0 0,0 0 0 0 0,0 0 0 0 0,0 0 0 0 0,-1 0 0 0 0,1 0 0 0 0,0 1 0 0 0,-1-1 0 0 0,0 0 0 0 0,-1 0-1 0 0,-21-5 329 0 0,23 5-325 0 0,0 1 0 0 0,0 0 0 0 0,0 0 0 0 0,0 0 0 0 0,0 0 0 0 0,0 0 0 0 0,-1 0 0 0 0,1 0 0 0 0,0 0 0 0 0,0 1 0 0 0,0-1 0 0 0,0 0 0 0 0,0 1 0 0 0,0-1 0 0 0,0 1 0 0 0,0-1 0 0 0,0 1 0 0 0,0-1 0 0 0,0 2 0 0 0,0-2 20 0 0,1 1-22 0 0,-20-2 560 0 0,18 3-549 0 0,0 0 0 0 0,0 0 0 0 0,0-1 0 0 0,0 0 0 0 0,-1 1-1 0 0,1-1 1 0 0,0 0 0 0 0,-1 0 0 0 0,1 0 0 0 0,-1 0 0 0 0,1-1 0 0 0,-1 1 0 0 0,0-1-1 0 0,1 1 1 0 0,-1-1 0 0 0,1 0 0 0 0,-1 0 0 0 0,0 0 0 0 0,-3-1 0 0 0,-6-1 219 0 0,1-1 1 0 0,-1 0-1 0 0,-13-5 0 0 0,-10-3 10 0 0,19 7-188 0 0,-1 2-1 0 0,-1 0 1 0 0,1 0-1 0 0,-19 2 1 0 0,27 0-68 0 0,-44-2 119 0 0,33 1-37 0 0,0 0 0 0 0,0 2 0 0 0,-24 2 0 0 0,21 1-28 0 0,0-2 0 0 0,-1-1 0 0 0,1-1-1 0 0,-37-5 1 0 0,-89-23 403 0 0,134 25-412 0 0,-24-4 41 0 0,0 2 1 0 0,0 1 0 0 0,-1 3-1 0 0,-43 3 1 0 0,0 0 0 0 0,-125-13 0 0 0,127-2-22 0 0,-29-2 62 0 0,-99 13 210 0 0,181 3-314 0 0,-41 2 137 0 0,-128-11 0 0 0,154 3-128 0 0,-73 0 1 0 0,96 6-30 0 0,1 0 0 0 0,-1 2 0 0 0,1 0 0 0 0,0 2-1 0 0,0 0 1 0 0,-22 9 0 0 0,-69 41-1140 0 0,47-19-144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12:51.349"/>
    </inkml:context>
    <inkml:brush xml:id="br0">
      <inkml:brushProperty name="width" value="0.1" units="cm"/>
      <inkml:brushProperty name="height" value="0.1" units="cm"/>
      <inkml:brushProperty name="color" value="#E71224"/>
    </inkml:brush>
  </inkml:definitions>
  <inkml:trace contextRef="#ctx0" brushRef="#br0">3489 38 4031 0 0,'-2'-2'62'0'0,"-1"0"0"0"0,1 1 0 0 0,-1 0 0 0 0,1 0 0 0 0,-1 0 0 0 0,1 0 0 0 0,-1 0 0 0 0,0 0 0 0 0,1 1 0 0 0,-1-1 0 0 0,0 1 0 0 0,0 0 0 0 0,1-1 0 0 0,-1 1 0 0 0,-3 1 0 0 0,-23-5 676 0 0,16 0-599 0 0,-1 0 0 0 0,1 0 0 0 0,-1 2-1 0 0,-14-2 1 0 0,-2 2 536 0 0,0 2 0 0 0,-53 6-1 0 0,61-4-237 0 0,5 0 4 0 0,-28 6 0 0 0,36-6-365 0 0,0-1-1 0 0,0-1 1 0 0,0 1-1 0 0,0-1 1 0 0,0-1 0 0 0,-14-2-1 0 0,-19 0 165 0 0,19 1 1 0 0,-33-5 0 0 0,34 4 30 0 0,-33-2 0 0 0,-96 11 513 0 0,73 0-519 0 0,19-1-114 0 0,11-1-41 0 0,21-1-55 0 0,-41-2-1 0 0,-75-8 202 0 0,118 7-228 0 0,-1 2 0 0 0,-34 6 0 0 0,-20 1 16 0 0,-125-5 776 0 0,124-6-522 0 0,-37 1-125 0 0,-4-3 8 0 0,31 0 48 0 0,-167 8-21 0 0,44 12 34 0 0,135-8-176 0 0,-6-2-20 0 0,40-4 28 0 0,-70 12 0 0 0,-26 7-64 0 0,46-9 43 0 0,-61 5 206 0 0,114-16-326 0 0,-55 6 401 0 0,85-5-576 0 0,0 0 0 0 0,1 1-1 0 0,0 1 1 0 0,0 0 0 0 0,0 0-1 0 0,-16 9 1 0 0,0 3-641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12:52.314"/>
    </inkml:context>
    <inkml:brush xml:id="br0">
      <inkml:brushProperty name="width" value="0.1" units="cm"/>
      <inkml:brushProperty name="height" value="0.1" units="cm"/>
      <inkml:brushProperty name="color" value="#E71224"/>
    </inkml:brush>
  </inkml:definitions>
  <inkml:trace contextRef="#ctx0" brushRef="#br0">1200 130 3223 0 0,'-1'-2'-26'0'0,"0"-2"214"0"0,-1 0 0 0 0,1 1-1 0 0,-1-1 1 0 0,0 1 0 0 0,0 0-1 0 0,0-1 1 0 0,-1 1 0 0 0,1 0-1 0 0,-1 0 1 0 0,1 1 0 0 0,-1-1-1 0 0,0 0 1 0 0,0 1 0 0 0,0 0-1 0 0,-1 0 1 0 0,1 0 0 0 0,-7-3-1 0 0,-16-2 131 0 0,1 1-1 0 0,-1 1 1 0 0,0 2-1 0 0,-32-1 1 0 0,-46-7 1056 0 0,99 10-1315 0 0,-169-27 2021 0 0,129 23-1338 0 0,-85 2-1 0 0,-134 37-336 0 0,142-14-455 0 0,4-11-1141 0 0,93-5 619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12:53.266"/>
    </inkml:context>
    <inkml:brush xml:id="br0">
      <inkml:brushProperty name="width" value="0.1" units="cm"/>
      <inkml:brushProperty name="height" value="0.1" units="cm"/>
      <inkml:brushProperty name="color" value="#E71224"/>
    </inkml:brush>
  </inkml:definitions>
  <inkml:trace contextRef="#ctx0" brushRef="#br0">2814 86 2759 0 0,'-27'-3'1380'0'0,"1"2"-1"0"0,-30 1 0 0 0,20 0-1231 0 0,-27 0 368 0 0,6-1-77 0 0,-92 10 0 0 0,-44 19 499 0 0,-289 38 548 0 0,246-45-886 0 0,171-20-692 0 0,-107-10 0 0 0,106-2 484 0 0,0-4 0 0 0,-68-24-1 0 0,47 14-54 0 0,-7-4 35 0 0,-75-19-72 0 0,127 39-255 0 0,1 1-1 0 0,-50-2 1 0 0,-82 8 121 0 0,140 4-325 0 0,-1 1 0 0 0,1 3 0 0 0,-38 9 0 0 0,11 4-3006 0 0,2 1-1110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12:55.829"/>
    </inkml:context>
    <inkml:brush xml:id="br0">
      <inkml:brushProperty name="width" value="0.1" units="cm"/>
      <inkml:brushProperty name="height" value="0.1" units="cm"/>
      <inkml:brushProperty name="color" value="#E71224"/>
    </inkml:brush>
  </inkml:definitions>
  <inkml:trace contextRef="#ctx0" brushRef="#br0">1850 169 4111 0 0,'-44'-59'2032'0'0,"38"52"-1965"0"0,0 1 0 0 0,0 0 0 0 0,-1 0 0 0 0,0 0 1 0 0,-1 1-1 0 0,1 0 0 0 0,-1 1 0 0 0,0-1 0 0 0,0 1 0 0 0,0 1 0 0 0,-15-5 0 0 0,-9-1 849 0 0,-58-8 1 0 0,66 14-721 0 0,-1 0 1 0 0,1 2 0 0 0,0 1 0 0 0,-1 1-1 0 0,1 1 1 0 0,-31 7 0 0 0,-21 4 284 0 0,-153 6-1 0 0,72-22 607 0 0,-46 2-151 0 0,107 7-596 0 0,0-5 0 0 0,-190-21 0 0 0,82-15-769 0 0,187 32-735 0 0,0 2-3390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13:19.852"/>
    </inkml:context>
    <inkml:brush xml:id="br0">
      <inkml:brushProperty name="width" value="0.1" units="cm"/>
      <inkml:brushProperty name="height" value="0.1" units="cm"/>
      <inkml:brushProperty name="color" value="#E71224"/>
    </inkml:brush>
  </inkml:definitions>
  <inkml:trace contextRef="#ctx0" brushRef="#br0">10866 1545 455 0 0,'-3'-3'790'0'0,"0"-1"0"0"0,0 0 0 0 0,1 0-1 0 0,0 0 1 0 0,0 0 0 0 0,-3-7 0 0 0,-1-4 440 0 0,5 13-1130 0 0,0 0-1 0 0,-1 0 0 0 0,1 0 1 0 0,-1 0-1 0 0,1 0 1 0 0,-1 0-1 0 0,0 0 1 0 0,1 1-1 0 0,-1-1 1 0 0,0 1-1 0 0,0-1 1 0 0,0 1-1 0 0,0 0 1 0 0,-1 0-1 0 0,1-1 1 0 0,0 2-1 0 0,0-1 0 0 0,-1 0 1 0 0,1 0-1 0 0,0 1 1 0 0,-1-1-1 0 0,1 1 1 0 0,-1 0-1 0 0,1 0 1 0 0,-1 0-1 0 0,1 0 1 0 0,-1 0-1 0 0,1 0 1 0 0,0 1-1 0 0,-1-1 0 0 0,1 1 1 0 0,0 0-1 0 0,-1 0 1 0 0,-2 1-1 0 0,-14 16 265 0 0,10-8-86 0 0,5-10-128 0 0,1 0 0 0 0,0 0 0 0 0,0 0 0 0 0,0-1 0 0 0,0 0 0 0 0,1 1 0 0 0,-1-1 0 0 0,0 0 0 0 0,0-1 0 0 0,-3 0 0 0 0,-1-1 70 0 0,-1 1-110 0 0,0 1-1 0 0,-1 0 1 0 0,1 0-1 0 0,-1 1 1 0 0,1 0-1 0 0,0 0 0 0 0,-16 3 1 0 0,-18 1 44 0 0,-68-9 1126 0 0,95 4-1225 0 0,1-1 0 0 0,-1 0 0 0 0,-26-7 0 0 0,-14-3 183 0 0,25 13 107 0 0,27 0-325 0 0,0-1 0 0 0,0 1 0 0 0,0-1 0 0 0,-1 0 1 0 0,1 0-1 0 0,0 0 0 0 0,0 0 0 0 0,0-1 0 0 0,0 1 1 0 0,0-1-1 0 0,-6-1 0 0 0,-1-2 18 0 0,0 1 1 0 0,-1 1-1 0 0,1 0 1 0 0,-1 1-1 0 0,-13-1 1 0 0,20 2-27 0 0,-19-1 46 0 0,0 2 1 0 0,0 1 0 0 0,-42 9 0 0 0,-19 1-20 0 0,-124 5 329 0 0,189-17-350 0 0,0 0 0 0 0,0-2 0 0 0,0 0 0 0 0,-28-7 0 0 0,-14-2 290 0 0,22 5-256 0 0,22 3-10 0 0,-1 1-1 0 0,0 0 1 0 0,-31 2-1 0 0,-67 5 23 0 0,89-8-45 0 0,23 2-14 0 0,0 1 0 0 0,-1-1 0 0 0,1 1 0 0 0,0-1 0 0 0,-1 2 0 0 0,1-1 0 0 0,0 0 0 0 0,-8 2 0 0 0,-3 2-5 0 0,-1-1 0 0 0,-29 2 0 0 0,43-5 0 0 0,-27 3 7 0 0,13-3 23 0 0,0 2-1 0 0,-1 0 0 0 0,-25 7 0 0 0,22-4-1 0 0,0 0-1 0 0,-1-1 1 0 0,1-1-1 0 0,-1-1 1 0 0,1-1-1 0 0,-1-1 1 0 0,-31-3-1 0 0,36 2-27 0 0,0 2 0 0 0,1 0 0 0 0,-21 4 0 0 0,-2 0 0 0 0,-119 6 128 0 0,68 3 72 0 0,61-11-202 0 0,9-1 41 0 0,1-1 0 0 0,0 0 1 0 0,-1-1-1 0 0,-18-3 1 0 0,28 2-16 0 0,0 1 0 0 0,1 0 1 0 0,-1 1-1 0 0,1 0 0 0 0,-16 3 0 0 0,12-2-22 0 0,-1 0-1 0 0,-13 0 0 0 0,13-3 16 0 0,-1 0 0 0 0,0-1 0 0 0,1-1 0 0 0,-16-5-1 0 0,12 3 68 0 0,-33-4 0 0 0,41 8-53 0 0,-178-11 278 0 0,153 12-277 0 0,-54 7 0 0 0,-28 6-32 0 0,-75 26 0 0 0,184-38 0 0 0,0 0 0 0 0,-1-1 0 0 0,-9-1 0 0 0,10 1 0 0 0,0 0 0 0 0,1 0 0 0 0,-13 2 0 0 0,11-1 0 0 0,0 0 0 0 0,0-1 0 0 0,-15-1 0 0 0,2 1 0 0 0,-41 1 0 0 0,-91 14 0 0 0,115-11 18 0 0,0-3 0 0 0,1-1 0 0 0,-52-6 1 0 0,55 3-28 0 0,-107-14 86 0 0,117 14-90 0 0,-65-14 13 0 0,58 9 0 0 0,-1 3 0 0 0,-59-4 0 0 0,3 2 28 0 0,61 4-10 0 0,-53 0 0 0 0,55 3-18 0 0,-41-5 0 0 0,28 1 0 0 0,-39 4 49 0 0,42 0-34 0 0,-3-2 38 0 0,-1-2-1 0 0,1-2 1 0 0,-58-15-1 0 0,64 13-34 0 0,-2 1 47 0 0,-1 2 0 0 0,-62-2 0 0 0,-70 11-2 0 0,111-1-43 0 0,-106 4 98 0 0,98-2-78 0 0,19 0-16 0 0,26-4-24 0 0,-26-4 0 0 0,-4 0 0 0 0,-1 3 8 0 0,8-1 11 0 0,-1 2 0 0 0,-44 6-1 0 0,-5 1 48 0 0,5-1-4 0 0,62-5-14 0 0,-1 0-1 0 0,1-2 0 0 0,-30-4 1 0 0,30 2-26 0 0,-266-11 334 0 0,256 13-322 0 0,0 0-1 0 0,0 3 0 0 0,1 0 1 0 0,-1 3-1 0 0,-58 16 0 0 0,64-15-33 0 0,-1-2 0 0 0,-47 3 0 0 0,-76 3 64 0 0,-101 3 0 0 0,24 13-47 0 0,3 0 41 0 0,59-26 38 0 0,-48 3-75 0 0,23 20 17 0 0,86-9-1 0 0,83-13-20 0 0,0-1 1 0 0,0-1 0 0 0,-43-5-1 0 0,-69-21 28 0 0,84 15-44 0 0,-84-8 0 0 0,-154 19-1 0 0,145-3 0 0 0,36-1 0 0 0,-227 11 11 0 0,310-6 14 0 0,-1-1 0 0 0,0-1 1 0 0,0-1-1 0 0,0-2 0 0 0,0-1 1 0 0,1 0-1 0 0,0-2 0 0 0,0-2 1 0 0,-37-16-1 0 0,44 16 14 0 0,1-2 0 0 0,-23-15 0 0 0,6-1 8 0 0,-42-29 15 0 0,66 49-57 0 0,0 1 0 0 0,-1 0 0 0 0,0 1 0 0 0,0 0 0 0 0,-17-4 0 0 0,-13-1-2 0 0,25 7 6 0 0,0-1-1 0 0,1 0 0 0 0,-1-1 1 0 0,1-1-1 0 0,-18-10 0 0 0,24 11 22 0 0,1 0 0 0 0,0-1 0 0 0,1 0-1 0 0,-1-1 1 0 0,-12-12 0 0 0,18 15-5 0 0,0 0 1 0 0,0 0-1 0 0,0-1 1 0 0,0 0-1 0 0,0 1 1 0 0,1-1-1 0 0,0 0 1 0 0,0 0-1 0 0,1 0 0 0 0,-1-1 1 0 0,1 1-1 0 0,-1-11 1 0 0,2 2 38 0 0,1 0-1 0 0,0-1 1 0 0,1 1 0 0 0,1 0 0 0 0,0 0 0 0 0,1 0-1 0 0,9-21 1 0 0,6-24 68 0 0,-7 10 78 0 0,35-87-1 0 0,-33 100-79 0 0,-2 0 1 0 0,11-52-1 0 0,-12 41-33 0 0,-8 32-55 0 0,0 1 0 0 0,2 0 0 0 0,0 0 0 0 0,0 0 0 0 0,1 0 0 0 0,1 1 0 0 0,0 0 0 0 0,1 1 0 0 0,0 0 0 0 0,1 0 0 0 0,12-13 0 0 0,-13 17-42 0 0,1-1 0 0 0,0 1 0 0 0,0 0 0 0 0,1 1 0 0 0,0 0 0 0 0,11-5 0 0 0,-14 8 4 0 0,0-1 1 0 0,0 0-1 0 0,-1 0 0 0 0,1 0 0 0 0,8-11 1 0 0,-11 11-2 0 0,1 0 0 0 0,-1 1 0 0 0,1 0 0 0 0,-1 0 1 0 0,1 0-1 0 0,0 1 0 0 0,1-1 0 0 0,-1 1 0 0 0,1 0 1 0 0,-1 1-1 0 0,10-4 0 0 0,113-19-3 0 0,-102 19 0 0 0,30-11 0 0 0,5-2 0 0 0,-16 8 0 0 0,-1 2 0 0 0,1 1 0 0 0,1 3 0 0 0,88 1 0 0 0,-40 18 0 0 0,8 0 0 0 0,-93-14 0 0 0,48 3 0 0 0,-1-2 0 0 0,86-9 0 0 0,-108 4 0 0 0,0 1 0 0 0,63 2 0 0 0,-65 1 25 0 0,-1-1 0 0 0,1-2 0 0 0,-1-1 0 0 0,52-14 0 0 0,-60 13-22 0 0,28-4 65 0 0,1 3-1 0 0,65 0 0 0 0,37-4 51 0 0,-132 7-117 0 0,51-6 31 0 0,136-1-1 0 0,-158 12-26 0 0,13 2 14 0 0,-1-4 1 0 0,71-7 0 0 0,147-38 71 0 0,-126 19-54 0 0,-128 22-37 0 0,4-2 0 0 0,61-2 0 0 0,-54 8 4 0 0,163-4 56 0 0,-154 1-50 0 0,-3-1 17 0 0,54 3 0 0 0,-38 7-27 0 0,0 4 0 0 0,64 18 0 0 0,-23-4 0 0 0,-62-17 9 0 0,1-1 0 0 0,-1-2 0 0 0,1-2 0 0 0,-1-1 0 0 0,45-6-1 0 0,48-4 71 0 0,14-2-1015 0 0,-128 10 1031 0 0,-1 0 0 0 0,1 1 0 0 0,34 5 0 0 0,50 16 702 0 0,-83-17-1050 0 0,1 0 265 0 0,0 0 0 0 0,0-2-1 0 0,0-1 1 0 0,0 0 0 0 0,0-2-1 0 0,0 0 1 0 0,0-1 0 0 0,0-1 0 0 0,21-6-1 0 0,67-7 73 0 0,-14 2-29 0 0,8-1-7 0 0,-86 13-38 0 0,0 2-1 0 0,0 0 1 0 0,0 1-1 0 0,22 4 1 0 0,93 16 54 0 0,-111-19-51 0 0,0-2 0 0 0,0 1-1 0 0,0-2 1 0 0,32-6 0 0 0,-41 6-6 0 0,-1 0 0 0 0,1 1 1 0 0,-1 0-1 0 0,1 1 0 0 0,13 2 0 0 0,24 1 14 0 0,27-3-7 0 0,104-4 36 0 0,7-1-33 0 0,-11 1-2 0 0,52-6 49 0 0,-100-4-64 0 0,87-2 0 0 0,-94 8 0 0 0,1 1 0 0 0,-111 6 0 0 0,227 8 0 0 0,-120-5 0 0 0,-74-3 0 0 0,125 9 0 0 0,-107-2 21 0 0,-1-3 1 0 0,120-8-1 0 0,-18-6-21 0 0,-80 5 0 0 0,129 4 0 0 0,-105 3 0 0 0,-78-4 0 0 0,0 0 0 0 0,28-7 0 0 0,-29 4 0 0 0,1 1 0 0 0,29 0 0 0 0,174-2 0 0 0,-71 3 0 0 0,-97 3 0 0 0,-24 1 0 0 0,152 8 0 0 0,-82 1 0 0 0,126 1-400 0 0,-105-5 832 0 0,-71-7-432 0 0,-20 0 0 0 0,30-2 0 0 0,-56 2 0 0 0,0 0 0 0 0,25-6 0 0 0,14-2 0 0 0,68 9 0 0 0,-47 2 0 0 0,-26 0-8 0 0,0 2 0 0 0,1 3 0 0 0,76 19 0 0 0,-53-2 8 0 0,-56-19 21 0 0,1 0 1 0 0,23 12-1 0 0,-35-15-22 0 0,0 0 0 0 0,0 1 0 0 0,0-1 0 0 0,-1 1 0 0 0,1 0 0 0 0,-1 0 0 0 0,0 0-1 0 0,0 0 1 0 0,0 1 0 0 0,0-1 0 0 0,0 1 0 0 0,-1 0 0 0 0,1-1 0 0 0,2 8 0 0 0,0 2 1 0 0,14 21 0 0 0,-13-23 0 0 0,0 0 0 0 0,8 20 0 0 0,-1 8 13 0 0,-3-13-32 0 0,-1 1 0 0 0,-1 0-1 0 0,7 53 1 0 0,-14-61 19 0 0,0-3 0 0 0,0 0 0 0 0,1 1 0 0 0,1-1 0 0 0,1 0 0 0 0,6 19 0 0 0,-6-25 0 0 0,2 7 0 0 0,8 25 0 0 0,-13-37 0 0 0,0 0 0 0 0,-1 1 0 0 0,1-1 0 0 0,-1 0 0 0 0,0 0 0 0 0,0 0 0 0 0,0 1 0 0 0,-1-1 0 0 0,-2 9 0 0 0,-1 2 0 0 0,1 0 0 0 0,1 0 0 0 0,0 0 0 0 0,2 18 0 0 0,0-20 0 0 0,-1 0 0 0 0,0-1 0 0 0,0 1 0 0 0,-1-1 0 0 0,-1 1 0 0 0,-8 23 0 0 0,-42 111 0 0 0,17-40 0 0 0,31-98 0 0 0,0 1 0 0 0,0-1 0 0 0,-1 0 0 0 0,0-1 0 0 0,-1 1 0 0 0,0-1 0 0 0,-1-1 0 0 0,-12 13 0 0 0,-10 5 0 0 0,-38 24 0 0 0,25-19 0 0 0,0 3 0 0 0,25-19 0 0 0,0 0 0 0 0,-2-1 0 0 0,0-2 0 0 0,0 1 0 0 0,-30 11 0 0 0,19-12 0 0 0,-60 19 0 0 0,38-19 0 0 0,16-4 0 0 0,0 2 0 0 0,-35 14 0 0 0,4 8-1778 0 0,25-7-5869 0 0,15-9-16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34:30.559"/>
    </inkml:context>
    <inkml:brush xml:id="br0">
      <inkml:brushProperty name="width" value="0.1" units="cm"/>
      <inkml:brushProperty name="height" value="0.1" units="cm"/>
      <inkml:brushProperty name="color" value="#E71224"/>
    </inkml:brush>
  </inkml:definitions>
  <inkml:trace contextRef="#ctx0" brushRef="#br0">1025 183 455 0 0,'-19'1'735'0'0,"0"-1"0"0"0,0-1-1 0 0,1-1 1 0 0,-1 0-1 0 0,-32-9 1 0 0,19 4-792 0 0,-236-64 3284 0 0,5 1-966 0 0,226 63-1868 0 0,-72-5 0 0 0,92 11-525 0 0,0 2 0 0 0,0 0 0 0 0,0 1 0 0 0,0 0 1 0 0,0 2-1 0 0,-25 8 0 0 0,16-3-354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05:31.788"/>
    </inkml:context>
    <inkml:brush xml:id="br0">
      <inkml:brushProperty name="width" value="0.1" units="cm"/>
      <inkml:brushProperty name="height" value="0.1" units="cm"/>
      <inkml:brushProperty name="color" value="#F4F91B"/>
    </inkml:brush>
  </inkml:definitions>
  <inkml:trace contextRef="#ctx0" brushRef="#br0">62 52 10967 0 0,'-13'-11'976'0'0,"0"-2"-784"0"0,2 0-192 0 0,0 2 0 0 0,5 7-88 0 0,0 4-56 0 0,5 6-16 0 0,1-1 0 0 0,1 3-368 0 0,1 1-80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16:46.063"/>
    </inkml:context>
    <inkml:brush xml:id="br0">
      <inkml:brushProperty name="width" value="0.1" units="cm"/>
      <inkml:brushProperty name="height" value="0.1" units="cm"/>
      <inkml:brushProperty name="color" value="#E71224"/>
    </inkml:brush>
  </inkml:definitions>
  <inkml:trace contextRef="#ctx0" brushRef="#br0">1 11 1583 0 0,'11'-3'64'0'0,"0"-1"24"0"0,4 2-88 0 0,-4 0 0 0 0,-2 2 0 0 0,-3 2 0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16:51.406"/>
    </inkml:context>
    <inkml:brush xml:id="br0">
      <inkml:brushProperty name="width" value="0.1" units="cm"/>
      <inkml:brushProperty name="height" value="0.1" units="cm"/>
      <inkml:brushProperty name="color" value="#E71224"/>
    </inkml:brush>
  </inkml:definitions>
  <inkml:trace contextRef="#ctx0" brushRef="#br0">21 4473 3079 0 0,'5'-26'485'0'0,"-2"7"481"0"0,2 50-338 0 0,6-86 2125 0 0,-11 51-2743 0 0,-1-2 70 0 0,1 0 0 0 0,0 0 0 0 0,1 0 0 0 0,0 0 0 0 0,-1 0 0 0 0,2 0 1 0 0,-1 0-1 0 0,1 0 0 0 0,0 1 0 0 0,3-8 0 0 0,-3 9-44 0 0,-1 1 1 0 0,1 0-1 0 0,-1-1 1 0 0,0 1-1 0 0,0-1 1 0 0,-1 1-1 0 0,1-1 1 0 0,0 1-1 0 0,-1-1 1 0 0,0 1-1 0 0,0-1 0 0 0,0 0 1 0 0,-1 1-1 0 0,1-1 1 0 0,-1 1-1 0 0,0-1 1 0 0,-2-5-1 0 0,1 2 147 0 0,-1 1 0 0 0,0-1 0 0 0,0 1 1 0 0,0 0-1 0 0,-1 1 0 0 0,0-1 0 0 0,0 0 0 0 0,-7-6 0 0 0,8 8-110 0 0,1 0 0 0 0,0-1 0 0 0,-1 1 0 0 0,2 0 0 0 0,-1-1 0 0 0,0 0 0 0 0,1 1 0 0 0,0-1 0 0 0,0 0 0 0 0,0 0 0 0 0,1 0 0 0 0,0-5 0 0 0,-3-10-410 0 0,2 12 253 0 0,0 1-1 0 0,1-1 1 0 0,0 1-1 0 0,0-1 1 0 0,1 1 0 0 0,1-9-1 0 0,-1-5 137 0 0,-2 18-44 0 0,1 0 1 0 0,0 0-1 0 0,0 1 1 0 0,0-1-1 0 0,0 0 1 0 0,1 1-1 0 0,-1-1 1 0 0,2-3-1 0 0,2-3 20 0 0,1 0 0 0 0,0 0 0 0 0,0 1 0 0 0,1 0 0 0 0,0 0 0 0 0,1 0-1 0 0,0 0 1 0 0,9-7 0 0 0,-9 9-17 0 0,-3 2 2 0 0,0 0 0 0 0,0 1 0 0 0,1-1 0 0 0,0 1 0 0 0,-1 0 0 0 0,1 0 0 0 0,0 1 0 0 0,1 0 0 0 0,8-3 0 0 0,2 1 23 0 0,0 1 0 0 0,18-1 1 0 0,-22 3-20 0 0,13-4-5 0 0,42-11-1 0 0,-4 0 158 0 0,-46 12-138 0 0,7-1 5 0 0,0 1-1 0 0,43-2 1 0 0,-48 5-36 0 0,-1-1-1 0 0,1-1 1 0 0,-1 0-1 0 0,30-11 0 0 0,10-2 68 0 0,-48 14-67 0 0,1 0 0 0 0,-1 1 0 0 0,0-1 0 0 0,0 2 0 0 0,0 0 0 0 0,1 0 0 0 0,-1 1 0 0 0,0 0 0 0 0,0 1 0 0 0,0 0 0 0 0,14 4 0 0 0,-2 2 0 0 0,-9-3 0 0 0,1 0 0 0 0,0-1 0 0 0,0 0 0 0 0,1-2 0 0 0,24 3 0 0 0,-23-4 0 0 0,27 4 0 0 0,4 2 0 0 0,112 13 0 0 0,-146-19 0 0 0,0 0 0 0 0,0 0 0 0 0,0-2 0 0 0,-1 0 0 0 0,1 0 0 0 0,0-1 0 0 0,0 0 0 0 0,13-5 0 0 0,-5 1 0 0 0,0 1 0 0 0,0 1 0 0 0,1 1 0 0 0,0 1 0 0 0,40 1 0 0 0,28-2 0 0 0,-46 1 24 0 0,-28 2-4 0 0,29-5 0 0 0,-18 2-20 0 0,0 2 0 0 0,-1 0 0 0 0,38 4 0 0 0,8 0 0 0 0,-36-5 0 0 0,65-11 0 0 0,-32 2 0 0 0,51-10 0 0 0,-16 3 0 0 0,-47 11 36 0 0,-29 4 18 0 0,1 0 0 0 0,-1-2-1 0 0,0-2 1 0 0,49-17-1 0 0,162-62 347 0 0,-220 79-368 0 0,-1-1 0 0 0,-1 0 0 0 0,0-1 0 0 0,0-1 0 0 0,0-1 0 0 0,-1 0 0 0 0,25-24 0 0 0,1 0 32 0 0,-25 22-51 0 0,-12 10-7 0 0,0-1 1 0 0,0 1-1 0 0,-1-1 1 0 0,0 0-1 0 0,0-1 0 0 0,0 1 1 0 0,4-6-1 0 0,-2-2 39 0 0,0 0 0 0 0,-1-1 0 0 0,5-16 0 0 0,2-3 29 0 0,4-13 34 0 0,16-33-78 0 0,-21 53-30 0 0,-8 17 0 0 0,0 1 0 0 0,1-1 0 0 0,0 1 0 0 0,8-12 0 0 0,13-14-4 0 0,-16 20 40 0 0,0 0-1 0 0,1 1 1 0 0,15-13 0 0 0,-3 3 28 0 0,-1-1-1 0 0,-1-1 1 0 0,18-28-1 0 0,32-37 80 0 0,-13 32 11 0 0,80-63-1 0 0,-109 97-140 0 0,-25 20-9 0 0,16-13 17 0 0,1 0-1 0 0,0 0 1 0 0,1 2 0 0 0,1 1 0 0 0,27-13-1 0 0,-11 11 12 0 0,58-14 0 0 0,-41 16-33 0 0,-28 8 4 0 0,0-1 0 0 0,-1-2 0 0 0,31-13 0 0 0,7-4 41 0 0,-31 14-35 0 0,-7 2 10 0 0,20-9 26 0 0,166-93-45 0 0,-194 101 8 0 0,-1-1 0 0 0,-1 0 0 0 0,0-1 0 0 0,-1-1 0 0 0,0-1 0 0 0,0 0 0 0 0,20-27 0 0 0,-21 24 3 0 0,0 0 0 0 0,-1-1-1 0 0,-1-1 1 0 0,-1 0 0 0 0,10-23-1 0 0,6-23 21 0 0,43-124 141 0 0,-64 168-151 0 0,-1-1 0 0 0,-2 1 0 0 0,2-39 1 0 0,-6-67 22 0 0,-1 43 8 0 0,1-51 7 0 0,-18-146 0 0 0,11 240 70 0 0,-2 1 1 0 0,-18-50-1 0 0,14 48-62 0 0,-16-77 0 0 0,23 68-5 0 0,-19-89-60 0 0,20 118 20 0 0,-2 1 0 0 0,0 0 0 0 0,-1 0 1 0 0,-1 1-1 0 0,-1 0 0 0 0,-1 1 0 0 0,-1 0 0 0 0,0 1 0 0 0,-2 0 0 0 0,0 1 0 0 0,0 1 0 0 0,-2 0 0 0 0,0 1 0 0 0,-1 1 0 0 0,0 1 0 0 0,-1 0 1 0 0,-30-14-1 0 0,9 10-19 0 0,-1 1 0 0 0,-1 3 0 0 0,-74-14 0 0 0,29 7-5 0 0,45 9 2 0 0,-1 3 0 0 0,0 1 0 0 0,-70-2 0 0 0,-91 14-93 0 0,164-2 52 0 0,-1 2 0 0 0,2 2 0 0 0,-42 12 0 0 0,39-6-218 0 0,-170 57-2547 0 0,179-55 2048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16:56.107"/>
    </inkml:context>
    <inkml:brush xml:id="br0">
      <inkml:brushProperty name="width" value="0.1" units="cm"/>
      <inkml:brushProperty name="height" value="0.1" units="cm"/>
      <inkml:brushProperty name="color" value="#E71224"/>
    </inkml:brush>
  </inkml:definitions>
  <inkml:trace contextRef="#ctx0" brushRef="#br0">1126 4292 2303 0 0,'0'-2'136'0'0,"0"1"0"0"0,0 0 0 0 0,0-1 0 0 0,0 1 0 0 0,-1 0 0 0 0,1-1 0 0 0,0 1 0 0 0,0 0 0 0 0,-1-1 0 0 0,1 1 0 0 0,-1 0 0 0 0,1-1 0 0 0,-1 1 0 0 0,0 0-1 0 0,1 0 1 0 0,-1 0 0 0 0,0 0 0 0 0,0 0 0 0 0,0 0 0 0 0,0 0 0 0 0,0 0 0 0 0,0 0 0 0 0,0 0 0 0 0,0 0 0 0 0,0 1 0 0 0,-2-2 0 0 0,-2 0-91 0 0,0 1-1 0 0,1 0 1 0 0,-1 0 0 0 0,0 0 0 0 0,0 1 0 0 0,-5-1-1 0 0,-22-3 324 0 0,19 2-216 0 0,-1 0 0 0 0,1 1-1 0 0,-1 0 1 0 0,1 1-1 0 0,-1 1 1 0 0,1 0 0 0 0,-15 3-1 0 0,-8 0-54 0 0,23-3-8 0 0,0 0 0 0 0,0-2 1 0 0,0 1-1 0 0,0-2 0 0 0,0 0 1 0 0,1 0-1 0 0,-19-6 0 0 0,20 5 50 0 0,0 1 0 0 0,-19 0 0 0 0,18 1-36 0 0,0 0 0 0 0,-19-5 0 0 0,23 5-76 0 0,0-1 1 0 0,1 2-1 0 0,-1-1 1 0 0,1 1-1 0 0,-10 1 1 0 0,-23-1 135 0 0,-12-4 352 0 0,35 4-265 0 0,-35-6 1 0 0,51 6-238 0 0,-91-22 947 0 0,89 20-910 0 0,-1 0-1 0 0,1 1 1 0 0,1-1 0 0 0,-1-1-1 0 0,0 1 1 0 0,0 0 0 0 0,1-1 0 0 0,-1 1-1 0 0,1-1 1 0 0,0 0 0 0 0,0 0-1 0 0,0 0 1 0 0,0 0 0 0 0,1 0-1 0 0,-3-4 1 0 0,0-2-15 0 0,0-1-1 0 0,1 1 1 0 0,0-1-1 0 0,-2-12 1 0 0,-6-51 338 0 0,8 59-361 0 0,2 0 0 0 0,0 0 0 0 0,0-1 0 0 0,3-21 1 0 0,13-58 54 0 0,-14 86-67 0 0,0-8 17 0 0,0 0-1 0 0,-1-1 1 0 0,0 1-1 0 0,-2 0 1 0 0,-3-20-1 0 0,-2-24 107 0 0,-1-138 451 0 0,11 64-357 0 0,-1 102-166 0 0,3-13 15 0 0,17-73-1 0 0,-13 80 10 0 0,-2 0-1 0 0,5-75 1 0 0,-12 86-31 0 0,-6-295 584 0 0,-5 222-435 0 0,2 27 6 0 0,-3-28 62 0 0,-5-62 195 0 0,13 89-368 0 0,-3 0 0 0 0,-31-130 0 0 0,-7 2-24 0 0,34 124-64 0 0,0 0 0 0 0,-18-24 39 0 0,6 26-14 0 0,17 59 2 0 0,-1 0 0 0 0,0 0-1 0 0,-2 0 1 0 0,0 1 0 0 0,-15-20 0 0 0,-1-5 4 0 0,23 38-31 0 0,0 0 0 0 0,0-1 0 0 0,1 1 0 0 0,0-1 0 0 0,0 0 0 0 0,0 1 0 0 0,0-1 0 0 0,0 0 0 0 0,1 0 0 0 0,-1 1 0 0 0,1-1 0 0 0,0 0 0 0 0,0 0 0 0 0,1 0 0 0 0,-1 1 0 0 0,1-1 0 0 0,0 0 0 0 0,-1 0 0 0 0,2 1 0 0 0,-1-1 0 0 0,0 1 0 0 0,4-6 0 0 0,3-5 0 0 0,1 0 0 0 0,1 1 0 0 0,0 0 0 0 0,13-12 0 0 0,12-17 0 0 0,-27 33 0 0 0,-1 0 0 0 0,0-1 0 0 0,-1 0 0 0 0,0 0 0 0 0,-1-1 0 0 0,0 1 0 0 0,-1-1 0 0 0,0-1 0 0 0,4-16 0 0 0,-5 15 0 0 0,1 0 0 0 0,1 0 0 0 0,0 1 0 0 0,1-1 0 0 0,0 1 0 0 0,1 0 0 0 0,13-18 0 0 0,16-30 0 0 0,-34 56 0 0 0,0-1 0 0 0,0 0 0 0 0,-1 0 0 0 0,0 1 0 0 0,0-1 0 0 0,0 0 0 0 0,-1 0 0 0 0,1 0 0 0 0,-2-9 0 0 0,0-4 0 0 0,-6-25 0 0 0,3 28 0 0 0,2 0 0 0 0,-1-18 0 0 0,3 24 0 0 0,1 1 0 0 0,4-17 0 0 0,-2 7 0 0 0,0-12 0 0 0,-3 24 0 0 0,0-1 0 0 0,1 0 0 0 0,0 1 0 0 0,0-1 0 0 0,1 1 0 0 0,3-10 0 0 0,23-40 0 0 0,6-14 0 0 0,-33 67 0 0 0,1-1 0 0 0,0 1 0 0 0,1 0 0 0 0,-1 0 0 0 0,0 0 0 0 0,1 0 0 0 0,0 1 0 0 0,-1-1 0 0 0,1 1 0 0 0,0-1 0 0 0,1 1 0 0 0,3-2 0 0 0,-2 1 0 0 0,-1 0 0 0 0,0 0 0 0 0,0 0 0 0 0,0-1 0 0 0,4-4 0 0 0,-5 4 0 0 0,-1 0 0 0 0,1 0 0 0 0,-1-1 0 0 0,0 1 0 0 0,2-9 0 0 0,4-8 0 0 0,-7 20 0 0 0,-1 0-1 0 0,0 0 0 0 0,1 1 1 0 0,-1-1-1 0 0,1 0 1 0 0,-1 1-1 0 0,1-1 0 0 0,-1 0 1 0 0,1 1-1 0 0,-1-1 0 0 0,1 1 1 0 0,0-1-1 0 0,-1 1 1 0 0,1-1-1 0 0,0 1 0 0 0,-1-1 1 0 0,1 1-1 0 0,0 0 1 0 0,0-1-1 0 0,-1 1 0 0 0,1 0 1 0 0,0-1-1 0 0,0 1 0 0 0,0 0 1 0 0,0 0-1 0 0,1 0 1 0 0,0 0-16 0 0,0 1-1 0 0,-1-1 1 0 0,1 1 0 0 0,0-1 0 0 0,0 1 0 0 0,-1 0 0 0 0,1 0 0 0 0,0 0 0 0 0,-1 0 0 0 0,1 0 0 0 0,2 2 0 0 0,0 1-160 0 0,0 0 0 0 0,-1 0-1 0 0,1 0 1 0 0,-1 0 0 0 0,0 0-1 0 0,0 1 1 0 0,0-1 0 0 0,3 8-1 0 0,-1 6-1352 0 0,-1 1-3482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17:03.960"/>
    </inkml:context>
    <inkml:brush xml:id="br0">
      <inkml:brushProperty name="width" value="0.1" units="cm"/>
      <inkml:brushProperty name="height" value="0.1" units="cm"/>
      <inkml:brushProperty name="color" value="#E71224"/>
    </inkml:brush>
  </inkml:definitions>
  <inkml:trace contextRef="#ctx0" brushRef="#br0">1 58 1583 0 0,'6'-13'64'0'0,"1"0"24"0"0,0 0-88 0 0,1 4 0 0 0,-4 3 0 0 0,-3 4 0 0 0,-1 0 0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17:14.743"/>
    </inkml:context>
    <inkml:brush xml:id="br0">
      <inkml:brushProperty name="width" value="0.1" units="cm"/>
      <inkml:brushProperty name="height" value="0.1" units="cm"/>
      <inkml:brushProperty name="color" value="#E71224"/>
    </inkml:brush>
  </inkml:definitions>
  <inkml:trace contextRef="#ctx0" brushRef="#br0">0 133 2071 0 0,'11'-10'290'0'0,"-4"2"57"0"0,1 0 0 0 0,0 1 1 0 0,17-12-1 0 0,-22 17-299 0 0,0 0 0 0 0,0 1-1 0 0,0-1 1 0 0,1 1 0 0 0,-1 0 0 0 0,0 0 0 0 0,1 0 0 0 0,-1 0 0 0 0,1 1-1 0 0,0-1 1 0 0,-1 1 0 0 0,1 0 0 0 0,-1 0 0 0 0,1 0 0 0 0,-1 1 0 0 0,5 0-1 0 0,17 4 121 0 0,0-2-1 0 0,0-1 0 0 0,0-1 1 0 0,0-1-1 0 0,26-3 0 0 0,-12 1 77 0 0,53 6-1 0 0,-8-1-210 0 0,128-8 271 0 0,-120 2-128 0 0,53-4-43 0 0,-1-1-2 0 0,-117 10-109 0 0,-1 1-1 0 0,0 1 0 0 0,46 12 0 0 0,30 7 41 0 0,-4-16 32 0 0,-50-4-17 0 0,-32-3-58 0 0,-1-1 1 0 0,1 0 0 0 0,-1-1 0 0 0,18-5 0 0 0,19-2 169 0 0,62-9 154 0 0,-58 8-233 0 0,58-3-1 0 0,-30 9-33 0 0,93-5-80 0 0,-57-4 4 0 0,49-4 0 0 0,-49 10 0 0 0,120 0 0 0 0,-206 9 0 0 0,-1 1 0 0 0,0 2 0 0 0,58 16 0 0 0,-72-17 0 0 0,0 0 0 0 0,0-1 0 0 0,1-1-1 0 0,33-2 1 0 0,3 2 65 0 0,-35-2-65 0 0,1-1 0 0 0,23-3 0 0 0,26-2 0 0 0,-17 8 0 0 0,70 13 0 0 0,-70-6 0 0 0,72 0 0 0 0,-86-11 155 0 0,-1-3 0 0 0,0 0-1 0 0,63-19 1 0 0,23-4 16 0 0,-111 26-213 0 0,-1 1 1 0 0,1 1 0 0 0,0 0-1 0 0,-1 1 1 0 0,1 1 0 0 0,-1 0-1 0 0,0 1 1 0 0,22 7 0 0 0,-16-3-401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17:18.468"/>
    </inkml:context>
    <inkml:brush xml:id="br0">
      <inkml:brushProperty name="width" value="0.1" units="cm"/>
      <inkml:brushProperty name="height" value="0.1" units="cm"/>
      <inkml:brushProperty name="color" value="#E71224"/>
    </inkml:brush>
  </inkml:definitions>
  <inkml:trace contextRef="#ctx0" brushRef="#br0">269 111 1207 0 0,'-3'2'15'0'0,"1"-1"-1"0"0,-1 0 1 0 0,1-1-1 0 0,-1 1 1 0 0,0 0-1 0 0,-5 0 1 0 0,2 0 81 0 0,-13 3 219 0 0,-1 0 1 0 0,-33 1-1 0 0,49-6-144 0 0,1 1 0 0 0,0-1 1 0 0,0 1-1 0 0,0-1 0 0 0,0 0 0 0 0,0-1 0 0 0,0 1 0 0 0,1 0 0 0 0,-1-1 0 0 0,-4-3 0 0 0,-7-2 627 0 0,13 6-738 0 0,-1 0 0 0 0,1 0-1 0 0,-1 0 1 0 0,1-1-1 0 0,0 1 1 0 0,-1 0 0 0 0,1-1-1 0 0,0 1 1 0 0,-2-3-1 0 0,2 2-5 0 0,0 1-1 0 0,0-1 1 0 0,-1 1-1 0 0,1-1 1 0 0,0 1-1 0 0,-1 0 0 0 0,1 0 1 0 0,-1-1-1 0 0,1 1 1 0 0,-1 0-1 0 0,1 0 1 0 0,-1 1-1 0 0,-3-3 0 0 0,-11 0-43 0 0,13 2-6 0 0,1 1-1 0 0,0 0 1 0 0,-1-1 0 0 0,1 1-1 0 0,-1-1 1 0 0,1 0-1 0 0,0 0 1 0 0,-1 0 0 0 0,1 0-1 0 0,0 0 1 0 0,0 0-1 0 0,0 0 1 0 0,0-1 0 0 0,0 1-1 0 0,0-1 1 0 0,0 0-1 0 0,-2-2 1 0 0,4 2 49 0 0,0 2 11 0 0,0 0-10 0 0,28-13 303 0 0,-25 13-328 0 0,0 0 0 0 0,0 0 0 0 0,0 0 0 0 0,0 1 0 0 0,0-1 0 0 0,0 1 0 0 0,0-1 0 0 0,0 1 0 0 0,0 0 0 0 0,0 0 0 0 0,0 0 0 0 0,-1 1 0 0 0,1-1 0 0 0,2 3 0 0 0,18 5 43 0 0,26 2 33 0 0,1-2 1 0 0,1-3 0 0 0,51 0-1 0 0,-84-4-111 0 0,11-1 25 0 0,11 2 19 0 0,1-2 1 0 0,61-6-1 0 0,162-12 26 0 0,-215 15-41 0 0,-7 2 6 0 0,46 7 0 0 0,-52-3-30 0 0,0-2-1 0 0,40-2 0 0 0,68-15 66 0 0,22-21 122 0 0,-25 4-20 0 0,-119 30-145 0 0,-1 1 0 0 0,0 0-1 0 0,1 2 1 0 0,-1 1-1 0 0,0 0 1 0 0,31 8-1 0 0,-14 2 8 0 0,-29-9-22 0 0,-1-1 0 0 0,0 1 0 0 0,0-1 0 0 0,1-1 0 0 0,15 2 0 0 0,1-1-6 0 0,-20-1 0 0 0,1-1 0 0 0,-1 0 0 0 0,0 1 0 0 0,0-2 0 0 0,8 0 0 0 0,-12 1 4 0 0,0 0-1 0 0,-1 0 0 0 0,1 0 0 0 0,0 0 0 0 0,-1-1 0 0 0,1 1 0 0 0,-1 0 1 0 0,1 0-1 0 0,0 0 0 0 0,-1-1 0 0 0,1 1 0 0 0,-1 0 0 0 0,1-1 0 0 0,-1 1 1 0 0,1-1-1 0 0,-1 1 0 0 0,1 0 0 0 0,-1-1 0 0 0,0 1 0 0 0,1-1 0 0 0,-1 1 1 0 0,0-1-1 0 0,1 1 0 0 0,-1-2 0 0 0,1 2-3 0 0,-1 0 4 0 0,0-1-1 0 0,0 1 1 0 0,0 0-1 0 0,0 0 1 0 0,0 0-1 0 0,0 0 1 0 0,0 0-1 0 0,0 0 1 0 0,0 0 0 0 0,1-1-1 0 0,-1 1 1 0 0,0 0-1 0 0,0 0 1 0 0,0 0-1 0 0,0 0 1 0 0,0 0-1 0 0,0 0 1 0 0,0 0 0 0 0,1 0-1 0 0,-1 0 1 0 0,0 0-1 0 0,0 0 1 0 0,0-1-1 0 0,0 1 1 0 0,0 0-1 0 0,1 0 1 0 0,-1 0 0 0 0,0 0-1 0 0,0 0 1 0 0,0 0-1 0 0,0 0 1 0 0,0 0-1 0 0,1 0 1 0 0,-1 0-1 0 0,0 1 1 0 0,0-1 0 0 0,0 0-1 0 0,0 0 1 0 0,0 0-1 0 0,4 6 74 0 0,2 14-28 0 0,-5-15-36 0 0,0-1-144 0 0,0-1 1 0 0,0 1-1 0 0,0-1 0 0 0,1 1 0 0 0,3 4 0 0 0,-2-2-252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17:28.170"/>
    </inkml:context>
    <inkml:brush xml:id="br0">
      <inkml:brushProperty name="width" value="0.1" units="cm"/>
      <inkml:brushProperty name="height" value="0.1" units="cm"/>
      <inkml:brushProperty name="color" value="#E71224"/>
    </inkml:brush>
  </inkml:definitions>
  <inkml:trace contextRef="#ctx0" brushRef="#br0">0 72 2415 0 0,'2'0'55'0'0,"-1"-1"0"0"0,1 0-1 0 0,0 1 1 0 0,-1-1 0 0 0,1 1-1 0 0,-1-1 1 0 0,1 1 0 0 0,0 0-1 0 0,-1-1 1 0 0,1 1 0 0 0,0 0-1 0 0,0 0 1 0 0,-1 1 0 0 0,1-1-1 0 0,0 0 1 0 0,-1 0 0 0 0,1 1-1 0 0,0-1 1 0 0,1 2 0 0 0,26 8 69 0 0,-25-8 16 0 0,0 0 0 0 0,0 0 0 0 0,0-1 0 0 0,0 0 0 0 0,0 0 0 0 0,0 0 0 0 0,0 0 1 0 0,0 0-1 0 0,0-1 0 0 0,0 0 0 0 0,1 0 0 0 0,-1 0 0 0 0,0 0 0 0 0,5-2 0 0 0,-1 0 49 0 0,1 1-1 0 0,-1-1 1 0 0,0 1-1 0 0,1 1 1 0 0,-1 0 0 0 0,0 0-1 0 0,1 0 1 0 0,8 3-1 0 0,-6-2-157 0 0,0-1 0 0 0,1 1 0 0 0,-1-2-1 0 0,1 0 1 0 0,-1 0 0 0 0,0-1 0 0 0,1 0 0 0 0,-1-1-1 0 0,0 0 1 0 0,0-1 0 0 0,-1 0 0 0 0,17-10-1 0 0,-12 8 34 0 0,0 0-1 0 0,0 1 1 0 0,0 1-1 0 0,1 0 0 0 0,-1 1 1 0 0,1 1-1 0 0,0 0 1 0 0,26 1-1 0 0,-34 0-48 0 0,0 0-1 0 0,-1 0 1 0 0,16-4-1 0 0,-15 3-15 0 0,-1 0 0 0 0,1 0 0 0 0,0 1 0 0 0,8 0 0 0 0,7 2 1 0 0,1 1 0 0 0,33 8 0 0 0,-33-5 0 0 0,-1-1 0 0 0,38 2 0 0 0,-22-5 18 0 0,0 1 0 0 0,0 3 0 0 0,60 14 0 0 0,-75-13-18 0 0,0-1 0 0 0,1-1 0 0 0,-1-1 0 0 0,1-1 0 0 0,0-1 0 0 0,-1-1 0 0 0,1-1 0 0 0,0-2 0 0 0,-1 0 0 0 0,37-11 0 0 0,-44 11 0 0 0,0 0 0 0 0,0 0 0 0 0,28 1 0 0 0,-13 0 0 0 0,-4-1 13 0 0,0 0 0 0 0,-1-3 0 0 0,0 0 0 0 0,45-17-1 0 0,-69 22-11 0 0,0 0 0 0 0,1 0-1 0 0,-1 0 1 0 0,0 0 0 0 0,0 0-1 0 0,1 1 1 0 0,-1 0-1 0 0,1-1 1 0 0,-1 1 0 0 0,0 1-1 0 0,1-1 1 0 0,-1 0 0 0 0,0 1-1 0 0,1 0 1 0 0,-1-1-1 0 0,5 3 1 0 0,-2 0-9 0 0,0 1 1 0 0,0 0-1 0 0,0 0 1 0 0,0 1-1 0 0,-1-1 0 0 0,9 10 1 0 0,-3-6-223 0 0,0 1-106 0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17:35.882"/>
    </inkml:context>
    <inkml:brush xml:id="br0">
      <inkml:brushProperty name="width" value="0.1" units="cm"/>
      <inkml:brushProperty name="height" value="0.1" units="cm"/>
      <inkml:brushProperty name="color" value="#E71224"/>
    </inkml:brush>
  </inkml:definitions>
  <inkml:trace contextRef="#ctx0" brushRef="#br0">25 153 2303 0 0,'-9'-26'200'0'0,"1"5"-200"0"0,4 3 0 0 0,3 8 0 0 0,-1 5 0 0 0,2 3 0 0 0,0-2 0 0 0,3-3 0 0 0,1-2-72 0 0,2-6 72 0 0,5 2 0 0 0,0 3 0 0 0,4 5 0 0 0,-2-1 0 0 0,2 5 0 0 0,3 2 0 0 0,-3 1-144 0 0,2 4 24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34:31.129"/>
    </inkml:context>
    <inkml:brush xml:id="br0">
      <inkml:brushProperty name="width" value="0.1" units="cm"/>
      <inkml:brushProperty name="height" value="0.1" units="cm"/>
      <inkml:brushProperty name="color" value="#E71224"/>
    </inkml:brush>
  </inkml:definitions>
  <inkml:trace contextRef="#ctx0" brushRef="#br0">1683 67 3711 0 0,'-31'-2'636'0'0,"-54"3"1"0"0,12 0-151 0 0,-231-24 1764 0 0,123 7-923 0 0,-504-12 1277 0 0,636 28-2627 0 0,0 2-1 0 0,0 2 0 0 0,-77 17 1 0 0,76-7-151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17:36.450"/>
    </inkml:context>
    <inkml:brush xml:id="br0">
      <inkml:brushProperty name="width" value="0.1" units="cm"/>
      <inkml:brushProperty name="height" value="0.1" units="cm"/>
      <inkml:brushProperty name="color" value="#E71224"/>
    </inkml:brush>
  </inkml:definitions>
  <inkml:trace contextRef="#ctx0" brushRef="#br0">0 69 1375 0 0,'13'-13'128'0'0,"-2"2"-128"0"0,-2 5 0 0 0,-1 4 0 0 0,-3 2 64 0 0,7-1 0 0 0,10-3-64 0 0,11-7 96 0 0,10 0-96 0 0,7 1 0 0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17:40.933"/>
    </inkml:context>
    <inkml:brush xml:id="br0">
      <inkml:brushProperty name="width" value="0.1" units="cm"/>
      <inkml:brushProperty name="height" value="0.1" units="cm"/>
      <inkml:brushProperty name="color" value="#E71224"/>
    </inkml:brush>
  </inkml:definitions>
  <inkml:trace contextRef="#ctx0" brushRef="#br0">52 7 1783 0 0,'-10'0'173'0'0,"6"0"-47"0"0,1 0 1 0 0,-1 0 0 0 0,1 0-1 0 0,0 0 1 0 0,-1-1 0 0 0,1 1-1 0 0,0-1 1 0 0,-1 0-1 0 0,-4-2 1 0 0,6 3 609 0 0,11 5-572 0 0,-6-4-168 0 0,-1 0 0 0 0,1 0-1 0 0,-1 0 1 0 0,1 0 0 0 0,0 0-1 0 0,0-1 1 0 0,-1 1 0 0 0,1-1 0 0 0,3 1-1 0 0,18-5 176 0 0,-10 1 56 0 0,1 1 0 0 0,-1 0 0 0 0,1 1 0 0 0,0 1 0 0 0,0 0 0 0 0,18 3 0 0 0,-21 1-176 0 0,0 0-1 0 0,15 7 0 0 0,4 2-49 0 0,-13-7-1 0 0,-3 0 0 0 0,0 0 0 0 0,0-2 0 0 0,1 1 0 0 0,0-2 0 0 0,-1 0 0 0 0,23 0 0 0 0,61-5 318 0 0,66 1 375 0 0,-148 3-676 0 0,0 1 1 0 0,27 8-1 0 0,-25-6-4 0 0,30 5-1 0 0,-30-8-4 0 0,0-1 0 0 0,0 0 0 0 0,0-2 0 0 0,0 0 0 0 0,0-1 0 0 0,0-1 0 0 0,20-7 0 0 0,-13 5 28 0 0,0 1 0 0 0,45-2 1 0 0,-30 3-18 0 0,-19 3-19 0 0,1 0 0 0 0,-1 2 0 0 0,44 8 0 0 0,-6 0 0 0 0,-37-7 0 0 0,35 3 0 0 0,-35-6 7 0 0,-12 1 3 0 0,0-1-1 0 0,0 0 1 0 0,0-1-1 0 0,0 0 1 0 0,-1-1-1 0 0,1 0 1 0 0,11-4-1 0 0,-12 4 32 0 0,1-1 0 0 0,-1 1 0 0 0,1 1 0 0 0,0 0-1 0 0,19 1 1 0 0,-14 0 13 0 0,-12 1-45 0 0,1-1-1 0 0,0 0 0 0 0,0 0 0 0 0,-1 0 0 0 0,1-1 1 0 0,0 0-1 0 0,-1 1 0 0 0,1-2 0 0 0,4 0 0 0 0,8-11-8 0 0,-17 12 0 0 0,0 1 0 0 0,0 0 0 0 0,1 0 0 0 0,-1 0 0 0 0,0 0 0 0 0,0 0 0 0 0,0 0 0 0 0,1 0 0 0 0,-1 0 0 0 0,0 0 0 0 0,0 0 0 0 0,0 0 0 0 0,1 0 0 0 0,-1 0 0 0 0,0 0 0 0 0,0 0 0 0 0,0 0 0 0 0,1 0 0 0 0,-1 0 0 0 0,0 0 0 0 0,0 0 0 0 0,1 0 0 0 0,-1 0 0 0 0,0 0 0 0 0,0 0 0 0 0,0 0 0 0 0,0 0 0 0 0,1 1 0 0 0,-1-1 0 0 0,0 0 0 0 0,0 0 0 0 0,0 0 0 0 0,0 0 0 0 0,1 0 0 0 0,-1 1 0 0 0,0-1 0 0 0,0 0 0 0 0,0 0 0 0 0,0 0 0 0 0,0 1 0 0 0,0-1 0 0 0,0 0 0 0 0,1 0 0 0 0,-1 0 0 0 0,0 1 0 0 0,0-1 0 0 0,1 1 0 0 0,-5 2 10 0 0,4-3-10 0 0,-1 1 1 0 0,0-1-1 0 0,1 0 0 0 0,-1 1 1 0 0,1-1-1 0 0,0 1 1 0 0,-1-1-1 0 0,1 1 0 0 0,-1-1 1 0 0,1 1-1 0 0,0-1 1 0 0,-1 1-1 0 0,1-1 1 0 0,0 1-1 0 0,-1-1 0 0 0,1 1 1 0 0,0 0-1 0 0,0-1 1 0 0,0 1-1 0 0,0-1 0 0 0,0 1 1 0 0,-1 0-1 0 0,1-1 1 0 0,0 1-1 0 0,0 0 0 0 0,0-1 1 0 0,1 1-1 0 0,-1 1 1 0 0,0 3-223 0 0,0 0-74 0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17:43.469"/>
    </inkml:context>
    <inkml:brush xml:id="br0">
      <inkml:brushProperty name="width" value="0.1" units="cm"/>
      <inkml:brushProperty name="height" value="0.1" units="cm"/>
      <inkml:brushProperty name="color" value="#E71224"/>
    </inkml:brush>
  </inkml:definitions>
  <inkml:trace contextRef="#ctx0" brushRef="#br0">0 169 1375 0 0,'9'2'151'0'0,"-1"0"-1"0"0,1-1 1 0 0,0-1-1 0 0,-1 1 1 0 0,1-1-1 0 0,15-2 1 0 0,8 0 179 0 0,72 10 311 0 0,-73-4-617 0 0,0-2-1 0 0,36-1 1 0 0,158-24 1896 0 0,-87 23-1638 0 0,2-1-252 0 0,-21-10 169 0 0,26-3 53 0 0,-123 12-222 0 0,-1-1 0 0 0,0-2-1 0 0,33-10 1 0 0,-35 9 6 0 0,0 0-1 0 0,0 2 0 0 0,1 0 1 0 0,35-2-1 0 0,128 11 18 0 0,-141-5-20 0 0,68-9-1 0 0,-77 5-33 0 0,50-6 1 0 0,-31 3 0 0 0,1 2 0 0 0,0 2 0 0 0,61 4 0 0 0,93 2 0 0 0,-113-5 0 0 0,222-12 66 0 0,-295 12-68 0 0,32 1 2 0 0,77 8 0 0 0,26 0 0 0 0,-57-13 36 0 0,144-26 0 0 0,-197 25 5 0 0,-1 3-1 0 0,1 2 1 0 0,-1 1-1 0 0,1 3 0 0 0,-1 1 1 0 0,51 11-1 0 0,-20 1 17 0 0,72 10-61 0 0,109 18 4 0 0,-118-19 0 0 0,-95-19 25 0 0,60 0 0 0 0,-41-4-11 0 0,143 5-14 0 0,65-18 52 0 0,-163 4-40 0 0,-42 4-12 0 0,216-23 0 0 0,-174 5 0 0 0,103-12 0 0 0,-191 32-26 0 0,27-3-71 0 0,0 3-1 0 0,0 1 1 0 0,91 11-1 0 0,-116-7-2302 0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17:50.751"/>
    </inkml:context>
    <inkml:brush xml:id="br0">
      <inkml:brushProperty name="width" value="0.1" units="cm"/>
      <inkml:brushProperty name="height" value="0.1" units="cm"/>
      <inkml:brushProperty name="color" value="#E71224"/>
    </inkml:brush>
  </inkml:definitions>
  <inkml:trace contextRef="#ctx0" brushRef="#br0">1 58 2183 0 0,'1'-4'13'0'0,"0"1"-1"0"0,0 0 0 0 0,1 0 1 0 0,-1-1-1 0 0,1 1 0 0 0,0 0 1 0 0,0 0-1 0 0,0 1 0 0 0,1-1 1 0 0,-1 0-1 0 0,6-4 0 0 0,-7 6-3 0 0,1-1-1 0 0,1 0 0 0 0,-1 1 0 0 0,0-1 1 0 0,0 1-1 0 0,0 0 0 0 0,1 0 0 0 0,-1-1 0 0 0,1 2 1 0 0,-1-1-1 0 0,1 0 0 0 0,-1 0 0 0 0,1 1 1 0 0,-1-1-1 0 0,1 1 0 0 0,0 0 0 0 0,4 0 0 0 0,-1 1-36 0 0,1 1 0 0 0,-1 0 0 0 0,0 0 0 0 0,0 0 0 0 0,7 4 0 0 0,0 1-812 0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05:31.788"/>
    </inkml:context>
    <inkml:brush xml:id="br0">
      <inkml:brushProperty name="width" value="0.1" units="cm"/>
      <inkml:brushProperty name="height" value="0.1" units="cm"/>
      <inkml:brushProperty name="color" value="#F4F91B"/>
    </inkml:brush>
  </inkml:definitions>
  <inkml:trace contextRef="#ctx0" brushRef="#br0">62 52 10967 0 0,'-13'-11'976'0'0,"0"-2"-784"0"0,2 0-192 0 0,0 2 0 0 0,5 7-88 0 0,0 4-56 0 0,5 6-16 0 0,1-1 0 0 0,1 3-368 0 0,1 1-80 0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18:13.584"/>
    </inkml:context>
    <inkml:brush xml:id="br0">
      <inkml:brushProperty name="width" value="0.1" units="cm"/>
      <inkml:brushProperty name="height" value="0.1" units="cm"/>
      <inkml:brushProperty name="color" value="#E71224"/>
    </inkml:brush>
  </inkml:definitions>
  <inkml:trace contextRef="#ctx0" brushRef="#br0">0 59 2183 0 0,'2'-2'129'0'0,"0"-1"-1"0"0,1 1 0 0 0,-1-1 1 0 0,0 1-1 0 0,1 0 0 0 0,5-4 0 0 0,0 0 490 0 0,-2 2-241 0 0,0-1 0 0 0,0 1-1 0 0,1 0 1 0 0,0 0 0 0 0,13-5-1 0 0,-17 8-201 0 0,-3 1-131 0 0,1 0 0 0 0,0-1 0 0 0,-1 1 0 0 0,1 0 0 0 0,0 0 0 0 0,-1 0 0 0 0,1-1 0 0 0,0 1 0 0 0,-1 0 0 0 0,1 0 0 0 0,0 0 0 0 0,-1 0 1 0 0,1 0-1 0 0,0 0 0 0 0,-1 0 0 0 0,1 0 0 0 0,0 1 0 0 0,-1-1 0 0 0,1 0 0 0 0,0 0 0 0 0,-1 1 0 0 0,1-1 0 0 0,0 1 0 0 0,6 1 95 0 0,4 2-96 0 0,1-1 0 0 0,-1 0-1 0 0,19 2 1 0 0,-20-4 59 0 0,1 0 0 0 0,-1 1-1 0 0,0 1 1 0 0,0 0 0 0 0,14 6-1 0 0,-20-8-71 0 0,-1 0-1 0 0,1 0 1 0 0,0 0-1 0 0,0 0 1 0 0,0-1-1 0 0,0 1 0 0 0,1-1 1 0 0,-1 0-1 0 0,0 0 1 0 0,0-1-1 0 0,0 1 1 0 0,5-2-1 0 0,-5 1 21 0 0,0 0-1 0 0,-1 0 1 0 0,1 1 0 0 0,0-1-1 0 0,0 1 1 0 0,-1 0 0 0 0,1 0-1 0 0,0 1 1 0 0,0-1 0 0 0,-1 1-1 0 0,1-1 1 0 0,-1 1 0 0 0,1 0-1 0 0,0 1 1 0 0,5 2 0 0 0,-2 0-39 0 0,0 0 1 0 0,0-1 0 0 0,0 0 0 0 0,1 0 0 0 0,-1-1-1 0 0,1 0 1 0 0,-1 0 0 0 0,1-1 0 0 0,0 0-1 0 0,9 0 1 0 0,4-1 241 0 0,-1-1-1 0 0,35-5 0 0 0,-28 3-152 0 0,0 1 1 0 0,0 2-1 0 0,40 4 0 0 0,-34-2 24 0 0,50-2-1 0 0,-69-2-51 0 0,29-7-1 0 0,-33 6-37 0 0,0 1 1 0 0,0 0-1 0 0,1 0 1 0 0,-1 1-1 0 0,0 1 1 0 0,11 0-1 0 0,33-1 6 0 0,-44 1-29 0 0,-1-1 0 0 0,0 1 0 0 0,0 0 0 0 0,0 1 0 0 0,0 0 0 0 0,1 1 0 0 0,16 4 0 0 0,-11-2-11 0 0,1 0 0 0 0,0-2 0 0 0,0 0 0 0 0,0 0 0 0 0,28-2 0 0 0,-34 0 0 0 0,105 9 74 0 0,-56-2 34 0 0,-43-6-81 0 0,-1 0 1 0 0,1-2 0 0 0,0 1 0 0 0,18-5-1 0 0,-33 5-26 0 0,26-8 432 0 0,-26 7-415 0 0,-1 1 0 0 0,1-1 0 0 0,0 1-1 0 0,0-1 1 0 0,-1 1 0 0 0,1-1 0 0 0,0 0 0 0 0,-1 0 0 0 0,1 1 0 0 0,-1-1-1 0 0,1 0 1 0 0,-1 0 0 0 0,1 0 0 0 0,-1 1 0 0 0,1-1 0 0 0,-1 0 0 0 0,0 0-1 0 0,0 0 1 0 0,1 0 0 0 0,-1 0 0 0 0,0 0 0 0 0,0 0 0 0 0,0 0-1 0 0,0-1 1 0 0,-3-9 400 0 0,3 11-512 0 0,0 0 0 0 0,-1 0 0 0 0,1 0 1 0 0,0 0-1 0 0,0 0 0 0 0,-1 0 0 0 0,1 0 0 0 0,0 0 0 0 0,0 0 1 0 0,-1 0-1 0 0,1 0 0 0 0,0 0 0 0 0,0 0 0 0 0,-1 0 1 0 0,1 0-1 0 0,0 0 0 0 0,0 0 0 0 0,-1 0 0 0 0,1 0 0 0 0,0 0 1 0 0,0 0-1 0 0,-1 0 0 0 0,1 0 0 0 0,0 0 0 0 0,-3 4-1407 0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18:15.425"/>
    </inkml:context>
    <inkml:brush xml:id="br0">
      <inkml:brushProperty name="width" value="0.1" units="cm"/>
      <inkml:brushProperty name="height" value="0.1" units="cm"/>
      <inkml:brushProperty name="color" value="#E71224"/>
    </inkml:brush>
  </inkml:definitions>
  <inkml:trace contextRef="#ctx0" brushRef="#br0">1 134 455 0 0,'0'0'143'0'0,"0"-1"0"0"0,0 0 0 0 0,1 1 0 0 0,-1-1 0 0 0,0 0 0 0 0,1 1 0 0 0,-1-1 0 0 0,1 0 0 0 0,-1 1 0 0 0,1-1 0 0 0,-1 1 0 0 0,1-1 0 0 0,-1 1 0 0 0,1-1 0 0 0,0 1 0 0 0,-1 0 0 0 0,1-1 0 0 0,-1 1 0 0 0,1 0-1 0 0,0-1 1 0 0,-1 1 0 0 0,1 0 0 0 0,0 0 0 0 0,1-1 0 0 0,25-5-27 0 0,-11 2 738 0 0,26-7 1190 0 0,9-2-840 0 0,48-33 366 0 0,-74 33-884 0 0,-15 8-570 0 0,0 1 0 0 0,0 1 0 0 0,1 0-1 0 0,-1 0 1 0 0,1 1 0 0 0,-1 0-1 0 0,1 0 1 0 0,0 2 0 0 0,16-1 0 0 0,22-1-94 0 0,-35 1 33 0 0,0 0 1 0 0,0 1-1 0 0,0 1 1 0 0,0 0-1 0 0,-1 0 1 0 0,20 6-1 0 0,-16-4 49 0 0,0 0 1 0 0,1 0-1 0 0,33-1 0 0 0,-8 0 223 0 0,-30-1-266 0 0,-1 2 0 0 0,0-1 0 0 0,20 9 0 0 0,-9-4-46 0 0,1 0 16 0 0,2-1 1 0 0,49 4-1 0 0,51-5 255 0 0,-29-3 110 0 0,-18 3-262 0 0,-14 0 29 0 0,113-6 0 0 0,-146 0-114 0 0,0 1 1 0 0,37 4-1 0 0,-34 0 96 0 0,50-3 1 0 0,-51-1-72 0 0,0 1 1 0 0,0 2 0 0 0,0 2-1 0 0,62 15 1 0 0,-96-19-63 0 0,1-1 0 0 0,-1 0 1 0 0,1 0-1 0 0,-1 0 0 0 0,1 0 0 0 0,0 0 1 0 0,-1 0-1 0 0,1-1 0 0 0,-1 1 0 0 0,1 0 1 0 0,-1 0-1 0 0,1 0 0 0 0,-1 0 0 0 0,1-1 0 0 0,-1 1 1 0 0,1 0-1 0 0,-1 0 0 0 0,1-1 0 0 0,-1 1 1 0 0,1 0-1 0 0,-1-1 0 0 0,0 1 0 0 0,1 0 1 0 0,-1-1-1 0 0,0 1 0 0 0,1-1 0 0 0,-1 1 1 0 0,0-1-1 0 0,1 1 0 0 0,-1-1 0 0 0,0 0 0 0 0,0 1 3 0 0,1-1-1 0 0,-1 1 0 0 0,0-1 0 0 0,0 1 0 0 0,0 0 1 0 0,1-1-1 0 0,-1 1 0 0 0,0 0 0 0 0,1-1 0 0 0,-1 1 1 0 0,0 0-1 0 0,1-1 0 0 0,-1 1 0 0 0,0 0 1 0 0,1-1-1 0 0,-1 1 0 0 0,1 0 0 0 0,-1 0 0 0 0,0 0 1 0 0,1 0-1 0 0,0-1 0 0 0,2 7-1807 0 0,-2-1 751 0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18:17.730"/>
    </inkml:context>
    <inkml:brush xml:id="br0">
      <inkml:brushProperty name="width" value="0.1" units="cm"/>
      <inkml:brushProperty name="height" value="0.1" units="cm"/>
      <inkml:brushProperty name="color" value="#E71224"/>
    </inkml:brush>
  </inkml:definitions>
  <inkml:trace contextRef="#ctx0" brushRef="#br0">1042 369 919 0 0,'-2'-4'205'0'0,"0"1"0"0"0,-1 0 0 0 0,0-1 0 0 0,1 1 0 0 0,-1 0-1 0 0,0 0 1 0 0,-1 0 0 0 0,1 1 0 0 0,0-1 0 0 0,-1 1-1 0 0,0 0 1 0 0,1 0 0 0 0,-1 0 0 0 0,0 0 0 0 0,-5-1 0 0 0,-24-14 641 0 0,28 13-688 0 0,1 0-1 0 0,-1 0 0 0 0,1 0 1 0 0,0 0-1 0 0,0-1 0 0 0,0 0 1 0 0,0 0-1 0 0,1 0 0 0 0,0 0 1 0 0,0 0-1 0 0,1-1 0 0 0,-1 1 1 0 0,-1-8-1 0 0,3 10-103 0 0,0 0 0 0 0,1 0-1 0 0,-1 0 1 0 0,-1 0 0 0 0,1 0 0 0 0,0 1-1 0 0,-1-1 1 0 0,1 0 0 0 0,-1 1-1 0 0,0 0 1 0 0,0-1 0 0 0,-3-3 0 0 0,-32-22 276 0 0,30 24-225 0 0,1 0-1 0 0,0 0 1 0 0,1-1-1 0 0,-1 0 1 0 0,1 0 0 0 0,-8-9-1 0 0,0-7 7 0 0,9 13-72 0 0,-1 1-1 0 0,0-1 1 0 0,0 1 0 0 0,-1 0 0 0 0,0 1 0 0 0,0-1 0 0 0,-1 1-1 0 0,1 0 1 0 0,-10-6 0 0 0,8 7 27 0 0,-1 0 1 0 0,1 1-1 0 0,-1 0 0 0 0,-11-5 1 0 0,15 8-48 0 0,0 0 1 0 0,0 0 0 0 0,0 1-1 0 0,0-1 1 0 0,0 1 0 0 0,0 0-1 0 0,0 0 1 0 0,0 1-1 0 0,-10 2 1 0 0,1 0 3 0 0,1 1 1 0 0,-1 0-1 0 0,1 1 1 0 0,-24 12-1 0 0,-76 37 212 0 0,92-41-176 0 0,-34 26-1 0 0,7-8-31 0 0,34-23-15 0 0,0 1 1 0 0,-17 15-1 0 0,5 2 188 0 0,1 1-1 0 0,-29 40 1 0 0,33-39 33 0 0,7-8-44 0 0,1 0 0 0 0,1 0 0 0 0,1 2 0 0 0,-15 38-1 0 0,23-50-155 0 0,0 1 0 0 0,1-1 0 0 0,0 1 0 0 0,1 0-1 0 0,0-1 1 0 0,1 1 0 0 0,0 0 0 0 0,3 19 0 0 0,3 9 175 0 0,13 40 1 0 0,-6-28-138 0 0,24 86-39 0 0,-30-119-26 0 0,0 0-1 0 0,2 0 0 0 0,0-1 1 0 0,0 0-1 0 0,16 18 0 0 0,-11-17 6 0 0,1 0 0 0 0,1-1-1 0 0,1-2 1 0 0,21 17 0 0 0,-23-20 14 0 0,9 7 61 0 0,52 31 0 0 0,-67-45-50 0 0,1 0-1 0 0,-1-1 1 0 0,1 0-1 0 0,0-1 1 0 0,0 0 0 0 0,1-1-1 0 0,-1 0 1 0 0,1 0-1 0 0,16-1 1 0 0,-13-1 0 0 0,0-1 1 0 0,1 0-1 0 0,-1-1 1 0 0,0-1-1 0 0,0 0 1 0 0,-1-1-1 0 0,1-1 1 0 0,-1 0-1 0 0,1-1 1 0 0,13-8-1 0 0,10-6 80 0 0,58-34 88 0 0,-61 31-128 0 0,-2-1 0 0 0,0-1 0 0 0,-2-2 0 0 0,30-32 0 0 0,-35 29-28 0 0,-1 0-1 0 0,-1-1 1 0 0,-2-1-1 0 0,-1-1 1 0 0,-1-1-1 0 0,-2 0 1 0 0,-2-2-1 0 0,-1 0 1 0 0,-2 0-1 0 0,10-48 1 0 0,-18 59-15 0 0,-2 0-1 0 0,0 0 1 0 0,-2-1 0 0 0,0 1-1 0 0,-2 0 1 0 0,-1 0 0 0 0,-1-1-1 0 0,-1 2 1 0 0,-1-1 0 0 0,-1 1-1 0 0,-1 0 1 0 0,-1 0 0 0 0,-16-29-1 0 0,18 42-138 0 0,1 0 0 0 0,-2 1 0 0 0,0-1 0 0 0,0 1 0 0 0,-1 1 1 0 0,0-1-1 0 0,0 2 0 0 0,-1-1 0 0 0,0 1 0 0 0,-1 1 0 0 0,0 0 0 0 0,0 0 0 0 0,0 1 0 0 0,-14-5 0 0 0,4 5-1265 0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18:19.361"/>
    </inkml:context>
    <inkml:brush xml:id="br0">
      <inkml:brushProperty name="width" value="0.1" units="cm"/>
      <inkml:brushProperty name="height" value="0.1" units="cm"/>
      <inkml:brushProperty name="color" value="#E71224"/>
    </inkml:brush>
  </inkml:definitions>
  <inkml:trace contextRef="#ctx0" brushRef="#br0">1118 434 6191 0 0,'-6'-10'400'0'0,"0"1"-1"0"0,-10-15 0 0 0,-74-111 4035 0 0,87 131-4364 0 0,0-1-1 0 0,0 1 1 0 0,-1 0-1 0 0,1-1 0 0 0,-1 2 1 0 0,-1-1-1 0 0,1 0 1 0 0,0 1-1 0 0,-1 0 1 0 0,0 0-1 0 0,1 0 1 0 0,-7-2-1 0 0,-7-2-46 0 0,0 0 0 0 0,-23-4 1 0 0,23 6 72 0 0,-32-12 1 0 0,-12-10 203 0 0,40 19-114 0 0,0-1 1 0 0,1-1-1 0 0,1 0 1 0 0,0-2-1 0 0,-23-17 0 0 0,33 21-147 0 0,0 1 0 0 0,-1 0 0 0 0,-18-9 0 0 0,24 13-22 0 0,0 1-1 0 0,0 0 0 0 0,-1 0 1 0 0,1 0-1 0 0,-1 1 0 0 0,1 0 1 0 0,-1 0-1 0 0,0 0 1 0 0,1 1-1 0 0,-9 0 0 0 0,10 0-9 0 0,0 1 0 0 0,0 1-1 0 0,1-1 1 0 0,-1 0 0 0 0,0 1 0 0 0,0 0-1 0 0,1 0 1 0 0,-1 0 0 0 0,1 0-1 0 0,0 1 1 0 0,0-1 0 0 0,-5 5 0 0 0,-4 6-25 0 0,-18 23 0 0 0,4-3-26 0 0,2-4 44 0 0,1 2 0 0 0,1 1 0 0 0,1 1 0 0 0,-20 44 0 0 0,35-64 0 0 0,-69 138 212 0 0,61-117-141 0 0,2 0 0 0 0,-13 59-1 0 0,-18 86-26 0 0,18-80-13 0 0,22-82-4 0 0,0 1 1 0 0,2 0-1 0 0,0-1 1 0 0,1 1-1 0 0,0 0 1 0 0,2-1-1 0 0,0 1 1 0 0,1-1-1 0 0,0 0 1 0 0,2 1-1 0 0,0-2 1 0 0,1 1-1 0 0,0 0 0 0 0,11 16 1 0 0,6 16 34 0 0,-17-35-37 0 0,0 0-1 0 0,1 0 1 0 0,1-1-1 0 0,0 0 0 0 0,1-1 1 0 0,15 17-1 0 0,76 61 40 0 0,1 0 0 0 0,-81-70-64 0 0,-9-8 0 0 0,1 0 0 0 0,26 20 0 0 0,-33-29 0 0 0,0 0 0 0 0,0 0 0 0 0,1-1 0 0 0,-1 1 0 0 0,1-1 0 0 0,-1 0 0 0 0,1-1 0 0 0,0 1 0 0 0,0-1 0 0 0,0 0 0 0 0,0-1 0 0 0,6 1 0 0 0,33-2 32 0 0,1-1 0 0 0,-1-3 0 0 0,49-11 0 0 0,-83 13-9 0 0,-1-1 0 0 0,1 0 0 0 0,-1-1-1 0 0,1 1 1 0 0,-1-2 0 0 0,0 0 0 0 0,10-8-1 0 0,62-57 238 0 0,-33 26-174 0 0,85-71 114 0 0,-128 110-195 0 0,1 0 1 0 0,0 0-1 0 0,-1 0 0 0 0,0-1 0 0 0,-1 0 0 0 0,9-12 0 0 0,-12 16 4 0 0,-1-1 0 0 0,1 0 0 0 0,-1 1-1 0 0,0-1 1 0 0,0 0 0 0 0,0 0 0 0 0,0 0-1 0 0,0 0 1 0 0,-1 0 0 0 0,0 0-1 0 0,0 0 1 0 0,0 0 0 0 0,0 0 0 0 0,-1 1-1 0 0,0-1 1 0 0,1 0 0 0 0,-3-5 0 0 0,-9-24 158 0 0,-1 0 0 0 0,-1 1 0 0 0,-34-53 1 0 0,-70-84 112 0 0,60 90-255 0 0,-57-81-1966 0 0,87 119 874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34:32.781"/>
    </inkml:context>
    <inkml:brush xml:id="br0">
      <inkml:brushProperty name="width" value="0.1" units="cm"/>
      <inkml:brushProperty name="height" value="0.1" units="cm"/>
      <inkml:brushProperty name="color" value="#E71224"/>
    </inkml:brush>
  </inkml:definitions>
  <inkml:trace contextRef="#ctx0" brushRef="#br0">3055 1 455 0 0,'-96'15'416'0'0,"74"-13"153"0"0,0 0 0 0 0,0-1-1 0 0,-36-3 1 0 0,18 0 84 0 0,4 1-150 0 0,-143 2 1605 0 0,-293 2-152 0 0,163-7-987 0 0,-91-9 510 0 0,252 10-935 0 0,-173 19 0 0 0,151-5-369 0 0,6 5-226 0 0,-189 44 0 0 0,186-29-986 0 0,92-17-94 0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18:22.164"/>
    </inkml:context>
    <inkml:brush xml:id="br0">
      <inkml:brushProperty name="width" value="0.1" units="cm"/>
      <inkml:brushProperty name="height" value="0.1" units="cm"/>
      <inkml:brushProperty name="color" value="#E71224"/>
    </inkml:brush>
  </inkml:definitions>
  <inkml:trace contextRef="#ctx0" brushRef="#br0">5385 197 1927 0 0,'-6'-2'50'0'0,"1"0"-1"0"0,-1 0 0 0 0,0 0 0 0 0,0 1 0 0 0,0 0 0 0 0,0 0 0 0 0,-11 0 0 0 0,7 1 137 0 0,-8-2 205 0 0,-1-1 0 0 0,-36-9 0 0 0,39 7-117 0 0,10 2-216 0 0,1 1 1 0 0,-1 1-1 0 0,0-1 1 0 0,0 1-1 0 0,1 0 1 0 0,-1 0 0 0 0,0 1-1 0 0,0 0 1 0 0,0 0-1 0 0,-9 1 1 0 0,4 0 8 0 0,0-1 1 0 0,0 0 0 0 0,1-1 0 0 0,-1 0-1 0 0,0-1 1 0 0,0 0 0 0 0,0 0-1 0 0,1-1 1 0 0,-11-5 0 0 0,4 3 289 0 0,6 3-277 0 0,-1-1-1 0 0,1 2 0 0 0,-19-1 0 0 0,18 2-68 0 0,0-1 0 0 0,0-1 0 0 0,-16-3-1 0 0,-3-4 185 0 0,0 2 0 0 0,0 1-1 0 0,-1 2 1 0 0,-49-2 0 0 0,44 7-116 0 0,15 0-66 0 0,0-1-1 0 0,-36-5 1 0 0,12-4 77 0 0,-7-1 288 0 0,-63-3-1 0 0,-132-7 9 0 0,20 1-308 0 0,95 12-14 0 0,122 7-64 0 0,0 1 0 0 0,0 0 0 0 0,1 1 0 0 0,-15 4 0 0 0,-16 3 0 0 0,16-5 0 0 0,0 2 0 0 0,0 2 0 0 0,-25 10 0 0 0,28-10 0 0 0,0 0 0 0 0,-1-1 0 0 0,0-1 0 0 0,-24 2 0 0 0,20-4 12 0 0,0-2 0 0 0,-1-2 0 0 0,1 0 0 0 0,-34-5 0 0 0,-21-3 215 0 0,56 6-88 0 0,-42-7 1 0 0,43 4-128 0 0,1 2 1 0 0,-1 1 0 0 0,0 1-1 0 0,0 0 1 0 0,0 2-1 0 0,1 1 1 0 0,-1 2 0 0 0,1 0-1 0 0,-1 1 1 0 0,-23 9-1 0 0,20-8-12 0 0,0 0 0 0 0,0-2 0 0 0,-1-1 0 0 0,-40-1 0 0 0,-13 2 0 0 0,-39 8 0 0 0,98-8 0 0 0,-1 2 0 0 0,1 0 0 0 0,-25 10 0 0 0,8 0 0 0 0,-1-1 0 0 0,-78 16 0 0 0,85-25 0 0 0,7 0 0 0 0,0-2 0 0 0,1-1 0 0 0,-1-1 0 0 0,-29-1 0 0 0,-29-8 102 0 0,-101-21-1 0 0,154 23-85 0 0,0 2 0 0 0,-1 1 1 0 0,1 2-1 0 0,-48 5 0 0 0,15-1 80 0 0,-40 8 9 0 0,69-7 4 0 0,-53 2-1 0 0,-33 2 41 0 0,91-5-138 0 0,1-2 0 0 0,-1 0-1 0 0,1-2 1 0 0,-53-7-1 0 0,-80-12 46 0 0,115 15-48 0 0,16 0 7 0 0,-44-12 1 0 0,46 9 0 0 0,-57-6 1 0 0,58 10-129 0 0,0 1-1 0 0,1 2 0 0 0,-1 1 1 0 0,0 1-1 0 0,-49 11 0 0 0,46-4-3307 0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18:49.157"/>
    </inkml:context>
    <inkml:brush xml:id="br0">
      <inkml:brushProperty name="width" value="0.1" units="cm"/>
      <inkml:brushProperty name="height" value="0.1" units="cm"/>
      <inkml:brushProperty name="color" value="#66CC00"/>
    </inkml:brush>
  </inkml:definitions>
  <inkml:trace contextRef="#ctx0" brushRef="#br0">42 21 919 0 0,'2'-9'398'0'0,"-2"9"-370"0"0,0 0-1 0 0,0 0 1 0 0,0-1-1 0 0,0 1 0 0 0,0 0 1 0 0,0 0-1 0 0,0 0 0 0 0,1 0 1 0 0,-1-1-1 0 0,0 1 1 0 0,0 0-1 0 0,0 0 0 0 0,0 0 1 0 0,0-1-1 0 0,0 1 1 0 0,0 0-1 0 0,0 0 0 0 0,0 0 1 0 0,0 0-1 0 0,-1-1 0 0 0,1 1 1 0 0,0 0-1 0 0,0 0 1 0 0,0 0-1 0 0,0 0 0 0 0,0-1 1 0 0,0 1-1 0 0,0 0 0 0 0,0 0 1 0 0,0 0-1 0 0,0 0 1 0 0,-1-1-1 0 0,1 1 0 0 0,0 0 1 0 0,0 0-1 0 0,0 0 1 0 0,0 0-1 0 0,0 0 0 0 0,-1 0 1 0 0,1 0-1 0 0,0 0 0 0 0,0 0 1 0 0,0-1-1 0 0,-1 1 1 0 0,1 0-1 0 0,0 0 0 0 0,0 0 1 0 0,0 0-1 0 0,0 0 1 0 0,-1 0-1 0 0,1 0 0 0 0,0 0 1 0 0,0 0-1 0 0,-1 0 0 0 0,0 1 122 0 0,0-1 0 0 0,-1 0 0 0 0,1 0 0 0 0,0 0 0 0 0,-1 0 0 0 0,1-1 0 0 0,-1 1 0 0 0,1 0 0 0 0,0 0-1 0 0,-3-2 1 0 0,-11 0 2250 0 0,15 2-2314 0 0,0 0-1 0 0,-1 0 0 0 0,1 1 0 0 0,-1-1 1 0 0,1 0-1 0 0,0 0 0 0 0,-1 1 0 0 0,1-1 0 0 0,0 0 1 0 0,-1 1-1 0 0,1-1 0 0 0,0 0 0 0 0,-1 1 0 0 0,1-1 1 0 0,0 0-1 0 0,0 1 0 0 0,-1-1 0 0 0,1 1 0 0 0,0-1 1 0 0,0 1-1 0 0,0-1 0 0 0,0 0 0 0 0,0 1 0 0 0,0-1 1 0 0,-1 1-1 0 0,1-1 0 0 0,0 1 0 0 0,0-1 1 0 0,0 1-1 0 0,0-1 0 0 0,1 1 0 0 0,-1-1 0 0 0,0 1-7 0 0,0-1 0 0 0,0 1 0 0 0,1-1 0 0 0,-1 1 0 0 0,0-1-1 0 0,0 1 1 0 0,1-1 0 0 0,-1 0 0 0 0,0 1 0 0 0,1-1 0 0 0,-1 0-1 0 0,1 1 1 0 0,-1-1 0 0 0,0 0 0 0 0,1 0 0 0 0,-1 1 0 0 0,1-1-1 0 0,-1 0 1 0 0,2 1 0 0 0,-2-1-53 0 0,0 0 0 0 0,0 0 1 0 0,1 0-1 0 0,-1 0 0 0 0,0 0 0 0 0,0 0 0 0 0,1 0 0 0 0,-1 0 0 0 0,0 0 1 0 0,0 0-1 0 0,1 0 0 0 0,-1 0 0 0 0,0 0 0 0 0,0 0 0 0 0,1 1 0 0 0,-1-1 1 0 0,0 0-1 0 0,0 0 0 0 0,0 0 0 0 0,1 0 0 0 0,-1 1 0 0 0,0-1 0 0 0,0 0 1 0 0,0 0-1 0 0,0 1 0 0 0,1-1 0 0 0,-1 0 0 0 0,0 0 0 0 0,0 1 0 0 0,0-1 1 0 0,0 0-1 0 0,0 0 0 0 0,0 1 0 0 0,0-1 0 0 0,0 0 0 0 0,0 0 0 0 0,0 1 0 0 0,0-1 1 0 0,0 0-1 0 0,0 0 0 0 0,0 1 0 0 0,0-1 0 0 0,0 0 0 0 0,0 0 0 0 0,0 1 1 0 0,0-1-1 0 0,0 0 0 0 0,0 0 0 0 0,-1 1 0 0 0,1-1 0 0 0,0 1 28 0 0,0-1 0 0 0,-1 0 1 0 0,1 1-1 0 0,0-1 0 0 0,0 0 0 0 0,0 1 0 0 0,0-1 0 0 0,0 1 0 0 0,0-1 0 0 0,0 0 0 0 0,0 1 0 0 0,0-1 0 0 0,0 1 0 0 0,0-1 0 0 0,0 0 0 0 0,0 1 1 0 0,0-1-1 0 0,0 1 0 0 0,0-1 0 0 0,0 0 0 0 0,0 1 0 0 0,0-1 0 0 0,1 0 0 0 0,-1 1 0 0 0,0-1 0 0 0,0 0 0 0 0,1 1 0 0 0,-1-1 0 0 0,0 0 0 0 0,0 1 0 0 0,1-1 1 0 0,-1 0-1 0 0,0 0 0 0 0,1 1 0 0 0,-1-1 0 0 0,0 0 0 0 0,1 0 0 0 0,-1 1 0 0 0,0-1 0 0 0,1 0 0 0 0,0 0 0 0 0,15 8 1315 0 0,-10-6-959 0 0,9 5 798 0 0,-12-5-1111 0 0,0 1-1 0 0,1-1 1 0 0,-1 0-1 0 0,1 0 1 0 0,-1-1-1 0 0,1 1 1 0 0,0-1-1 0 0,-1 0 1 0 0,1 0-1 0 0,0 0 1 0 0,5 0-1 0 0,-3 0-12 0 0,-5 0-46 0 0,1-1 0 0 0,0-1 0 0 0,0 1-1 0 0,-1 0 1 0 0,1 0 0 0 0,0-1 0 0 0,-1 1 0 0 0,1-1 0 0 0,2-1-1 0 0,-2 2 3 0 0,0-1 0 0 0,0 0-1 0 0,1 0 1 0 0,-1 1 0 0 0,0 0-1 0 0,0-1 1 0 0,0 1 0 0 0,0 0-1 0 0,4 0 1 0 0,-4 0-7 0 0,4 2 16 0 0,1-1 1 0 0,0 0-1 0 0,-1-1 1 0 0,1 1-1 0 0,0-1 1 0 0,-1-1-1 0 0,12-1 1 0 0,-13 1-2 0 0,-1 1 1 0 0,0-1 0 0 0,0 1 0 0 0,0 0 0 0 0,1 0-1 0 0,4 1 1 0 0,4-1 96 0 0,51 8 44 0 0,-20-9-34 0 0,-18 0 37 0 0,32 2 0 0 0,-26 1-65 0 0,42-3-1 0 0,-15-1-21 0 0,58-8 149 0 0,-96 7-148 0 0,62 3 148 0 0,9-4-177 0 0,-14 10 31 0 0,-52-4-94 0 0,-20-1-12 0 0,0-1 0 0 0,1 1-1 0 0,-1-2 1 0 0,14 0 0 0 0,0-2 22 0 0,1 1-1 0 0,0 1 0 0 0,0 1 0 0 0,33 4 1 0 0,-27-1-15 0 0,-1-2 0 0 0,31-2 0 0 0,42-12 57 0 0,-14 1-59 0 0,-55 7 25 0 0,60-3-1 0 0,-50 13-29 0 0,-14-1 0 0 0,43 5 0 0 0,77 21 0 0 0,-128-27 0 0 0,28 3 0 0 0,-10-3 0 0 0,24 3 64 0 0,-49-6 56 0 0,-1-1 0 0 0,1 0 0 0 0,14-4 0 0 0,-24 5-117 0 0,-1 0 0 0 0,1 0 0 0 0,-1 0 0 0 0,1 1 0 0 0,-1-1 0 0 0,1 0 1 0 0,-1 0-1 0 0,0 0 0 0 0,1 0 0 0 0,-1 1 0 0 0,1-1 0 0 0,-1 0 0 0 0,0 0 0 0 0,1 1 0 0 0,-1-1 0 0 0,0 0 0 0 0,1 1 0 0 0,-1-1 0 0 0,0 0 0 0 0,1 1 0 0 0,-1-1 0 0 0,0 0 0 0 0,0 1 0 0 0,1-1 0 0 0,-1 1 1 0 0,0 0-1 0 0,5 4 42 0 0,-3-5-45 0 0,-1 0 0 0 0,0 1 0 0 0,1-1 0 0 0,-1 1 0 0 0,0-1 0 0 0,0 1 0 0 0,1 0 0 0 0,-1-1 0 0 0,0 1 0 0 0,0 0 0 0 0,0 0 0 0 0,1 1 0 0 0,2 0 0 0 0,9-1 64 0 0,-13-1-64 0 0,0 0 1 0 0,0 0-1 0 0,0 0 0 0 0,0 0 1 0 0,0 0-1 0 0,0 0 0 0 0,1 0 1 0 0,-1 0-1 0 0,0 0 0 0 0,0 0 1 0 0,0 0-1 0 0,0 0 0 0 0,0 0 1 0 0,0 1-1 0 0,0-1 0 0 0,0 0 0 0 0,0 0 1 0 0,0 0-1 0 0,1 0 0 0 0,-1 0 1 0 0,0 0-1 0 0,0 0 0 0 0,0 1 1 0 0,0-1-1 0 0,0 0 0 0 0,0 0 1 0 0,0 0-1 0 0,0 0 0 0 0,0 0 1 0 0,0 0-1 0 0,0 1 0 0 0,0-1 0 0 0,0 0 1 0 0,0 0-1 0 0,0 0 0 0 0,0 0 1 0 0,0 0-1 0 0,0 0 0 0 0,0 0 1 0 0,0 1-1 0 0,0-1 0 0 0,-1 0 1 0 0,1 0-1 0 0,0 0 0 0 0,0 0 1 0 0,0 2 28 0 0,1-5-9 0 0,0 2-20 0 0,5 1 64 0 0,-5 0-64 0 0,0 1 0 0 0,0-1 0 0 0,0 0 0 0 0,0 0 0 0 0,0 0 0 0 0,0 0 0 0 0,0 0 0 0 0,1 0 0 0 0,-1 0 0 0 0,0-1 0 0 0,0 1 0 0 0,0 0 0 0 0,2-1 0 0 0,-2-1 11 0 0,-1 0 31 0 0,0 2-41 0 0,0 0-1 0 0,-1 0 0 0 0,1 0 1 0 0,0-1-1 0 0,0 1 0 0 0,-1 0 0 0 0,1 0 1 0 0,0 0-1 0 0,0 0 0 0 0,-1 0 0 0 0,1 0 1 0 0,0 0-1 0 0,-1 0 0 0 0,1 0 1 0 0,0 0-1 0 0,-1 0 0 0 0,1 0 0 0 0,0 0 1 0 0,0 0-1 0 0,-1 0 0 0 0,1 0 0 0 0,0 0 1 0 0,-1 0-1 0 0,1 0 0 0 0,0 0 1 0 0,0 1-1 0 0,-1-1 0 0 0,1 0 0 0 0,0 0 1 0 0,0 0-1 0 0,-1 0 0 0 0,1 1 0 0 0,0-1 1 0 0,0 0-1 0 0,0 0 0 0 0,-1 0 1 0 0,1 1-1 0 0,0-1 0 0 0,0 0 0 0 0,0 1 1 0 0,0-1-1 0 0,-1 0 0 0 0,-8 12-1 0 0,9-12 1 0 0,-27 38-1917 0 0,11-18 850 0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19:02.099"/>
    </inkml:context>
    <inkml:brush xml:id="br0">
      <inkml:brushProperty name="width" value="0.1" units="cm"/>
      <inkml:brushProperty name="height" value="0.1" units="cm"/>
      <inkml:brushProperty name="color" value="#66CC00"/>
    </inkml:brush>
  </inkml:definitions>
  <inkml:trace contextRef="#ctx0" brushRef="#br0">1588 6 919 0 0,'0'0'78'0'0,"0"0"-1"0"0,0-1 0 0 0,0 1 1 0 0,0 0-1 0 0,0 0 1 0 0,0-1-1 0 0,-1 1 0 0 0,1 0 1 0 0,0 0-1 0 0,0-1 0 0 0,0 1 1 0 0,-1 0-1 0 0,1 0 0 0 0,0-1 1 0 0,0 1-1 0 0,-1 0 0 0 0,1 0 1 0 0,0 0-1 0 0,0 0 0 0 0,-1-1 1 0 0,1 1-1 0 0,0 0 0 0 0,-1 0 1 0 0,1 0-1 0 0,0 0 0 0 0,0 0 1 0 0,-1 0-1 0 0,1 0 0 0 0,0 0 1 0 0,-1 0-1 0 0,-17 0 1007 0 0,13 1-856 0 0,0 0-1 0 0,0 0 1 0 0,1 0-1 0 0,-1 0 1 0 0,-5 3-1 0 0,5-1-79 0 0,0 1-1 0 0,1-1 1 0 0,0 1 0 0 0,-1 0-1 0 0,1 1 1 0 0,-3 4-1 0 0,4-5 11 0 0,-1 0 0 0 0,1 0-1 0 0,-1 0 1 0 0,0-1 0 0 0,0 1-1 0 0,0-1 1 0 0,-7 4 0 0 0,10-7-63 0 0,0 0 1 0 0,0 0 0 0 0,0 0-1 0 0,0 1 1 0 0,0-1 0 0 0,0 0-1 0 0,0-1 1 0 0,0 1 0 0 0,0 0-1 0 0,0 0 1 0 0,-1 0 0 0 0,1-1-1 0 0,0 1 1 0 0,0 0 0 0 0,0-1-1 0 0,0 1 1 0 0,0-1 0 0 0,0 1-1 0 0,0-1 1 0 0,1 0-1 0 0,-1 1 1 0 0,0-1 0 0 0,0 0-1 0 0,0 1 1 0 0,1-1 0 0 0,-1 0-1 0 0,0 0 1 0 0,1 0 0 0 0,-1 0-1 0 0,1 0 1 0 0,-1 0 0 0 0,1 0-1 0 0,-1 0 1 0 0,1 0 0 0 0,-1 0-1 0 0,1 0 1 0 0,0 0 0 0 0,0-2-1 0 0,-1 1-19 0 0,0-1 0 0 0,0 1 0 0 0,0-1 0 0 0,0 1 1 0 0,-1-1-1 0 0,1 1 0 0 0,-1 0 0 0 0,1-1 0 0 0,-1 1 0 0 0,0 0 0 0 0,0 0 0 0 0,0 0 0 0 0,0 1 0 0 0,0-1 0 0 0,-1 0 0 0 0,1 1 0 0 0,0-1 0 0 0,-1 1 0 0 0,1 0 0 0 0,-1 0 0 0 0,1 0 0 0 0,-1 0 0 0 0,1 0 0 0 0,-1 1 0 0 0,0-1 0 0 0,0 1 0 0 0,1 0 0 0 0,-1-1 0 0 0,0 1 0 0 0,0 0 0 0 0,1 1 1 0 0,-1-1-1 0 0,-3 1 0 0 0,-13 4 47 0 0,-36 15 0 0 0,27-10-29 0 0,7-3 160 0 0,-1-1 0 0 0,-23 4 0 0 0,-115 12 1250 0 0,133-23-1154 0 0,24 0-285 0 0,0 1-1 0 0,-1-1 0 0 0,1 1 0 0 0,0 0 0 0 0,0 0 1 0 0,-1 1-1 0 0,1-1 0 0 0,-6 2 0 0 0,2 0 7 0 0,1-1 0 0 0,-1 0-1 0 0,0 0 1 0 0,0-1 0 0 0,0 0 0 0 0,1 0-1 0 0,-12-2 1 0 0,10 1 11 0 0,0 0 0 0 0,0 1-1 0 0,1 0 1 0 0,-1 0 0 0 0,-14 3-1 0 0,-87 21 63 0 0,96-22-99 0 0,0-1 0 0 0,0 0-1 0 0,0-1 1 0 0,0 0 0 0 0,-24-4-1 0 0,-44-4 510 0 0,21 2-370 0 0,13 6-51 0 0,38 1-114 0 0,-1-1 1 0 0,0 0-1 0 0,-14-2 0 0 0,5-3 2 0 0,13 3 1 0 0,1 1-1 0 0,-1 0 0 0 0,1 0 1 0 0,-10 0-1 0 0,-13 2 48 0 0,20 0-51 0 0,0-1-1 0 0,0 0 1 0 0,0 0 0 0 0,0 0-1 0 0,0-1 1 0 0,0 0 0 0 0,0-1-1 0 0,0 0 1 0 0,-11-3 0 0 0,15 3 4 0 0,-1 0 0 0 0,1 1 0 0 0,-1 0 0 0 0,1 0 0 0 0,-1 1 0 0 0,1-1 0 0 0,-8 1 0 0 0,8 0-12 0 0,0 0 0 0 0,-1-1 0 0 0,1 1 0 0 0,-1-1 0 0 0,1 0 0 0 0,0 0 0 0 0,-6-2 0 0 0,-3 1 30 0 0,12 2-33 0 0,0 0 0 0 0,0 0 0 0 0,0 0-1 0 0,0 0 1 0 0,-1 0 0 0 0,1-1 0 0 0,0 1 0 0 0,0 0 0 0 0,0 0 0 0 0,0-1 0 0 0,0 1 0 0 0,0-1 0 0 0,0 1-1 0 0,0-1 1 0 0,-2 0 0 0 0,0-3 68 0 0,-1 0-1 0 0,0 1 1 0 0,0-1-1 0 0,0 1 1 0 0,-1 0-1 0 0,-6-3 1 0 0,9 4-65 0 0,2 2-11 0 0,0 0 0 0 0,0 0 0 0 0,0 0 0 0 0,0 0 0 0 0,0 0 0 0 0,0 0 0 0 0,0-1 0 0 0,0 1 1 0 0,0 0-1 0 0,-1 0 0 0 0,1 0 0 0 0,0 0 0 0 0,0 0 0 0 0,0 0 0 0 0,0 0 0 0 0,0 0 0 0 0,0-1 0 0 0,0 1 0 0 0,-1 0 0 0 0,1 0 0 0 0,0 0 0 0 0,0 0 0 0 0,0 0 0 0 0,0 0 0 0 0,0 0 0 0 0,-1 0 0 0 0,1 0 0 0 0,0 0 0 0 0,0 0 0 0 0,0 0 0 0 0,0 0 0 0 0,-1 0 0 0 0,1 0 0 0 0,0 0 0 0 0,0 0 1 0 0,0 0-1 0 0,0 0 0 0 0,0 0 0 0 0,0 0 0 0 0,-1 1 0 0 0,1-1 0 0 0,0 0 0 0 0,0 0 0 0 0,0 0 0 0 0,0 0 0 0 0,0 0 0 0 0,0 0 0 0 0,-1 0 0 0 0,1 0 0 0 0,0 1 0 0 0,0-1 0 0 0,0 0 0 0 0,-6 8-227 0 0,5-5 67 0 0,-12 15-1973 0 0,6-8 860 0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19:23.852"/>
    </inkml:context>
    <inkml:brush xml:id="br0">
      <inkml:brushProperty name="width" value="0.1" units="cm"/>
      <inkml:brushProperty name="height" value="0.1" units="cm"/>
      <inkml:brushProperty name="color" value="#E71224"/>
    </inkml:brush>
  </inkml:definitions>
  <inkml:trace contextRef="#ctx0" brushRef="#br0">3187 8 919 0 0,'-11'-4'23'0'0,"11"3"4"0"0,0 1 0 0 0,0 0-1 0 0,-1 0 1 0 0,1-1 0 0 0,0 1-1 0 0,0 0 1 0 0,-1 0 0 0 0,1 0 0 0 0,0-1-1 0 0,-1 1 1 0 0,1 0 0 0 0,0 0-1 0 0,0 0 1 0 0,-1 0 0 0 0,1 0-1 0 0,0 0 1 0 0,-1 0 0 0 0,1-1 0 0 0,0 1-1 0 0,-1 0 1 0 0,1 0 0 0 0,0 0-1 0 0,-1 0 1 0 0,1 0 0 0 0,0 0-1 0 0,-1 1 1 0 0,1-1 0 0 0,0 0 0 0 0,-1 0-1 0 0,1 0 1 0 0,0 0 0 0 0,-1 0-1 0 0,1 0 1 0 0,0 1 0 0 0,0-1-1 0 0,-1 0 1 0 0,1 0 0 0 0,-1 1-1 0 0,1-1 38 0 0,0 0-1 0 0,0 0 0 0 0,0 0 1 0 0,0 1-1 0 0,0-1 0 0 0,0 0 0 0 0,0 0 1 0 0,0 1-1 0 0,0-1 0 0 0,0 0 0 0 0,0 0 1 0 0,0 1-1 0 0,0-1 0 0 0,0 0 0 0 0,0 0 1 0 0,0 0-1 0 0,0 1 0 0 0,0-1 0 0 0,0 0 1 0 0,0 0-1 0 0,0 1 0 0 0,0-1 0 0 0,0 0 1 0 0,0 0-1 0 0,1 0 0 0 0,-1 1 0 0 0,0-1 1 0 0,0 0-1 0 0,0 0 0 0 0,0 0 0 0 0,1 0 1 0 0,-1 1-1 0 0,0-1 0 0 0,1 0 1 0 0,11 10 831 0 0,16 3-477 0 0,-26-13-341 0 0,-1 0-1 0 0,1 1 1 0 0,-1-1-1 0 0,1 0 0 0 0,-1 0 1 0 0,1-1-1 0 0,-1 1 0 0 0,1 0 1 0 0,-1 0-1 0 0,2-1 1 0 0,1 1 1467 0 0,-11 11-1049 0 0,6-10-479 0 0,-1 0 0 0 0,1 1-1 0 0,0-1 1 0 0,-1 0 0 0 0,1 1-1 0 0,-1-1 1 0 0,1 0 0 0 0,-1 0-1 0 0,0 0 1 0 0,1 0 0 0 0,-1-1 0 0 0,0 1-1 0 0,0 0 1 0 0,0-1 0 0 0,-3 1-1 0 0,-31 0 1024 0 0,30-1-932 0 0,-1 0 0 0 0,1 0 0 0 0,-1 0-1 0 0,-7 2 1 0 0,-12 5 0 0 0,-84 18 906 0 0,71-23-809 0 0,32-2-157 0 0,1 1-1 0 0,-1-1 1 0 0,0 1-1 0 0,1 0 1 0 0,-1 0-1 0 0,0 1 1 0 0,-7 2-1 0 0,9-2-12 0 0,0-1 0 0 0,0 0 0 0 0,-1 0 0 0 0,1 0 0 0 0,-1-1 0 0 0,1 0-1 0 0,0 0 1 0 0,-1 0 0 0 0,1-1 0 0 0,0 0 0 0 0,-1 0 0 0 0,-6-2 0 0 0,3 1 36 0 0,0 0 0 0 0,-18-1 0 0 0,7 2-10 0 0,16 0-45 0 0,0 1 0 0 0,0 0 1 0 0,-1-1-1 0 0,1 2 0 0 0,0-1 0 0 0,0 0 0 0 0,-4 2 0 0 0,4-2-9 0 0,1 0-1 0 0,0 0 1 0 0,-1 0-1 0 0,1-1 1 0 0,0 1-1 0 0,-1-1 1 0 0,1 0-1 0 0,0 0 1 0 0,-6-2-1 0 0,-2-1 4 0 0,-69-8 237 0 0,70 10-224 0 0,0 1 1 0 0,0 0-1 0 0,0 1 1 0 0,0 0-1 0 0,0 0 1 0 0,1 1-1 0 0,-1 0 1 0 0,-11 4-1 0 0,6-3-22 0 0,-20 7 0 0 0,-4-4 64 0 0,14-2-66 0 0,19-3 4 0 0,1 0 1 0 0,0 1 0 0 0,0 0-1 0 0,-8 2 1 0 0,7-1 19 0 0,0 0-18 0 0,0 1 0 0 0,-1-2 1 0 0,1 1-1 0 0,0-1 0 0 0,0 0 0 0 0,-1 0 0 0 0,1 0 1 0 0,0-1-1 0 0,-9-1 0 0 0,10 1 5 0 0,-2-2 38 0 0,-1 1 0 0 0,1 1 0 0 0,-1-1 0 0 0,1 1-1 0 0,-1 1 1 0 0,1-1 0 0 0,-10 3 0 0 0,-7 3-18 0 0,-29 3 0 0 0,31-6-30 0 0,0 1-1 0 0,-24 7 0 0 0,22-5 19 0 0,0-1-1 0 0,0-1 0 0 0,-34 2 1 0 0,3-1 99 0 0,-149 17 268 0 0,190-21-361 0 0,1 0 0 0 0,-1-1 0 0 0,-14-2 0 0 0,14 1 14 0 0,0 0 0 0 0,-25 2-1 0 0,-98 4-9 0 0,117-5 10 0 0,-49-11 91 0 0,19 15-128 0 0,47-4 6 0 0,-1 0-1 0 0,1 0 0 0 0,0-1 1 0 0,-1 1-1 0 0,1-1 0 0 0,0 1 1 0 0,0-1-1 0 0,0 0 0 0 0,0-1 1 0 0,0 1-1 0 0,-5-3 0 0 0,-1 0 3 0 0,-2 1 0 0 0,1 0 0 0 0,0 0 0 0 0,-1 1 0 0 0,1 0 0 0 0,-1 1 0 0 0,-20 0 0 0 0,13 3-8 0 0,15-1 0 0 0,1-1 0 0 0,-1 1 0 0 0,0-1 0 0 0,1 0 0 0 0,-1 0 0 0 0,0 0 0 0 0,0 0 0 0 0,-4-2 0 0 0,-31-5 0 0 0,34 7 9 0 0,1-1-1 0 0,0 1 0 0 0,0 0 0 0 0,0 0 1 0 0,-1 0-1 0 0,1 1 0 0 0,0-1 1 0 0,0 1-1 0 0,-5 1 0 0 0,-17 2 37 0 0,14-3-5 0 0,1 0-1 0 0,-1 0 1 0 0,0 1-1 0 0,1 1 0 0 0,-12 3 1 0 0,6-1-21 0 0,7-2-11 0 0,0 0-1 0 0,-1-1 1 0 0,1 0-1 0 0,-1-1 1 0 0,0 0-1 0 0,1 0 1 0 0,-1-1-1 0 0,0 0 0 0 0,-10-2 1 0 0,4 0 87 0 0,13 2-57 0 0,-1-1 0 0 0,1 1 1 0 0,0-1-1 0 0,-1 0 0 0 0,1 0 0 0 0,-7-2 1 0 0,-38-12 259 0 0,3 4-298 0 0,37 8 0 0 0,-1 2 0 0 0,1-1 0 0 0,-1 1 0 0 0,0 0 0 0 0,-14 1 0 0 0,21 0 0 0 0,-3-1 15 0 0,0 0 0 0 0,1-1 0 0 0,-1 1-1 0 0,-6-4 1 0 0,1 0-25 0 0,6 4 17 0 0,0-1 0 0 0,-1 0 1 0 0,1 1-1 0 0,-1 0 0 0 0,0 0 0 0 0,1 1 0 0 0,-1-1 0 0 0,-6 1 0 0 0,7 0-3 0 0,1 0 0 0 0,0-1 0 0 0,0 0-1 0 0,-1 1 1 0 0,1-1 0 0 0,0 0 0 0 0,0 0-1 0 0,0-1 1 0 0,0 1 0 0 0,0-1 0 0 0,0 1-1 0 0,1-1 1 0 0,-1 0 0 0 0,0 0 0 0 0,1 0-1 0 0,-4-5 1 0 0,4 6-1 0 0,0 0 0 0 0,1 0 0 0 0,-1 0 0 0 0,0 0 0 0 0,0 0 0 0 0,0 0 0 0 0,0 1 0 0 0,0-1 0 0 0,0 0 0 0 0,0 1 0 0 0,0 0-1 0 0,0-1 1 0 0,-1 1 0 0 0,1 0 0 0 0,-4 0 0 0 0,-12-2 14 0 0,9 1-2 0 0,0-1 0 0 0,1 1 0 0 0,-12 0 0 0 0,12 1-1 0 0,1-1-1 0 0,-1 0 1 0 0,0 0 0 0 0,-9-3-1 0 0,15 4-8 0 0,0 0-1 0 0,0-1 1 0 0,1 1-1 0 0,-1 0 1 0 0,0 0-1 0 0,0 0 1 0 0,0 1-1 0 0,1-1 1 0 0,-1 0-1 0 0,0 0 1 0 0,-2 2-1 0 0,2-2 1 0 0,1 1 1 0 0,-1-1-1 0 0,1 1 0 0 0,-1-1 1 0 0,0 0-1 0 0,1 0 0 0 0,-1 1 1 0 0,0-1-1 0 0,1 0 0 0 0,-1-1 0 0 0,0 1 1 0 0,1 0-1 0 0,-1 0 0 0 0,0-1 1 0 0,-2 0-1 0 0,0 0 46 0 0,0 0 0 0 0,0 0 1 0 0,-1 0-1 0 0,1 1 0 0 0,0-1 0 0 0,-1 1 1 0 0,1 0-1 0 0,-6 1 0 0 0,-20-1 43 0 0,28 0-88 0 0,0 0 1 0 0,0 0-1 0 0,0 0 1 0 0,0 1 0 0 0,0-1-1 0 0,0 1 1 0 0,0-1 0 0 0,0 1-1 0 0,0 0 1 0 0,0 0 0 0 0,0 0-1 0 0,0 0 1 0 0,1 0-1 0 0,-3 2 1 0 0,-27 21-1705 0 0,20-14-1499 0 0,-8 4-2109 0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19:25.968"/>
    </inkml:context>
    <inkml:brush xml:id="br0">
      <inkml:brushProperty name="width" value="0.1" units="cm"/>
      <inkml:brushProperty name="height" value="0.1" units="cm"/>
      <inkml:brushProperty name="color" value="#E71224"/>
    </inkml:brush>
  </inkml:definitions>
  <inkml:trace contextRef="#ctx0" brushRef="#br0">3518 50 919 0 0,'-9'-5'3834'0'0,"-33"-12"-2538"0"0,30 15-987 0 0,-1 0 0 0 0,1 1 0 0 0,-1 1 0 0 0,0 0 0 0 0,1 1 0 0 0,-16 2 0 0 0,0 0-226 0 0,3-1-28 0 0,5 1 204 0 0,-1-2-1 0 0,0 0 0 0 0,1-1 0 0 0,-1-1 1 0 0,0-1-1 0 0,-23-6 0 0 0,25 4-72 0 0,-1 0 1 0 0,1 1-1 0 0,-1 1 1 0 0,0 1-1 0 0,1 1 1 0 0,-30 3-1 0 0,40-3-105 0 0,-1-1 0 0 0,0 0 0 0 0,1 0 0 0 0,-15-4 0 0 0,-19-2 250 0 0,27 7-251 0 0,0 1 0 0 0,-1 0 0 0 0,1 2 0 0 0,0-1 0 0 0,-30 11 0 0 0,45-13-80 0 0,-15 3 13 0 0,1-1 0 0 0,-1-1 0 0 0,0 0 0 0 0,-29-2-1 0 0,-1-1 180 0 0,-84 7 0 0 0,115-4-146 0 0,0-2-1 0 0,0 1 0 0 0,0-2 1 0 0,-18-4-1 0 0,20 3-1 0 0,0 1 0 0 0,0 0-1 0 0,0 1 1 0 0,0 1 0 0 0,0 0 0 0 0,-20 2 0 0 0,-33 11-33 0 0,9-1-11 0 0,-64 5-1 0 0,49-14 268 0 0,-90-8 0 0 0,16 2-17 0 0,117 3-138 0 0,-29-3 53 0 0,-64-10-1 0 0,104 10-157 0 0,-35-1 35 0 0,0 2-1 0 0,-67 6 1 0 0,95-3-39 0 0,-214 27-5 0 0,156-15 8 0 0,-125 3 1 0 0,125-17 132 0 0,-87 2 75 0 0,133 2-204 0 0,0 0-1 0 0,-57 15 0 0 0,26-3 22 0 0,-22 6-1326 0 0,46-7-3793 0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19:52.629"/>
    </inkml:context>
    <inkml:brush xml:id="br0">
      <inkml:brushProperty name="width" value="0.35" units="cm"/>
      <inkml:brushProperty name="height" value="2.1" units="cm"/>
      <inkml:brushProperty name="color" value="#33CCFF"/>
      <inkml:brushProperty name="inkEffects" value="pencil"/>
    </inkml:brush>
  </inkml:definitions>
  <inkml:trace contextRef="#ctx0" brushRef="#br0">5306 81 1375 272634 49220,'4'0'1368'0'0,"1"0"-928"0"0,1 0 16 0 0,-1 0 8 0 0,-2-1 0 0 0,0 0 0 0 0,0 0-144 0 0,0-1-24 0 0,1 0-8 0 0,0-1 0 0 0,0 0 112 0 0,-1-1 16 0 0,1 0 8 0 0,0 0 0 0 0,-1 0 144 0 0,1 1 24 0 0,-2 1 8 0 0,0 0 0 0 0,0 2-72 0 0,-2 1-16 0 0,-1 2 0 0 0,-1 0 0 0 0,0 0-88 0 0,-2 1-16 0 0,-1 1-8 0 0,-1 1 0 0 0,-1-1-224 0 0,-1 1-48 0 0,0-1 0 0 0,0 0-8 0 0,0-1 72 0 0,1-1 8 0 0,-1-2 8 0 0,-1 0 0 0 0,1 0 48 0 0,0-2 16 0 0,-1 0 0 0 0,1-1 0 0 0,-1 0 40 0 0,0 0 8 0 0,0 0 0 0 0,0 0 0 0 0,-1 1-8 0 0,1-1 0 0 0,-1 1 0 0 0,1 0 0 0 0,-1 0-112 0 0,2 1-16 0 0,-1 1-8 0 0,1-1 0 0 0,0 1-72 0 0,0-1-8 0 0,0 1-8 0 0,1 0 0 0 0,0 0 0 0 0,0 0 0 0 0,0 0 0 0 0,1-1 0 0 0,-1-1 40 0 0,1 1 0 0 0,0-2 8 0 0,-1-1 0 0 0,0 0 24 0 0,0 0 8 0 0,0 0 0 0 0,1 0 0 0 0,-2-1-32 0 0,1 0-8 0 0,-1 1 0 0 0,1 0 0 0 0,0 0-32 0 0,-1 0-16 0 0,0 0 0 0 0,-1 0 0 0 0,-2 1-16 0 0,0-1-64 0 0,-1 1 96 0 0,0 0-32 0 0,0 0 0 0 0,-2 0-64 0 0,0 1 96 0 0,-1 0-32 0 0,0-1 0 0 0,-1 2 0 0 0,0-1 0 0 0,-1 0 0 0 0,-1 0 0 0 0,0 1 0 0 0,-1 0 0 0 0,-1 1 0 0 0,1 1 0 0 0,-2 0-64 0 0,1 1 96 0 0,-2 1-32 0 0,1 0-64 0 0,0 0 80 0 0,1 0-80 0 0,-1-1 80 0 0,1 1-80 0 0,0 0 0 0 0,1 1 72 0 0,-2-2-72 0 0,1 1 0 0 0,-1-2 64 0 0,-1 0-64 0 0,1-1 0 0 0,-1 1 64 0 0,1-2-64 0 0,0 1 64 0 0,0 0-64 0 0,1 0 96 0 0,0-1-24 0 0,0 0 0 0 0,1 0 0 0 0,0 0 408 0 0,0 0 72 0 0,1 1 24 0 0,0-1 0 0 0,0 1-440 0 0,1-1-136 0 0,0 1 80 0 0,-3-1-408 0 0,-12 1-1032 0 0,-4 0 1360 0 0,1 0 0 0 0,3 0 0 0 0,3 0 64 0 0,2 1-64 0 0,3-1 80 0 0,1 1-80 0 0,2 0 64 0 0,1 1-64 0 0,1 0 0 0 0,0-1 0 0 0,1 0 0 0 0,1-2 64 0 0,-1 1-64 0 0,0-2 0 0 0,-1 0 0 0 0,0-1 72 0 0,0 0-72 0 0,0 0 64 0 0,-1-1-64 0 0,-1 1 96 0 0,2 0-96 0 0,-1 0 96 0 0,0 1-96 0 0,1 0 64 0 0,0 0-64 0 0,1 0 64 0 0,0 0-64 0 0,-1 1 0 0 0,0 0 0 0 0,0 0 0 0 0,1 0 0 0 0,0 0 0 0 0,0 1 64 0 0,0-1-64 0 0,0 0 0 0 0,-1-1 0 0 0,-1 2 0 0 0,1-1 64 0 0,-2 1-64 0 0,0 0 64 0 0,1 1-64 0 0,-1-1 64 0 0,1 0-64 0 0,0-1 0 0 0,1 0 72 0 0,0 1-72 0 0,0-1 0 0 0,1 0 64 0 0,1 0-64 0 0,0 0 0 0 0,1-1 0 0 0,1-1 72 0 0,-1 1-72 0 0,-1-1 0 0 0,0 0 64 0 0,-2 1-64 0 0,0-1 0 0 0,-1 0 0 0 0,0 0 64 0 0,-1 0-64 0 0,1 0 0 0 0,-2 1 0 0 0,2-1 64 0 0,0 1-64 0 0,1 0 0 0 0,-3-1-368 0 0,-9 0-760 0 0,-4-1 1624 0 0,2 0 32 0 0,4 1 8 0 0,3 0-416 0 0,3 1-120 0 0,2 0 0 0 0,2 0 64 0 0,1 1-64 0 0,1-1 0 0 0,0 1 64 0 0,0 0-64 0 0,1 0 0 0 0,0 0 0 0 0,-1-1 0 0 0,1 0 64 0 0,0 0-64 0 0,-1 0 0 0 0,1 0 0 0 0,1 0 0 0 0,0-1 0 0 0,0 1 64 0 0,1 0-64 0 0,1-1 0 0 0,-1 0 0 0 0,1 1 64 0 0,-1-1-64 0 0,-1 0 0 0 0,-1 0 0 0 0,0 1 0 0 0,-1-1 0 0 0,0 0 0 0 0,0 1 0 0 0,0-1 0 0 0,0 0 0 0 0,0-1 64 0 0,0 1-64 0 0,0-1 0 0 0,2 1 0 0 0,-1-1 0 0 0,1 1 0 0 0,-1 1 64 0 0,0 0-64 0 0,-1 0 0 0 0,1 1 0 0 0,-1 1 0 0 0,1 0 0 0 0,-1 0 64 0 0,0 1-64 0 0,0-1 0 0 0,0 1 0 0 0,-1-1 0 0 0,1 0 0 0 0,-1 0 0 0 0,-1 0 0 0 0,0-1 0 0 0,1 1 0 0 0,-4 0 0 0 0,0-1 0 0 0,0 1 0 0 0,1-1 0 0 0,0 1 0 0 0,3-1 0 0 0,0 0 0 0 0,1 1 0 0 0,2 0 0 0 0,0 0 0 0 0,0 0 0 0 0,1 0 0 0 0,-1-1 0 0 0,0 0 64 0 0,-1 0-64 0 0,0 0 0 0 0,-1 0 0 0 0,-1-1 0 0 0,1 1 0 0 0,-1-1 0 0 0,-1-1 0 0 0,1 1 0 0 0,-1-1 0 0 0,-1 0 0 0 0,1 1 0 0 0,1 0 0 0 0,0 0 0 0 0,0 1 0 0 0,0 0 0 0 0,-1 1 0 0 0,0 1 0 0 0,-1 0 0 0 0,-1 1 0 0 0,0-1 0 0 0,-1 0 0 0 0,0 0 0 0 0,-1 1 0 0 0,0-1 0 0 0,0 0 0 0 0,0-1 0 0 0,0 0 0 0 0,0 0 0 0 0,1-1 0 0 0,0-1 0 0 0,0 1 0 0 0,0 0 0 0 0,1-1 0 0 0,1 0 0 0 0,0 1 0 0 0,1 0 64 0 0,0 0-64 0 0,0 0 0 0 0,0 0 0 0 0,-1 1 0 0 0,1-1 0 0 0,-1 0 0 0 0,0-1 0 0 0,0 0 0 0 0,0 0 0 0 0,0 0 0 0 0,1 0 0 0 0,0 0 0 0 0,1 0 0 0 0,0 1 0 0 0,0-2 0 0 0,-1 1 0 0 0,0 1 0 0 0,1-1 0 0 0,-1 1 0 0 0,1 0 0 0 0,0 1 0 0 0,0 0 0 0 0,1 0 0 0 0,-1 1 0 0 0,0 0 0 0 0,0 0 0 0 0,1 0 0 0 0,-1 0 0 0 0,2 0 0 0 0,-1 0 0 0 0,2 0 0 0 0,1 1 0 0 0,0 0 0 0 0,1 1 0 0 0,1-1 0 0 0,0 0 0 0 0,0 1 0 0 0,0 0 0 0 0,2-1 0 0 0,0 1 0 0 0,0-1 0 0 0,2 1 0 0 0,0-1 0 0 0,1 1 0 0 0,2-1 0 0 0,0 1 0 0 0,1 0 0 0 0,1 0 0 0 0,2 0 0 0 0,0-1 0 0 0,1 0 0 0 0,2 0 0 0 0,-1 1 0 0 0,1-2 0 0 0,1 0 0 0 0,0 0 0 0 0,1 0 0 0 0,0 0 0 0 0,0 0 64 0 0,0 0-64 0 0,1 0 0 0 0,1 0 0 0 0,0 0 0 0 0,1 0 0 0 0,1-1 64 0 0,1 0-64 0 0,0 0 0 0 0,2 0 0 0 0,-1-1 64 0 0,2 0-64 0 0,-1 0 0 0 0,1 0 0 0 0,1 0 64 0 0,-1 1-64 0 0,1-1 0 0 0,0 1 0 0 0,1 0 0 0 0,0-1 0 0 0,1 0 0 0 0,0 0 0 0 0,1 1 0 0 0,0-1 0 0 0,0 1 64 0 0,1-1-64 0 0,1 0 0 0 0,-1 0 0 0 0,1-1 64 0 0,0 0-64 0 0,1 1 0 0 0,1-1 0 0 0,0 1 64 0 0,0 1-64 0 0,1 1 0 0 0,-1 0 0 0 0,2 1 0 0 0,-1 0 0 0 0,1 0 0 0 0,0-1 0 0 0,0-1 0 0 0,1 0 0 0 0,-1 0 0 0 0,0-1 0 0 0,-2 0 64 0 0,1 0-64 0 0,-1 0 0 0 0,1-2 0 0 0,1 0 64 0 0,1 0-64 0 0,0 0 0 0 0,1-1 0 0 0,1 0 0 0 0,0 0 0 0 0,0 0 64 0 0,1 0-64 0 0,1 1 0 0 0,-1-1 0 0 0,0 1 0 0 0,-2 1 0 0 0,1-1 0 0 0,0 2 0 0 0,0-1 0 0 0,0 1 0 0 0,0 1 64 0 0,1-1-64 0 0,0 0 0 0 0,1 0 0 0 0,1-1 0 0 0,0 1 0 0 0,1-1 0 0 0,0 0 0 0 0,0-1 0 0 0,0 0 0 0 0,-2-1 0 0 0,-1 0 0 0 0,-1-1 0 0 0,-1 0 0 0 0,0 0 0 0 0,1 0 0 0 0,0-1 64 0 0,0 1-64 0 0,0-1 0 0 0,1 1 0 0 0,0 1 0 0 0,0 0 0 0 0,0 0 0 0 0,0 2 0 0 0,0 0 0 0 0,0 0 0 0 0,2 2 0 0 0,-1-1 0 0 0,1 1 0 0 0,-1-1 0 0 0,1 1 0 0 0,0 0 0 0 0,1 1 0 0 0,0-1 0 0 0,2 0 0 0 0,0 0 0 0 0,-1-1 0 0 0,0-1 0 0 0,-1 0 0 0 0,0 0 0 0 0,-3-1 0 0 0,1 0 0 0 0,-1-1 0 0 0,0 1 0 0 0,1-1 0 0 0,1 0 0 0 0,0-1 0 0 0,2 1 0 0 0,1 1 0 0 0,0-1 0 0 0,1 1 0 0 0,0 0 0 0 0,0 0 64 0 0,-1 0-64 0 0,0 1 0 0 0,0 0 0 0 0,-1 1 0 0 0,0 0 0 0 0,0 0 0 0 0,1 0 0 0 0,-1 1 0 0 0,0 0 0 0 0,1 0 0 0 0,-2 0 0 0 0,1 1 0 0 0,-1-1 0 0 0,0 0 0 0 0,0-1 0 0 0,1-1 0 0 0,2-1 0 0 0,1 0 0 0 0,1 1 0 0 0,0 0 0 0 0,1 0 0 0 0,-1 0 0 0 0,0 0 0 0 0,0 0 0 0 0,-1 0 0 0 0,-1 0 0 0 0,1 0 0 0 0,-1 2 0 0 0,0-1 0 0 0,-1 1 0 0 0,1 1 0 0 0,-1 0 0 0 0,0 0 0 0 0,0 1 0 0 0,-2-1 0 0 0,0 0 0 0 0,-1 0 0 0 0,0-2 0 0 0,1 0 0 0 0,1 0 0 0 0,2-1 0 0 0,0-1 0 0 0,2 0 0 0 0,0-1 0 0 0,1 0 0 0 0,0 0 0 0 0,0 0 0 0 0,2 1 0 0 0,-2-1 0 0 0,0 1 0 0 0,-1 1 0 0 0,0 0 0 0 0,0-1 0 0 0,-1 2 0 0 0,0-1 0 0 0,-1 1 64 0 0,-2 0-64 0 0,-1 0 0 0 0,-2 0 0 0 0,-2 0 0 0 0,0 0 0 0 0,0-1 0 0 0,0 1 0 0 0,1 0 0 0 0,0-1 0 0 0,5 0 0 0 0,2-1 0 0 0,-1-1 0 0 0,-1 1 0 0 0,-2-1 0 0 0,-2 1 0 0 0,-2 1 0 0 0,0-1 0 0 0,-2 0 0 0 0,-1 1 0 0 0,0-1 0 0 0,0 1 0 0 0,-1 0 0 0 0,0 1 0 0 0,0 1 0 0 0,-1 0 0 0 0,0 0 0 0 0,-2-1 0 0 0,0 1 0 0 0,-1-1 0 0 0,-1 0 0 0 0,-2 0 0 0 0,-1 0 0 0 0,-2 0 0 0 0,-1 0 0 0 0,-3 0 0 0 0,-1 0 0 0 0,-2 2 0 0 0,-4 1 0 0 0,-3 2 0 0 0,-4 3-168 0 0,-6 3-24 0 0,-4 4 0 0 0,-9 8-1320 0 0,-11 13-1640 0 0,2 2-19775 0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19:55.263"/>
    </inkml:context>
    <inkml:brush xml:id="br0">
      <inkml:brushProperty name="width" value="0.35" units="cm"/>
      <inkml:brushProperty name="height" value="2.1" units="cm"/>
      <inkml:brushProperty name="color" value="#33CCFF"/>
      <inkml:brushProperty name="inkEffects" value="pencil"/>
    </inkml:brush>
  </inkml:definitions>
  <inkml:trace contextRef="#ctx0" brushRef="#br0">3694 222 919 272943 50653,'5'-2'80'0'0,"4"0"-80"0"0,-1-1 0 0 0,0 1 0 0 0,-1 1 976 0 0,-1-1 176 0 0,-1 0 40 0 0,0 0 8 0 0,2 0-552 0 0,0 0-104 0 0,1-1-32 0 0,1 1 0 0 0,0 0-168 0 0,-1 2-40 0 0,-1 0-8 0 0,0 2 0 0 0,-1 0-112 0 0,-1 1-24 0 0,-1 1-8 0 0,1 0 120 0 0,-1 0-160 0 0,0 1 0 0 0,-1-1 0 0 0,0 0 120 0 0,0-1 24 0 0,0 0 8 0 0,-1-1 0 0 0,1-1 224 0 0,-1-1 48 0 0,1-2 8 0 0,-1-1 0 0 0,0 0-40 0 0,0-1-8 0 0,0-1 0 0 0,-1 1 0 0 0,-1 0-88 0 0,0-1-24 0 0,-2 1 0 0 0,0-1 0 0 0,-1 1-56 0 0,0-1-8 0 0,-2 1-8 0 0,-1 1 0 0 0,0 0-120 0 0,-4 0 128 0 0,-1 0-160 0 0,0 1-160 0 0,-1 1 64 0 0,-1-1-64 0 0,-1 1 0 0 0,-1 0 0 0 0,1-1 0 0 0,-2 0 0 0 0,-1 0 64 0 0,0 0 0 0 0,-1 0 8 0 0,0 0 0 0 0,-1 0 0 0 0,-1 1 24 0 0,-1 0 0 0 0,0 0 0 0 0,-1 0 0 0 0,0 1-16 0 0,-2 0 0 0 0,-2 1 0 0 0,-1 1 0 0 0,-1 1-8 0 0,0 0 0 0 0,0 0 0 0 0,1 1 0 0 0,1-1-8 0 0,1 1-64 0 0,0-1 96 0 0,0 1-32 0 0,0 0 0 0 0,1 0-64 0 0,0 0 96 0 0,1-1-32 0 0,-1-1 40 0 0,0 0 8 0 0,0 0 0 0 0,1 0 0 0 0,1 0 8 0 0,-1-1 0 0 0,0 1 0 0 0,-1 0 0 0 0,0 0-40 0 0,0 1-8 0 0,1-1 0 0 0,-1 1 0 0 0,0-1-8 0 0,1 1 0 0 0,-1-1 0 0 0,-1 0 0 0 0,0 0-64 0 0,0-1 96 0 0,-1 2-96 0 0,0-1 96 0 0,1 0-96 0 0,-1-1 0 0 0,1 1 0 0 0,0-1 64 0 0,0-1-64 0 0,-1 0 80 0 0,0 0-80 0 0,0-1 80 0 0,0 0-8 0 0,0 0 0 0 0,-1 0 0 0 0,0 0 0 0 0,0 0-8 0 0,1 0-64 0 0,0 0 96 0 0,2 0-32 0 0,-2-1-64 0 0,1 0 64 0 0,-1 1-64 0 0,-1-1 64 0 0,0 1-64 0 0,-1-1 0 0 0,0 0 0 0 0,-1 0 64 0 0,-2 0-64 0 0,0 0 0 0 0,-1 0 0 0 0,0 0 64 0 0,1-1-64 0 0,0 1 0 0 0,0 1 0 0 0,-1 0 0 0 0,1 1 0 0 0,-1 0 0 0 0,0 0 0 0 0,0 0 64 0 0,0-1-64 0 0,0 1 0 0 0,0-1 0 0 0,1 0 64 0 0,0 0-64 0 0,1 0 0 0 0,1 1 72 0 0,0-1-72 0 0,0 1 0 0 0,1 1 0 0 0,1-1 0 0 0,1 0 64 0 0,0 0-64 0 0,-1 1 0 0 0,-1-1 64 0 0,-2-1-64 0 0,-1 1 0 0 0,0-2 64 0 0,1 0-64 0 0,2 0 0 0 0,1-1 0 0 0,1 0 72 0 0,0 0-72 0 0,0 0 0 0 0,1 0 80 0 0,0 0-80 0 0,1 0 64 0 0,0 1-64 0 0,1-1 0 0 0,1 0 64 0 0,-1 1-64 0 0,2-1 0 0 0,-1 1 0 0 0,0 0 64 0 0,1 0-64 0 0,-1 1 0 0 0,1 0 0 0 0,0 0 0 0 0,1 0 64 0 0,0 0-64 0 0,-1 0 0 0 0,1 0 0 0 0,0 1 0 0 0,0-1 0 0 0,-1 0 0 0 0,1 1 64 0 0,0 0-64 0 0,0 1 0 0 0,0-1 0 0 0,-1 1 64 0 0,0 0-64 0 0,1 0 0 0 0,1-1 0 0 0,1 0 0 0 0,1 0 0 0 0,1-1 0 0 0,0 1 0 0 0,0 0 64 0 0,0 0-64 0 0,0 1 0 0 0,-1 1 0 0 0,1-1 0 0 0,1 1 0 0 0,0 0 0 0 0,1 0 0 0 0,0 0 0 0 0,1 0 64 0 0,-1 0-64 0 0,1-1 0 0 0,1 1 0 0 0,0 0 0 0 0,2 0 0 0 0,0-1 0 0 0,2 0 0 0 0,0 0 0 0 0,0 0 0 0 0,2 0 64 0 0,0 0-64 0 0,0 0 0 0 0,2 0 64 0 0,0 0-64 0 0,1 0 0 0 0,2-1 0 0 0,-1 1 64 0 0,1-1-64 0 0,1 1 80 0 0,0-1-80 0 0,1 0 80 0 0,0 1-16 0 0,0-1-64 0 0,2 0 96 0 0,0 1-32 0 0,0-1 0 0 0,2 1-64 0 0,1 1 96 0 0,1 0-32 0 0,2 0-64 0 0,0 1 64 0 0,2-1-64 0 0,0 1 64 0 0,1-1-64 0 0,3 1 72 0 0,0-1-72 0 0,1 1 0 0 0,0 0 72 0 0,1-1-72 0 0,0-1 0 0 0,1 0 72 0 0,0 0-72 0 0,0-1 0 0 0,0 0 72 0 0,0 0-72 0 0,-1 0 80 0 0,1-1-80 0 0,1 0 80 0 0,0 1-80 0 0,1-1 80 0 0,2 0-80 0 0,1 0 80 0 0,0 0-80 0 0,2-1 64 0 0,0 0-64 0 0,1 0 64 0 0,1-1-64 0 0,-1 1 0 0 0,-1-1 72 0 0,0 0-72 0 0,-2 0 0 0 0,1 0 0 0 0,1 0 0 0 0,0 0 64 0 0,1 1-64 0 0,2-2 0 0 0,0 1 0 0 0,1-1 0 0 0,0 0 0 0 0,0 1 64 0 0,0 0-64 0 0,1 1 0 0 0,-1 0 0 0 0,-1 0 0 0 0,-1 1 0 0 0,-1 0 64 0 0,0 1-64 0 0,1-1 0 0 0,-1 1 0 0 0,1-1 0 0 0,1-1 0 0 0,-2 1 0 0 0,1 0 0 0 0,0-1 0 0 0,0 0 0 0 0,1 0 64 0 0,0 1-64 0 0,1 0 0 0 0,-1 0 0 0 0,1 1 0 0 0,1 1 0 0 0,2 0 0 0 0,1 1 0 0 0,1 1 64 0 0,0-1-64 0 0,1 1 0 0 0,0 0 0 0 0,0-1 0 0 0,0-1 0 0 0,-1 1 64 0 0,1-1-64 0 0,0-1 0 0 0,1 0 0 0 0,1-1 64 0 0,1-1-64 0 0,0-1 64 0 0,2 0-64 0 0,0-2 64 0 0,0 1-64 0 0,-1 0 0 0 0,2 1 0 0 0,-1 1 64 0 0,2 0-64 0 0,-1 0 0 0 0,1 0 0 0 0,0 0 64 0 0,0 0-64 0 0,0-1 0 0 0,-2 1 0 0 0,0 0 64 0 0,-1-1-64 0 0,1 1 0 0 0,0-2 0 0 0,1 1 0 0 0,0 0 0 0 0,-1 0 0 0 0,0 0 0 0 0,-1 1 64 0 0,0 0-64 0 0,0 1 0 0 0,0-1 0 0 0,-1 0 0 0 0,1 0 0 0 0,-1 1 0 0 0,0-1 0 0 0,0 0 0 0 0,-2 0 0 0 0,-1-1 0 0 0,-2-1 0 0 0,-2 1 64 0 0,0-1-64 0 0,-2 0 0 0 0,0 0 0 0 0,-2 0 64 0 0,0 0-64 0 0,-3 1 0 0 0,0-1 0 0 0,-2 1 0 0 0,-1 1 0 0 0,-2 0 0 0 0,0 1 0 0 0,0-1-400 0 0,3 1-800 0 0,0 1 1672 0 0,-4-1 32 0 0,-4 0 8 0 0,-5-1-416 0 0,-2 0-96 0 0,-4 1 0 0 0,-1 0 0 0 0,-1 0 0 0 0,-2-1 0 0 0,0 0 0 0 0,-1 1 0 0 0,1-1 0 0 0,-3 1 0 0 0,0 0 0 0 0,-3 1 0 0 0,-1-1 0 0 0,-2 1 64 0 0,-1-1-64 0 0,0 1 0 0 0,-2-1 0 0 0,-2 0 0 0 0,-1 1 0 0 0,-1-1 0 0 0,-2 0 0 0 0,-1 1 0 0 0,-1 0 0 0 0,-1 1 0 0 0,-1 0 0 0 0,-1 0 0 0 0,-1 0 0 0 0,-1 1 0 0 0,-1-1 0 0 0,-1 0 0 0 0,-1 1 0 0 0,-2-2 0 0 0,-1 1 0 0 0,-1-1 0 0 0,0-1 0 0 0,0-1 0 0 0,0 1 0 0 0,-2 0 0 0 0,-2 1 0 0 0,-2 0 0 0 0,-3 2 0 0 0,-1 0 0 0 0,-1 1 0 0 0,-3 0 0 0 0,-1 2 0 0 0,-1-1 0 0 0,0 0 0 0 0,0 0 0 0 0,1 0 0 0 0,1-2 0 0 0,0 1 0 0 0,2-1 0 0 0,0 0 0 0 0,0 1 0 0 0,0 1 0 0 0,0 0 0 0 0,0 1 0 0 0,-1 0 0 0 0,-1 1 0 0 0,-3 0 0 0 0,-2 1 0 0 0,0 0 0 0 0,0 0 0 0 0,1-1 0 0 0,4-1 0 0 0,1 0 0 0 0,2-1 0 0 0,0 0 0 0 0,0 0 0 0 0,-2-1 0 0 0,-1 0 0 0 0,0 0 0 0 0,0 1 0 0 0,1 0 0 0 0,-1 1 0 0 0,0 0 0 0 0,0 1 0 0 0,-1 1 0 0 0,2-1 0 0 0,0-1 0 0 0,2 0 0 0 0,1-2 0 0 0,1-1 0 0 0,2-1 0 0 0,1-2 0 0 0,0-1 0 0 0,0-2 0 0 0,0 1 0 0 0,1-1 0 0 0,0 1 0 0 0,2 0 0 0 0,-1 1 0 0 0,1 2 0 0 0,-1 0 0 0 0,1 2 0 0 0,-1 1 0 0 0,2 1 0 0 0,0 0 0 0 0,1 0 0 0 0,1 1 0 0 0,1-1 0 0 0,2 0 0 0 0,2-1 0 0 0,3 0 0 0 0,1-1 0 0 0,1-2 0 0 0,1 0 0 0 0,1-1 0 0 0,2 0 0 0 0,2-1 0 0 0,1 0 0 0 0,3 1 0 0 0,1-1 0 0 0,0 1 0 0 0,2 0 0 0 0,1 1 0 0 0,0 0 0 0 0,2 0 0 0 0,0 0 0 0 0,2 1 0 0 0,1 1 0 0 0,2-1 0 0 0,0 2 0 0 0,2-1 0 0 0,1 1 0 0 0,1 1 0 0 0,2-1 0 0 0,0 1 0 0 0,3 0 0 0 0,0 1 0 0 0,3-1 0 0 0,1 0 0 0 0,2 1 0 0 0,2 0 0 0 0,3 0 0 0 0,3 1 0 0 0,2 0 0 0 0,2 1 0 0 0,3-1 0 0 0,1 1 0 0 0,1-1 0 0 0,2-1 0 0 0,2 0 0 0 0,1 0 0 0 0,2 0 0 0 0,2-1 0 0 0,3 1 0 0 0,2-1 0 0 0,3 0 0 0 0,2 0 0 0 0,3-1 0 0 0,3 0 0 0 0,3-2 0 0 0,1-1 0 0 0,1-1 0 0 0,2-1 0 0 0,0-3 0 0 0,2-1 0 0 0,0-1 0 0 0,-3 0 0 0 0,2 0 0 0 0,0 1 0 0 0,3 0 64 0 0,2 1-64 0 0,-1 1 0 0 0,-1 1 0 0 0,-1-1 0 0 0,0 1 0 0 0,0-2 0 0 0,1 0 0 0 0,0-1 0 0 0,0-2 0 0 0,-2 0 0 0 0,-1-1 0 0 0,-2 0 0 0 0,-3 0 0 0 0,-3 1 0 0 0,-4 0 64 0 0,-5 2-64 0 0,-3 1 0 0 0,-6 3 0 0 0,-6 1 0 0 0,-5 3-72 0 0,-5 5-752 0 0,-7 9-1072 0 0,-10 14-1056 0 0,-11 8 760 0 0,-4-4-17007 0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20:30.806"/>
    </inkml:context>
    <inkml:brush xml:id="br0">
      <inkml:brushProperty name="width" value="0.35" units="cm"/>
      <inkml:brushProperty name="height" value="2.1" units="cm"/>
      <inkml:brushProperty name="color" value="#33CCFF"/>
      <inkml:brushProperty name="inkEffects" value="pencil"/>
    </inkml:brush>
  </inkml:definitions>
  <inkml:trace contextRef="#ctx0" brushRef="#br0">7932 235 3223 269818 50560,'2'-4'904'0'0,"0"-2"488"0"0,0 0-688 0 0,0 1-328 0 0,0 1-64 0 0,-2 1-16 0 0,0 1 0 0 0,-1 1-136 0 0,-1-1-24 0 0,0 1-8 0 0,0 0 0 0 0,-1 0 64 0 0,0-1 0 0 0,0 1 8 0 0,0-2 0 0 0,1 0 232 0 0,0 0 48 0 0,0-1 0 0 0,-1 0 8 0 0,1 0 48 0 0,0 0 8 0 0,-1 0 0 0 0,0 0 0 0 0,0 2-136 0 0,-1 0-24 0 0,0 0-8 0 0,-1 2 0 0 0,1 0-152 0 0,-2 1 152 0 0,1 2-192 0 0,0 0-72 0 0,0 0-16 0 0,0 0 0 0 0,0 1 0 0 0,0 0 56 0 0,-1-1 8 0 0,0 0 0 0 0,0 1 0 0 0,0 0 40 0 0,-1-1 16 0 0,1 0 0 0 0,0 0 0 0 0,0-1 16 0 0,1 1 8 0 0,0 0 0 0 0,0-1 0 0 0,0 0-16 0 0,0 0-8 0 0,0 0 0 0 0,1 0 0 0 0,-1-1-64 0 0,1 1-16 0 0,0-1 0 0 0,1 0 0 0 0,0-1-8 0 0,0 0 0 0 0,0 0 0 0 0,0 0 0 0 0,1-1 64 0 0,-1 0 16 0 0,1 0 0 0 0,0 0 0 0 0,-1 0-16 0 0,1 0 0 0 0,-1 1 0 0 0,-1 0 0 0 0,1 0-64 0 0,-1 1-24 0 0,0 0 0 0 0,-1 1 0 0 0,-1 0-8 0 0,0 1 0 0 0,0 0 0 0 0,-1 0 0 0 0,0 1 0 0 0,-1-1 0 0 0,0 1 0 0 0,0-1 0 0 0,0 0 0 0 0,0-1-8 0 0,0 1 0 0 0,1-1 0 0 0,-1-1 24 0 0,0 0 8 0 0,0 0 0 0 0,0-2 0 0 0,0 0 8 0 0,0 0 0 0 0,-1 0 0 0 0,0-1 0 0 0,1 0-8 0 0,-1 0 0 0 0,1 1 0 0 0,0-1 0 0 0,0 1-32 0 0,0-1-8 0 0,0 1 0 0 0,1 0 0 0 0,-1-1 0 0 0,0 1 0 0 0,0 0 0 0 0,-1 0 0 0 0,0 0-80 0 0,-1-1 80 0 0,0 1-80 0 0,-2-1 80 0 0,0 0-16 0 0,0 0 0 0 0,-1 1 0 0 0,-1-1 0 0 0,1 0 8 0 0,-1 0 0 0 0,1 1 0 0 0,-4 1 64 0 0,0-1-136 0 0,0 0 96 0 0,1 1-32 0 0,0-1-64 0 0,1 1 64 0 0,1 0-64 0 0,1 1 64 0 0,0-1-64 0 0,0 1 0 0 0,0-1 72 0 0,-1 1-72 0 0,-1 0 72 0 0,1 0-72 0 0,-1 0 96 0 0,1 0-96 0 0,0 0 96 0 0,-1 1-32 0 0,1 0 0 0 0,-1 0-64 0 0,0-1 112 0 0,-1 0-32 0 0,0 0-8 0 0,0 0 0 0 0,0 0-72 0 0,-1 0 96 0 0,0 0-96 0 0,0 1 96 0 0,1 0-96 0 0,-1-1 64 0 0,0 1-64 0 0,0 0 64 0 0,1-1-64 0 0,0 0 64 0 0,1 0-64 0 0,0-1 64 0 0,0 0-64 0 0,2 1 80 0 0,0-1-80 0 0,0 0 80 0 0,2 0-16 0 0,-1 0-64 0 0,1-1 96 0 0,-1 0-32 0 0,0 0-64 0 0,-2-1 96 0 0,1 0-96 0 0,-1-1 96 0 0,0 0-96 0 0,0 0 64 0 0,-1 0-64 0 0,1 0 64 0 0,-1-1-64 0 0,0 0 64 0 0,-1 1-64 0 0,1-1 64 0 0,0 1-64 0 0,1-1 64 0 0,0 1-64 0 0,0 0 64 0 0,-1 0-64 0 0,0 1 96 0 0,0-1-96 0 0,-1 0 96 0 0,-1 0-96 0 0,0 0 0 0 0,0 1 72 0 0,-1 0-72 0 0,0 1 0 0 0,-1 1 0 0 0,0 0 0 0 0,0 0 64 0 0,-1 1-64 0 0,1 1 0 0 0,0 0 0 0 0,0 0 0 0 0,0 0 0 0 0,0 0 0 0 0,-1-1 0 0 0,1 1 64 0 0,0 0-64 0 0,0-1 0 0 0,0 0 0 0 0,1 0 0 0 0,1 0 0 0 0,0-1 64 0 0,1 1-64 0 0,0-1 0 0 0,1 0 0 0 0,0 1 64 0 0,-1 0-64 0 0,0-1 0 0 0,-1 0 0 0 0,-1 0 64 0 0,0 0-64 0 0,0 0 0 0 0,-1-1 0 0 0,-4 0 64 0 0,-1 1-64 0 0,-1 0 0 0 0,2 0 0 0 0,0 1 0 0 0,1-1 64 0 0,1 1-64 0 0,0 0 0 0 0,0 1 64 0 0,0-1-64 0 0,-1 1 0 0 0,0 0 64 0 0,-1 0-64 0 0,1 0 0 0 0,-1 0 0 0 0,1 1 64 0 0,0 0-64 0 0,1 0 0 0 0,-1-1 0 0 0,1 1 64 0 0,-1-1-64 0 0,1 0 0 0 0,0 1 64 0 0,1-1-64 0 0,1 1 64 0 0,0-1-64 0 0,0 1 0 0 0,0-1 0 0 0,0 0 0 0 0,-1 0 64 0 0,-1-1-64 0 0,-1 0 0 0 0,0 0 0 0 0,-1 0 0 0 0,1 0 0 0 0,-1-1 0 0 0,0 0 0 0 0,0 1 64 0 0,0 0-64 0 0,-1 0 0 0 0,1 0 0 0 0,-1 1 0 0 0,0 1 0 0 0,-1 0 0 0 0,2-1 0 0 0,-1 1 64 0 0,1-1-64 0 0,-1 0 0 0 0,1 0 0 0 0,-1 0 64 0 0,0 0-64 0 0,1-1 0 0 0,0 1 0 0 0,0-1 0 0 0,0 0 0 0 0,1 0 0 0 0,0 0 0 0 0,1-1 64 0 0,1-1-64 0 0,1 0 0 0 0,1 0 0 0 0,-1-1 64 0 0,1 1-64 0 0,1-1 0 0 0,0 0 0 0 0,0 0 0 0 0,-1-1 0 0 0,1 0 64 0 0,0 0-64 0 0,-1-1 0 0 0,1 1 0 0 0,1-1 0 0 0,-1 0 0 0 0,1 1 64 0 0,0 0-64 0 0,1-1 0 0 0,0 1 0 0 0,0 0 0 0 0,0 0 0 0 0,-3 0 64 0 0,-1 0-64 0 0,0-1 0 0 0,1 0 0 0 0,0 0 0 0 0,1 1 64 0 0,0 0-64 0 0,0 0 0 0 0,-1 1 0 0 0,0 1 64 0 0,0-1-64 0 0,-1 1 0 0 0,1-1 0 0 0,-1 1 0 0 0,1-1 0 0 0,0 0 64 0 0,1 1-64 0 0,-1 0 0 0 0,1-1 0 0 0,-1 0 0 0 0,1 1 0 0 0,0-1 64 0 0,1 0-64 0 0,0 0 0 0 0,1 0 0 0 0,-1-1 0 0 0,1 0 0 0 0,-1 0 0 0 0,-1 0 0 0 0,-1 0 64 0 0,-1 0-64 0 0,1-1 0 0 0,-2 0 0 0 0,0 1 0 0 0,0 0 0 0 0,0-1 0 0 0,0 1 0 0 0,-1 0 64 0 0,1 1-64 0 0,1 0 0 0 0,0 0 0 0 0,-1 0 0 0 0,1 0 0 0 0,-1 0 0 0 0,0 0 0 0 0,0 1 0 0 0,-1-1 0 0 0,1 0 0 0 0,-1 0 0 0 0,1 0 64 0 0,-1-1-64 0 0,0 1 0 0 0,0 0 0 0 0,0 0 64 0 0,1 1-64 0 0,0 0 0 0 0,1 0 0 0 0,0 0 64 0 0,1 0-64 0 0,-3-1 0 0 0,0 0 0 0 0,2 0 0 0 0,1-1 0 0 0,1 0 0 0 0,1 1 0 0 0,1-2 0 0 0,-1 1 0 0 0,0 0 0 0 0,-1 0 0 0 0,0 0 0 0 0,-1 0 0 0 0,1 0 0 0 0,0 0 0 0 0,0 1 0 0 0,-1 0 0 0 0,0 0 0 0 0,-1 1 64 0 0,0 0-64 0 0,1 0 0 0 0,0 1 0 0 0,0 0 0 0 0,1 0 0 0 0,0 0 0 0 0,0 0 0 0 0,-1 0 0 0 0,0 0 0 0 0,0-1 0 0 0,0 1 0 0 0,0 0 0 0 0,0 0 0 0 0,-1 0 0 0 0,0-1 0 0 0,0 1 0 0 0,-1-1 0 0 0,0 0 0 0 0,0 1 0 0 0,0-1 64 0 0,1 1-64 0 0,-1 0 0 0 0,0 0 0 0 0,1 0 0 0 0,1 0 0 0 0,0 0 0 0 0,1-1 0 0 0,1 1 0 0 0,1-1 0 0 0,0 0 0 0 0,1 0 0 0 0,1-1 0 0 0,-1 1 0 0 0,-1-1 0 0 0,0 1 0 0 0,-1-1 0 0 0,-1 1 0 0 0,-1 0 0 0 0,0 0 0 0 0,-1 0 0 0 0,0 1 0 0 0,-1 0 0 0 0,0 0 0 0 0,1 1 0 0 0,0 0 0 0 0,0 1 0 0 0,0 0 0 0 0,-1 0 0 0 0,0 1 0 0 0,0 1 0 0 0,1-1 0 0 0,-1 0 0 0 0,1 0 0 0 0,0 0 0 0 0,1-1 0 0 0,0 1 0 0 0,-1 1 0 0 0,1-1 0 0 0,-1 1 0 0 0,1 0 0 0 0,0 0 0 0 0,-1 1 0 0 0,1 0 0 0 0,0 0 0 0 0,0 0 0 0 0,0 1 0 0 0,1-1 0 0 0,0 0 0 0 0,1-1 0 0 0,0 0 0 0 0,0-1 0 0 0,1 0 0 0 0,1 0 0 0 0,0-1 0 0 0,0 0 0 0 0,0 0 0 0 0,0 0 0 0 0,-1-1 0 0 0,-1 1 0 0 0,0-1 0 0 0,-1 0 0 0 0,0 0 0 0 0,1 0 0 0 0,-1 0 0 0 0,1 0 0 0 0,0-1 0 0 0,0 1 0 0 0,1-1 64 0 0,-1 0-64 0 0,1 0 0 0 0,0 0 0 0 0,0 0 0 0 0,0 0 0 0 0,-1 0 0 0 0,1 0 0 0 0,0 0 0 0 0,1 0 0 0 0,0 0 0 0 0,-1 0 0 0 0,2 0 0 0 0,-1 1 0 0 0,1 0 0 0 0,0 0 0 0 0,0 1 64 0 0,-1 1-64 0 0,0-1 0 0 0,0 0 0 0 0,0 0 0 0 0,1 0 0 0 0,0 1 0 0 0,0-1 0 0 0,0 1 0 0 0,1 0 0 0 0,0 0 0 0 0,1 1 0 0 0,-1-1 0 0 0,1 1 0 0 0,0-1 0 0 0,1 0 0 0 0,-1 0 0 0 0,1-1 0 0 0,1 1 0 0 0,0-1 0 0 0,0 1 0 0 0,0 0 0 0 0,1 0 0 0 0,0 0 0 0 0,0 0 0 0 0,-1-1 0 0 0,1 0 0 0 0,0 0 0 0 0,1 1 0 0 0,-1-1 0 0 0,0 0 0 0 0,1 1 0 0 0,-1-1 0 0 0,0 1 0 0 0,-1-2 0 0 0,1 1 0 0 0,-2-1 0 0 0,1 0 0 0 0,-2-1 0 0 0,1 0 0 0 0,-2 0 0 0 0,1-1 0-499-2,-3 1 0 499 2,-1-2 0 0 0,1 1 0 0 0,1 0 0 0 0,0 0 0 0 0,2 0 0 0 0,0 1 0 0 0,0 1 0 0 0,1-1 0 0 0,-1 1 0 0 0,1 0 0 0 0,1 0 0 0 0,-1 0 0 0 0,0 1 0 0 0,-1 0 0 0 0,1 0 0 0 0,1 0 0 0 0,0 0 352 0 0,1 0 64 0 0,1 1 16 0 0,0 0-256 0 0,-2 3-1520 0 0,0 1 1344 0 0,0 0 0 0 0,1 0 0 0 0,0 1 0 0 0,1-1 0 0 0,2 0 0 0 0,-1 1 0 0 0,1 1 0 0 0,0 0 0 0 0,-1 1 0 0 0,0-1 0 0 0,1 1 0 0 0,-1 0 0 0 0,0 0 0 0 0,0 0 0 0 0,-1 1 0 0 0,0 0 0 0 0,0 0 0 0 0,0 2 0 0 0,0-1 0 0 0,0 1 0 0 0,0-1 0-498-4,1 1 0 498 4,-1 0 0 0 0,0-1 0 0 0,0 1 0 0 0,0-1 0 0 0,1-1 0 0 0,-1 0 0 0 0,0 0 0 0 0,2 1 0 0 0,-1 0 0 0 0,1 0 0 0 0,0 1 0 0 0,0-1 0 0 0,0 2 0 0 0,0 0 0 0 0,1 0 0 0 0,-2 3 0 0 0,0-1 0 0 0,0 1 0 0 0,1-1 0 0 0,0 0 0 0 0,1-1 0 0 0,0-1 0 0 0,0 0 0 0 0,1 0 0 0 0,-1 0 0 0 0,1-1 0 0 0,0 0 0 0 0,0 0 0 0 0,1-1 0 0 0,0-1 0 0 0,1 1 0 0 0,0-1 0-511 4,1 0 0 511-4,0-1 0 0 0,1 0 0 0 0,0 1 0 0 0,1-1 0 0 0,0 1 0 0 0,0-1 0-499 1,1 1 0 499-1,-1 0 0 0 0,1-1 0 0 0,-1 0 0 0 0,0 1 0 0 0,0-1 0 0 0,0 0 0 0 0,0 0 0 0 0,0 0 0-500 0,1 1 0 500 0,1 0 0 0 0,-1 1 0 0 0,1 1 0 0 0,1 1 0 0 0,0 0 0 0 0,0 0 0 0 0,-1-1 0 0 0,1 1 0 0 0,0-1 0 0 0,0 0 0 0 0,0 0 0-500-3,0 0 0 500 3,0-1 0 0 0,0-1 0 0 0,0 0 0 0 0,1 1 0 0 0,0-1 0 0 0,0 2 0 0 0,0 0 0 0 0,1 1 0 0 0,-1 1 0 0 0,1-1 0 0 0,-1 1 0 0 0,1 0 0 0 0,-1-1 0 0 0,1 0 0 0 0,1-2 0 0 0,-1 1 0 0 0,1-2 0 0 0,1 0 0 0 0,-1 0 0 0 0,1-1 0 0 0,0 1 0 0 0,0-1 0 0 0,0 1 0 0 0,0 0 0 0 0,-1 0 0 0 0,0 1 0 0 0,-2-2 0 0 0,1 1 0 0 0,-2-1 312 0 0,1-1 104 0 0,0 0 16 0 0,0-1 8 0 0,3 4-1984 0 0,2 0 1456 0 0,-1 1 88 0 0,0-2 0 0 0,-1-1 0 0 0,-1 0 0 0 0,-1-2 0 0 0,-1-1 0 0 0,0 1 0 0 0,0-1 0 0 0,0 0 0 0 0,0 0 0 0 0,0 0 0 0 0,0 0 0 0 0,1 1 0 0 0,-1-1 0 0 0,1 0 0 0 0,-1-1 0 0 0,1-1 0 0 0,-1 1 0 0 0,1-1 0 0 0,-1 0 0 0 0,1 1 0 0 0,1 1 0 0 0,-1 0 0 0 0,0 0 0 0 0,0-1 0 0 0,0 1 0 0 0,0-1 0 0 0,1 1 0 0 0,-1-1 72 0 0,1 1-72 0 0,-1 1 0 0 0,1 0 0 0 0,0 2 0 0 0,0 0 0 0 0,-1 0 0 0 0,1 0 0 0 0,-1 2 0 0 0,1-1 0 0 0,-1 1 80 0 0,0 0-80 0 0,-1 0 0 0 0,1-1 0 0 0,-1-1 0 0 0,0 0 0 0 0,0-1 0 0 0,0 0 0 0 0,0-1 0 0 0,0 1 0 0 0,0-1 0 0 0,1 1 0 0 0,0 0 0 0 0,1 0 0 0 0,1 1 0 0 0,0 1-80 0 0,0 0 80 0 0,0 0 0 0 0,1 0 0 0 0,-1 0 0 0 0,0 0 0 0 0,1-2 0 0 0,-1 1 0 0 0,0-1 0 0 0,0 1 0 0 0,0-1 0 0 0,0-1 0 0 0,0 0 0 0 0,1-1 0 0 0,0 0 0 0 0,0-2 0 0 0,0 1 0 0 0,1-2 0 0 0,-1 1 0 0 0,0-1 0 0 0,0 1 0 0 0,0 0 0 0 0,0 1 0 0 0,0-1 0 0 0,0 1 0 0 0,0-1 0 0 0,0 0 0 0 0,-1 1 0 0 0,1-1 0 0 0,0 0 0 0 0,0 0 0 0 0,2 0 0 0 0,0 0 0 0 0,-1 0 0 0 0,0 0 0 0 0,0-1 0 0 0,-2 1 0 0 0,1-1 0 0 0,0 0 0 0 0,-1 0 0 0 0,0 1 0 0 0,0-2 0 0 0,-1 1 0 0 0,1 0 0 0 0,-1-1 0 0 0,2 1 0 0 0,-1 0 0 0 0,1-1 0 0 0,0 0 0 0 0,0 0 0 0 0,0 1 0 0 0,0-1 0 0 0,1 0 0 0 0,-1 0 0 0 0,0 1 0 0 0,1-1 0 0 0,1 1 0 0 0,0 0 0 0 0,1 1 0 0 0,1-1 0 0 0,1-1 0 0 0,-1 1 0 0 0,0-2 0 0 0,-1 1 0 0 0,0 0 0 0 0,0 0 0 0 0,0-1 0 0 0,-1 1 0 0 0,0 0 0 0 0,1-1 0 0 0,-1 0 0 0 0,0-1 0 0 0,1 0 0 0 0,0 0 0 0 0,0 0 0 0 0,1 0 0 0 0,1 0 0 0 0,0 0 0 0 0,1 0 0 0 0,0-1 0 0 0,1-1 0 0 0,0 0 64 0 0,1-1-64 0 0,0 1 0 0 0,1-1 0 0 0,0 1 0 0 0,-1 1 0 0 0,1 0 0 0 0,0 0 0 0 0,0 1 0 0 0,-2-1 0 0 0,0 1 0 0 0,-1 0 0 0 0,-1-1 0 0 0,1 1 0 0 0,0-1 0 0 0,0 1 0 0 0,1 0 0 0 0,1 1 0 0 0,1-1 0 0 0,0 1 0 0 0,0 1 0 0 0,0 0 0 0 0,0 1 0 0 0,1-1 0 0 0,-1 0 0 0 0,0-1 0 0 0,0 1 0 0 0,-1-1 0 0 0,-1 1 0 0 0,0-1 0 0 0,-1 0 0 0 0,0 0 0 0 0,-1-1 0 0 0,0-1 0 0 0,1-1 0 0 0,0 1 0 0 0,1 0 0 0 0,0 0 0 0 0,0-1 0 0 0,1 0 0 0 0,-1 0 0 0 0,1 0 0 0 0,-1 0 0 0 0,1 0 0 0 0,0 0 0 0 0,1 1 0 0 0,0 0 0 0 0,-1 0 0 0 0,1 0 0 0 0,-1 2 0 0 0,0-1 0 0 0,1 0 0 0 0,-1 0 0 0 0,-1 0 0 0 0,1 0 0 0 0,0-1 0 0 0,1 1 0 0 0,0 1 0 0 0,1-1 0 0 0,0 1 0 0 0,1 0 0 0 0,0 0 0 0 0,1 0 0 0 0,0 0 0 0 0,-1 0 0 0 0,1 1 0 0 0,-1-1 0 0 0,0 1 0 0 0,-1 0 0 0 0,-1 0 0 0 0,-1 1 0 0 0,-1 0 0 0 0,0 0 0 0 0,-1 0 0 0 0,0-1 0 0 0,1 0 0 0 0,-1-2 0 0 0,4 0 0 0 0,1 0 0 0 0,0 0 0 0 0,-1-1 0 0 0,1 1 0 0 0,0-1 0 0 0,-1 0 0 0 0,1 0 0 0 0,-2 0 0 0 0,1 0 0 0 0,-1 0 0 0 0,-1 0 0 0 0,1 0 0 0 0,-1 1 0 0 0,0 0 0 0 0,1 1 0 0 0,-1-1 0 0 0,0 0 0 0 0,0 0 0 0 0,0-1 0 0 0,1 1 0 0 0,-1-1 0 0 0,1-1 0 0 0,-1 0 0 0 0,1 0 0 0 0,4 0 0 0 0,1 2 0 0 0,2-1 0 0 0,-1 1 0 0 0,-1 0 0 0 0,-1-1 0 0 0,-2 1 0 0 0,-2-1 0 0 0,0 0 0 0 0,-1-1 0 0 0,0 1 0 0 0,0-1 0 0 0,2 0 0 0 0,-1-1 0 0 0,1 0 0 0 0,0 0 0 0 0,0 0 0 0 0,0 0 0 0 0,1 0 0 0 0,1 1 0 0 0,1-1 0 0 0,1 0 0 0 0,0 0 0 0 0,1 0 0 0 0,-1 1 0 0 0,1 0 0 0 0,-1 0 0 0 0,0 0 0 0 0,1 1 0 0 0,-1 0 0 0 0,0 0 0 0 0,0 0 0 0 0,0 0 0 0 0,1 0 0 0 0,0 0 0 0 0,1 0 0 0 0,0 0 0 0 0,0 1 0 0 0,-1-1 0 0 0,-2 0 0 0 0,-1 0 0 0 0,0 0 0 0 0,-2-1 0 0 0,0 0 0 0 0,-1 1 0 0 0,0-1 0 0 0,0 1 0 0 0,0-1 0 0 0,1 1 0 0 0,0-1 0 0 0,0 0 0 0 0,0 0 0 0 0,1-1 0 0 0,1 0 0 0 0,0 0 0 0 0,0-1 0 0 0,1 1 0 0 0,0-1 0 0 0,0 1 0 0 0,0 0 0 0 0,-1 0 0 0 0,0 1 0 0 0,-1 0 0 0 0,0 0 0 0 0,0 2 0 0 0,-1 0 0 0 0,1 0 0 0 0,0 1 0 0 0,0 1 0 0 0,-1-1 0 0 0,1 1 0 0 0,0-1 0 0 0,0 0 0 0 0,0-1 0 0 0,0 0 0 0 0,0 0 0 0 0,-1-1 0 0 0,1-1 0 0 0,-2 0 0 0 0,0 0 0 0 0,-1 0 0 0 0,1 0 0 0 0,-1 0 0 0 0,2-1 0 0 0,-1 0 0 0 0,5 0 0 0 0,2 0 0 0 0,-1 0 0 0 0,0 0 0 0 0,-2 0 0 0 0,0 0 0 0 0,-1 1 0 0 0,0 0 0 0 0,-2-1 0 0 0,0 1 0 0 0,0 0 0 0 0,0-1 0 0 0,1-1 0 0 0,1 1 0 0 0,0 0 64 0 0,4 0-64 0 0,1 1 0 0 0,-1 0 0 0 0,-1 1 0 0 0,-1 1 0 0 0,-1 0 0 0 0,0 0 0 0 0,-2 1 0 0 0,0 0 0 0 0,0 0 0 0 0,-2 0 0 0 0,-2 0 0 0 0,0 0 0 0 0,-2 1 0 0 0,-1-1 0 0 0,-1 0 0 0 0,1-1 0 0 0,-1 1 0 0 0,1-2 0 0 0,1 0 0 0 0,0 0 0 0 0,2 0 0 0 0,0 0 0 0 0,0 0 0 0 0,0 1 0 0 0,1-1 0 0 0,0 0 0 0 0,-1 0 0 0 0,1-1 0 0 0,-1 1 0 0 0,0-1 0 0 0,0 0 0 0 0,-1 1 0 0 0,0 0 0 0 0,0-1 0 0 0,-1 1 0 0 0,0-1 0 0 0,0 1 0 0 0,0 0 0 0 0,2 1 0 0 0,-1-1 0 0 0,0 0 0 0 0,0 1 0 0 0,0-1 0 0 0,-1 1 0 0 0,1-1 0 0 0,0 0 0 0 0,1-1 0 0 0,-1 1 0 0 0,1 0 0 0 0,0-1 0 0 0,0 1 0 0 0,1 0 0 0 0,0-1 0 0 0,0 0 0 0 0,0-1 0 0 0,0 2 0 0 0,-2-1 0 0 0,0 0 0 0 0,-1 0 0 0 0,0-1 0 0 0,-1 1 0 0 0,-1 0 0 0 0,1-1 0 0 0,-1 0 0 0 0,1 1 0 0 0,0-1 0 0 0,-1 1 0 0 0,1-1 0 0 0,-2 0 0 0 0,1-1 0 0 0,0 1 0 0 0,1 0 0 0 0,1 1 0 0 0,1 0 0 0 0,0 0 0 0 0,2 1 0 0 0,-1-1 0 0 0,0 2 0 0 0,0-1 0 0 0,-1 1 0 0 0,0-1 0 0 0,-1 1 0 0 0,0 0 0 0 0,-1 0 0 0 0,0 0 0 0 0,0 0 0 0 0,0 0 0 0 0,0 0 0 0 0,1-1 0 0 0,-1 1 0 0 0,0 0 0 0 0,1 0 0 0 0,0 1 0 0 0,1-1 0 0 0,0 1 0 0 0,1-1 0 0 0,1 1 0 0 0,-1-1 0 0 0,1 1 0 0 0,1 1 0 0 0,-1 0 0 0 0,0-1 0 0 0,1 0 0 0 0,-1-1 0 0 0,0 0 0 0 0,0 1 0 0 0,-1-2 0 0 0,-1 1 0 0 0,0-1 0 0 0,0 0 0 0 0,-1 0 0 0 0,0-1 0 0 0,0 0 0 0 0,0-2 0 0 0,0 0 0 0 0,1 0 0 0 0,-1-1 0 0 0,1 0 0 0 0,0 0 0 0 0,-1-1 0 0 0,2 0 0 0 0,-1-1 0 0 0,1-1 0 0 0,-1 1 0 0 0,1-1 0 0 0,-1 0 0 0 0,-1 1 0 0 0,0-1 0 0 0,0 0 0 0 0,-1 0 0 0 0,1 0 0 0 0,0 0 0 0 0,-1-1 0 0 0,0 2 0 0 0,1-1 0 0 0,-1 1 0 0 0,0 1 0 0 0,0 1 0 0 0,0 0 0 0 0,-2 0 0 0 0,0 0 0 0 0,-1 1 0 0 0,0-1 0 0 0,0 0 0 0 0,-1 0 0 0 0,0-1 64 0 0,1-1-64 0 0,-1-1 0 0 0,0 0 0 0 0,0 0 0 0 0,0 0 0 0 0,0-1 0 0 0,0 0 0 0 0,0 0 0 0 0,0 0 0 0 0,-1 0 0 0 0,2-1 0 0 0,-1-1 0 0 0,1 0 0 0 0,0 0 0 0 0,-1-1 0 0 0,0-1 0 0 0,-1-1 0 0 0,0 0 0 0 0,-1 1 0 0 0,0-1 0 0 0,-1-1 0 0 0,-1-1 0 0 0,1-1 0 0 0,-1 0 0 0 0,0-1 0 0 0,-1 1 0 0 0,2-5 0 0 0,-1 0 0 0 0,1-1 0 0 0,-1-1 0 0 0,0 2 0 0 0,-1 0 0 0 0,1 1 0 0 0,-1 0 0 0 0,1 0 0 0 0,0 0 0 0 0,0 0 0 0 0,1 0 0 0 0,-1 1 64 0 0,0-1-64 0 0,0 1 0 0 0,0 0 0 0 0,0 1 0 0 0,0 1 0 0 0,-1 0 0 0 0,1 1 0 0 0,-1 1 0 0 0,0 0 0 0 0,0 1 0 0 0,-1 0 0 0 0,1 0 0 0 0,0 0 0 0 0,-1-1 0 0 0,1 0 0 0 0,0 0 0 0 0,0 0 0 0 0,0 0 0 0 0,0 1 0 0 0,0 0 0 0 0,-1-1 0 0 0,1 0 0 0 0,0-1 0 0 0,0-2 0 0 0,0-1 0 0 0,0-1 0 0 0,1 1 0 0 0,-1-1 0 0 0,1 0 0 0 0,1 0 0 0 0,-1-1 0 0 0,1-1 0 0 0,1 0 0 0 0,0-2 0 0 0,0-1 0 0 0,-1-1 0 0 0,0 1 0 0 0,-1-1 0 0 0,-1 2 0 0 0,-1 1 0 0 0,0 2 0 0 0,-2 1 0 0 0,-1 0 0 0 0,0 2 0 0 0,-1 0 0 0 0,-1 0 0 0 0,0 1 0 0 0,-1 1 0 0 0,-1 1 0 0 0,0 0 0 0 0,0 1 0 0 0,-1 0 0 0 0,0-1 0 0 0,-1 0 0 0 0,1-1 0 0 0,-1 1 0 0 0,0 0 0 0 0,-1 0 0 0 0,0-1 0 0 0,0 1 0 0 0,-1-2 0 0 0,1 0 0 0 0,-1-1 0 0 0,0 0 0 0 0,0 0 0 0 0,0 1 0 0 0,-1 0 0 0 0,-1-4 0 0 0,0 0 0 0 0,0 0 0 0 0,0 1 0 0 0,1 1 0 0 0,1 1 0 0 0,1 1 0 0 0,-1 1 0 0 0,0 1 0 0 0,-1 0 0 0 0,0 1 0 0 0,-1 0 0 0 0,0 1 0 0 0,-1 2 0 0 0,-1 0 0 0 0,0 2 0 0 0,1 0 0 0 0,-1 1 0 0 0,0 0 0 0 0,1 0 0 0 0,-1 1 0 0 0,1 0 0 0 0,-1 0 0 0 0,1 0 0 0 0,-1 1 0 0 0,-1 0 0 0 0,0 0 0 0 0,-1 1 0 0 0,0 0 0 0 0,-2 0 0 0 0,0 0 0 0 0,-1 1 0 0 0,-1-1 0 0 0,0 1 0 0 0,-1-1 0 0 0,1 0 0 0 0,-1 0 0 0 0,0-1 0 0 0,1 1 0 0 0,0 0 0 0 0,0 1 0 0 0,1 1 0 0 0,-1 0 0 0 0,-1 1 0 0 0,-2 0 0 0 0,-1 1 0 0 0,0 1 0 0 0,-2 0 0 0 0,-1 1 0 0 0,-1-1 0 0 0,-1 1 0 0 0,0 0 0 0 0,0 0 0 0 0,1 1 0 0 0,0-1 0 0 0,0 0 0 0 0,1 0 0 0 0,0-1 0 0 0,2-1 0 0 0,1 1 0 0 0,1-1 0 0 0,1-1 0 0 0,0 1 0 0 0,0-1 0 0 0,-1 0 0 0 0,-1 1 0 0 0,0-1 0 0 0,-1 1 0 0 0,0-1 0 0 0,-1-1 0 0 0,0 1 0 0 0,0 0 0 0 0,1 0 0 0 0,0 0 0 0 0,-1 1 0 0 0,0 1 0 0 0,-1-1 0 0 0,1 1 0 0 0,-1 0 0 0 0,-1 0 0 0 0,1 0 0 0 0,-1 1 0 0 0,0-1 0 0 0,1 2 0 0 0,0-1 0 0 0,1 0 0 0 0,1 1 0 0 0,0-1 0 0 0,0 0 0 0 0,1 0 0 0 0,0 0 0 0 0,1-1 0 0 0,1 0 0 0 0,1-1 0 0 0,0 0 0 0 0,1 0 0 0 0,0 0 0 0 0,0 0 0 0 0,0 0 0 0 0,0-1 0 0 0,-2 1 0 0 0,0-1 0 0 0,0 0 0 0 0,-1-1 0 0 0,1 1 0 0 0,-1-1 0 0 0,0 0 0 0 0,1-1 0 0 0,-1 1 0 0 0,1 0 0 0 0,0 0 0 0 0,0 1 0 0 0,0 0 0 0 0,0 1 0 0 0,-1 1 0 0 0,1-1 0 0 0,0 1 0 0 0,-1 1 0 0 0,0 0 0 0 0,-1 0 0 0 0,0 1 0 0 0,-1 0 0 0 0,-1 1 0 0 0,0-1 0 0 0,-1 2 0 0 0,1-1 0 0 0,0 1 0 0 0,0 1 0 0 0,0-1 0 0 0,1 0 0 0 0,1 0 0 0 0,0-1 0 0 0,1 0 0 0 0,0 0 0 0 0,1-1 0 0 0,-1 0 0 0 0,0 0 0 0 0,0-1 0 0 0,-1 1 0 0 0,1-2 0 0 0,-1 0 0 0 0,1 0 0 0 0,-2-1 0 0 0,1 0 0 0 0,0 0 0 0 0,0 0 0 0 0,0 0 0 0 0,0 0 0 0 0,0 1 0 0 0,0-1 0 0 0,0 1 0 0 0,0-1 0 0 0,0 1 0 0 0,-1 0 0 0 0,0 1 0 0 0,0 0 0 0 0,-2 1 0 0 0,0 1 0 0 0,-1 0 0 0 0,0 0 0 0 0,1 0 0 0 0,0 0 0 0 0,1 0 0 0 0,0-1 0 0 0,2 0 0 0 0,1 0 0 0 0,1-1 0 0 0,1 1 0 0 0,1-1 0 0 0,0-1 0 0 0,1 0 0 0 0,-2 0 0 0 0,0 0 0 0 0,-1-1 0 0 0,0 1 0 0 0,-1-1 0 0 0,0-1 0 0 0,0 1 0 0 0,-1 0 0 0 0,-1 0 0 0 0,0 1 0 0 0,-2 0 0 0 0,1 1 0 0 0,-6-1 0 0 0,0 1 0 0 0,0 0 0 0 0,1 1 0 0 0,1-1 0 0 0,0 1 0 0 0,1 0 0 0 0,-4 1 0 0 0,-3 0 0 0 0,1 0 0 0 0,1-1 0 0 0,0 0 0 0 0,2 0 0 0 0,2-1 0 0 0,2 0 0 0 0,2 0 0 0 0,1-1 0 0 0,1-1 0 0 0,1 0 0 0 0,1-1 0 0 0,-1 0 0 0 0,-1 0 0 0 0,0-1 0 0 0,-1 1 0 0 0,0-1 0 0 0,-2 0 0 0 0,1 0 0 0 0,-1 0 0 0 0,1 0 0 0 0,-1 0 0 0 0,0 1 0 0 0,0 0 0 0 0,-1 0 0 0 0,0 1 0 0 0,0 1 0 0 0,-2 0 0 0 0,0 0 0 0 0,-1 1 0 0 0,-1 0 0 0 0,1 0 0 0 0,-1 0 0 0 0,0 1 0 0 0,0-1 0 0 0,0 1 0 0 0,1-1 0 0 0,0 0 0 0 0,1-2 0 0 0,1 1 0 0 0,1-2 0 0 0,1 1 0 0 0,0-1 0 0 0,0-1 0 0 0,-1 1 0 0 0,0-1 0 0 0,0-1 0 0 0,-1 1 0 0 0,-1-1 0 0 0,0 0 0 0 0,-1 1 0 0 0,1 0 0 0 0,-1 0 0 0 0,0 1 0 0 0,0 0 0 0 0,-1 1 0 0 0,-2 0 0 0 0,0 1 0 0 0,0 0 0 0 0,1 0 0 0 0,0 1 0 0 0,1-1 0 0 0,0 0 0 0 0,3 0 0 0 0,0 0 0 0 0,2 0 0 0 0,2-1 0 0 0,1 0 0 0 0,1 0 0 0 0,1-1 0 0 0,0 0 0 0 0,0 0 0 0 0,-1 0 0 0 0,0-1 0 0 0,0 1 0 0 0,0 0 0 0 0,0-1 0 0 0,1 1 0 0 0,0 0 0 0 0,0 0 0 0 0,1 0 0 0 0,-1 0 0 0 0,1 1 0 0 0,0 0 0 0 0,0-1 0 0 0,-1 1 0 0 0,-2 0 0 0 0,-2-1 0 0 0,0 0 0 0 0,1 0 0 0 0,1 1 0 0 0,1-1 0 0 0,0 0 0 0 0,1 1 0 0 0,-1-1 0 0 0,0 0 0 0 0,-1 0 0 0 0,1-1 0 0 0,-1 0 0 0 0,1 0 0 0 0,0-1 0 0 0,-1 0 0 0 0,2 0 0 0 0,2 0 0 0 0,0 0 0 0 0,1 0 0 0 0,0-1 0 0 0,1 1 0 0 0,-1-1 0 0 0,0 0 0 0 0,-2 1 0 0 0,0-1 0 0 0,0 1 0 0 0,-1 0 0 0 0,0 0 0 0 0,-1 1 0 0 0,1-1 0 0 0,0 1 0 0 0,0-1 0 0 0,1-1 0 0 0,1 0 0 0 0,1 0 0 0 0,1 1 0 0 0,0 0 0 0 0,0 1 0 0 0,1 1 0 0 0,-1 0 0 0 0,1 0 0 0 0,-1 0 0 0 0,0 1 0 0 0,-1 0 0 0 0,1 0 0 0 0,-2 1 0 0 0,1 0 0 0 0,-2 0 0 0 0,0 0 0 0 0,-2 0 0 0 0,1-1 0 0 0,-1 1 0 0 0,1-1 0 0 0,1 1 0 0 0,0-1 0 0 0,0 0 0 0 0,2 1 0 0 0,-1 0 0 0 0,1 0 0 0 0,0 0 0 0 0,1 1 0 0 0,0 0 0 0 0,0 1 0 0 0,1 0 64 0 0,1-1-64 0 0,0 1 0 0 0,0 0 0 0 0,0 0 0 0 0,-1 0 0 0 0,0 0 0 0 0,0-1 0 0 0,-1 1 0 0 0,1-1 0 0 0,-1 1 0 0 0,0-1 0 0 0,-1 0 0 0 0,0 0 0 0 0,0-1 0 0 0,1 1 0 0 0,0 0 0 0 0,0-1 0 0 0,0 1 0 0 0,1 1 0 0 0,0-1 0 0 0,0 1 0 0 0,0 1 0 0 0,0 0 0 0 0,1 1 0 0 0,-1 0 0 0 0,1 0 232 0 0,-1-1 96 0 0,-1 1 24 0 0,-2 0-216 0 0,-9 0-1224 0 0,-2 1 1088 0 0,0 0 0 0 0,3 0 0 0 0,3 0 0 0 0,2-1 0 0 0,2 1 0 0 0,2 0 0 0 0,0 1 0 0 0,0 0 0 0 0,1 0 0 0 0,0 0 0 0 0,-1 0 0 0 0,1 0 0 0 0,0 0 0 0 0,0-1 0 0 0,0 0 0 0 0,1 0 0 0 0,1-1 0 0 0,0 0 0 0 0,0-1 0 0 0,1 0 0 0 0,0-1 0 0 0,0 0 0 0 0,-1 0 0 0 0,0 1 0 0 0,0-1 0 0 0,0 2 0 0 0,1-1 0 0 0,-1 0 0 0 0,1 1 0 0 0,1-1 0 0 0,0 0 0 0 0,0 0 0 0 0,1 1 0 0 0,-1 0 0 0 0,1 0 0 0 0,-1 0 0 0 0,1 1 0 0 0,-1-1 0 0 0,0 0 0 0 0,1 1 0 0 0,-1-1 0 0 0,1 1 0 0 0,0 0 0 0 0,0 0 0 0 0,1 1 0 0 0,0-1 0 0 0,1 1 248 0 0,0-1 88 0 0,-1 0 16 0 0,1 1 8 0 0,0 0-288 0 0,0-1-48 0 0,0 0-24 0 0,0 1 0 0 0,-1 1 0 0 0,0-1 0 0 0,0 1 0 0 0,-1 1-288 0 0,-3 3-848 0 0,-1 2 1136 0 0,2-1 0 0 0,2-1 0 0 0,2-2 0 0 0,2-1 0 0 0,-1 0 0 0 0,1-1 0 0 0,0 2 0 0 0,0 0 0 0 0,0 0 0 0 0,0 2 0 0 0,0 0 0 0 0,1 0 0 0 0,0 1 0 0 0,-1-1 0 0 0,1 2 0-499-4,0 0 0 499 4,0 0 0 0 0,1-1 0 0 0,0 0 0 0 0,1 0 0 0 0,0 1 0 0 0,1-1 0 0 0,0 2 0 0 0,0 0 0 0 0,1 1 0 0 0,0 1 0 0 0,0-1 0 0 0,0 1 0 0 0,0-1 0 0 0,1-1 0 0 0,-1 0 0 0 0,1-1 0 0 0,0-1 0 0 0,1 0 0 0 0,1 1 0 0 0,1 0 0 0 0,0 0 0 0 0,1 1 0 0 0,0 1 0 0 0,1 0 0 0 0,0-2 0 0 0,1 0 0 0 0,-1-1 0 0 0,1 1 0 0 0,0-1 0 0 0,-1 0 0 0 0,1 0 0 0 0,-1 0 0 0 0,1 0 0 0 0,0 1 0 0 0,1-1 0 0 0,0 0 0 0 0,1 1 0 0 0,0-1 0 0 0,-1 0 0 0 0,1 0 0-502 3,0 1 0 502-3,0 0 0 0 0,1 0 0 0 0,0 0 0 0 0,1 1 0 0 0,0 0 0-514 0,-2 0 0 514 0,1 1 0 0 0,0 0 0 0 0,0 0 0 0 0,-1 2 0 0 0,1 1 0 0 0,0 0 0 0 0,0 0 0 0 0,0 1 0 0 0,0-2 0 0 0,1 1 0 0 0,1-1 0 0 0,1 0 0 0 0,-1 0 0 0 0,2-1 0 0 0,-1 1 0 0 0,2 0 0 0 0,-1-1 0 0 0,1 0 0 0 0,-1-1 0 0 0,0-1 0 0 0,-1 0 0 0 0,0 0 0 0 0,0 1 0 0 0,0 0 0 0 0,-1 1 0 0 0,-1-1 0 0 0,-1 1 0 0 0,0-1 0 0 0,0-1 0 0 0,-1 0 0 0 0,0-1 0 0 0,0 0 0 0 0,-1-1 0 0 0,0 0 0 0 0,0-1 0 0 0,0 1 0 0 0,0 0 0 0 0,0-1 88 0 0,0 0-88 0 0,-1 0 0 0 0,-1-1 0 0 0,0 0 0 0 0,1 0 0 0 0,0 0 0 0 0,-1 1-80 0 0,1 0 80 0 0,0 0 0 0 0,1 0 0 0 0,-1 0 0 0 0,0 0 0 0 0,0-1 0 0 0,1 1 0 0 0,0-1 0 0 0,0 2 0 0 0,1-1 0 0 0,0 1 0 0 0,1 0 0 0 0,0-1 0 0 0,-1 1 0 0 0,0 0 0 0 0,0-1 0 0 0,0 1 0 0 0,0-1 0 0 0,2 1 0 0 0,0 0 0 0 0,1-1 0 0 0,0 0 0 0 0,0 0 0 0 0,1-1 0-503-1,-1-1 0 503 1,1 0 0 0 0,-1 1 0 0 0,1 1 0 0 0,-1 0 0 0 0,0 1 248 0 0,0 0 96 0 0,-1 0 16 0 0,0-1 8 0 0,0-1-296 0 0,0 1-48 0 0,1-1-24 0 0,3 1-296 0 0,9 3-864 0 0,3 0 1160 0 0,-1-1 0 0 0,0-1 0 0 0,-3-2 0 0 0,-3-2 0 0 0,-1 0 0 0 0,-1-1 0 0 0,-1 0 0 0 0,-1 0 0 0 0,0 0 0 0 0,0 1 0 0 0,0-1 0 0 0,1 0 0 0 0,0 0 0 0 0,-1-1 0 0 0,0 0 0 0 0,0 1 0 0 0,0-1 0 0 0,-1 0 0 0 0,0 0 0 0 0,0 0 0 0 0,0-1 0 0 0,-1 0 0 0 0,1 0 0 0 0,1 0 0 0 0,0-1 0 0 0,1 0 0 0 0,1 0 0 0 0,1-1 0 0 0,0 0 0 0 0,0-1 0 0 0,1 0 0 0 0,0 1 0 0 0,1-1 0 0 0,0 1 0 0 0,1 0 0 0 0,0 0 0 0 0,1 1 0 0 0,-1 0 0 0 0,1 0 0 0 0,-2 1 0 0 0,0 0 0 0 0,0 0 0 0 0,-1 0 0 0 0,0 0 0 0 0,0-1 0 0 0,0 0 0 0 0,-1 1 0 0 0,2-1 0 0 0,0 1 0 0 0,0 0 0 0 0,2-1 0 0 0,0 1 0 0 0,0-1 0 0 0,1-1 0 0 0,0 1 0 0 0,-1-1 0 0 0,0 0 0 0 0,-1 0 0 0 0,-1 0 0 0 0,-2 0 0 0 0,1-1 0 0 0,0 1 0 0 0,1 0 0 0 0,-1 0 0 0 0,1 0 0 0 0,1-1 0 0 0,-1-1 0 0 0,0 0 0 0 0,0 0 0 0 0,0-1 0 0 0,0 1 0 0 0,1 0 0 0 0,0-1 0 0 0,2 1 0 0 0,1 1 0 0 0,1-1 0 0 0,-1 0 0 0 0,2 0 0 0 0,0 1 0 0 0,0-1 0 0 0,1 1 0 0 0,0 0 0 0 0,1 0 0 0 0,-1 0 0 0 0,0 0 0 0 0,-1-1 0 0 0,0 1 0 0 0,-2 0 0 0 0,0 0 0 0 0,-3 0 0 0 0,0 0 0 0 0,-2 0 0 0 0,0 0 0 0 0,-1 0 0 0 0,0 1 0 0 0,1-1 0 0 0,1 0 0 0 0,0-1 0 0 0,1 0 0 0 0,1-1 0 0 0,2 1 0 0 0,-1-1 0 0 0,0 0 0 0 0,0-1 0 0 0,1 1 0 0 0,0-1 0 0 0,1 0 0 0 0,0-1 0 0 0,0 1 0 0 0,-1 0 0 0 0,-1 0 0 0 0,0 0 0 0 0,-1 1 0 0 0,1 0 0 0 0,-1 0 0 0 0,1 0 0 0 0,0 0 0 0 0,1 0 0 0 0,0-1 0 0 0,0 1 0 0 0,0 0 0 0 0,0-1 0 0 0,-1 1 0 0 0,-1-1 0 0 0,-1 0 0 0 0,-1 0 0 0 0,0-1 0 0 0,1 1 0 0 0,0 0 0 0 0,1 0 0 0 0,-1-1 0 0 0,1 0 0 0 0,-1 0 0 0 0,0-1 0 0 0,1 1 0 0 0,0-1 0 0 0,0 1 0 0 0,1-1 0 0 0,0 1 0 0 0,0 0 0 0 0,1 0 0 0 0,-1 0 0 0 0,0 0 0 0 0,-1 1 0 0 0,-1-1 0 0 0,0 1 0 0 0,0 0 0 0 0,0 0 0 0 0,2 0 0 0 0,1-1 0 0 0,1 0 0 0 0,1-1 0 0 0,0 1 0 0 0,0-1 0 0 0,-1-1 0 0 0,0 2 0 0 0,-2-1 0 0 0,0 1 0 0 0,-1-1 0 0 0,-2 1 0 0 0,0 0 0 0 0,0 1 0 0 0,0 0 0 0 0,-1 0 0 0 0,1 0 0 0 0,-1-1 0 0 0,1 0 0 0 0,1-1 0 0 0,0 0 0 0 0,2 0 0 0 0,2 0 0 0 0,-1-1 0 0 0,1 0 0 0 0,-1 1 0 0 0,1-1 0 0 0,-1 0 0 0 0,1 1 0 0 0,-1 0 0 0 0,1 0 0 0 0,-1 1 0 0 0,0 1 0 0 0,-1 0 0 0 0,0 1 0 0 0,-1 0 0 0 0,0 1 0 0 0,-1 0 0 0 0,1-1 0 0 0,-1 1 0 0 0,0 0 0 0 0,0-2 0 0 0,0 1 0 0 0,-1 0 0 0 0,-1-1 0 0 0,-1 0 0 0 0,1 0 0 0 0,-1 0 0 0 0,1-1 0 0 0,1-1 0 0 0,0 0 0 0 0,1-1 0 0 0,0 1 0 0 0,1-1 0 0 0,0 0 0 0 0,1 0 0 0 0,0 1 0 0 0,-1 0 0 0 0,1 0 0 0 0,-1 2 0 0 0,-1 0 0 0 0,0 0 0 0 0,-1 1 0 0 0,1-1 0 0 0,-1 0 0 0 0,-1 0 0 0 0,1 0 0 0 0,0 0 0 0 0,0-1 0 0 0,0 1 0 0 0,2 0 0 0 0,-1 0 0 0 0,1 0 0 0 0,0-1 0 0 0,0 1 0 0 0,0 0 0 0 0,0-1 0 0 0,-1 1 0 0 0,-1-1 0 0 0,0 1 0 0 0,0-1 0 0 0,-1 1 0 0 0,-1-1 0 0 0,-1-1 0 0 0,1 1 0 0 0,-1 0 0 0 0,1 0 0 0 0,0 0 0 0 0,0 1 0 0 0,1-1 0 0 0,0 0 0 0 0,1 1 0 0 0,0-1 0 0 0,2 1 0 0 0,0-1 0 0 0,0 0 0 0 0,1 0 0 0 0,-1 0 0 0 0,0 1 0 0 0,0 0 0 0 0,0 0 0 0 0,-2 0 0 0 0,1 1 0 0 0,-1 0 0 0 0,0 0 0 0 0,0 0 0 0 0,-1 0 0 0 0,0 1 0 0 0,1 0 0 0 0,0 0 0 0 0,0 0 0 0 0,1 0 0 0 0,1 0 0 0 0,0-1 0 0 0,0 1 0 0 0,-1-1 0 0 0,-1 0 0 0 0,0 0 0 0 0,-1 0 0 0 0,-2 0 0 0 0,1 0 0 0 0,-1 1 0 0 0,1-1 0 0 0,1 0 0 0 0,-1 0 0 0 0,1-1 0 0 0,0 0 0 0 0,0 1 0 0 0,1-1 0 0 0,-1 1 0 0 0,1 0 0 0 0,0-1 0 0 0,0 1 0 0 0,0 0 0 0 0,-1-1 0 0 0,0 1 0 0 0,0-1 0 0 0,0 1 0 0 0,-1 0 0 0 0,1 0 0 0 0,0 1 0 0 0,0-1 0 0 0,0 0 0 0 0,1 0 0 0 0,1 1 0 0 0,-1 0 0 0 0,1 0 0 0 0,0 0 0 0 0,0 0 0 0 0,1 0 0 0 0,0 0 0 0 0,0-1 0 0 0,1 0 0 0 0,0-1 0 0 0,-1 0 0 0 0,-2-1 0 0 0,-1 0 0 0 0,-2-2 0 0 0,0 0 0 0 0,-1 0 0 0 0,-1 0 0 0 0,-1 0 0 0 0,-1 1 0 0 0,-1 0 0 0 0,-1 2 0 0 0,-3 0 0 0 0,-1 1 0 0 0,-2 3-80 0 0,-3 2 80 0 0,-4 5-992 0 0,-5 8-1120 0 0,-6 12-14496 0 0,-1 0 5089 0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20:37.522"/>
    </inkml:context>
    <inkml:brush xml:id="br0">
      <inkml:brushProperty name="width" value="0.35" units="cm"/>
      <inkml:brushProperty name="height" value="2.1" units="cm"/>
      <inkml:brushProperty name="color" value="#33CCFF"/>
      <inkml:brushProperty name="inkEffects" value="pencil"/>
    </inkml:brush>
  </inkml:definitions>
  <inkml:trace contextRef="#ctx0" brushRef="#br0">261 258 1839 259259 47837,'0'0'160'0'0,"1"-1"-160"0"0,0-1 0 0 0,1-1 0 0 0,-1 1 624 0 0,0 1 88 0 0,1 0 24 0 0,0-1 0 0 0,1 0-384 0 0,1 0-80 0 0,1-2-16 0 0,2-1 0 0 0,0-1-16 0 0,0 0-8 0 0,-1-1 0 0 0,-1 0 0 0 0,-1 2 120 0 0,-2-1 32 0 0,-3 2 0 0 0,-1-1 0 0 0,-2 1-48 0 0,0 0-8 0 0,-1 1 0 0 0,-1 0 0 0 0,1 0 24 0 0,-1 0 368 0 0,2 0-360 0 0,0 0 8 0 0,2 1 0 0 0,1-1 0 0 0,0 1 0 0 0,1 0-72 0 0,1 0-8 0 0,0 1-8 0 0,-1-1 0 0 0,1 1-24 0 0,-1 0 0 0 0,1 1 0 0 0,-2-1 0 0 0,1 1 56 0 0,-1 0 8 0 0,1 0 0 0 0,-1 0 0 0 0,0 0-32 0 0,0 1-8 0 0,-1-1 0 0 0,1 1 0 0 0,0 0-24 0 0,1 1 0 0 0,0-1 0 0 0,0 2 0 0 0,1 0-56 0 0,-1 0-8 0 0,1 2-8 0 0,1 0 0 0 0,-1 1-24 0 0,0 0 0 0 0,1 1 0 0 0,-1-1 0 0 0,0 0 0 0 0,0 0 0 0 0,-1-1 0 0 0,1 1 208 0 0,-1-1-152 0 0,0 0 0 0 0,-1-1 0 0 0,1-1 24 0 0,-1-1 8 0 0,0 0 0 0 0,0 0 0 0 0,0 0-32 0 0,0 0-8 0 0,0 1 0 0 0,0 0 0 0 0,-1 0-64 0 0,1 0-16 0 0,0 2 0 0 0,-1 0 0 0 0,1 0-40 0 0,0 0-16 0 0,1 0 0 0 0,1 0 0 0 0,-1 1-8 0 0,1 0 0 0 0,0 1 0 0 0,0-1 0 0 0,0 1 32 0 0,1-1 8 0 0,-2 0 0 0 0,1-1 0 0 0,0 1-24 0 0,-1-1-8 0 0,0 1 0 0 0,-1 0 0 0 0,0 0-72 0 0,-1 0 96 0 0,1 1-96 0 0,-1 0 96 0 0,0 1-96 0 0,1 0 80 0 0,-1 1-80 0 0,1 1 80 0 0,0 0-80 0 0,1 0 64 0 0,-1 1-64 0 0,0-1 64 0 0,1 1-64 0 0,-1 0 0 0 0,1-1 0 0 0,1 1 64 0 0,-2-1-64 0 0,1 1 0 0 0,0 0 0 0 0,0-1 64 0 0,-1 0-64 0 0,0 0 64 0 0,1-1-64 0 0,0 0 64 0 0,0-1 0 0 0,0 1-64 0 0,1 0 96 0 0,1 0-32 0 0,0 0 0 0 0,0 0 0 0 0,0-1 0 0 0,0 1 0 0 0,-1-1 0 0 0,1-1-64 0 0,-1 0 96 0 0,0-1-32 0 0,0 0-64 0 0,-1 0 80 0 0,0-1-80 0 0,-1 2 80 0 0,0 1-80 0 0,0-1 0 0 0,1 0 64 0 0,0-1-64 0 0,0 1 0 0 0,2-1 72 0 0,0-1-72 0 0,0 1 64 0 0,1 1-64 0 0,0 0 80 0 0,-1 0-80 0 0,1 0 80 0 0,0 1-80 0 0,0 0 80 0 0,0-1-80 0 0,-1-1 64 0 0,1 1-64 0 0,0-2 0 0 0,-1 0 72 0 0,1 0-72 0 0,0-1 80 0 0,0 0-80 0 0,0-1 80 0 0,0 1-80 0 0,0-1 80 0 0,0 1-80 0 0,0 0 80 0 0,0 0-80 0 0,1 1 80 0 0,-1-1-80 0 0,1 0 80 0 0,1 1-80 0 0,-1-1 0 0 0,1 1 72 0 0,0-1-72 0 0,-1 0 0 0 0,1 1 64 0 0,0 0-64 0 0,1 1 0 0 0,-1 0 0 0 0,1 0 64 0 0,-1 0-64 0 0,1-1 0 0 0,0 1 0 0 0,0-1 64 0 0,0-1-64 0 0,1 1 0 0 0,0-1 0 0 0,0 1 64 0 0,1-1-64 0 0,0 1 0 0 0,0-1 0 0 0,1 0 72 0 0,0-1-72 0 0,1 1 0 0 0,0-1 64 0 0,0 0-64 0 0,1-1 0 0 0,1 1 0 0 0,0-1 80 0 0,0 0-80 0 0,0 0 64 0 0,1 0-64 0 0,1 0 64 0 0,1 0-64 0 0,0 0 0 0 0,1-1 64 0 0,-1 0-64 0 0,0-1 0 0 0,-1 0 64 0 0,1 0-64 0 0,-1 0 0 0 0,1 1 0 0 0,-2-1 64 0 0,1 1-64 0 0,-2-1 0 0 0,1 2 0 0 0,0-1 64 0 0,0 0-64 0 0,-1 1 0 0 0,0-1 0 0 0,2-1 64 0 0,0 1-64 0 0,0-1 0 0 0,1 0 0 0 0,-1-1 64 0 0,2 1-64 0 0,-1-1 0 0 0,1 0 0 0 0,0 1 64 0 0,0 0-64 0 0,-1 0 0 0 0,1 0 0 0 0,0 0 64 0 0,0 1-64 0 0,1-1 0 0 0,-1 1 0 0 0,-1 0 0 0 0,1 1 0 0 0,-2-1 0 0 0,1 1 0 0 0,-1 0 0 0 0,-1 0 0 0 0,-1 0 0 0 0,-1 0 64 0 0,-1 1-64 0 0,0 0 0 0 0,-1-1 0 0 0,1 1 0 0 0,1 0 0 0 0,0 0 0 0 0,0 1 0 0 0,0-1 0 0 0,0 0 0 0 0,0-1 0 0 0,0 1 0 0 0,-1 0 0 0 0,0 0 0 0 0,1-1 0 0 0,1 0 0 0 0,1 0 0 0 0,1 0 0 0 0,2 0 0 0 0,0-1 0 0 0,0 0 64 0 0,0 0-64 0 0,1 1 0 0 0,-1-1 0 0 0,1 0 0 0 0,0 0 0 0 0,-1 1 0 0 0,0 0 64 0 0,-1 0-64 0 0,-1 0 0 0 0,0 0 0 0 0,0 0 0 0 0,-1 0 0 0 0,-1-1 0 0 0,1 1 0 0 0,0-1 0 0 0,0 0 64 0 0,1 0-64 0 0,1 0 0 0 0,0-1 0 0 0,0 1 0 0 0,3-2 0 0 0,0 0 64 0 0,0 0-64 0 0,-1 0 0 0 0,0 0 0 0 0,-1 0 0 0 0,-1 1 64 0 0,1 0-64 0 0,-2 0 0 0 0,-1 0 0 0 0,0 0 0 0 0,-1 0 0 0 0,0 0 0 0 0,1-1 64 0 0,0-1-64 0 0,-1 0 0 0 0,0-1 0 0 0,-1 0 0 0 0,1-1 0 0 0,0 0 64 0 0,0 0-64 0 0,0 1 0 0 0,0 0 64 0 0,0 0-64 0 0,-1 0 0 0 0,-2 1 0 0 0,1 0 0 0 0,-1-1 0 0 0,-1 0 0 0 0,1 1 64 0 0,-1-1-64 0 0,0 0 0 0 0,0-1 0 0 0,2 0 0 0 0,0-1 0 0 0,1 0 0 0 0,0 0 0 0 0,1-2 64 0 0,1 1-64 0 0,0-2 0 0 0,1 1 0 0 0,0 0 0 0 0,0-1 64 0 0,0 0-64 0 0,0 0 0 0 0,-1 1 72 0 0,0 1-72 0 0,-1 0 0 0 0,0 0 64 0 0,0 1-64 0 0,-1 1 0 0 0,-1 0 0 0 0,0 0 0 0 0,-2 0 0 0 0,0-1 0 0 0,-1 0 0 0 0,-1 0 0 0 0,0-1 0 0 0,0 0 64 0 0,1-1-64 0 0,0-1 0 0 0,0 0 64 0 0,1 0-64 0 0,0-1 0 0 0,0 0 64 0 0,0 0-64 0 0,1-1 0 0 0,0 1 0 0 0,0-1 64 0 0,-1 1-64 0 0,0 0 0 0 0,-1 0 0 0 0,-1 0 0 0 0,-1 1 0 0 0,-1-1 64 0 0,-1 1-64 0 0,-1-1 0 0 0,-1-1 0 0 0,0-1 64 0 0,-1 0-64 0 0,-1-1 0 0 0,1 0 0 0 0,-1-1 64 0 0,0 0-64 0 0,0-1 0 0 0,0 0 64 0 0,1-1-64 0 0,-1 1 0 0 0,0 1 64 0 0,1 0-64 0 0,0 0 0 0 0,0 0 0 0 0,0 1 0 0 0,0-1 0 0 0,0 0 64 0 0,0-1-64 0 0,-1 0 0 0 0,0-2 0 0 0,0 0 0 0 0,0 1 0 0 0,0 0 0 0 0,-1 2 0 0 0,-1 0 0 0 0,1 2 0 0 0,-1-1 0 0 0,-1 0 0 0 0,0-2 64 0 0,-2 1-64 0 0,0-1 0 0 0,-1-1 0 0 0,-1 1 0 0 0,0 1 0 0 0,-1 0 0 0 0,2 1 0 0 0,-1 1 0 0 0,2 1 0 0 0,1-1 0 0 0,0 0 0 0 0,2 1 0 0 0,0-1 0 0 0,1 1 0 0 0,1 1 0 0 0,1 0 0 0 0,-1 1 0 0 0,1 0 0 0 0,0-1 0 0 0,0 1 0 0 0,-1 0 0 0 0,1 1 0 0 0,-1 0 0 0 0,0 1 0 0 0,0 1 0 0 0,0 0 0 0 0,-1 1 0 0 0,1-1 0 0 0,-1 0 0 0 0,1 1 0 0 0,0-1 0 0 0,1 0 0 0 0,0 0 0 0 0,1 0 0 0 0,1-1 0 0 0,1-1 0 0 0,1 1 0 0 0,0-1 0 0 0,1 1 0 0 0,0 0 0 0 0,0 0 0 0 0,-1 1 0 0 0,0 1 0 0 0,0 1 0 0 0,-1 1 0 0 0,1 0 0 0 0,-1 1 0 0 0,1 2 0 0 0,0 1 0 0 0,1 0 0 0 0,0 1 0 0 0,1 2 0 0 0,1 1 0 0 0,0 1-64 0 0,1 1 64 0 0,0 1 0 0 0,0 0 0 0 0,0 1 0 0 0,-1 1 0 0 0,3 3-64 0 0,0 0 64 0 0,0 2 0 0 0,0 1 0 0 0,0 1 0 0 0,0 0 0 0 0,-1 2 0 0 0,0 1 0 0 0,-1 0 0 0 0,0 1 0 0 0,-1-2 0 0 0,-1-2 0 0 0,-1-1 0 0 0,-1-2 0 0 0,1 0 0 0 0,-1-1 0 0 0,0-1 0 0 0,-1-1 0 0 0,1 0 0 0 0,-1-1 0 0 0,-1 1 0 0 0,-1-1 0 0 0,0 0 0 0 0,-1 0 0 0 0,0 0 0 0 0,-2 0 0 0 0,0 0 0 0 0,-2-1 0 0 0,1 1 0 0 0,-2 0 0 0 0,0-1 0 0 0,0 1 0 0 0,0 0 0 0 0,-1 0 0 0 0,0 1 0 0 0,0 0 0 0 0,0-1 0 0 0,-1 1 0 0 0,1 0 0 0 0,0 0 0 0 0,-1-1 0 0 0,0 2 0 0 0,-1-1 0 0 0,-1 0 0 0 0,1-2 0 0 0,-1-1 0 0 0,1-2 0 0 0,-1 0 0 0 0,1-1 0 0 0,-1-1 0 0 0,0 0 0 0 0,0-1 0 0 0,-2 1 0 0 0,1 0 0 0 0,-2-1 0 0 0,-1 1 0 0 0,0-1 0 0 0,0 1 0 0 0,0-1 0 0 0,0 1 0 0 0,-1-1 0 0 0,1 0 0 0 0,-1 0 0 0 0,0 0 0 0 0,1 1 0 0 0,-1 0 0 0 0,0 0 0 0 0,1 0 0 0 0,-1 0 0 0 0,0 0 0 0 0,-1 1 0 0 0,-1-1 0 0 0,-1 1 0 0 0,-1 0 0 0 0,-1 1 0 0 0,-1-1 0 0 0,0 1 0 0 0,-1-1 0 0 0,0 1 0 0 0,1 0 0 0 0,-1 0 0 0 0,0 0 0 0 0,0 0 0 0 0,1-1 0 0 0,0 0 0 0 0,0 0 0 0 0,1 0 0 0 0,-1 1 0 0 0,0-1 0 0 0,0 0 0 0 0,0-1 0 0 0,-1 0 0 0 0,-1 0 0 0 0,-1-1 0 0 0,-1-1 0 0 0,-1 0 0 0 0,0-1 0 0 0,1 1 0 0 0,-3 0 64 0 0,-1 1-64 0 0,-1 0 0 0 0,1 0 0 0 0,1 0 0 0 0,2 0 0 0 0,0 0 0 0 0,0 0 0 0 0,0 1 0 0 0,-2-1 0 0 0,0 1 0 0 0,0 0 0 0 0,0-1 0 0 0,0 0 0 0 0,1-1 0 0 0,0 0 0 0 0,2-1 0 0 0,1 0 0 0 0,1 0 0 0 0,1-1 0 0 0,-1 0 0 0 0,-1-1 0 0 0,0-1 0 0 0,0 0 0 0 0,-1-1 0 0 0,2 0 0 0 0,0-1 0 0 0,1 0 0 0 0,-1 1 0 0 0,0-1 0 0 0,0 2 0 0 0,0 0 0 0 0,0 1 0 0 0,0 0 0 0 0,1 0 0 0 0,1 1 0 0 0,1-1 0 0 0,-1 1 0 0 0,1 0 0 0 0,0 0 0 0 0,1 0 0 0 0,0-1 0 0 0,1 0 0 0 0,-1 0 0 0 0,0 1 0 0 0,-1 0 0 0 0,0 0 0 0 0,-1 0 0 0 0,0 0 0 0 0,0 1 0 0 0,0-1 0 0 0,1 0 0 0 0,1-1 0 0 0,0 0 0 0 0,3-1 0 0 0,1 0 0 0 0,3 0 0 0 0,1-1 0 0 0,1-1 0 0 0,1 1 0 0 0,0-1 0 0 0,1-1 64 0 0,0 0-64 0 0,-1 0 0 0 0,0-1 0 0 0,-1 1 0 0 0,0 0 0 0 0,0 0 0 0 0,-1-1 0 0 0,0 1 0 0 0,-1 0 0 0 0,0-1 0 0 0,0 0 0 0 0,0 0 0 0 0,1 0 0 0 0,1 0 0 0 0,-1-1 0 0 0,1 0 0 0 0,-1 0 0 0 0,0 0 64 0 0,-1-1-64 0 0,0 0 0 0 0,1-1 0 0 0,-1 1 0 0 0,2-1 0 0 0,0-1 64 0 0,1 1-64 0 0,0-1 0 0 0,2-1 0 0 0,1 0 72 0 0,1-2-72 0 0,0-2 0 0 0,0-1 72 0 0,1-3-72 0 0,0-2 0 0 0,0-2 72 0 0,-1-2-72 0 0,-1 0 64 0 0,-2-2-64 0 0,0 1 64 0 0,-1-1-64 0 0,-2 1 0 0 0,1 0 72 0 0,0 1-72 0 0,1 2 0 0 0,1 2 0 0 0,2 1 0 0 0,-2 4-240 0 0,-1 6-520 0 0,-4 14-1512 0 0,-4 13 96 0 0,2 3-23079 0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23:25.384"/>
    </inkml:context>
    <inkml:brush xml:id="br0">
      <inkml:brushProperty name="width" value="0.1" units="cm"/>
      <inkml:brushProperty name="height" value="0.1" units="cm"/>
      <inkml:brushProperty name="color" value="#F4F91B"/>
    </inkml:brush>
  </inkml:definitions>
  <inkml:trace contextRef="#ctx0" brushRef="#br0">406 1316 4031 0 0,'-7'-5'316'0'0,"5"4"-232"0"0,1 0-1 0 0,0 0 1 0 0,-1 0 0 0 0,1 0-1 0 0,-1 0 1 0 0,1 0-1 0 0,-1 0 1 0 0,0 0 0 0 0,1 1-1 0 0,-1-1 1 0 0,0 1-1 0 0,-2-1 1 0 0,-39 2 2496 0 0,35 1-2188 0 0,0-1 0 0 0,0-1 0 0 0,0 1 1 0 0,0-1-1 0 0,0-1 0 0 0,0 1 0 0 0,1-1 0 0 0,-1-1 0 0 0,0 0 0 0 0,-15-5 0 0 0,23 7-326 0 0,-1 0-1 0 0,1-1 1 0 0,-1 1-1 0 0,1-1 1 0 0,-1 1-1 0 0,1-1 1 0 0,-1 1-1 0 0,1 0 0 0 0,-1-1 1 0 0,1 0-1 0 0,0 1 1 0 0,-1-1-1 0 0,1 1 1 0 0,0-1-1 0 0,-1 1 1 0 0,1-1-1 0 0,0 0 1 0 0,0 1-1 0 0,0-1 0 0 0,0 0 1 0 0,0 1-1 0 0,-1-1 1 0 0,1 0-1 0 0,0 1 1 0 0,0-1-1 0 0,1 0 1 0 0,-1 1-1 0 0,0-1 1 0 0,0 0-1 0 0,0 0 0 0 0,9-23 872 0 0,-3 9-591 0 0,-2-4 425 0 0,-4 18-731 0 0,0 1 1 0 0,0 0-1 0 0,0-1 0 0 0,0 1 1 0 0,0 0-1 0 0,0-1 1 0 0,0 1-1 0 0,0 0 1 0 0,0-1-1 0 0,0 1 0 0 0,0 0 1 0 0,1-1-1 0 0,-1 1 1 0 0,0 0-1 0 0,0-1 0 0 0,0 1 1 0 0,0 0-1 0 0,0 0 1 0 0,1-1-1 0 0,-1 1 1 0 0,0 0-1 0 0,0-1 0 0 0,0 1 1 0 0,1 0-1 0 0,-1 0 1 0 0,0-1-1 0 0,1 1 1 0 0,-1 0-1 0 0,0 0 0 0 0,0 0 1 0 0,1-1-1 0 0,16 19 1080 0 0,-16-17-1020 0 0,0-1-1 0 0,0 1 0 0 0,0 0 1 0 0,0 0-1 0 0,1 0 1 0 0,-1-1-1 0 0,0 1 1 0 0,0-1-1 0 0,1 1 0 0 0,-1-1 1 0 0,1 0-1 0 0,-1 1 1 0 0,0-1-1 0 0,1 0 1 0 0,-1 0-1 0 0,0 0 0 0 0,1 0 1 0 0,-1 0-1 0 0,1 0 1 0 0,1-1-1 0 0,23 10 629 0 0,-12-5-639 0 0,-10-2-24 0 0,1-1 0 0 0,-1 0 0 0 0,0 1 0 0 0,0-1 0 0 0,0 1-1 0 0,0 1 1 0 0,5 3 0 0 0,-6-5-23 0 0,0 1 0 0 0,1-1 0 0 0,-1 0-1 0 0,0 0 1 0 0,0 0 0 0 0,1 0 0 0 0,-1 0 0 0 0,1-1-1 0 0,-1 1 1 0 0,1-1 0 0 0,5 0 0 0 0,14 2 232 0 0,-6 0-93 0 0,1 0-1 0 0,0-1 1 0 0,-1-1-1 0 0,1 0 0 0 0,28-6 1 0 0,-35 5-72 0 0,2 0-13 0 0,-1 0 0 0 0,1 1 0 0 0,0 0 0 0 0,21 3 0 0 0,-29-3-74 0 0,0 0-1 0 0,-1 0 1 0 0,1-1 0 0 0,0 0-1 0 0,0 0 1 0 0,-1 0 0 0 0,1 0-1 0 0,0-1 1 0 0,-1 0 0 0 0,0 0-1 0 0,6-3 1 0 0,16-6 105 0 0,-5 3-56 0 0,-16 6-38 0 0,1 0 0 0 0,0 0-1 0 0,0 0 1 0 0,0 1 0 0 0,-1 0 0 0 0,1 0-1 0 0,9 0 1 0 0,15 2-5 0 0,-20-1-4 0 0,0 1 0 0 0,1-1-1 0 0,-1-1 1 0 0,16-2 0 0 0,23-8 82 0 0,-43 10-96 0 0,-1 0-1 0 0,0 0 0 0 0,0 0 1 0 0,1 1-1 0 0,-1 0 0 0 0,0 0 0 0 0,0 1 1 0 0,1-1-1 0 0,-1 1 0 0 0,0 0 0 0 0,0 0 1 0 0,0 1-1 0 0,0-1 0 0 0,5 4 1 0 0,-2-3 2 0 0,-1 1-1 0 0,1-1 1 0 0,0 0 0 0 0,-1-1 0 0 0,12 1 0 0 0,5-1 77 0 0,41 8 0 0 0,-10-1 97 0 0,-34-7-129 0 0,-1-1 0 0 0,36-4 0 0 0,12-1 59 0 0,-51 6-100 0 0,-1 0 0 0 0,18 5 0 0 0,-13-2-11 0 0,31 9-5 0 0,-30-4 0 0 0,-18-7 0 0 0,0-1 0 0 0,-1 1 0 0 0,1-1 0 0 0,0 1 0 0 0,7 0 0 0 0,87 13 0 0 0,-88-13 7 0 0,0 0 1 0 0,16 6-1 0 0,-20-5-3 0 0,0-1 1 0 0,0 0-1 0 0,0-1 0 0 0,1 1 0 0 0,-1-1 0 0 0,1 0 1 0 0,-1-1-1 0 0,1 0 0 0 0,7 0 0 0 0,40-4 47 0 0,-39 4-23 0 0,1-1 1 0 0,29-6-1 0 0,-18-7-28 0 0,-18 8 0 0 0,4-2 66 0 0,-1-1 0 0 0,-1 0 1 0 0,1-1-1 0 0,16-20 0 0 0,12-10 67 0 0,-13 15-121 0 0,-4 5 14 0 0,29-22 0 0 0,-44 36-15 0 0,0-1 0 0 0,-1 0 0 0 0,1 0 0 0 0,-1-1 0 0 0,8-12 1 0 0,28-46 92 0 0,-23 32-83 0 0,-16 27-9 0 0,0-1 0 0 0,0 1 0 0 0,-1-1 0 0 0,0 0 0 0 0,0 0 0 0 0,-1 0 0 0 0,2-10 0 0 0,-1-2 36 0 0,-1-37 0 0 0,-3 29-27 0 0,-7-35 0 0 0,1 4 1 0 0,6 44-14 0 0,2 1-1 0 0,0 0 1 0 0,3-20 0 0 0,-2 21 0 0 0,0 0 0 0 0,-1-1 1 0 0,-1-27-1 0 0,-1 37-8 0 0,-1-1 0 0 0,0 0 0 0 0,0 0 0 0 0,0 1-1 0 0,0-1 1 0 0,-1 1 0 0 0,0 0 0 0 0,0 0 0 0 0,0 0 0 0 0,0 0 0 0 0,-7-6 0 0 0,-11-16 12 0 0,11 10-5 0 0,-1 0 1 0 0,-1 1 0 0 0,0 0-1 0 0,-1 0 1 0 0,0 2-1 0 0,-18-15 1 0 0,5 13 8 0 0,-1 0 0 0 0,-1 2 0 0 0,-47-16 0 0 0,-44-8-16 0 0,96 30 0 0 0,-1 2 0 0 0,-30-4 0 0 0,-28-6 0 0 0,48 6 0 0 0,5 0 0 0 0,0 2 0 0 0,0 1 0 0 0,-1 1 0 0 0,-36-1 0 0 0,36 4 0 0 0,0-1 0 0 0,-40-9 0 0 0,10-4 0 0 0,41 9 0 0 0,-33-5 0 0 0,-81-1 27 0 0,81 10-8 0 0,-57-11-1 0 0,46 7-18 0 0,4 2 0 0 0,35 2 12 0 0,-1 1-1 0 0,0 2 1 0 0,1 1 0 0 0,-27 3-1 0 0,18-1-5 0 0,-73 13-6 0 0,102-16 0 0 0,-31 6 0 0 0,6-1 0 0 0,-49 14 0 0 0,49-10 0 0 0,16-5 0 0 0,1 0 0 0 0,-1 0 0 0 0,1 1 0 0 0,0 1 0 0 0,0 0 0 0 0,1 0 0 0 0,-12 9 0 0 0,2 2 0 0 0,-68 59 0 0 0,78-65 0 0 0,0 1 0 0 0,1 0 0 0 0,1 1 0 0 0,0-1 0 0 0,-11 23 0 0 0,-15 24-25 0 0,23-42 12 0 0,1 2 0 0 0,-11 26 0 0 0,17-28 13 0 0,0 2 0 0 0,1-1 0 0 0,1 0 0 0 0,1 1 0 0 0,1-1 0 0 0,1 25 0 0 0,2-26 0 0 0,0 1 0 0 0,1-1 0 0 0,1 0 0 0 0,1 0 0 0 0,9 22 0 0 0,5 7 31 0 0,34 55 0 0 0,-44-85-29 0 0,-5-9 4 0 0,-1-1 0 0 0,0 1 0 0 0,-1 0 0 0 0,0 0 1 0 0,0 0-1 0 0,0 0 0 0 0,-1 0 0 0 0,0 1 0 0 0,0-1 0 0 0,-1 0 0 0 0,0 1 0 0 0,0-1 0 0 0,-1 1 0 0 0,1-1 1 0 0,-2 0-1 0 0,1 0 0 0 0,-1 0 0 0 0,0 1 0 0 0,-1-2 0 0 0,-4 10 0 0 0,-4 9-1197 0 0,-23 35 0 0 0,14-28 21 0 0,6-6-590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33:39.516"/>
    </inkml:context>
    <inkml:brush xml:id="br0">
      <inkml:brushProperty name="width" value="0.1" units="cm"/>
      <inkml:brushProperty name="height" value="0.1" units="cm"/>
      <inkml:brushProperty name="color" value="#E71224"/>
    </inkml:brush>
  </inkml:definitions>
  <inkml:trace contextRef="#ctx0" brushRef="#br0">1398 13 3423 0 0,'-1'-1'51'0'0,"1"1"-1"0"0,-1-1 1 0 0,1 1-1 0 0,-1-1 0 0 0,0 1 1 0 0,1-1-1 0 0,-1 1 0 0 0,1-1 1 0 0,-1 1-1 0 0,0 0 1 0 0,1-1-1 0 0,-1 1 0 0 0,0 0 1 0 0,0 0-1 0 0,1-1 0 0 0,-1 1 1 0 0,0 0-1 0 0,-1 0 1 0 0,-14 7 882 0 0,16-7-933 0 0,-20 11 199 0 0,-1 0 1 0 0,0-2-1 0 0,0-1 0 0 0,-1 0 1 0 0,-31 6-1 0 0,38-13-33 0 0,0 0-1 0 0,0 0 0 0 0,-1-2 1 0 0,1 0-1 0 0,-15-3 1 0 0,-76-19 1290 0 0,42 7-849 0 0,11 7-146 0 0,-101-3 0 0 0,54 6-199 0 0,21 2 119 0 0,-131 9 0 0 0,-79 31-1080 0 0,241-30-3195 0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05:31.788"/>
    </inkml:context>
    <inkml:brush xml:id="br0">
      <inkml:brushProperty name="width" value="0.1" units="cm"/>
      <inkml:brushProperty name="height" value="0.1" units="cm"/>
      <inkml:brushProperty name="color" value="#F4F91B"/>
    </inkml:brush>
  </inkml:definitions>
  <inkml:trace contextRef="#ctx0" brushRef="#br0">62 52 10967 0 0,'-13'-11'976'0'0,"0"-2"-784"0"0,2 0-192 0 0,0 2 0 0 0,5 7-88 0 0,0 4-56 0 0,5 6-16 0 0,1-1 0 0 0,1 3-368 0 0,1 1-80 0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23:44.140"/>
    </inkml:context>
    <inkml:brush xml:id="br0">
      <inkml:brushProperty name="width" value="0.1" units="cm"/>
      <inkml:brushProperty name="height" value="0.1" units="cm"/>
      <inkml:brushProperty name="color" value="#F4F91B"/>
    </inkml:brush>
  </inkml:definitions>
  <inkml:trace contextRef="#ctx0" brushRef="#br0">5 60 2271 0 0,'-1'-23'3984'0'0,"-1"33"-3496"0"0,2-8-426 0 0,0-1-1 0 0,-1 1 1 0 0,1 0 0 0 0,0 0-1 0 0,0-1 1 0 0,0 1-1 0 0,0 0 1 0 0,0 0 0 0 0,1 2-1 0 0,0-4 64 0 0,0 0-1 0 0,1 0 0 0 0,-1 0 0 0 0,0 0 0 0 0,0 0 0 0 0,1 0 1 0 0,-1 0-1 0 0,0 0 0 0 0,0-1 0 0 0,0 1 0 0 0,1 0 0 0 0,0-1 1 0 0,16-2 828 0 0,-1 6-729 0 0,-1 0 0 0 0,1-1 0 0 0,25-1 0 0 0,29-4 726 0 0,-23-7-428 0 0,-31 9-179 0 0,-1-1 0 0 0,29-6-1 0 0,5-2-68 0 0,-45 10-265 0 0,4-2 27 0 0,-1 1 0 0 0,1 0-1 0 0,-1 1 1 0 0,1 0 0 0 0,0 0-1 0 0,-1 1 1 0 0,1 0 0 0 0,12 3-1 0 0,-12-1 16 0 0,-1-1 0 0 0,1 0-1 0 0,0-1 1 0 0,15 1 0 0 0,27-3 207 0 0,50-4 404 0 0,-77 1-635 0 0,29-1 20 0 0,54 12 135 0 0,-74-6-51 0 0,-1-2 0 0 0,0 0 0 0 0,45-9 0 0 0,-5-5 2973 0 0,-52 10-4059 0 0,0 1 1 0 0,35-1 0 0 0,-41 5 1646 0 0,0 0-1 0 0,24 5 1 0 0,154 21-2386 0 0,-167-23 1737 0 0,1-1-1 0 0,-1-2 0 0 0,40-3 0 0 0,-33 1 68 0 0,49 2 1 0 0,-44 5-108 0 0,0 2 1 0 0,51 16-1 0 0,-69-18 24 0 0,0-1 0 0 0,0-1 0 0 0,1-1 1 0 0,22-1-1 0 0,81-6 409 0 0,-56 0-392 0 0,178 9-44 0 0,-35 18 0 0 0,-149-15 0 0 0,-35-5 0 0 0,-1 1 0 0 0,47 12 0 0 0,80 32 64 0 0,-134-42-64 0 0,0-1 0 0 0,33 3 0 0 0,-32-5 0 0 0,242 14 237 0 0,-122-10-146 0 0,-78-2-91 0 0,71 3 0 0 0,1-5 54 0 0,107-2 95 0 0,-151-3-58 0 0,120 11-1 0 0,-155-5-62 0 0,104-9 1 0 0,-100 2-22 0 0,60-7-7 0 0,49-2 0 0 0,-152 13 0 0 0,16-1 0 0 0,0 2 0 0 0,0 1 0 0 0,41 9 0 0 0,-23 2 0 0 0,-33-7 0 0 0,1-2 0 0 0,-1 0 0 0 0,27 3 0 0 0,-11-6 33 0 0,1 0-1 0 0,0-2 1 0 0,0-2-1 0 0,0-1 0 0 0,53-13 1 0 0,-86 17-33 0 0,19-6 54 0 0,1 2 0 0 0,-1 0 0 0 0,36-2 0 0 0,-55 5-58 0 0,0 1 0 0 0,0 0 0 0 0,1 0 0 0 0,-1 0 1 0 0,0 0-1 0 0,0 0 0 0 0,0 0 0 0 0,1 0 0 0 0,-1 0 0 0 0,0 0 0 0 0,0 0 1 0 0,1 0-1 0 0,-1 0 0 0 0,0 0 0 0 0,0 0 0 0 0,1 0 0 0 0,-1 0 1 0 0,0 0-1 0 0,0 0 0 0 0,0 0 0 0 0,1 0 0 0 0,-1 0 0 0 0,0 0 0 0 0,0 0 1 0 0,0 1-1 0 0,1-1 0 0 0,-1 0 0 0 0,0 0 0 0 0,0 0 0 0 0,0 0 0 0 0,0 0 1 0 0,1 1-1 0 0,-1-1 0 0 0,0 0 0 0 0,0 0 0 0 0,0 0 0 0 0,0 1 0 0 0,0-1 1 0 0,0 0-1 0 0,0 0 0 0 0,1 0 0 0 0,-1 1 0 0 0,0-1 0 0 0,0 0 0 0 0,0 0 1 0 0,0 1-1 0 0,0-1 0 0 0,0 0 0 0 0,0 0 0 0 0,0 0 0 0 0,0 1 1 0 0,0-1-1 0 0,0 0 0 0 0,0 0 0 0 0,-1 1 0 0 0,1-1 0 0 0,0 0 0 0 0,0 0 1 0 0,0 0-1 0 0,0 1 0 0 0,0-1 0 0 0,0 0 0 0 0,0 0 0 0 0,-1 1 0 0 0,-11 12-1129 0 0,9-10 569 0 0,-8 8-1051 0 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23:49.481"/>
    </inkml:context>
    <inkml:brush xml:id="br0">
      <inkml:brushProperty name="width" value="0.1" units="cm"/>
      <inkml:brushProperty name="height" value="0.1" units="cm"/>
      <inkml:brushProperty name="color" value="#F4F91B"/>
    </inkml:brush>
  </inkml:definitions>
  <inkml:trace contextRef="#ctx0" brushRef="#br0">0 17 1007 0 0,'8'1'236'0'0,"0"-2"-1"0"0,0 1 0 0 0,1-1 1 0 0,-1 0-1 0 0,0-1 0 0 0,0 0 1 0 0,11-4-1 0 0,-17 5-187 0 0,0 0-1 0 0,0 1 1 0 0,0-1-1 0 0,0 1 1 0 0,0-1-1 0 0,1 1 1 0 0,-1 0-1 0 0,0 0 1 0 0,0 0-1 0 0,0 0 1 0 0,0 0-1 0 0,1 0 1 0 0,-1 1-1 0 0,0-1 1 0 0,0 1-1 0 0,0-1 1 0 0,0 1-1 0 0,0 0 1 0 0,0 0-1 0 0,0 0 1 0 0,3 2-1 0 0,-4-3-33 0 0,-1 0 31 0 0,0-1 0 0 0,-1 1 0 0 0,1-1 0 0 0,0 1 1 0 0,0 0-1 0 0,-1-1 0 0 0,1 1 0 0 0,0-1 0 0 0,0 1 0 0 0,-1 0 1 0 0,1-1-1 0 0,0 1 0 0 0,-1 0 0 0 0,1 0 0 0 0,-1-1 1 0 0,1 1-1 0 0,0 0 0 0 0,-1 0 0 0 0,1-1 0 0 0,-1 1 0 0 0,1 0 1 0 0,-1 0-1 0 0,1 0 0 0 0,-1 0 0 0 0,-1 0 66 0 0,-7 0 268 0 0,9 0-375 0 0,0 0 0 0 0,0 0 0 0 0,0 0 0 0 0,0 0 0 0 0,-1 0 0 0 0,1 0 0 0 0,0 0-1 0 0,0 0 1 0 0,0 0 0 0 0,0 1 0 0 0,0-1 0 0 0,0 0 0 0 0,-1 0 0 0 0,1 0 0 0 0,0 0 0 0 0,0 0 0 0 0,0 0-1 0 0,0 0 1 0 0,0 0 0 0 0,0 0 0 0 0,0 0 0 0 0,0 1 0 0 0,-1-1 0 0 0,1 0 0 0 0,0 0 0 0 0,0 0 0 0 0,0 0-1 0 0,0 0 1 0 0,0 0 0 0 0,0 1 0 0 0,0-1 0 0 0,0 0 0 0 0,0 0 0 0 0,0 0 0 0 0,0 0 0 0 0,0 0 0 0 0,0 1-1 0 0,0-1 1 0 0,0 0 0 0 0,0 0 0 0 0,0 0 0 0 0,0 0 0 0 0,0 0 0 0 0,0 1 0 0 0,0-1 0 0 0,0 0 0 0 0,0 0 0 0 0,1 0-1 0 0,0 1-3 0 0,0-1 0 0 0,0 0 0 0 0,1 1 0 0 0,-1-1 0 0 0,1 0 0 0 0,-1 0 0 0 0,0 0 0 0 0,1 0 0 0 0,-1 0 0 0 0,0 0 0 0 0,1 0 0 0 0,-1 0 0 0 0,0 0 0 0 0,1-1 0 0 0,1 0 0 0 0,9-1 0 0 0,11 2-98 0 0,-12 0-44 0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23:49.999"/>
    </inkml:context>
    <inkml:brush xml:id="br0">
      <inkml:brushProperty name="width" value="0.1" units="cm"/>
      <inkml:brushProperty name="height" value="0.1" units="cm"/>
      <inkml:brushProperty name="color" value="#F4F91B"/>
    </inkml:brush>
  </inkml:definitions>
  <inkml:trace contextRef="#ctx0" brushRef="#br0">0 0 3079 0 0,'16'6'376'0'0,"-14"-5"-495"0"0,0 1 1 0 0,1-1 0 0 0,-1 0-1 0 0,0 1 1 0 0,0-1 0 0 0,0 1-1 0 0,0 0 1 0 0,0 0 0 0 0,2 2-1 0 0,-4-3-87 0 0,0-3 195 0 0,0 1 0 0 0,1 0 0 0 0,-1-1 0 0 0,0 1 0 0 0,1 0 0 0 0,-1 0 0 0 0,1-1 0 0 0,-1 1 0 0 0,1 0 0 0 0,0 0 0 0 0,1-2 0 0 0,-2 3 10 0 0,0-1 0 0 0,0 1-1 0 0,0 0 1 0 0,1 0 0 0 0,-1-1-1 0 0,0 1 1 0 0,0 0 0 0 0,1-1 0 0 0,-1 1-1 0 0,0 0 1 0 0,1 0 0 0 0,-1 0 0 0 0,0-1-1 0 0,0 1 1 0 0,1 0 0 0 0,-1 0-1 0 0,1 0 1 0 0,-1 0 0 0 0,0 0 0 0 0,1 0-1 0 0,-1-1 1 0 0,0 1 0 0 0,1 0-1 0 0,-1 0 1 0 0,0 0 0 0 0,1 0 0 0 0,-1 0-1 0 0,1 0 1 0 0,-1 1 0 0 0,0-1 0 0 0,1 0-1 0 0,-1 0 1 0 0,0 0 0 0 0,1 0-1 0 0,-1 0 1 0 0,0 0 0 0 0,1 1 0 0 0,-1-1-1 0 0,0 0 1 0 0,1 0 0 0 0,-1 1-1 0 0,2 1 2 0 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24:03.039"/>
    </inkml:context>
    <inkml:brush xml:id="br0">
      <inkml:brushProperty name="width" value="0.1" units="cm"/>
      <inkml:brushProperty name="height" value="0.1" units="cm"/>
      <inkml:brushProperty name="color" value="#F4F91B"/>
    </inkml:brush>
  </inkml:definitions>
  <inkml:trace contextRef="#ctx0" brushRef="#br0">1 13 919 0 0,'4'-5'80'0'0,"-2"-1"-80"0"0,-2 4 0 0 0,1 2 0 0 0,-1 2 424 0 0,2-2 72 0 0,2 0 16 0 0,0 0 0 0 0,1 0-512 0 0,3 2 0 0 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24:03.612"/>
    </inkml:context>
    <inkml:brush xml:id="br0">
      <inkml:brushProperty name="width" value="0.1" units="cm"/>
      <inkml:brushProperty name="height" value="0.1" units="cm"/>
      <inkml:brushProperty name="color" value="#F4F91B"/>
    </inkml:brush>
  </inkml:definitions>
  <inkml:trace contextRef="#ctx0" brushRef="#br0">1 1 1087 0 0,'18'0'0'0'0,"-5"0"96"0"0,0 0-96 0 0,-5 0 0 0 0,-3 4 0 0 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24:06.359"/>
    </inkml:context>
    <inkml:brush xml:id="br0">
      <inkml:brushProperty name="width" value="0.1" units="cm"/>
      <inkml:brushProperty name="height" value="0.1" units="cm"/>
      <inkml:brushProperty name="color" value="#F4F91B"/>
    </inkml:brush>
  </inkml:definitions>
  <inkml:trace contextRef="#ctx0" brushRef="#br0">0 14 2671 0 0,'4'-4'120'0'0,"0"0"24"0"0,1 0-144 0 0,-1 3 0 0 0,0 1 0 0 0,-2 0 0 0 0,0 0 0 0 0,-1 0 0 0 0,5 1 0 0 0,1 1-1184 0 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24:07.080"/>
    </inkml:context>
    <inkml:brush xml:id="br0">
      <inkml:brushProperty name="width" value="0.1" units="cm"/>
      <inkml:brushProperty name="height" value="0.1" units="cm"/>
      <inkml:brushProperty name="color" value="#F4F91B"/>
    </inkml:brush>
  </inkml:definitions>
  <inkml:trace contextRef="#ctx0" brushRef="#br0">0 32 1839 0 0,'4'-15'80'0'0,"-2"6"16"0"0,0 3-96 0 0,0 6 0 0 0,-2-2 88 0 0,0 4-8 0 0,0 2 0 0 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24:22.197"/>
    </inkml:context>
    <inkml:brush xml:id="br0">
      <inkml:brushProperty name="width" value="0.1" units="cm"/>
      <inkml:brushProperty name="height" value="0.1" units="cm"/>
      <inkml:brushProperty name="color" value="#F4F91B"/>
    </inkml:brush>
  </inkml:definitions>
  <inkml:trace contextRef="#ctx0" brushRef="#br0">0 4 2303 0 0,'1'0'112'0'0,"1"-1"0"0"0,-1 1 1 0 0,1-1-1 0 0,-1 1 0 0 0,1-1 0 0 0,0 1 0 0 0,-1 0 0 0 0,1 0 0 0 0,-1 0 0 0 0,1 0 0 0 0,-1 0 0 0 0,1 0 0 0 0,0 0 0 0 0,-1 1 0 0 0,1-1 0 0 0,-1 1 0 0 0,1-1 0 0 0,-1 1 0 0 0,1-1 0 0 0,-1 1 0 0 0,0 0 0 0 0,1 0 0 0 0,-1 0 0 0 0,0 0 0 0 0,3 2 0 0 0,3 3-124 0 0,-1 1 1 0 0,0 0-1 0 0,9 11 1 0 0,3 4 168 0 0,-16-20-89 0 0,0 0-1 0 0,0-1 0 0 0,1 1 0 0 0,-1-1 0 0 0,1 0 0 0 0,-1 0 1 0 0,1 0-1 0 0,-1 0 0 0 0,1 0 0 0 0,0 0 0 0 0,0-1 0 0 0,-1 1 1 0 0,7 0-1 0 0,41-3 1016 0 0,-24 1-708 0 0,18 1-117 0 0,0-2 1 0 0,-1-2-1 0 0,65-13 0 0 0,-39 1 255 0 0,76-7 0 0 0,-116 20-423 0 0,0 2-1 0 0,0 0 1 0 0,0 2-1 0 0,0 2 1 0 0,42 7-1 0 0,14 11 90 0 0,92 18 41 0 0,-147-34-158 0 0,1-2 0 0 0,-1-2 0 0 0,0 0 0 0 0,32-4 0 0 0,46-4 328 0 0,179 14 0 0 0,-179-2-290 0 0,-65-5-87 0 0,0-2 0 0 0,1-2 0 0 0,-2-2 0 0 0,53-13-1 0 0,-52 11-12 0 0,0 2 0 0 0,69 0 0 0 0,-64 4 0 0 0,-1 2 0 0 0,-31 0 0 0 0,1 0 0 0 0,28-4 0 0 0,-40 3 7 0 0,0 0-1 0 0,0 0 1 0 0,0 0-1 0 0,1 1 0 0 0,-1 0 1 0 0,0 0-1 0 0,0 0 1 0 0,0 1-1 0 0,10 2 0 0 0,-14-3-10 0 0,-1 0-1 0 0,0 0 1 0 0,1 1-1 0 0,-1-1 1 0 0,0 0-1 0 0,1 1 1 0 0,-1-1-1 0 0,0 0 1 0 0,1 1-1 0 0,-1-1 1 0 0,0 0-1 0 0,0 1 1 0 0,1-1-1 0 0,-1 0 1 0 0,0 1-1 0 0,0-1 1 0 0,0 1-1 0 0,0-1 1 0 0,1 0-1 0 0,-1 1 1 0 0,0-1-1 0 0,0 1 1 0 0,0-1-1 0 0,0 1 1 0 0,0-1-1 0 0,0 0 1 0 0,0 1-1 0 0,0-1 1 0 0,0 1-1 0 0,0-1 1 0 0,0 1-1 0 0,-1-1 1 0 0,1 0-1 0 0,0 1 1 0 0,0-1-1 0 0,0 1 1 0 0,-1-1-1 0 0,1 0 1 0 0,0 1-1 0 0,0-1 1 0 0,-1 0-1 0 0,1 1 1 0 0,0-1-1 0 0,0 0 1 0 0,-1 1-1 0 0,1-1 1 0 0,0 0-1 0 0,-1 0 1 0 0,1 1-1 0 0,-1-1 1 0 0,1 0-1 0 0,-1 0 1 0 0,0 1-44 0 0,-5 6-384 0 0,-3-2-130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33:40.289"/>
    </inkml:context>
    <inkml:brush xml:id="br0">
      <inkml:brushProperty name="width" value="0.1" units="cm"/>
      <inkml:brushProperty name="height" value="0.1" units="cm"/>
      <inkml:brushProperty name="color" value="#E71224"/>
    </inkml:brush>
  </inkml:definitions>
  <inkml:trace contextRef="#ctx0" brushRef="#br0">2315 145 3823 0 0,'11'-8'146'0'0,"-8"6"-70"0"0,0 0 0 0 0,0 0-1 0 0,-1 0 1 0 0,1-1-1 0 0,0 1 1 0 0,-1 0 0 0 0,0-1-1 0 0,1 0 1 0 0,-1 0 0 0 0,0 1-1 0 0,1-5 1 0 0,-3 6-49 0 0,0 0 1 0 0,0 0 0 0 0,0 0 0 0 0,0 0-1 0 0,0 0 1 0 0,0 0 0 0 0,0 0-1 0 0,-1 0 1 0 0,1 0 0 0 0,0 0-1 0 0,-1 0 1 0 0,1 0 0 0 0,-1 0-1 0 0,1 1 1 0 0,-1-1 0 0 0,1 0-1 0 0,-1 0 1 0 0,0 0 0 0 0,1 1-1 0 0,-1-1 1 0 0,0 0 0 0 0,0 1 0 0 0,1-1-1 0 0,-1 0 1 0 0,-2 0 0 0 0,-23-14 958 0 0,25 14-882 0 0,-18-7 367 0 0,1 0 0 0 0,-1 2 0 0 0,-1 0 0 0 0,1 1 0 0 0,-1 1 0 0 0,-40-2 0 0 0,-123 7 270 0 0,158 0-652 0 0,-49 3 44 0 0,-17 1 109 0 0,-120-8 0 0 0,-257-23 582 0 0,200 24-535 0 0,62 0-191 0 0,-150 30-114 0 0,195-10-332 0 0,62-8 85 0 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05:31.788"/>
    </inkml:context>
    <inkml:brush xml:id="br0">
      <inkml:brushProperty name="width" value="0.1" units="cm"/>
      <inkml:brushProperty name="height" value="0.1" units="cm"/>
      <inkml:brushProperty name="color" value="#F4F91B"/>
    </inkml:brush>
  </inkml:definitions>
  <inkml:trace contextRef="#ctx0" brushRef="#br0">62 52 10967 0 0,'-13'-11'976'0'0,"0"-2"-784"0"0,2 0-192 0 0,0 2 0 0 0,5 7-88 0 0,0 4-56 0 0,5 6-16 0 0,1-1 0 0 0,1 3-368 0 0,1 1-80 0 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24:53.665"/>
    </inkml:context>
    <inkml:brush xml:id="br0">
      <inkml:brushProperty name="width" value="0.1" units="cm"/>
      <inkml:brushProperty name="height" value="0.1" units="cm"/>
      <inkml:brushProperty name="color" value="#F4F91B"/>
    </inkml:brush>
  </inkml:definitions>
  <inkml:trace contextRef="#ctx0" brushRef="#br0">0 135 919 0 0,'5'-5'-15'0'0,"35"-30"1990"0"0,-7 7-1495 0 0,-31 25-381 0 0,1 1 1 0 0,-1-1-1 0 0,0 0 0 0 0,0 0 0 0 0,0 0 1 0 0,0 0-1 0 0,0 0 0 0 0,-1 0 0 0 0,3-7 0 0 0,-4 9-50 0 0,1-1-1 0 0,-1 1 0 0 0,1-1 0 0 0,0 0 0 0 0,-1 1 0 0 0,1-1 0 0 0,0 1 0 0 0,0-1 0 0 0,0 1 0 0 0,0 0 0 0 0,0 0 0 0 0,1-1 1 0 0,-1 1-1 0 0,0 0 0 0 0,0 0 0 0 0,1 0 0 0 0,-1 0 0 0 0,1 0 0 0 0,-1 0 0 0 0,1 1 0 0 0,-1-1 0 0 0,1 0 0 0 0,-1 1 0 0 0,1-1 1 0 0,0 1-1 0 0,-1 0 0 0 0,1-1 0 0 0,3 1 0 0 0,1 0-28 0 0,-1 0 0 0 0,1 0 0 0 0,-1 1 1 0 0,1 0-1 0 0,-1 0 0 0 0,1 0 0 0 0,-1 1 0 0 0,6 2 0 0 0,-5-2 12 0 0,0-1 0 0 0,0 0 0 0 0,0 0 0 0 0,0-1-1 0 0,0 0 1 0 0,1 0 0 0 0,-1 0 0 0 0,0-1 0 0 0,0 1 0 0 0,7-3-1 0 0,28-2 247 0 0,118 11 12 0 0,-145-5-260 0 0,-1 0 0 0 0,0 1 0 0 0,0 1 0 0 0,-1 0 0 0 0,1 1 0 0 0,14 6 0 0 0,-11-6-10 0 0,0 0-1 0 0,1-1 0 0 0,-1 0 1 0 0,1-1-1 0 0,26-1 0 0 0,32 4 47 0 0,-61-4-24 0 0,27-1 0 0 0,-17-1-44 0 0,92-7 65 0 0,0 0 13 0 0,53 2 41 0 0,-77 12-117 0 0,1 1 0 0 0,-69-6 15 0 0,35 6-1 0 0,-39-3 0 0 0,0-2 0 0 0,-1 0-1 0 0,21-2 1 0 0,-6-2 6 0 0,1 1 0 0 0,46 5 0 0 0,38 9-20 0 0,-9 13 0 0 0,-71-14 0 0 0,44 5 0 0 0,-66-14 16 0 0,0 1 0 0 0,0 0 0 0 0,17 7 0 0 0,-29-10-16 0 0,-1 0 0 0 0,1 0 0 0 0,-1-1 0 0 0,9 1 0 0 0,18 4 0 0 0,-14-2 7 0 0,0 1 0 0 0,0-2 1 0 0,1-1-1 0 0,-1 0 0 0 0,1-1 0 0 0,22-3 0 0 0,16 1 18 0 0,-30 1 19 0 0,28-5 0 0 0,-8 1-15 0 0,-30 4-29 0 0,1 1 0 0 0,0 1 0 0 0,27 4 0 0 0,-36-3 0 0 0,-4-2 34 0 0,0 1-1 0 0,0-1 0 0 0,-1 1 1 0 0,1-1-1 0 0,0 0 0 0 0,0-1 1 0 0,0 1-1 0 0,-1-1 0 0 0,1 1 1 0 0,0-1-1 0 0,0 0 0 0 0,-1 0 1 0 0,1-1-1 0 0,-1 1 0 0 0,1-1 1 0 0,-1 0-1 0 0,0 0 0 0 0,0 0 1 0 0,1 0-1 0 0,-1-1 0 0 0,-1 1 1 0 0,5-5-1 0 0,-7 7-22 0 0,1-1-7 0 0,-1 1 1 0 0,0 0 0 0 0,0-1-1 0 0,0 1 1 0 0,0 0-1 0 0,0-1 1 0 0,1 1 0 0 0,-1 0-1 0 0,0-1 1 0 0,0 1 0 0 0,1 0-1 0 0,-1 0 1 0 0,0-1 0 0 0,0 1-1 0 0,1 0 1 0 0,-1 0-1 0 0,0-1 1 0 0,1 1 0 0 0,-1 0-1 0 0,0 0 1 0 0,1 0 0 0 0,-1 0-1 0 0,0 0 1 0 0,1-1-1 0 0,-1 1 1 0 0,1 0 0 0 0,-1 0-1 0 0,0 0 1 0 0,1 0 0 0 0,-1 0-1 0 0,0 0 1 0 0,1 0 0 0 0,-1 0-1 0 0,1 0 1 0 0,-1 0-1 0 0,0 1 1 0 0,1-1 0 0 0,-1 0-1 0 0,0 0 1 0 0,1 0 0 0 0,-1 0-1 0 0,0 0 1 0 0,1 1-1 0 0,-1-1 1 0 0,0 0 0 0 0,1 0-1 0 0,-1 1 1 0 0,0-1 0 0 0,0 0-1 0 0,1 0 1 0 0,-1 1-1 0 0,0-1 1 0 0,0 0 0 0 0,1 1-1 0 0,-1 1 0 0 0,1-1-1 0 0,-1 1 1 0 0,1 0 0 0 0,-1-1-1 0 0,0 1 1 0 0,1 0-1 0 0,-1 0 1 0 0,0-1-1 0 0,-1 4 1 0 0,3 10 24 0 0,4-5-466 0 0,1 0 0 0 0,0-1 0 0 0,1 0 0 0 0,14 15 0 0 0,-20-23 8 0 0,12 12-2342 0 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24:55.921"/>
    </inkml:context>
    <inkml:brush xml:id="br0">
      <inkml:brushProperty name="width" value="0.1" units="cm"/>
      <inkml:brushProperty name="height" value="0.1" units="cm"/>
      <inkml:brushProperty name="color" value="#F4F91B"/>
    </inkml:brush>
  </inkml:definitions>
  <inkml:trace contextRef="#ctx0" brushRef="#br0">0 97 455 0 0,'4'0'276'0'0,"-1"-1"0"0"0,1 0 0 0 0,-1 0 0 0 0,0 0 0 0 0,0 0 0 0 0,4-2 0 0 0,15-4 62 0 0,231-24 1545 0 0,-228 29-1636 0 0,110-1 519 0 0,-84 3-470 0 0,-11-2-122 0 0,71-13-1 0 0,-88 11-104 0 0,111-15 336 0 0,-82 15-307 0 0,59 4-1 0 0,16-1 25 0 0,-101 1-100 0 0,-1 0 0 0 0,36 7-1 0 0,-35-3 0 0 0,0-2 0 0 0,31 0 0 0 0,83-7-22 0 0,73-5 146 0 0,-61 10-9 0 0,-60 3-72 0 0,137 3 0 0 0,-168-9-48 0 0,-38 1 15 0 0,-1 1 0 0 0,1 1-1 0 0,25 4 1 0 0,-7-3 26 0 0,-8-1-61 0 0,-13 1 10 0 0,-18-1 2 0 0,1 0 1 0 0,0 0 0 0 0,0 0-1 0 0,0 0 1 0 0,0 1 0 0 0,-1-1-1 0 0,4 2 1 0 0,-3-2-2 0 0,-1 1-1 0 0,1-1 1 0 0,-1 1-1 0 0,1-1 1 0 0,-1 0-1 0 0,1 0 1 0 0,-1-1-1 0 0,1 1 1 0 0,2-1-1 0 0,-2 1 0 0 0,-1-1-1 0 0,1 1 0 0 0,0 0 0 0 0,0 0 0 0 0,-1 0 1 0 0,1 0-1 0 0,0 0 0 0 0,-1 1 0 0 0,4 0 0 0 0,-1 1-5 0 0,18 5-65 0 0,0 1 0 0 0,21 12 1 0 0,-34-13-110 0 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24:58.446"/>
    </inkml:context>
    <inkml:brush xml:id="br0">
      <inkml:brushProperty name="width" value="0.1" units="cm"/>
      <inkml:brushProperty name="height" value="0.1" units="cm"/>
      <inkml:brushProperty name="color" value="#F4F91B"/>
    </inkml:brush>
  </inkml:definitions>
  <inkml:trace contextRef="#ctx0" brushRef="#br0">1 71 919 0 0,'6'1'139'0'0,"0"1"0"0"0,0-1 0 0 0,1 0 0 0 0,-1 0 0 0 0,0-1-1 0 0,0 0 1 0 0,11-1 0 0 0,-3 1 8 0 0,-6 0 60 0 0,-1-1 0 0 0,1 0 1 0 0,12-4-1 0 0,-14 4-68 0 0,0-1 1 0 0,0 1-1 0 0,0 0 0 0 0,1 0 0 0 0,-1 1 1 0 0,7 0-1 0 0,98 15 7 0 0,-20-12 212 0 0,20 1 154 0 0,-62-1-429 0 0,-32-3-49 0 0,1 2-1 0 0,19 2 1 0 0,-29-2-28 0 0,1-1-1 0 0,0 0 1 0 0,-1-1 0 0 0,1 0 0 0 0,-1 0 0 0 0,1-1 0 0 0,11-3-1 0 0,59-18 162 0 0,-11 2 130 0 0,-54 16-254 0 0,0 2 0 0 0,1 0 0 0 0,17 0 0 0 0,79-7 21 0 0,-74 10-64 0 0,50 10 0 0 0,-51-6 0 0 0,51 2 0 0 0,38-13-3 0 0,-55 2 70 0 0,-28 1-57 0 0,44 1 40 0 0,-8 4 101 0 0,0-2 0 0 0,144-21-1 0 0,-219 21-109 0 0,1-1-1 0 0,0 0 0 0 0,0-1 0 0 0,-1 1 1 0 0,1 0-1 0 0,-1-1 0 0 0,1 0 0 0 0,-1 0 1 0 0,0 0-1 0 0,5-4 0 0 0,-8 6-37 0 0,1 0 0 0 0,-1-1 1 0 0,1 1-1 0 0,0 0 0 0 0,-1 0 0 0 0,1 0 1 0 0,-1 0-1 0 0,1 0 0 0 0,0 0 0 0 0,-1-1 0 0 0,1 1 1 0 0,-1 0-1 0 0,1 1 0 0 0,0-1 0 0 0,-1 0 0 0 0,1 0 1 0 0,0 0-1 0 0,-1 0 0 0 0,1 0 0 0 0,-1 1 0 0 0,1-1 1 0 0,-1 0-1 0 0,1 0 0 0 0,-1 1 0 0 0,1-1 0 0 0,0 1 1 0 0,-1-1-1 0 0,0 0 0 0 0,1 1 0 0 0,-1-1 0 0 0,1 1 1 0 0,-1-1-1 0 0,0 1 0 0 0,1-1 0 0 0,-1 1 1 0 0,1 0-1 0 0,14 22 75 0 0,4 20-2059 0 0,-14-31-246 0 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05:31.788"/>
    </inkml:context>
    <inkml:brush xml:id="br0">
      <inkml:brushProperty name="width" value="0.1" units="cm"/>
      <inkml:brushProperty name="height" value="0.1" units="cm"/>
      <inkml:brushProperty name="color" value="#F4F91B"/>
    </inkml:brush>
  </inkml:definitions>
  <inkml:trace contextRef="#ctx0" brushRef="#br0">62 52 10967 0 0,'-13'-11'976'0'0,"0"-2"-784"0"0,2 0-192 0 0,0 2 0 0 0,5 7-88 0 0,0 4-56 0 0,5 6-16 0 0,1-1 0 0 0,1 3-368 0 0,1 1-80 0 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29:13.963"/>
    </inkml:context>
    <inkml:brush xml:id="br0">
      <inkml:brushProperty name="width" value="0.1" units="cm"/>
      <inkml:brushProperty name="height" value="0.1" units="cm"/>
      <inkml:brushProperty name="color" value="#F4F91B"/>
    </inkml:brush>
  </inkml:definitions>
  <inkml:trace contextRef="#ctx0" brushRef="#br0">1 110 1375 0 0,'3'-17'128'0'0,"1"-3"-128"0"0,0 1 0 0 0,0 2 0 0 0,3 3 584 0 0,-1 2 96 0 0,-1 5 24 0 0,1 3 0 0 0,-1 4-704 0 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30:23.605"/>
    </inkml:context>
    <inkml:brush xml:id="br0">
      <inkml:brushProperty name="width" value="0.1" units="cm"/>
      <inkml:brushProperty name="height" value="0.1" units="cm"/>
      <inkml:brushProperty name="color" value="#F4F91B"/>
    </inkml:brush>
  </inkml:definitions>
  <inkml:trace contextRef="#ctx0" brushRef="#br0">6 115 2183 0 0,'-1'-1'139'0'0,"-3"-5"644"0"0,4 5-712 0 0,0 1 1 0 0,1-1-1 0 0,-1 1 0 0 0,0-1 1 0 0,0 1-1 0 0,1-1 1 0 0,-1 1-1 0 0,0-1 0 0 0,1 1 1 0 0,-1 0-1 0 0,1-1 1 0 0,-1 1-1 0 0,1 0 1 0 0,-1-1-1 0 0,0 1 0 0 0,1 0 1 0 0,-1-1-1 0 0,1 1 1 0 0,-1 0-1 0 0,1 0 0 0 0,0 0 1 0 0,-1 0-1 0 0,1-1 1 0 0,-1 1-1 0 0,1 0 0 0 0,-1 0 1 0 0,1 0-1 0 0,-1 0 1 0 0,2 0-1 0 0,25 0 126 0 0,-14 0-10 0 0,-2-1-110 0 0,52-3 175 0 0,-55 4-148 0 0,-1 1 0 0 0,0-1 0 0 0,1 1 0 0 0,-1 1 0 0 0,1-1 0 0 0,8 4-1 0 0,-7-1 138 0 0,-1-1 0 0 0,1 0 0 0 0,-1 0 0 0 0,1-1 0 0 0,0 0 0 0 0,0 0 0 0 0,17 0 0 0 0,-21-3-194 0 0,0 1 0 0 0,0 1 0 0 0,0-1 0 0 0,0 1 0 0 0,0 0 0 0 0,0 0 0 0 0,0 0 0 0 0,-1 1 0 0 0,10 3 0 0 0,-4-1-19 0 0,0-1 1 0 0,16 4-1 0 0,-6-5 41 0 0,0-1 0 0 0,-1 0 1 0 0,1-2-1 0 0,0 0 0 0 0,33-7 0 0 0,18-1 39 0 0,-47 9-73 0 0,43 4 0 0 0,1 0-31 0 0,147-8 188 0 0,-110 3 144 0 0,158-22 0 0 0,-247 22-295 0 0,1 0 0 0 0,-1 1 0 0 0,0 1-1 0 0,29 5 1 0 0,-21-3 17 0 0,29 1 0 0 0,-38-5 2 0 0,1-1 1 0 0,29-7-1 0 0,-11 2 15 0 0,-23 5-20 0 0,0 0 0 0 0,1 1 0 0 0,-1 0 0 0 0,1 1 0 0 0,-1 0-1 0 0,22 4 1 0 0,-22-3-43 0 0,0-1 0 0 0,-1 1-1 0 0,1-2 1 0 0,-1 1 0 0 0,1-1-1 0 0,16-4 1 0 0,-12 2 4 0 0,0 1-1 0 0,16-1 0 0 0,-28 3-15 0 0,138-5 64 0 0,-114 3-40 0 0,1 2 0 0 0,-1 1 0 0 0,37 6 0 0 0,6 0 8 0 0,115-6 92 0 0,-90-2-66 0 0,58-5 16 0 0,-1-9 8 0 0,-43 4 39 0 0,81 5 7 0 0,5-1-139 0 0,-70-8 31 0 0,-58 6 2 0 0,76 0 0 0 0,-81 9 7 0 0,-13 2 25 0 0,0-3 1 0 0,49-7-1 0 0,-33-1-11 0 0,1 3 0 0 0,125 5-1 0 0,-48 7-42 0 0,-66 3 0 0 0,52 4 0 0 0,-80-10 4 0 0,95 9 56 0 0,-34-1-61 0 0,-39-4 13 0 0,403 25 105 0 0,-352-33-86 0 0,6 0 2 0 0,198-1 85 0 0,-264-1-103 0 0,12-1 15 0 0,100 8-1 0 0,-104 2-29 0 0,134 16 0 0 0,-150-16 0 0 0,81 15 0 0 0,-106-15 0 0 0,-1 0 0 0 0,1-3 0 0 0,42 2 0 0 0,-62-5 3 0 0,-6 0 1 0 0,1 0 0 0 0,0 0 0 0 0,-1 0 0 0 0,1 0 0 0 0,0-1 0 0 0,-1 1 0 0 0,1-1 1 0 0,0 0-1 0 0,-1 0 0 0 0,1 0 0 0 0,-1 0 0 0 0,0-1 0 0 0,1 0 0 0 0,3-2 0 0 0,-6 3 1 0 0,-1 0-1 0 0,1 0 0 0 0,0 0 0 0 0,-1 0 1 0 0,1 0-1 0 0,-1 0 0 0 0,1 0 0 0 0,-1 0 1 0 0,1 0-1 0 0,-1 0 0 0 0,0 0 0 0 0,0 0 1 0 0,1 0-1 0 0,-1 0 0 0 0,0 0 1 0 0,0 0-1 0 0,0 0 0 0 0,0-1 0 0 0,0 1 1 0 0,-1 0-1 0 0,1 0 0 0 0,0 0 0 0 0,0 0 1 0 0,-1 0-1 0 0,1 0 0 0 0,0 0 0 0 0,-1 0 1 0 0,0 0-1 0 0,0-2 0 0 0,0 0 8 0 0,-1 1 0 0 0,1-1-1 0 0,-1 1 1 0 0,1-1-1 0 0,-1 1 1 0 0,0 0 0 0 0,0 0-1 0 0,0 0 1 0 0,0 0 0 0 0,-3-3-1 0 0,4 5-11 0 0,1 1 0 0 0,-1-1 0 0 0,1 1 0 0 0,-1-1 0 0 0,1 0 0 0 0,0 1 0 0 0,-1-1 0 0 0,1 1 0 0 0,-1-1 0 0 0,1 1 0 0 0,0-1 0 0 0,0 1 0 0 0,-1 0 0 0 0,1-1 0 0 0,0 1 0 0 0,0-1 0 0 0,0 1 0 0 0,-1 0 0 0 0,1-1 0 0 0,0 1 0 0 0,0-1 0 0 0,0 1 0 0 0,0 0 0 0 0,0-1 0 0 0,0 1 0 0 0,0 0 0 0 0,1 0 0 0 0,-3 22 0 0 0,-1 64-3978 0 0,3-63-180 0 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33:20.486"/>
    </inkml:context>
    <inkml:brush xml:id="br0">
      <inkml:brushProperty name="width" value="0.1" units="cm"/>
      <inkml:brushProperty name="height" value="0.1" units="cm"/>
      <inkml:brushProperty name="color" value="#E71224"/>
    </inkml:brush>
  </inkml:definitions>
  <inkml:trace contextRef="#ctx0" brushRef="#br0">1 0 1839 0 0,'7'0'80'0'0,"-5"0"16"0"0,0 4-96 0 0,0 0 0 0 0,2-1 0 0 0,-8 5 0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33:28.926"/>
    </inkml:context>
    <inkml:brush xml:id="br0">
      <inkml:brushProperty name="width" value="0.1" units="cm"/>
      <inkml:brushProperty name="height" value="0.1" units="cm"/>
      <inkml:brushProperty name="color" value="#E71224"/>
    </inkml:brush>
  </inkml:definitions>
  <inkml:trace contextRef="#ctx0" brushRef="#br0">1492 126 2271 0 0,'-1'-1'5'0'0,"1"0"0"0"0,-1 1 0 0 0,0-1 0 0 0,1 1-1 0 0,-1-1 1 0 0,0 1 0 0 0,1-1 0 0 0,-1 1 0 0 0,0-1-1 0 0,0 1 1 0 0,0 0 0 0 0,1-1 0 0 0,-1 1 0 0 0,0 0-1 0 0,0 0 1 0 0,0-1 0 0 0,0 1 0 0 0,0 0-1 0 0,0 0 1 0 0,1 0 0 0 0,-3 0 0 0 0,-25 2-617 0 0,10 0 254 0 0,3-2 339 0 0,0-2 0 0 0,0 1-1 0 0,-23-7 1 0 0,-42-16 3767 0 0,69 20-2924 0 0,1 1-673 0 0,0 1 0 0 0,0 0 0 0 0,-1 0 0 0 0,1 1 0 0 0,-20 1 0 0 0,-54 8 1002 0 0,33-2-851 0 0,32-4-203 0 0,0-1-1 0 0,0-1 0 0 0,-1 0 0 0 0,1-2 0 0 0,0 0 1 0 0,0-1-1 0 0,0-1 0 0 0,-22-7 0 0 0,-2-5 382 0 0,13 5-163 0 0,0 1 0 0 0,0 1 0 0 0,-58-9 0 0 0,59 15-287 0 0,-1 3 0 0 0,1 0 0 0 0,-31 5-1 0 0,-87 19 89 0 0,57-8-91 0 0,-100 21-364 0 0,144-30 146 0 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05:31.788"/>
    </inkml:context>
    <inkml:brush xml:id="br0">
      <inkml:brushProperty name="width" value="0.1" units="cm"/>
      <inkml:brushProperty name="height" value="0.1" units="cm"/>
      <inkml:brushProperty name="color" value="#F4F91B"/>
    </inkml:brush>
  </inkml:definitions>
  <inkml:trace contextRef="#ctx0" brushRef="#br0">62 52 10967 0 0,'-13'-11'976'0'0,"0"-2"-784"0"0,2 0-192 0 0,0 2 0 0 0,5 7-88 0 0,0 4-56 0 0,5 6-16 0 0,1-1 0 0 0,1 3-368 0 0,1 1-80 0 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33:58.187"/>
    </inkml:context>
    <inkml:brush xml:id="br0">
      <inkml:brushProperty name="width" value="0.1" units="cm"/>
      <inkml:brushProperty name="height" value="0.1" units="cm"/>
      <inkml:brushProperty name="color" value="#F4F91B"/>
    </inkml:brush>
  </inkml:definitions>
  <inkml:trace contextRef="#ctx0" brushRef="#br0">2191 11 3967 0 0,'-1'0'58'0'0,"0"0"-1"0"0,1-1 1 0 0,-1 1-1 0 0,0 0 1 0 0,1 0-1 0 0,-1 1 1 0 0,0-1-1 0 0,0 0 1 0 0,1 0-1 0 0,-1 0 1 0 0,0 0-1 0 0,1 1 1 0 0,-1-1-1 0 0,0 0 1 0 0,1 0-1 0 0,-1 1 1 0 0,0-1-1 0 0,1 1 1 0 0,-1-1-1 0 0,1 0 1 0 0,-1 1-1 0 0,1-1 1 0 0,-1 1-1 0 0,1-1 1 0 0,-1 1-1 0 0,1 0 1 0 0,0-1-1 0 0,-1 1 1 0 0,1-1-1 0 0,0 1 1 0 0,-1 1-1 0 0,0-1 64 0 0,-1 1-1 0 0,1-1 1 0 0,0 0-1 0 0,-1 0 1 0 0,1 1-1 0 0,-1-1 0 0 0,1 0 1 0 0,-1 0-1 0 0,0-1 1 0 0,1 1-1 0 0,-3 1 0 0 0,-2 0 239 0 0,-10 0 947 0 0,-6 12-65 0 0,19-12-1112 0 0,0 1 0 0 0,0-1 0 0 0,0 0 0 0 0,0-1 0 0 0,-1 1 0 0 0,1 0 0 0 0,-1-1 0 0 0,1 0-1 0 0,-6 1 1 0 0,6-1 56 0 0,0-1-1 0 0,-1 0 0 0 0,1 0 1 0 0,0 0-1 0 0,-1-1 1 0 0,1 1-1 0 0,0-1 0 0 0,-1 0 1 0 0,-5-2-1 0 0,-6-1 370 0 0,14 4-505 0 0,-1-1 0 0 0,1 0 0 0 0,-1 1 0 0 0,0-1 0 0 0,1 0 0 0 0,-1 0 0 0 0,1 0 0 0 0,0 0 0 0 0,-1 0 0 0 0,1 0 1 0 0,0 0-1 0 0,-3-2 0 0 0,-12-10 693 0 0,12 11-710 0 0,0 1 0 0 0,0 0 0 0 0,0 0 0 0 0,-1 1 0 0 0,1-1 0 0 0,0 1 0 0 0,-1 0 0 0 0,1 0 0 0 0,-9 2 0 0 0,-23-2 174 0 0,29 0-61 0 0,0 0 0 0 0,0 1 0 0 0,1 0 0 0 0,-1 0 0 0 0,0 0 0 0 0,0 1 0 0 0,1 0 0 0 0,-8 3 0 0 0,8-3 306 0 0,-6 2-137 0 0,-1 0-1 0 0,1-1 0 0 0,0-1 1 0 0,-20 2-1 0 0,-6-7-2074 0 0,27 2 1856 0 0,0 0-1 0 0,-22 2 1 0 0,-124 10 513 0 0,71-10-411 0 0,45-2-92 0 0,16 1 29 0 0,6 1-18 0 0,-34-4 1 0 0,-25-18 128 0 0,55 20-173 0 0,-26 0 0 0 0,-16 0 48 0 0,13-3-77 0 0,-1 2 0 0 0,-66 6-1 0 0,92-1-26 0 0,-2 0 61 0 0,0 0-1 0 0,-1-2 1 0 0,1-1-1 0 0,-31-4 1 0 0,-18-7 396 0 0,-57-10-137 0 0,104 15-309 0 0,-1 1 1 0 0,1 1-1 0 0,-37 1 0 0 0,49 4-79 0 0,1 0 0 0 0,-1 1 0 0 0,1 1 0 0 0,0 1-1 0 0,0 0 1 0 0,-32 13 0 0 0,9 2-1090 0 0,-3-2-356 0 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34:14.800"/>
    </inkml:context>
    <inkml:brush xml:id="br0">
      <inkml:brushProperty name="width" value="0.1" units="cm"/>
      <inkml:brushProperty name="height" value="0.1" units="cm"/>
      <inkml:brushProperty name="color" value="#F4F91B"/>
    </inkml:brush>
  </inkml:definitions>
  <inkml:trace contextRef="#ctx0" brushRef="#br0">194 18 3823 0 0,'-7'-2'260'0'0,"0"0"-1"0"0,0 1 0 0 0,-1 0 1 0 0,1 1-1 0 0,0 0 1 0 0,-1 0-1 0 0,1 0 0 0 0,0 1 1 0 0,-1 0-1 0 0,-12 4 0 0 0,0-1-450 0 0,14-3 286 0 0,-1 0 0 0 0,0-1 1 0 0,1 0-1 0 0,-9 0 0 0 0,13 0 69 0 0,-1-1 0 0 0,0 1 0 0 0,1-1 0 0 0,-1 1 0 0 0,1-1 0 0 0,0 0-1 0 0,-1 0 1 0 0,1 0 0 0 0,-1 0 0 0 0,1 0 0 0 0,0 0 0 0 0,0-1 0 0 0,-3-2-1 0 0,4 4-120 0 0,1 0-1 0 0,0 0 0 0 0,0 0 0 0 0,0 0 0 0 0,-1 0 0 0 0,1-1 0 0 0,0 1 1 0 0,0 0-1 0 0,0 0 0 0 0,0 0 0 0 0,-1 0 0 0 0,1-1 0 0 0,0 1 0 0 0,0 0 1 0 0,0 0-1 0 0,0 0 0 0 0,0-1 0 0 0,0 1 0 0 0,0 0 0 0 0,-1 0 0 0 0,1-1 1 0 0,0 1-1 0 0,0 0 0 0 0,0 0 0 0 0,0 0 0 0 0,0-1 0 0 0,0 1 0 0 0,0 0 1 0 0,0 0-1 0 0,0-1 0 0 0,0 1 0 0 0,0 0 0 0 0,0 0 0 0 0,1-1 1 0 0,-1 1-1 0 0,0 0 0 0 0,0 0 0 0 0,0-1 0 0 0,10 0 590 0 0,14 5-220 0 0,-16-1-209 0 0,1-1 0 0 0,-1 0 0 0 0,1 0 0 0 0,0 0 0 0 0,0-1 0 0 0,-1-1 0 0 0,1 0 0 0 0,0 0-1 0 0,0 0 1 0 0,11-3 0 0 0,-14 3-140 0 0,-1 1 0 0 0,0-1-1 0 0,1 1 1 0 0,-1 0-1 0 0,1 0 1 0 0,-1 0 0 0 0,10 5-1 0 0,-9-4 29 0 0,0 0 1 0 0,0 0-1 0 0,0 0 0 0 0,0-1 0 0 0,12 1 0 0 0,9-2 303 0 0,-3-1-96 0 0,41 6 0 0 0,-9-2-55 0 0,-39-3-25 0 0,31 4 1 0 0,-6 6-70 0 0,-30-7-123 0 0,0 0 1 0 0,0 0 0 0 0,1-1-1 0 0,-1-1 1 0 0,22 0 0 0 0,-7-2 124 0 0,0 2 0 0 0,0 1 0 0 0,53 10 0 0 0,-35-5-104 0 0,-19-4-5 0 0,1-2 1 0 0,0-1-1 0 0,-1-1 1 0 0,42-7 0 0 0,14-1 18 0 0,-28 0-37 0 0,-14 1 6 0 0,-20 6-29 0 0,-1 0 1 0 0,1 1 0 0 0,0 0 0 0 0,-1 2-1 0 0,39 6 1 0 0,-34 0-2 0 0,44 19 0 0 0,-65-25 0 0 0,17 7 25 0 0,0-1 0 0 0,0-1-1 0 0,1-1 1 0 0,0-1 0 0 0,0 0-1 0 0,0-2 1 0 0,24 0 0 0 0,15 1 333 0 0,-38-4-218 0 0,-23 0-116 0 0,0 0 0 0 0,1-1 0 0 0,-1 1 0 0 0,0 0 0 0 0,0-1-1 0 0,0 1 1 0 0,1 0 0 0 0,-1 0 0 0 0,0 0 0 0 0,-1 0 0 0 0,1 0 0 0 0,0 0 0 0 0,0 0-1 0 0,0 0 1 0 0,-1 0 0 0 0,1 1 0 0 0,0-1 0 0 0,-1 0 0 0 0,1 1 0 0 0,-3-1 0 0 0,2 1-66 0 0,0 1 1 0 0,0-1-1 0 0,0 1 1 0 0,0 0-1 0 0,0 0 1 0 0,0-1-1 0 0,0 1 1 0 0,0 1 0 0 0,0-1-1 0 0,0 0 1 0 0,0 0-1 0 0,1 1 1 0 0,-1-1-1 0 0,1 1 1 0 0,-1 0-1 0 0,1-1 1 0 0,-1 1 0 0 0,1 0-1 0 0,-2 3 1 0 0,3-4-45 0 0,-13 15-957 0 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34:33.071"/>
    </inkml:context>
    <inkml:brush xml:id="br0">
      <inkml:brushProperty name="width" value="0.1" units="cm"/>
      <inkml:brushProperty name="height" value="0.1" units="cm"/>
      <inkml:brushProperty name="color" value="#E71224"/>
    </inkml:brush>
  </inkml:definitions>
  <inkml:trace contextRef="#ctx0" brushRef="#br0">2784 24 1839 0 0,'-7'-4'392'0'0,"-1"0"-1"0"0,-1 1 1 0 0,1 0-1 0 0,0 1 1 0 0,-1-1-1 0 0,1 2 0 0 0,-1-1 1 0 0,1 1-1 0 0,-1 0 1 0 0,0 1-1 0 0,1 0 1 0 0,-1 1-1 0 0,-13 1 0 0 0,9 1-179 0 0,0-2-11 0 0,0 2 0 0 0,0 0 0 0 0,-21 8 0 0 0,20-7-26 0 0,0-1 0 0 0,0 0 0 0 0,0 0 0 0 0,-1-2-1 0 0,-25 1 1 0 0,8-1 240 0 0,-13 1 145 0 0,-1 1-98 0 0,-52 8-1 0 0,52-5-97 0 0,-1-2 0 0 0,-83-3 0 0 0,58-2-69 0 0,-98 4 89 0 0,49-9-246 0 0,88 5-96 0 0,1 2 1 0 0,-1 0-1 0 0,0 2 0 0 0,-49 12 0 0 0,49-8-8 0 0,0-1 1 0 0,0-2-1 0 0,-1-1 1 0 0,1-1-1 0 0,-1-2 1 0 0,-39-5-1 0 0,-22-4 188 0 0,-99 5 0 0 0,46-7-14 0 0,120 12-171 0 0,0 2 0 0 0,1 1 1 0 0,-49 14-1 0 0,16-4-10 0 0,-25-1 78 0 0,25-5-28 0 0,36-6-8 0 0,0-1 0 0 0,-1-1 1 0 0,-39-4-1 0 0,56 3-69 0 0,-14-2 45 0 0,17 2-33 0 0,1 0 1 0 0,-1 0-1 0 0,1 1 0 0 0,-1-1 0 0 0,1 1 1 0 0,-1 0-1 0 0,0 1 0 0 0,1-1 0 0 0,-1 1 0 0 0,1 0 1 0 0,-6 2-1 0 0,-12 6-336 0 0,1 2-1 0 0,0 0 1 0 0,-21 16 0 0 0,13-8-1054 0 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05:31.788"/>
    </inkml:context>
    <inkml:brush xml:id="br0">
      <inkml:brushProperty name="width" value="0.1" units="cm"/>
      <inkml:brushProperty name="height" value="0.1" units="cm"/>
      <inkml:brushProperty name="color" value="#F4F91B"/>
    </inkml:brush>
  </inkml:definitions>
  <inkml:trace contextRef="#ctx0" brushRef="#br0">62 52 10967 0 0,'-13'-11'976'0'0,"0"-2"-784"0"0,2 0-192 0 0,0 2 0 0 0,5 7-88 0 0,0 4-56 0 0,5 6-16 0 0,1-1 0 0 0,1 3-368 0 0,1 1-80 0 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38:55.570"/>
    </inkml:context>
    <inkml:brush xml:id="br0">
      <inkml:brushProperty name="width" value="0.1" units="cm"/>
      <inkml:brushProperty name="height" value="0.1" units="cm"/>
      <inkml:brushProperty name="color" value="#E71224"/>
    </inkml:brush>
  </inkml:definitions>
  <inkml:trace contextRef="#ctx0" brushRef="#br0">1 84 2127 0 0,'130'-5'340'0'0,"-89"4"-187"0"0,72-11 0 0 0,-61 5 7 0 0,19-4-113 0 0,26-4 58 0 0,45-15 316 0 0,-134 29-382 0 0,0 0 1 0 0,0 1-1 0 0,0 0 0 0 0,0 0 1 0 0,13 3-1 0 0,15 0 58 0 0,-26-3-89 0 0,-1 1 0 0 0,1 1 0 0 0,9 2 0 0 0,21 3 46 0 0,-6-5 233 0 0,-20-2-133 0 0,0 1-1 0 0,0 0 1 0 0,25 7-1 0 0,-28-6-68 0 0,1 0 1 0 0,0 0-1 0 0,21-1 0 0 0,-31-1-84 0 0,0 0-1 0 0,0-1 0 0 0,-1 1 0 0 0,1 0 0 0 0,0-1 0 0 0,-1 0 0 0 0,1 1 0 0 0,0-1 0 0 0,-1 0 0 0 0,3-1 0 0 0,-2 1 18 0 0,0 0 0 0 0,-1 0 0 0 0,1 0 0 0 0,0 0 0 0 0,0 1-1 0 0,0-1 1 0 0,0 0 0 0 0,-1 1 0 0 0,1 0 0 0 0,4-1 0 0 0,-6 1-8 0 0,1 0 0 0 0,0-1-1 0 0,-1 1 1 0 0,1 0 0 0 0,-1-1 0 0 0,1 1 0 0 0,-1 0 0 0 0,0-1 0 0 0,1 1 0 0 0,-1-1 0 0 0,1 1 0 0 0,-1-1 0 0 0,0 1 0 0 0,1-1-1 0 0,-1 1 1 0 0,0-1 0 0 0,0 1 0 0 0,1-1 0 0 0,-1 0 0 0 0,0 1 0 0 0,0-2 0 0 0,3-2 208 0 0,-1 4-132 0 0,-2 2-86 0 0,-1-2 0 0 0,1 1 0 0 0,0-1 0 0 0,0 1 0 0 0,0 0 0 0 0,0-1 0 0 0,1 1 0 0 0,-1-1 0 0 0,0 1 0 0 0,0-1 0 0 0,0 1 0 0 0,0 0 0 0 0,1-1 0 0 0,-1 1 0 0 0,0-1 0 0 0,0 1 0 0 0,1-1 0 0 0,-1 1 0 0 0,1-1 0 0 0,0 1 0 0 0,5 1 0 0 0,-6-2 0 0 0,0 1 0 0 0,0-1 1 0 0,0 0-1 0 0,1 0 0 0 0,-1 0 1 0 0,0 0-1 0 0,0 0 0 0 0,0 0 1 0 0,1 0-1 0 0,-1 0 0 0 0,0 0 1 0 0,0 0-1 0 0,0 0 0 0 0,1 0 1 0 0,-1 0-1 0 0,0 0 0 0 0,0 0 1 0 0,1 0-1 0 0,-1 0 0 0 0,0 0 1 0 0,0 0-1 0 0,0 0 0 0 0,1 0 1 0 0,-1 0-1 0 0,0 0 0 0 0,0 0 1 0 0,0 0-1 0 0,1 0 0 0 0,-1 0 1 0 0,0-1-1 0 0,0 1 0 0 0,0 0 1 0 0,1 0-1 0 0,-1 0 2 0 0,1-1 0 0 0,-1 1 0 0 0,1 0 0 0 0,-1 0-1 0 0,1-1 1 0 0,-1 1 0 0 0,1 0 0 0 0,-1 0 0 0 0,1 0 0 0 0,-1 0 0 0 0,1 0-1 0 0,0 0 1 0 0,-1 0 0 0 0,1 0 0 0 0,-1 0 0 0 0,1 0 0 0 0,-1 0 0 0 0,1 0-1 0 0,0 0 1 0 0,-1 0 0 0 0,1 1 0 0 0,-1-1 0 0 0,1 0 0 0 0,-1 0 0 0 0,1 1 0 0 0,0-1-1 0 0,0 1 2 0 0,1-1-3 0 0,-3 12 11 0 0,-4 27 98 0 0,4-28-189 0 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39:16.793"/>
    </inkml:context>
    <inkml:brush xml:id="br0">
      <inkml:brushProperty name="width" value="0.1" units="cm"/>
      <inkml:brushProperty name="height" value="0.1" units="cm"/>
      <inkml:brushProperty name="color" value="#E71224"/>
    </inkml:brush>
  </inkml:definitions>
  <inkml:trace contextRef="#ctx0" brushRef="#br0">1 132 1375 0 0,'13'-3'275'0'0,"0"0"0"0"0,0 1 0 0 0,14-1-1 0 0,3-1-202 0 0,38-2 446 0 0,-46 5-368 0 0,-1-2 0 0 0,1 0-1 0 0,-1 0 1 0 0,40-14 0 0 0,-44 12 50 0 0,-1 1 0 0 0,0 0 0 0 0,24-2 0 0 0,-14 3 933 0 0,102-14-2488 0 0,35-16 2035 0 0,-139 28-502 0 0,-16 3-154 0 0,-1 1 1 0 0,1 0 0 0 0,0 0 0 0 0,0 0-1 0 0,0 1 1 0 0,0 0 0 0 0,0 1 0 0 0,13 2-1 0 0,-3 0 24 0 0,1 0 0 0 0,0-1 0 0 0,0-1-1 0 0,23-1 1 0 0,-20-1 95 0 0,119 0-5 0 0,-105-1-115 0 0,-20 1 2 0 0,27 2-1 0 0,-21 2 8 0 0,41 10 0 0 0,-52-10-32 0 0,1-2 0 0 0,0 1 0 0 0,15-1 0 0 0,24 3 0 0 0,-24 0 15 0 0,0-1 0 0 0,32-1-1 0 0,8 1 6 0 0,-55-1-20 0 0,1 0 0 0 0,12 4 0 0 0,-17-4 0 0 0,-1 0 0 0 0,1 0 0 0 0,0 0 0 0 0,-1-1 0 0 0,1-1 0 0 0,0 1 0 0 0,0-1 0 0 0,10-2 0 0 0,97-18 0 0 0,40-1 136 0 0,-93 12 0 0 0,94-1 0 0 0,-17 4 46 0 0,-110 5-164 0 0,-1 3 1 0 0,1 0 0 0 0,46 11-1 0 0,-61-11-18 0 0,-1 0 0 0 0,1-1 0 0 0,0-1 0 0 0,20-2 0 0 0,4 1 0 0 0,-17 1 0 0 0,0 0 0 0 0,0 2 0 0 0,1 0 0 0 0,37 10 0 0 0,-28-2 0 0 0,-8-2 0 0 0,26 4 0 0 0,40 13 0 0 0,-33-9 0 0 0,-40-11 0 0 0,0 0 0 0 0,1-1 0 0 0,20 3 0 0 0,26 1 0 0 0,-32-3 0 0 0,41 0 0 0 0,-56-5 16 0 0,-1 1 0 0 0,1 0 0 0 0,16 5 0 0 0,-27-5-16 0 0,5 2 0 0 0,0-1 0 0 0,0 0 0 0 0,19 1 0 0 0,51 8 12 0 0,-78-11 37 0 0,7-2-38 0 0,2 4-11 0 0,-10-1 0 0 0,0-1 0 0 0,0 0 0 0 0,0 1 0 0 0,0-1 0 0 0,0 0 0 0 0,0 0 0 0 0,0 1 0 0 0,0-1 0 0 0,0 0 0 0 0,0 0 0 0 0,0 0 0 0 0,0 0 0 0 0,0 0 0 0 0,0-1 0 0 0,1 1 0 0 0,9-2 0 0 0,-10 2 0 0 0,0 0 0 0 0,1 0 0 0 0,-1 0 0 0 0,0 0 0 0 0,1-1 0 0 0,-1 1 0 0 0,0 0 0 0 0,0-1 0 0 0,1 1 0 0 0,-1-1 0 0 0,0 1 0 0 0,0-1 0 0 0,1 1 0 0 0,-1-1 0 0 0,0 0 0 0 0,1-1 0 0 0,-2 2 5 0 0,0 0 0 0 0,0-1 0 0 0,0 1 0 0 0,0 0 0 0 0,0 0 0 0 0,0-1 0 0 0,0 1 0 0 0,0 0 0 0 0,0-1-1 0 0,0 1 1 0 0,0 0 0 0 0,0-1 0 0 0,0 1 0 0 0,0 0 0 0 0,0-1 0 0 0,0 1 0 0 0,1 0 0 0 0,-1-1 0 0 0,0 1 0 0 0,0 0-1 0 0,0 0 1 0 0,0-1 0 0 0,1 1 0 0 0,-1 0 0 0 0,0 0 0 0 0,0-1 0 0 0,1 1 0 0 0,-1 0 0 0 0,0 0 0 0 0,0 0 0 0 0,1 0-1 0 0,-1-1 1 0 0,0 1 0 0 0,1 0 0 0 0,-1 0 0 0 0,0 0 0 0 0,1 0 0 0 0,-1 0 0 0 0,0 0 0 0 0,1 0 0 0 0,-1 0 0 0 0,0 0-1 0 0,1 0 1 0 0,7 3-2 0 0,5 3-16 0 0,-8-2-138 0 0,-3 0 48 0 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39:20.070"/>
    </inkml:context>
    <inkml:brush xml:id="br0">
      <inkml:brushProperty name="width" value="0.1" units="cm"/>
      <inkml:brushProperty name="height" value="0.1" units="cm"/>
      <inkml:brushProperty name="color" value="#E71224"/>
    </inkml:brush>
  </inkml:definitions>
  <inkml:trace contextRef="#ctx0" brushRef="#br0">2 42 1727 0 0,'-2'-8'72'0'0,"2"-1"24"0"0,2 0-96 0 0,2 1 0 0 0,-1 3 0 0 0,1 3 0 0 0,0 2 0 0 0,-1 0 0 0 0,3 0 0 0 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33:29.890"/>
    </inkml:context>
    <inkml:brush xml:id="br0">
      <inkml:brushProperty name="width" value="0.1" units="cm"/>
      <inkml:brushProperty name="height" value="0.1" units="cm"/>
      <inkml:brushProperty name="color" value="#E71224"/>
    </inkml:brush>
  </inkml:definitions>
  <inkml:trace contextRef="#ctx0" brushRef="#br0">1709 105 919 0 0,'-39'-1'1510'0'0,"-1"-2"-1"0"0,-74-17 0 0 0,42 9 197 0 0,-116-6-1 0 0,38 7-676 0 0,-105-7 408 0 0,13 2-242 0 0,35 4-847 0 0,165 13-264 0 0,-1 1 0 0 0,-78 16 0 0 0,-5 12-857 0 0,57-14-118 0 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05:31.788"/>
    </inkml:context>
    <inkml:brush xml:id="br0">
      <inkml:brushProperty name="width" value="0.1" units="cm"/>
      <inkml:brushProperty name="height" value="0.1" units="cm"/>
      <inkml:brushProperty name="color" value="#F4F91B"/>
    </inkml:brush>
  </inkml:definitions>
  <inkml:trace contextRef="#ctx0" brushRef="#br0">62 52 10967 0 0,'-13'-11'976'0'0,"0"-2"-784"0"0,2 0-192 0 0,0 2 0 0 0,5 7-88 0 0,0 4-56 0 0,5 6-16 0 0,1-1 0 0 0,1 3-368 0 0,1 1-80 0 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42:15.389"/>
    </inkml:context>
    <inkml:brush xml:id="br0">
      <inkml:brushProperty name="width" value="0.1" units="cm"/>
      <inkml:brushProperty name="height" value="0.1" units="cm"/>
      <inkml:brushProperty name="color" value="#66CC00"/>
    </inkml:brush>
  </inkml:definitions>
  <inkml:trace contextRef="#ctx0" brushRef="#br0">250 1382 919 0 0,'-3'-6'301'0'0,"0"0"0"0"0,-1 0-1 0 0,1 1 1 0 0,-1-1 0 0 0,0 1-1 0 0,0-1 1 0 0,-1 1 0 0 0,1 0-1 0 0,-1 1 1 0 0,0-1 0 0 0,-11-6-1 0 0,12 10-280 0 0,0-1-1 0 0,0 1 1 0 0,0 0-1 0 0,-1 0 0 0 0,-4-1 1 0 0,6 2 138 0 0,0 0 0 0 0,0-1 0 0 0,1 0 0 0 0,-1 1 0 0 0,0-1 0 0 0,0 0 0 0 0,1 0-1 0 0,-1 0 1 0 0,0 0 0 0 0,1-1 0 0 0,-1 1 0 0 0,1-1 0 0 0,-3-2 0 0 0,3 2-15 0 0,0 1-1 0 0,0-1 0 0 0,0 1 0 0 0,0 0 0 0 0,0 0 1 0 0,0-1-1 0 0,-1 2 0 0 0,1-1 0 0 0,0 0 0 0 0,-1 0 1 0 0,1 1-1 0 0,0-1 0 0 0,-1 1 0 0 0,1 0 1 0 0,-1-1-1 0 0,1 1 0 0 0,0 1 0 0 0,-1-1 0 0 0,1 0 1 0 0,-5 1-1 0 0,2 0 25 0 0,0 1 1 0 0,-1 0 0 0 0,1-1 0 0 0,0 2-1 0 0,0-1 1 0 0,0 0 0 0 0,1 1 0 0 0,-6 3-1 0 0,10-5-141 0 0,-1-1 0 0 0,1 0 0 0 0,-1 1 0 0 0,1-1 0 0 0,-1 1 1 0 0,1-1-1 0 0,-1 1 0 0 0,1-1 0 0 0,-1 1 0 0 0,1-1 0 0 0,0 1 0 0 0,-1-1 0 0 0,1 1 0 0 0,0-1 0 0 0,-1 1 0 0 0,1-1 0 0 0,0 1 0 0 0,0 0 0 0 0,0-1 0 0 0,-1 1 0 0 0,1 0 0 0 0,0-1 0 0 0,0 1 0 0 0,0 0 0 0 0,0-1 0 0 0,0 1 0 0 0,0 0 0 0 0,1 0 25 0 0,-1 0 0 0 0,1 1 0 0 0,0-1 0 0 0,-1-1 0 0 0,1 1-1 0 0,0 0 1 0 0,-1 0 0 0 0,1 0 0 0 0,0 0 0 0 0,0 0 0 0 0,0-1 0 0 0,0 1-1 0 0,2 1 1 0 0,0 0 82 0 0,1 0-1 0 0,-1-1 0 0 0,1 1 1 0 0,0-1-1 0 0,-1 1 0 0 0,1-1 1 0 0,0-1-1 0 0,4 2 0 0 0,28-3 882 0 0,-23 0-638 0 0,0 0 0 0 0,1 2 0 0 0,24 3 0 0 0,-16-2-251 0 0,0 0 0 0 0,-1-1 1 0 0,1-1-1 0 0,0-1 0 0 0,0 0 1 0 0,39-10-1 0 0,-42 7 6 0 0,-1 2 0 0 0,30-2 0 0 0,-41 5-96 0 0,0-1-1 0 0,1 1 1 0 0,-1 0-1 0 0,0 0 1 0 0,0 1-1 0 0,0 0 1 0 0,0 0-1 0 0,0 1 1 0 0,10 5 0 0 0,-5-2-8 0 0,-1-1 1 0 0,2-1 0 0 0,-1 0 0 0 0,0 0 0 0 0,1-1-1 0 0,0-1 1 0 0,-1 0 0 0 0,1-1 0 0 0,0 0 0 0 0,0-1-1 0 0,0-1 1 0 0,0 0 0 0 0,14-3 0 0 0,157-14 529 0 0,-134 14-434 0 0,0 3 0 0 0,56 5-1 0 0,-77-4-70 0 0,-1-1-1 0 0,0-2 0 0 0,30-6 1 0 0,-12 2-4 0 0,2 2 108 0 0,81 4 1 0 0,-67 2-156 0 0,33 3 24 0 0,35-1 14 0 0,198-12 79 0 0,-181-1-108 0 0,-90 5-10 0 0,33-9 32 0 0,0 0 0 0 0,-44 11-32 0 0,-1 2 0 0 0,1 2 0 0 0,75 12 0 0 0,-18 11-2 0 0,-71-15 6 0 0,1-1 0 0 0,40 4 1 0 0,-44-11 13 0 0,0 0-1 0 0,41-6 1 0 0,-5-5-18 0 0,80-21 0 0 0,-135 28 7 0 0,0-1 0 0 0,0 0 0 0 0,0 0 1 0 0,0-1-1 0 0,0 0 0 0 0,-1-1 0 0 0,0 0 0 0 0,0 0 0 0 0,-1-1 0 0 0,0 0 0 0 0,0 0 0 0 0,7-10 0 0 0,-6 6 3 0 0,-2 0 0 0 0,0 0 0 0 0,0-1 0 0 0,-1 1 0 0 0,0-1 0 0 0,-1-1 0 0 0,0 1 0 0 0,-1-1 0 0 0,3-19 0 0 0,2-8 22 0 0,-3 0 0 0 0,-1-1 0 0 0,-1-71 0 0 0,-4 111-32 0 0,-1-28 13 0 0,-1 0 0 0 0,-1 1-1 0 0,-2-1 1 0 0,-8-29 0 0 0,-48-121-13 0 0,59 171 0 0 0,0 1 0 0 0,1-1 0 0 0,0 1 0 0 0,0-1 0 0 0,1 0 0 0 0,0 1 0 0 0,1-13 0 0 0,0 13 0 0 0,0-1 0 0 0,-1 0 0 0 0,0 0 0 0 0,-1 0 0 0 0,0 1 0 0 0,0-1 0 0 0,-3-11 0 0 0,1 13 0 0 0,0 1 0 0 0,0-1 0 0 0,-1 1 0 0 0,1 0 0 0 0,-1 0 0 0 0,0 0 0 0 0,0 1 0 0 0,-1 0 0 0 0,1 0 0 0 0,-1 0 0 0 0,0 0 0 0 0,-8-4 0 0 0,-2-1 0 0 0,-1 0 0 0 0,0 2 0 0 0,-18-7 0 0 0,23 11 0 0 0,0 0 0 0 0,1 1 0 0 0,-22-1 0 0 0,19 2 0 0 0,-1-1 0 0 0,-13-3 0 0 0,-73-15 0 0 0,46 8 0 0 0,-63-4 0 0 0,116 16 0 0 0,-38-4 6 0 0,-53-8-18 0 0,79 9 26 0 0,0 0 0 0 0,0-1 0 0 0,1 0 0 0 0,-23-11 0 0 0,22 9-14 0 0,-1 0 0 0 0,-1 2 0 0 0,-26-7 0 0 0,-4 0 0 0 0,6 0 0 0 0,-1 2 0 0 0,0 2 0 0 0,-58-2 0 0 0,81 7-1 0 0,0-1 0 0 0,-20-5 0 0 0,0-1 58 0 0,-1 3-51 0 0,-62-1 0 0 0,51 5-8 0 0,-79-7 2 0 0,-126-4 0 0 0,-61 31 0 0 0,108-8 0 0 0,-5 1 0 0 0,71 9 0 0 0,47-5 0 0 0,15-8 0 0 0,-86-3 0 0 0,145-4 0 0 0,-112-9 64 0 0,124 8-64 0 0,-1 1 0 0 0,1 0 0 0 0,0 0 0 0 0,-14 2 0 0 0,12-1 0 0 0,10-2 0 0 0,-1 1 0 0 0,0 0 0 0 0,0 0 0 0 0,1 0 0 0 0,-1 0 0 0 0,0 0 0 0 0,0 0 0 0 0,1 0 0 0 0,-1 0 0 0 0,0 0 0 0 0,1 1 0 0 0,-1-1 0 0 0,0 0 0 0 0,0 0 0 0 0,1 1 0 0 0,-1-1 0 0 0,0 0 0 0 0,1 1 0 0 0,-1-1 0 0 0,1 1 0 0 0,-1-1 0 0 0,0 0 0 0 0,1 1 0 0 0,-1 0 0 0 0,1-1 0 0 0,-2 2 0 0 0,0 2 0 0 0,-1 0 0 0 0,0-1 0 0 0,0 1 0 0 0,0-1 0 0 0,0 0 0 0 0,-6 5 0 0 0,4-5 0 0 0,1 1 0 0 0,-1 0 0 0 0,1 0 0 0 0,0 1 0 0 0,-5 7 0 0 0,-19 31 0 0 0,6-7-22 0 0,17-29 14 0 0,0 1-1 0 0,0 1 1 0 0,1-1 0 0 0,-7 16-1 0 0,-16 84 9 0 0,4-17 0 0 0,16-60-7 0 0,1 0 0 0 0,1 0 0 0 0,1 0 0 0 0,2 0 0 0 0,2 1 0 0 0,0-1-1 0 0,2 0 1 0 0,9 43 0 0 0,15 128 7 0 0,-25-181 0 0 0,1-1 0 0 0,0 0 0 0 0,1 0 0 0 0,6 23 0 0 0,-8-38 0 0 0,0 1 0 0 0,1-1 0 0 0,0 0 0 0 0,0 0 0 0 0,0-1 0 0 0,0 1 0 0 0,1 0 0 0 0,0-1 0 0 0,0 1 0 0 0,0-1 0 0 0,1 0 0 0 0,-1 0 0 0 0,1 0 0 0 0,0 0 0 0 0,0-1 0 0 0,0 0 0 0 0,0 0 0 0 0,6 3 0 0 0,-9-5 0 0 0,-1-1 0 0 0,1 0 0 0 0,0 0 0 0 0,-1 1 0 0 0,1-1 0 0 0,-1 1 0 0 0,1-1 0 0 0,0 1 0 0 0,-1-1 0 0 0,1 1 0 0 0,-1-1 0 0 0,1 1 0 0 0,-1-1 0 0 0,0 1 0 0 0,1 0 0 0 0,-1-1 0 0 0,1 1 0 0 0,-1 0 0 0 0,0-1 0 0 0,1 2 0 0 0,-2-1 2 0 0,0-1-1 0 0,0 1 1 0 0,0-1-1 0 0,1 0 1 0 0,-1 0-1 0 0,0 1 1 0 0,0-1-1 0 0,0 0 1 0 0,0 0-1 0 0,0 0 1 0 0,0 0-1 0 0,0 0 1 0 0,0 0-1 0 0,0 0 0 0 0,1 0 1 0 0,-1 0-1 0 0,0-1 1 0 0,0 1-1 0 0,0 0 1 0 0,-1-1-1 0 0,1 1 22 0 0,-50-17 166 0 0,50 16-185 0 0,1 1 0 0 0,-1 0 0 0 0,0 0 0 0 0,1-1 0 0 0,-1 1 0 0 0,0 0 0 0 0,1 0 0 0 0,-1 0 0 0 0,0 0 0 0 0,1 0 0 0 0,-1 0 0 0 0,0 0 0 0 0,1 0 0 0 0,-1 0 0 0 0,1 0 0 0 0,-1 1 0 0 0,0-1 0 0 0,1 0 0 0 0,-1 0 0 0 0,0 1 0 0 0,0 0-11 0 0,1 0 0 0 0,0-1 0 0 0,0 1 0 0 0,-1 0 0 0 0,1 0 0 0 0,0 0 0 0 0,0 0 0 0 0,0 0 0 0 0,0 0 0 0 0,0-1 0 0 0,0 1 0 0 0,0 0 0 0 0,0 0 0 0 0,0 0 0 0 0,0 0 0 0 0,1 1 0 0 0,5 35-1714 0 0,-1-10-5198 0 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42:32.926"/>
    </inkml:context>
    <inkml:brush xml:id="br0">
      <inkml:brushProperty name="width" value="0.1" units="cm"/>
      <inkml:brushProperty name="height" value="0.1" units="cm"/>
      <inkml:brushProperty name="color" value="#F4F91B"/>
    </inkml:brush>
  </inkml:definitions>
  <inkml:trace contextRef="#ctx0" brushRef="#br0">3284 1117 919 0 0,'-3'1'64'0'0,"1"-1"0"0"0,-1 0 0 0 0,0 1 0 0 0,1 0 0 0 0,-1-1-1 0 0,1 1 1 0 0,-1 0 0 0 0,1 0 0 0 0,-4 3 0 0 0,0-1 420 0 0,3-2-367 0 0,2 0-84 0 0,-1 0 1 0 0,1 0 0 0 0,-1 0 0 0 0,1 0 0 0 0,-1 0 0 0 0,1-1 0 0 0,-1 1-1 0 0,0 0 1 0 0,1-1 0 0 0,-1 0 0 0 0,0 1 0 0 0,0-1 0 0 0,1 0 0 0 0,-1 0-1 0 0,0 0 1 0 0,0 0 0 0 0,1 0 0 0 0,-1 0 0 0 0,0-1 0 0 0,0 1 0 0 0,-1-1-1 0 0,-1-1 141 0 0,0 1-1 0 0,0-1 1 0 0,0 1-1 0 0,0 0 1 0 0,0 0-1 0 0,0 1 1 0 0,0-1-1 0 0,-1 1 1 0 0,1 0-1 0 0,0 0 1 0 0,0 0-1 0 0,-5 1 1 0 0,-9 0 354 0 0,-2-2-112 0 0,0-1 0 0 0,-25-6 0 0 0,-11-2 128 0 0,-111-1 646 0 0,95 3-833 0 0,-8-7 246 0 0,61 13-518 0 0,-1 1-1 0 0,1 1 1 0 0,-40 5 0 0 0,35-2-83 0 0,-43 7 62 0 0,-6 5 158 0 0,43-8-147 0 0,1-1 0 0 0,0-1 1 0 0,-32-1-1 0 0,-77-7 383 0 0,119 2-394 0 0,0 0 0 0 0,0 2 0 0 0,0 0 0 0 0,1 1 0 0 0,-1 1 0 0 0,-22 7 0 0 0,38-10-46 0 0,-1 1-1 0 0,0-1 1 0 0,0 0 0 0 0,1 0-1 0 0,-1 0 1 0 0,0-1-1 0 0,1 1 1 0 0,-1-1-1 0 0,0 0 1 0 0,1 0 0 0 0,-7-3-1 0 0,5 2 9 0 0,0 1 1 0 0,-1-1-1 0 0,1 1 0 0 0,0 0 0 0 0,-8 0 0 0 0,-45 6 291 0 0,47-3-315 0 0,1-1 1 0 0,-1 0-1 0 0,0 0 1 0 0,1-1-1 0 0,-1 0 0 0 0,1-1 1 0 0,-13-3-1 0 0,10 1 56 0 0,9 1-39 0 0,1 1 1 0 0,-1 0-1 0 0,0 0 1 0 0,1 0-1 0 0,-1 1 1 0 0,0-1-1 0 0,0 1 1 0 0,1 0-1 0 0,-1 0 1 0 0,0 0-1 0 0,0 1 1 0 0,1-1-1 0 0,-5 2 1 0 0,3-1 1 0 0,1 0 0 0 0,-1 0 0 0 0,0-1 0 0 0,0 1 0 0 0,1-1 1 0 0,-9-1-1 0 0,-13 2 87 0 0,15 0-60 0 0,-1 1 0 0 0,0-2 0 0 0,1 0 0 0 0,-1 0 0 0 0,0-1 0 0 0,1-1 0 0 0,-19-4 0 0 0,22 4-34 0 0,-1-1 60 0 0,0 0 1 0 0,0 1-1 0 0,-1 0 0 0 0,1 1 0 0 0,-1 0 0 0 0,-18 0 0 0 0,20 1-64 0 0,0 0 0 0 0,0-1 0 0 0,0 1-1 0 0,-11-4 1 0 0,-3 0 5 0 0,15 3-13 0 0,-7-1 28 0 0,0 0 0 0 0,-1 1 0 0 0,0 1 0 0 0,1 0 0 0 0,-26 4 0 0 0,25-2-16 0 0,0-1 0 0 0,0 0 1 0 0,0-1-1 0 0,-20-2 1 0 0,16 0 10 0 0,-1 1 1 0 0,-18 2 0 0 0,12 1 113 0 0,-39-4 0 0 0,9 0 31 0 0,-46-9 139 0 0,-4 15-98 0 0,42-6 37 0 0,33-2-108 0 0,26 2-119 0 0,1 1 0 0 0,0 1 0 0 0,-1-1 1 0 0,0 1-1 0 0,1 0 0 0 0,-9 0 0 0 0,6 1-10 0 0,-1 1 85 0 0,0 0 1 0 0,-1-1-1 0 0,1-1 0 0 0,-1 1 1 0 0,1-2-1 0 0,-14 0 0 0 0,18 0-39 0 0,0 0 0 0 0,0 0 0 0 0,0 0 0 0 0,1-1-1 0 0,-1 1 1 0 0,-4-3 0 0 0,7 3-30 0 0,-1 0 1 0 0,1 0-1 0 0,0 0 0 0 0,0 0 0 0 0,0 0 0 0 0,0 0 1 0 0,0 0-1 0 0,0 0 0 0 0,0-1 0 0 0,0 1 1 0 0,0 0-1 0 0,1-1 0 0 0,-1 1 0 0 0,0-1 1 0 0,1 1-1 0 0,-1 0 0 0 0,1-3 0 0 0,-10-22 2233 0 0,8 24-2365 0 0,1-1 0 0 0,-1 0 0 0 0,1 0 0 0 0,0 0 0 0 0,0 0 0 0 0,0 0 0 0 0,1 0 0 0 0,-1 0 0 0 0,1-5 0 0 0,-1-3 232 0 0,0 1 0 0 0,0-1 1 0 0,-1 1-1 0 0,-6-18 0 0 0,2 5 237 0 0,5 16-269 0 0,0 0 1 0 0,0 1-1 0 0,1-1 1 0 0,0-9 0 0 0,1 11-69 0 0,-1 1-1 0 0,0 0 1 0 0,0-1 0 0 0,0 1 0 0 0,-1 0 0 0 0,1-1-1 0 0,-1 1 1 0 0,0 0 0 0 0,0 0 0 0 0,-1 0 0 0 0,1 0-1 0 0,-5-8 1 0 0,-2 1 103 0 0,-2 0 0 0 0,1 1 0 0 0,-21-18-1 0 0,17 17 0 0 0,1 0 0 0 0,-17-22 0 0 0,16 17-92 0 0,5 6 12 0 0,0 0 0 0 0,1-1-1 0 0,0 1 1 0 0,0-2-1 0 0,1 1 1 0 0,1-1-1 0 0,0 1 1 0 0,-4-14-1 0 0,7 18-37 0 0,0 0 0 0 0,-1 0 0 0 0,1 0 0 0 0,-2 0-1 0 0,1 0 1 0 0,-1 0 0 0 0,0 1 0 0 0,0 0 0 0 0,-1 0 0 0 0,0 0-1 0 0,0 1 1 0 0,-1-1 0 0 0,1 1 0 0 0,-7-4 0 0 0,8 5-5 0 0,0 1-1 0 0,1-1 1 0 0,-1 0 0 0 0,1 1 0 0 0,0-2-1 0 0,0 1 1 0 0,0 0 0 0 0,0 0-1 0 0,1-1 1 0 0,0 0 0 0 0,0 1 0 0 0,0-1-1 0 0,-1-9 1 0 0,0 1 4 0 0,2-1-1 0 0,0 0 1 0 0,2-22 0 0 0,-1 5-12 0 0,-1 17 9 0 0,0-1 0 0 0,-1 1 1 0 0,-8-26-1 0 0,6 27 2 0 0,1-1-1 0 0,1 0 1 0 0,-2-25 0 0 0,-4-41-9 0 0,8 79 0 0 0,0 0 0 0 0,0-1 0 0 0,0 1 0 0 0,0 0 0 0 0,0 0 0 0 0,0 0 0 0 0,0 0 0 0 0,0-1 0 0 0,0 1 0 0 0,1 0 0 0 0,-1 0 0 0 0,1 0 0 0 0,-1 0 0 0 0,2-2 0 0 0,-1 2 0 0 0,0 1 0 0 0,1-1 0 0 0,-1 1 0 0 0,0-1 0 0 0,1 1 0 0 0,-1 0 0 0 0,1-1 0 0 0,-1 1 0 0 0,1 0 0 0 0,-1 0 0 0 0,0 0 0 0 0,4 0 0 0 0,82-2 0 0 0,48 0 0 0 0,65 22 0 0 0,-41-8 0 0 0,-128-9 0 0 0,7 2 0 0 0,0-3 0 0 0,54-2 0 0 0,138-26 64 0 0,-188 23-32 0 0,61 3 0 0 0,-42 1 32 0 0,0 1-43 0 0,0 3 1 0 0,75 15-1 0 0,-83-11 0 0 0,1-3 1 0 0,71 0-1 0 0,-113-6-20 0 0,267-3 126 0 0,-200-1-99 0 0,103 0 72 0 0,-71 4-75 0 0,38 4 14 0 0,-84 4-38 0 0,76 22 0 0 0,-98-21 8 0 0,-1 0 1 0 0,0-2 1 0 0,0-2 0 0 0,1-2-1 0 0,43-2 1 0 0,64-1 53 0 0,76-20-7 0 0,-166 14-50 0 0,130-10 57 0 0,-181 15-64 0 0,1 1 0 0 0,0 0 0 0 0,0 0 0 0 0,-1 1 0 0 0,1 1 0 0 0,0 0 0 0 0,-1 0 0 0 0,0 1 0 0 0,16 6 0 0 0,-20-7 0 0 0,-1 1 0 0 0,1-1 0 0 0,-1 1 0 0 0,0 0 0 0 0,0 0 0 0 0,0 0 0 0 0,-1 0 0 0 0,1 1 0 0 0,-1 0 0 0 0,1 0 0 0 0,-1 0 0 0 0,-1 0 0 0 0,1 0 0 0 0,0 0 0 0 0,-1 1 0 0 0,0-1 0 0 0,0 1 0 0 0,-1 0 0 0 0,1 0 0 0 0,1 6 0 0 0,-1 10 0 0 0,-1 0 0 0 0,-1 1 0 0 0,0-1 0 0 0,-2 0 0 0 0,0 0 0 0 0,-9 33 0 0 0,-39 117 0 0 0,11-46 0 0 0,-3 52 0 0 0,33-132 0 0 0,-1 8 0 0 0,-6 25 0 0 0,13-69 0 0 0,0 1 0 0 0,-1-1 0 0 0,0 0 0 0 0,0 0 0 0 0,-1-1 0 0 0,-6 9 0 0 0,-10 15 0 0 0,14-21 0 0 0,0-1 0 0 0,0 0 0 0 0,0 0 0 0 0,-2 0 0 0 0,-16 15 0 0 0,19-22 6 0 0,1 1-1 0 0,-1-1 1 0 0,0-1-1 0 0,0 1 0 0 0,0-1 1 0 0,0 0-1 0 0,-9 2 1 0 0,-45 4 67 0 0,48-8-46 0 0,0 0-1 0 0,0-1 1 0 0,0 0-1 0 0,0-1 1 0 0,-20-6-1 0 0,18 4-14 0 0,0 1-1 0 0,0 1 1 0 0,-16-1-1 0 0,24 3-373 0 0,1 0 0 0 0,0 0 0 0 0,-1 1 0 0 0,1 0 0 0 0,0 0 0 0 0,0 0 0 0 0,0 1 0 0 0,0 0 0 0 0,0 0 0 0 0,0 0 0 0 0,0 0 0 0 0,-6 5 0 0 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42:59.915"/>
    </inkml:context>
    <inkml:brush xml:id="br0">
      <inkml:brushProperty name="width" value="0.1" units="cm"/>
      <inkml:brushProperty name="height" value="0.1" units="cm"/>
      <inkml:brushProperty name="color" value="#E71224"/>
    </inkml:brush>
  </inkml:definitions>
  <inkml:trace contextRef="#ctx0" brushRef="#br0">4174 1266 919 0 0,'-2'9'2860'0'0,"2"-9"-2777"0"0,-7 2 686 0 0,7-2-718 0 0,-1 0-1 0 0,1 0 0 0 0,0 0 1 0 0,0 0-1 0 0,-1 0 1 0 0,1 1-1 0 0,0-1 0 0 0,-1 0 1 0 0,1 0-1 0 0,0 0 1 0 0,0 0-1 0 0,-1 0 0 0 0,1 0 1 0 0,0 0-1 0 0,-1 0 0 0 0,1 0 1 0 0,0 0-1 0 0,-1 0 1 0 0,1 0-1 0 0,0 0 0 0 0,0-1 1 0 0,-1 1-1 0 0,1 0 1 0 0,0 0-1 0 0,-1 0 0 0 0,1 0 1 0 0,0 0-1 0 0,0-1 1 0 0,-1 1-1 0 0,1 0 0 0 0,0 0 1 0 0,-1-1 183 0 0,0-3 1159 0 0,0 4-1305 0 0,-21-5 1375 0 0,2 0-459 0 0,-10-5 217 0 0,20 10-935 0 0,-2 0-137 0 0,8-2-120 0 0,1 1 0 0 0,0 0 0 0 0,-1 0-1 0 0,1 1 1 0 0,-1-1 0 0 0,-4 1 0 0 0,4-1 32 0 0,1 1 0 0 0,-1-1 0 0 0,0 1 0 0 0,1-1 0 0 0,-1 0 0 0 0,-5-2 0 0 0,3 1 7 0 0,-1 0 0 0 0,0 1 0 0 0,0 0 0 0 0,0 0-1 0 0,0 1 1 0 0,0 0 0 0 0,-10 1 0 0 0,1-1-3 0 0,14 0-64 0 0,-4 0 44 0 0,0 0-1 0 0,0 0 1 0 0,0 0 0 0 0,0 1 0 0 0,0 0-1 0 0,0 0 1 0 0,1 0 0 0 0,-1 1 0 0 0,-8 3-1 0 0,5-1-9 0 0,-1-1 0 0 0,0-1 0 0 0,0 1 0 0 0,0-2 0 0 0,-18 2 0 0 0,-1 0 11 0 0,11 0 112 0 0,1-1 0 0 0,-1-1 0 0 0,0 0 0 0 0,-30-4 0 0 0,38 2-112 0 0,-1 1 1 0 0,1 1 0 0 0,-1 0 0 0 0,-20 4 0 0 0,-3 0 4 0 0,-89-1 202 0 0,108-3-211 0 0,0-1-1 0 0,-22-3 1 0 0,-9 1 95 0 0,-43-2-9 0 0,-50 13 266 0 0,127-8-344 0 0,0-1-1 0 0,-16-2 0 0 0,-7 0 55 0 0,-8 0 72 0 0,-79-13-1 0 0,104 13-143 0 0,-1 1 0 0 0,-32 2 0 0 0,9 1-11 0 0,20-1 4 0 0,-30 5-1 0 0,31-2 21 0 0,-32 0 0 0 0,-88-10 72 0 0,124 7-73 0 0,0 1 0 0 0,-26 5 0 0 0,-10 2 32 0 0,30-7-76 0 0,-69 5 0 0 0,35-10 42 0 0,38 1-13 0 0,-1 1 0 0 0,-32 3-1 0 0,9 0 1981 0 0,24-3-2492 0 0,0-1-1 0 0,0-1 0 0 0,-20-5 1 0 0,24 5 493 0 0,1 1-1 0 0,0 1 1 0 0,-21 0 0 0 0,-24-2 4 0 0,48 1-14 0 0,1 1 0 0 0,-1 0 0 0 0,1 1 0 0 0,-1 0 0 0 0,1 0 0 0 0,-1 1 0 0 0,1 0 0 0 0,-1 1 0 0 0,-10 3 0 0 0,12-2 0 0 0,0-1 0 0 0,1 0 0 0 0,-1-1 0 0 0,-1 1 0 0 0,-15-2 0 0 0,-5 2 0 0 0,-113 6 0 0 0,37-11 564 0 0,80 5-322 0 0,1 0-1 0 0,-42 10 1 0 0,61-11-683 0 0,-51 14-167 0 0,19-4 608 0 0,32-9 0 0 0,0 0 0 0 0,0 0 0 0 0,0 0 0 0 0,0-1 0 0 0,-11 1 0 0 0,12-2 5 0 0,0 1 1 0 0,0 0-1 0 0,0 0 0 0 0,0 0 1 0 0,-5 2-1 0 0,5-1 0 0 0,0 0 1 0 0,0-1-1 0 0,0 0 0 0 0,0 0 1 0 0,-6 0-1 0 0,-9 1 46 0 0,16-2-35 0 0,0 1 0 0 0,1-1 1 0 0,-1 0-1 0 0,0 0 0 0 0,1 0 1 0 0,-1 0-1 0 0,-6-2 1 0 0,5 2-16 0 0,0 0 0 0 0,0 0 1 0 0,0 0-1 0 0,-1 0 0 0 0,1 1 0 0 0,0 0 1 0 0,-9 3-1 0 0,-10 0-1 0 0,-78 13 64 0 0,89-15-55 0 0,1-1 1 0 0,-1 0-1 0 0,0-1 0 0 0,0-1 0 0 0,0 0 0 0 0,-23-5 0 0 0,27 3-7 0 0,-1 1 0 0 0,1 0 0 0 0,-1 0-1 0 0,0 1 1 0 0,-10 0 0 0 0,-22-5 76 0 0,11 0-39 0 0,-35 6-39 0 0,49 1 0 0 0,-1-1 0 0 0,-27-4 0 0 0,38 4 7 0 0,1 0 0 0 0,0 0 0 0 0,-1 0-1 0 0,1 0 1 0 0,-8 2 0 0 0,-17 2 16 0 0,10-2-27 0 0,20-1 12 0 0,-1 0 0 0 0,1-1 0 0 0,-1 1-1 0 0,1-1 1 0 0,-1 0 0 0 0,1 0 0 0 0,-1 1-1 0 0,0-1 1 0 0,1 0 0 0 0,-1 0-1 0 0,0 0 1 0 0,1-1 0 0 0,-1 1 0 0 0,1 0-1 0 0,-1-1 1 0 0,0 1 0 0 0,1-1 0 0 0,-1 1-1 0 0,1-1 1 0 0,-1 0 0 0 0,1 1-1 0 0,0-1 1 0 0,-1 0 0 0 0,1 0 0 0 0,0 0-1 0 0,-1 0 1 0 0,1 0 0 0 0,0 0 0 0 0,-1-2-1 0 0,-5-6 148 0 0,7 8-135 0 0,-1 0 0 0 0,0 1 0 0 0,1-1 0 0 0,-1 0 0 0 0,1 0 0 0 0,-1 0 0 0 0,1 0 0 0 0,-1 0 0 0 0,1 0 0 0 0,-1 0 0 0 0,1 0 0 0 0,0-1 0 0 0,0 1 0 0 0,0 0 0 0 0,0 0 0 0 0,0 0 0 0 0,0 0 0 0 0,0-2 0 0 0,-2-29 340 0 0,-7-43 1 0 0,3 33-175 0 0,3 11-52 0 0,-9-47 70 0 0,11 72-192 0 0,-1 0-1 0 0,0 0 0 0 0,-1 0 1 0 0,1 1-1 0 0,-1 0 1 0 0,-7-10-1 0 0,0-1 37 0 0,7 9-48 0 0,-1 0 0 0 0,1-1 0 0 0,-3-9 0 0 0,5 12 0 0 0,0 0 0 0 0,-1 0 0 0 0,0 0 0 0 0,0 1 0 0 0,-1-1 0 0 0,1 0 0 0 0,-1 1 0 0 0,-6-8 0 0 0,8 10 0 0 0,-1 1 0 0 0,0-1 0 0 0,1 0 0 0 0,0 0-1 0 0,-1 0 1 0 0,1 0 0 0 0,0-1 0 0 0,0 1 0 0 0,0 0 0 0 0,0 0 0 0 0,0-1-1 0 0,1 1 1 0 0,-1-4 0 0 0,0-1 13 0 0,1 1-1 0 0,0-1 1 0 0,2-10-1 0 0,0-12 68 0 0,-2 24-67 0 0,1-1 0 0 0,0 0 0 0 0,0 1-1 0 0,0-1 1 0 0,0 1 0 0 0,1-1 0 0 0,0 1 0 0 0,0 0-1 0 0,4-7 1 0 0,-2 2-13 0 0,-1-1 0 0 0,0 0 0 0 0,-1 0 0 0 0,2-15 0 0 0,-3 15 13 0 0,-1 0 0 0 0,0 0 0 0 0,0 0 1 0 0,-3-14-1 0 0,1 14 2 0 0,1-1 1 0 0,0 1 0 0 0,2-23-1 0 0,9-30 23 0 0,-5 37-8 0 0,-1 0 0 0 0,1-35 0 0 0,-4 52-30 0 0,0 0 0 0 0,0 0 0 0 0,1 1 0 0 0,0-1 0 0 0,1 0 0 0 0,0 1 0 0 0,0-1 0 0 0,9-14 0 0 0,-9 18 0 0 0,-1 0 0 0 0,0 1 0 0 0,1-1 0 0 0,0 1 0 0 0,0 0 0 0 0,1-1 0 0 0,-1 2 0 0 0,1-1 0 0 0,0 0 0 0 0,1 1 0 0 0,-1 0 0 0 0,1 0 0 0 0,-1 0 0 0 0,8-4 0 0 0,1 0 0 0 0,0 0 0 0 0,1 1 0 0 0,24-10 0 0 0,1 1 0 0 0,-10 3 0 0 0,-21 10 0 0 0,-1-1 0 0 0,0 2 0 0 0,1-1 0 0 0,9-2 0 0 0,11 0-6 0 0,-19 2 0 0 0,1 1 0 0 0,-1 0 0 0 0,0 1 1 0 0,1 0-1 0 0,-1 1 0 0 0,0 0 0 0 0,1 0 1 0 0,-1 1-1 0 0,17 3 0 0 0,-15-2 10 0 0,1 0 0 0 0,0-1 0 0 0,0 0 0 0 0,22-2 0 0 0,-21 0 4 0 0,-1 1 1 0 0,1 1-1 0 0,25 3 1 0 0,-24-2-7 0 0,1 0 1 0 0,0-1-1 0 0,29-2 1 0 0,-12 0-3 0 0,80-5 0 0 0,-81 4 0 0 0,0-1 0 0 0,55-13 0 0 0,-17 2 0 0 0,-14 4 0 0 0,100-3 0 0 0,94 18 0 0 0,-69-2 0 0 0,-118-3 0 0 0,9 0 0 0 0,126-2 0 0 0,19 3 0 0 0,26-26 0 0 0,-159 13 0 0 0,108-2 0 0 0,49 24 0 0 0,-154-4 0 0 0,13-3 0 0 0,36 3 0 0 0,-73-3 0 0 0,26 4 0 0 0,201 19 0 0 0,-250-27 7 0 0,0-1-1 0 0,62-12 1 0 0,23-2 37 0 0,-99 14-44 0 0,10 0 0 0 0,57 2 0 0 0,-62 2 0 0 0,23 2 0 0 0,-48-4 0 0 0,0 1 0 0 0,0 1 0 0 0,0-1 0 0 0,-1 1 0 0 0,1-1 0 0 0,-1 1 0 0 0,1 0 0 0 0,5 5 0 0 0,-6-5-4 0 0,-1 0 0 0 0,1 1 0 0 0,-1 0 0 0 0,0 0 0 0 0,0 0 0 0 0,0 0 0 0 0,0 0 0 0 0,-1 1 0 0 0,1-1 0 0 0,-1 1 0 0 0,0 0 0 0 0,0 0 0 0 0,0-1 0 0 0,-1 1 0 0 0,2 5 0 0 0,8 29-5 0 0,-2 0 0 0 0,-1 1 0 0 0,-2 0 0 0 0,-2 0-1 0 0,-2 0 1 0 0,-3 52 0 0 0,-3-48 9 0 0,-3 0 0 0 0,-17 59 0 0 0,9-42 0 0 0,2 23 0 0 0,10-53 0 0 0,-12 45 0 0 0,13-67 0 0 0,-1 0 0 0 0,0 0 0 0 0,0 0 0 0 0,-1 0 0 0 0,0 0 0 0 0,-1 0 0 0 0,1-1 0 0 0,-1 0 0 0 0,-11 12 0 0 0,1-4-334 0 0,0 1-1 0 0,-21 32 0 0 0,30-39 124 0 0,1 0-1 0 0,-1 1 1 0 0,2-1-1 0 0,0 1 1 0 0,0 0-1 0 0,1 0 1 0 0,-4 18-1 0 0,5-4-1180 0 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05:31.788"/>
    </inkml:context>
    <inkml:brush xml:id="br0">
      <inkml:brushProperty name="width" value="0.1" units="cm"/>
      <inkml:brushProperty name="height" value="0.1" units="cm"/>
      <inkml:brushProperty name="color" value="#F4F91B"/>
    </inkml:brush>
  </inkml:definitions>
  <inkml:trace contextRef="#ctx0" brushRef="#br0">62 52 10967 0 0,'-13'-11'976'0'0,"0"-2"-784"0"0,2 0-192 0 0,0 2 0 0 0,5 7-88 0 0,0 4-56 0 0,5 6-16 0 0,1-1 0 0 0,1 3-368 0 0,1 1-80 0 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46:54.403"/>
    </inkml:context>
    <inkml:brush xml:id="br0">
      <inkml:brushProperty name="width" value="0.1" units="cm"/>
      <inkml:brushProperty name="height" value="0.1" units="cm"/>
      <inkml:brushProperty name="color" value="#E71224"/>
    </inkml:brush>
  </inkml:definitions>
  <inkml:trace contextRef="#ctx0" brushRef="#br0">0 8 1639 0 0,'14'-3'47'0'0,"1"1"-1"0"0,-1 0 1 0 0,0 1-1 0 0,28 3 0 0 0,68 10 18 0 0,-52-3-64 0 0,0-2 0 0 0,0-4 0 0 0,78-4 0 0 0,-119 0 0 0 0,0 1 0 0 0,0 0 0 0 0,22 4 0 0 0,-23-2 0 0 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46:55.921"/>
    </inkml:context>
    <inkml:brush xml:id="br0">
      <inkml:brushProperty name="width" value="0.1" units="cm"/>
      <inkml:brushProperty name="height" value="0.1" units="cm"/>
      <inkml:brushProperty name="color" value="#E71224"/>
    </inkml:brush>
  </inkml:definitions>
  <inkml:trace contextRef="#ctx0" brushRef="#br0">1 45 1495 0 0,'5'-2'48'0'0,"0"1"0"0"0,0 0 0 0 0,1 0 0 0 0,-1 0-1 0 0,0 0 1 0 0,1 1 0 0 0,-1 0 0 0 0,1 0 0 0 0,-1 0-1 0 0,0 1 1 0 0,1 0 0 0 0,8 2 0 0 0,-11-2-28 0 0,0 0 0 0 0,0-1 0 0 0,0 1 0 0 0,0-1 0 0 0,0 0 1 0 0,0 1-1 0 0,0-1 0 0 0,0-1 0 0 0,0 1 0 0 0,0 0 0 0 0,5-2 0 0 0,30-14 1108 0 0,-32 13-564 0 0,-5 2-541 0 0,0 1-1 0 0,0 0 1 0 0,0 0-1 0 0,0-1 1 0 0,1 1-1 0 0,-1 0 1 0 0,0 0 0 0 0,0 0-1 0 0,0 0 1 0 0,0 1-1 0 0,0-1 1 0 0,1 0-1 0 0,-1 0 1 0 0,0 1-1 0 0,0-1 1 0 0,0 0 0 0 0,0 1-1 0 0,0-1 1 0 0,2 2-1 0 0,10 4 44 0 0,-6-5 56 0 0,0 0-1 0 0,1 0 0 0 0,-1 0 0 0 0,0-1 0 0 0,12-1 0 0 0,-3 1 0 0 0,13-1 35 0 0,0-1 0 0 0,0-1 0 0 0,-1-1-1 0 0,36-11 1 0 0,-57 13-120 0 0,-1 0 0 0 0,1 1 0 0 0,0 0 1 0 0,0 1-1 0 0,-1-1 0 0 0,1 1 0 0 0,0 0 0 0 0,0 1 0 0 0,0 0 0 0 0,9 2 0 0 0,5 0 175 0 0,0 0 0 0 0,33-2-1 0 0,-32 2-64 0 0,-21-2-143 0 0,0-1 0 0 0,1 1-1 0 0,-1-1 1 0 0,0 0-1 0 0,1 1 1 0 0,-1-1 0 0 0,0 0-1 0 0,1 0 1 0 0,-1 0-1 0 0,0 0 1 0 0,1 0 0 0 0,-1 0-1 0 0,1-1 1 0 0,-1 1-1 0 0,0 0 1 0 0,1-1 0 0 0,-1 1-1 0 0,0-1 1 0 0,0 1-1 0 0,1-1 1 0 0,-1 0 0 0 0,0 1-1 0 0,0-1 1 0 0,0 0-1 0 0,0 0 1 0 0,0 0-1 0 0,1-1 1 0 0,-1 1 36 0 0,0 0 0 0 0,1 0 0 0 0,-1 0 0 0 0,0 0 0 0 0,0 0 0 0 0,1 1 0 0 0,-1-1 0 0 0,0 0 0 0 0,1 1 0 0 0,-1-1 0 0 0,1 1-1 0 0,-1 0 1 0 0,2-1 0 0 0,-3 1-49 0 0,0 0-1 0 0,-1-1 0 0 0,1 1 0 0 0,-1 0 1 0 0,1 0-1 0 0,0 0 0 0 0,-1 0 0 0 0,1 0 1 0 0,-1 0-1 0 0,1-1 0 0 0,-1 1 0 0 0,1 0 1 0 0,0 0-1 0 0,-1 0 0 0 0,1 0 0 0 0,-1 0 0 0 0,1 1 1 0 0,0-1-1 0 0,-1 0 0 0 0,1 0 0 0 0,-1 0 1 0 0,1 0-1 0 0,-1 0 0 0 0,1 1 0 0 0,0-1 1 0 0,-1 0-1 0 0,1 0 0 0 0,0 0 0 0 0,-1 1 1 0 0,1-1-1 0 0,0 0 0 0 0,-1 1 0 0 0,1-1 1 0 0,0 0-1 0 0,0 1 0 0 0,-1-1 0 0 0,1 0 1 0 0,0 1-1 0 0,0-1 0 0 0,0 0 0 0 0,-1 1 1 0 0,1-1-1 0 0,0 1 0 0 0,0-1 0 0 0,0 1 0 0 0,0-1 1 0 0,0 0-1 0 0,0 1 0 0 0,0 0 0 0 0,-2 4-1547 0 0,-1 2-966 0 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46:57.392"/>
    </inkml:context>
    <inkml:brush xml:id="br0">
      <inkml:brushProperty name="width" value="0.1" units="cm"/>
      <inkml:brushProperty name="height" value="0.1" units="cm"/>
      <inkml:brushProperty name="color" value="#E71224"/>
    </inkml:brush>
  </inkml:definitions>
  <inkml:trace contextRef="#ctx0" brushRef="#br0">1 142 455 0 0,'35'-8'1540'0'0,"-6"1"-795"0"0,39-3 0 0 0,22-3 153 0 0,33-5 65 0 0,-24-4-334 0 0,4-7 194 0 0,-59 19-751 0 0,-21 3-3 0 0,1 2-1 0 0,0 1 0 0 0,42-3 0 0 0,71 13 74 0 0,-1-7 337 0 0,-91-1-325 0 0,57 5-1 0 0,-39 0 69 0 0,125-9-1 0 0,-155 4-173 0 0,95 0 123 0 0,-90 1-168 0 0,1 3 1 0 0,50 7-1 0 0,17-6 61 0 0,111 32-64 0 0,-26 8 54 0 0,-154-35-52 0 0,0 0 1 0 0,1-3 0 0 0,69 1-1 0 0,-49-9-2 0 0,-36 1 0 0 0,43 2 0 0 0,196 6 54 0 0,-168-7-44 0 0,-84 2-10 0 0,1 1 0 0 0,-1-1 0 0 0,1 2 0 0 0,-1-1 0 0 0,13 6 0 0 0,-6-2 0 0 0,6 1 0 0 0,47 14 0 0 0,-61-19 0 0 0,0-1 0 0 0,0 0 0 0 0,0 0 0 0 0,0-1 0 0 0,0 0 0 0 0,15-2 0 0 0,-15 2 27 0 0,1-1 0 0 0,-1 2-1 0 0,1-1 1 0 0,-1 1 0 0 0,1 0-1 0 0,-1 0 1 0 0,14 5 0 0 0,-21-5-24 0 0,1 0-1 0 0,0 0 1 0 0,-1 0 0 0 0,1 0 0 0 0,-1 0 0 0 0,0 1 0 0 0,1-1-1 0 0,-1 0 1 0 0,0 1 0 0 0,0-1 0 0 0,0 1 0 0 0,0-1 0 0 0,0 1 0 0 0,0-1-1 0 0,0 1 1 0 0,0 2 0 0 0,4 10-2406 0 0,-5-13 2251 0 0,4 8-2707 0 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46:58.997"/>
    </inkml:context>
    <inkml:brush xml:id="br0">
      <inkml:brushProperty name="width" value="0.1" units="cm"/>
      <inkml:brushProperty name="height" value="0.1" units="cm"/>
      <inkml:brushProperty name="color" value="#E71224"/>
    </inkml:brush>
  </inkml:definitions>
  <inkml:trace contextRef="#ctx0" brushRef="#br0">10 20 455 0 0,'0'0'63'0'0,"-1"0"-1"0"0,1 0 0 0 0,0 0 0 0 0,0 0 0 0 0,-1 0 0 0 0,1 0 0 0 0,0 0 0 0 0,-1 0 0 0 0,1 0 0 0 0,0 0 0 0 0,-1-1 1 0 0,1 1-1 0 0,0 0 0 0 0,-1 0 0 0 0,1 0 0 0 0,0 0 0 0 0,-1 0 0 0 0,1 0 0 0 0,0-1 0 0 0,0 1 0 0 0,-1 0 1 0 0,1 0-1 0 0,0-1 0 0 0,0 1 0 0 0,-1 0 0 0 0,1 0 0 0 0,0-1 0 0 0,0 1 0 0 0,0 0 0 0 0,-1 0 0 0 0,1-1 0 0 0,0 1 1 0 0,0 0-1 0 0,0-1 0 0 0,0 1 0 0 0,0 0 0 0 0,0-1 0 0 0,0 1 0 0 0,0 0 0 0 0,0-1 0 0 0,0 1 0 0 0,0 0 0 0 0,0-1 1 0 0,0 1-1 0 0,0 0 0 0 0,0-1 0 0 0,0 1 0 0 0,0-1 0 0 0,0 1-18 0 0,1-1 1 0 0,-1 1-1 0 0,0-1 1 0 0,0 1-1 0 0,1-1 1 0 0,-1 1-1 0 0,0-1 1 0 0,1 1-1 0 0,-1 0 1 0 0,0-1-1 0 0,1 1 1 0 0,-1 0-1 0 0,1-1 0 0 0,-1 1 1 0 0,1 0-1 0 0,-1-1 1 0 0,1 1-1 0 0,-1 0 1 0 0,1 0-1 0 0,-1 0 1 0 0,1-1-1 0 0,-1 1 1 0 0,1 0-1 0 0,-1 0 1 0 0,1 0-1 0 0,-1 0 0 0 0,1 0 1 0 0,-1 0-1 0 0,1 0 1 0 0,-1 0-1 0 0,2 0 1 0 0,21 4 466 0 0,-18-4-458 0 0,0 1 0 0 0,0-1-1 0 0,0 1 1 0 0,0 1 0 0 0,6 1 0 0 0,7 4 178 0 0,0-2 1 0 0,35 7-1 0 0,12 3 241 0 0,-35-7-345 0 0,1-2 0 0 0,-1-2 0 0 0,1 0 0 0 0,0-2 0 0 0,31-2 0 0 0,79-9 257 0 0,91-22 40 0 0,-169 23-357 0 0,0 4 0 0 0,0 2 1 0 0,67 6-1 0 0,-125-3-55 0 0,96 11 29 0 0,-73-8-41 0 0,50 0 0 0 0,-52-4 0 0 0,-1 2 0 0 0,44 7 0 0 0,-17 1 0 0 0,22 6 0 0 0,-56-13 9 0 0,0 0-1 0 0,0 0 1 0 0,31-1 0 0 0,17 1 20 0 0,88 3-29 0 0,-124-6 0 0 0,146-10 39 0 0,-106 5 15 0 0,105 3 0 0 0,-171 2-46 0 0,80 10 275 0 0,-74-8-245 0 0,0 0 0 0 0,0 1 0 0 0,0 0 0 0 0,-1 1 0 0 0,0 0 0 0 0,13 8 0 0 0,-16-8-129 0 0,-1 0-1 0 0,0 1 0 0 0,0 0 0 0 0,0 0 0 0 0,0 0 1 0 0,5 9-1 0 0,-4-5-3122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33:31.544"/>
    </inkml:context>
    <inkml:brush xml:id="br0">
      <inkml:brushProperty name="width" value="0.1" units="cm"/>
      <inkml:brushProperty name="height" value="0.1" units="cm"/>
      <inkml:brushProperty name="color" value="#E71224"/>
    </inkml:brush>
  </inkml:definitions>
  <inkml:trace contextRef="#ctx0" brushRef="#br0">2356 92 2271 0 0,'1'-2'45'0'0,"-1"0"-1"0"0,0 1 0 0 0,-1-1 0 0 0,1 0 0 0 0,0 1 0 0 0,0-1 0 0 0,-1 0 0 0 0,1 1 0 0 0,-1-1 0 0 0,1 1 1 0 0,-1-1-1 0 0,0 1 0 0 0,0-1 0 0 0,-1-2 0 0 0,-1 2 42 0 0,1 0 1 0 0,-1-1-1 0 0,0 1 1 0 0,0 0-1 0 0,0 0 1 0 0,-4-1-1 0 0,-5-3 443 0 0,-1 0 1 0 0,0 1-1 0 0,0 0 0 0 0,-1 1 0 0 0,1 1 1 0 0,-1 0-1 0 0,0 1 0 0 0,0 1 1 0 0,0 0-1 0 0,-24 2 0 0 0,-11 3-113 0 0,-84 19 0 0 0,21-2-105 0 0,49-14-123 0 0,-70-3 0 0 0,-65-10 326 0 0,123 2-273 0 0,-215-27 414 0 0,65 4 94 0 0,169 23-626 0 0,0 3 0 0 0,-60 6 0 0 0,-378 60-725 0 0,418-52-2524 0 0,0 3-1050 0 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47:00.138"/>
    </inkml:context>
    <inkml:brush xml:id="br0">
      <inkml:brushProperty name="width" value="0.1" units="cm"/>
      <inkml:brushProperty name="height" value="0.1" units="cm"/>
      <inkml:brushProperty name="color" value="#E71224"/>
    </inkml:brush>
  </inkml:definitions>
  <inkml:trace contextRef="#ctx0" brushRef="#br0">0 0 1839 0 0,'16'0'-15'0'0,"100"4"2765"0"0,40 13-1855 0 0,193 9-243 0 0,-240-21-318 0 0,-42-4-1 0 0,113-14 0 0 0,-25 0-219 0 0,-144 12-147 0 0,0 0 0 0 0,-1 2 0 0 0,1-1 0 0 0,0 1 0 0 0,-1 1 0 0 0,1 0 0 0 0,-1 0 0 0 0,0 1 0 0 0,1 0-1 0 0,13 7 1 0 0,-9-1-2447 0 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47:07.822"/>
    </inkml:context>
    <inkml:brush xml:id="br0">
      <inkml:brushProperty name="width" value="0.1" units="cm"/>
      <inkml:brushProperty name="height" value="0.1" units="cm"/>
      <inkml:brushProperty name="color" value="#E71224"/>
    </inkml:brush>
  </inkml:definitions>
  <inkml:trace contextRef="#ctx0" brushRef="#br0">1 58 455 0 0,'2'-18'0'0'0,"-2"5"0"0"0,1 5 0 0 0,1 3 0 0 0,2 1 64 0 0,-2 4-64 0 0,2 0 64 0 0,1-2-64 0 0,6-2 96 0 0,4 3-32 0 0,6-1 0 0 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47:10.745"/>
    </inkml:context>
    <inkml:brush xml:id="br0">
      <inkml:brushProperty name="width" value="0.1" units="cm"/>
      <inkml:brushProperty name="height" value="0.1" units="cm"/>
      <inkml:brushProperty name="color" value="#E71224"/>
    </inkml:brush>
  </inkml:definitions>
  <inkml:trace contextRef="#ctx0" brushRef="#br0">16 93 455 0 0,'-1'0'100'0'0,"0"-1"-1"0"0,0 0 0 0 0,0 1 0 0 0,0-1 0 0 0,0 0 0 0 0,0 0 0 0 0,0 0 0 0 0,1 0 0 0 0,-1 0 0 0 0,0 0 0 0 0,0 0 0 0 0,1 0 0 0 0,-1 0 0 0 0,0 0 0 0 0,1 0 0 0 0,-1 0 0 0 0,1-1 0 0 0,0 1 0 0 0,-1 0 0 0 0,1 0 0 0 0,0 0 0 0 0,0-1 0 0 0,0 1 0 0 0,0 0 0 0 0,0-1 0 0 0,0 1 0 0 0,0 0 0 0 0,0 0 0 0 0,0-1 0 0 0,1 1 0 0 0,-1-1 0 0 0,1-1-17 0 0,0 0 1 0 0,0 1-1 0 0,0-1 1 0 0,0 1-1 0 0,0-1 1 0 0,1 1-1 0 0,-1-1 0 0 0,1 1 1 0 0,0 0-1 0 0,-1 0 1 0 0,1 0-1 0 0,4-4 0 0 0,-3 5-20 0 0,1-1-1 0 0,-1 1 1 0 0,0-1-1 0 0,1 1 0 0 0,-1 0 1 0 0,1 1-1 0 0,4-2 1 0 0,8-1 78 0 0,-5 0-97 0 0,0 1 0 0 0,-1 0 0 0 0,1 1 0 0 0,0 0 0 0 0,0 1 0 0 0,0 0 0 0 0,0 0 0 0 0,-1 1 0 0 0,1 1 0 0 0,11 2-1 0 0,13 3 141 0 0,52 4-1 0 0,-61-9-141 0 0,19 0 258 0 0,-30-2-136 0 0,0 1-1 0 0,16 2 0 0 0,6 0-83 0 0,-30-3-66 0 0,0 0-1 0 0,0 1 0 0 0,1 0 0 0 0,-1 0 0 0 0,11 4 0 0 0,-6-1-4 0 0,-1 0 0 0 0,1-1 0 0 0,0 0 0 0 0,0-1 0 0 0,0-1 0 0 0,1 0 0 0 0,20-1 0 0 0,180-12 320 0 0,-93 13-259 0 0,-1 0-2 0 0,-55-3-35 0 0,71 6 0 0 0,-37 0-21 0 0,-34 0 44 0 0,-44-1-35 0 0,-1-2 1 0 0,30-1 0 0 0,-12-7 0 0 0,-29 6-14 0 0,-1-1 0 0 0,1 1 1 0 0,0 0-1 0 0,0 0 0 0 0,14 1 0 0 0,-16 1-7 0 0,0 0 0 0 0,0-1 0 0 0,0 0 0 0 0,0 0 0 0 0,-1 0 0 0 0,12-3 0 0 0,-4-1 13 0 0,-9 3 16 0 0,0 0-1 0 0,1 0 0 0 0,-1 0 1 0 0,9-1-1 0 0,-13 2-57 0 0,1 1 0 0 0,0-1-1 0 0,-1 0 1 0 0,1 0 0 0 0,0 0 0 0 0,-1 1-1 0 0,1-1 1 0 0,0 0 0 0 0,-1 0 0 0 0,1 1-1 0 0,-1-1 1 0 0,1 1 0 0 0,-1-1 0 0 0,1 0-1 0 0,-1 1 1 0 0,1-1 0 0 0,-1 1 0 0 0,1 0-1 0 0,-1-1 1 0 0,0 1 0 0 0,1-1 0 0 0,-1 1 0 0 0,1 1-1 0 0,5 8-3983 0 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47:16.462"/>
    </inkml:context>
    <inkml:brush xml:id="br0">
      <inkml:brushProperty name="width" value="0.1" units="cm"/>
      <inkml:brushProperty name="height" value="0.1" units="cm"/>
      <inkml:brushProperty name="color" value="#E71224"/>
    </inkml:brush>
  </inkml:definitions>
  <inkml:trace contextRef="#ctx0" brushRef="#br0">0 62 2303 0 0,'19'-17'200'0'0,"1"-1"-200"0"0,0 3 0 0 0,-5 6 0 0 0,-5 7 0 0 0,-5 2-128 0 0,1 0 24 0 0</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47:21.785"/>
    </inkml:context>
    <inkml:brush xml:id="br0">
      <inkml:brushProperty name="width" value="0.1" units="cm"/>
      <inkml:brushProperty name="height" value="0.1" units="cm"/>
      <inkml:brushProperty name="color" value="#E71224"/>
    </inkml:brush>
  </inkml:definitions>
  <inkml:trace contextRef="#ctx0" brushRef="#br0">1 52 1839 0 0,'0'0'16'0'0,"0"0"0"0"0,0 0 0 0 0,0 0 0 0 0,0 0 0 0 0,0 0 0 0 0,1 0 0 0 0,-1 0 0 0 0,0 0 0 0 0,0 0 0 0 0,0 0 0 0 0,0 0 0 0 0,0 0 0 0 0,0 0 0 0 0,1 0-1 0 0,-1-1 1 0 0,0 1 0 0 0,0 0 0 0 0,0 0 0 0 0,0 0 0 0 0,0 0 0 0 0,0 0 0 0 0,0 0 0 0 0,0 0 0 0 0,0-1 0 0 0,0 1 0 0 0,1 0 0 0 0,-1 0 0 0 0,0 0 0 0 0,0 0-1 0 0,0 0 1 0 0,0-1 0 0 0,0 1 0 0 0,0 0 0 0 0,0 0 0 0 0,0 0 0 0 0,0 0 0 0 0,0 0 0 0 0,0-1 0 0 0,0 1 0 0 0,0 0 0 0 0,0 0 0 0 0,0 0 0 0 0,0 0 0 0 0,-1 0-1 0 0,1-1 1 0 0,0 1 0 0 0,0 0 0 0 0,0-1 400 0 0,3 3-309 0 0,-1 0-2 0 0,1 0-1 0 0,-1-1 1 0 0,0 1-1 0 0,1-1 1 0 0,-1 0-1 0 0,0 0 0 0 0,1 0 1 0 0,-1 0-1 0 0,1 0 1 0 0,0-1-1 0 0,-1 1 1 0 0,1-1-1 0 0,0 1 0 0 0,2-1 1 0 0,45-2 634 0 0,-23 1-477 0 0,-17 0-173 0 0,0 0 0 0 0,0-1 0 0 0,0 0 0 0 0,0 0 0 0 0,13-6 0 0 0,-13 4-7 0 0,0 1 1 0 0,0 1-1 0 0,0-1 0 0 0,0 2 0 0 0,13-2 0 0 0,44-3 51 0 0,-27-1-59 0 0,-28 5-53 0 0,0 0 0 0 0,23-1-1 0 0,-22 3-7 0 0,1 0 0 0 0,-1 1 0 0 0,0 0 0 0 0,15 4-1 0 0,-13-2 21 0 0,-1-2 0 0 0,1 0-1 0 0,-1 0 1 0 0,1-2 0 0 0,0 1-1 0 0,26-7 1 0 0,-16 4 21 0 0,29-1-1 0 0,-40 4-49 0 0,72-3 56 0 0,-63 1-12 0 0,41 2 0 0 0,-21 1-16 0 0,-6 1 14 0 0,-1 1 0 0 0,44 11 0 0 0,-79-14-48 0 0,2 0 2 0 0,9 3 0 0 0,-1-1 0 0 0,1 0 0 0 0,0-1 0 0 0,0-1 0 0 0,0 1 0 0 0,0-2 0 0 0,13-2 0 0 0,88-11 64 0 0,-87 15-64 0 0,4-1 0 0 0,-9-2 0 0 0,0 0 0 0 0,0 2 0 0 0,41 3 0 0 0,-53-2 0 0 0,55 0 0 0 0,-41-1 0 0 0,38 3 0 0 0,26 8 0 0 0,-41-3 0 0 0,0-2 0 0 0,0-2 0 0 0,76-4 0 0 0,46-7 0 0 0,-122 2 0 0 0,-32 3 0 0 0,0 1 0 0 0,27 0 0 0 0,-16 1 0 0 0,-18 0 0 0 0,0 0 0 0 0,0 1 0 0 0,12 1 0 0 0,20 2 0 0 0,-33-4 0 0 0,1 1 0 0 0,-1-1 0 0 0,0 1 0 0 0,0 0 0 0 0,0 0 0 0 0,11 5 0 0 0,46 18 0 0 0,-63-24 1 0 0,0 0 0 0 0,0 0 0 0 0,1 0-1 0 0,-1 0 1 0 0,0 0 0 0 0,0 0 0 0 0,0 0-1 0 0,0 0 1 0 0,1 0 0 0 0,-1 0 0 0 0,0 0-1 0 0,0 0 1 0 0,0 0 0 0 0,1 0 0 0 0,-1 0 0 0 0,0 0-1 0 0,0 0 1 0 0,0 0 0 0 0,0 1 0 0 0,0-1-1 0 0,1 0 1 0 0,-1 0 0 0 0,0 0 0 0 0,0 0-1 0 0,0 0 1 0 0,0 1 0 0 0,0-1 0 0 0,0 0-1 0 0,0 0 1 0 0,0 0 0 0 0,0 0 0 0 0,1 1-1 0 0,-1-1 1 0 0,0 0 0 0 0,0 0 0 0 0,0 0-1 0 0,0 0 1 0 0,0 1 0 0 0,0-1 0 0 0,0 0-1 0 0,0 0 1 0 0,0 0 0 0 0,0 1 0 0 0,0-1-1 0 0,0 0 1 0 0,0 0 0 0 0,-1 0 0 0 0,1 0 0 0 0,0 1-1 0 0,0-1 1 0 0,0 0 0 0 0,0 0 0 0 0,0 0-1 0 0,0 0 1 0 0,0 0 0 0 0,0 1 0 0 0,-1-1-1 0 0,1 0 1 0 0,0 0 0 0 0,0 0 0 0 0,0 0-1 0 0,0 0 1 0 0,0 0 0 0 0,-1 1 0 0 0,1-1-1 0 0,0 0 1 0 0,0 0 0 0 0,-4 4 11 0 0,1 4-12 0 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47:28.440"/>
    </inkml:context>
    <inkml:brush xml:id="br0">
      <inkml:brushProperty name="width" value="0.1" units="cm"/>
      <inkml:brushProperty name="height" value="0.1" units="cm"/>
      <inkml:brushProperty name="color" value="#E71224"/>
    </inkml:brush>
  </inkml:definitions>
  <inkml:trace contextRef="#ctx0" brushRef="#br0">0 69 1375 0 0,'5'-15'2812'0'0,"-5"14"-2780"0"0,0 0-1 0 0,0 0 0 0 0,0-1 0 0 0,1 1 0 0 0,-1 0 0 0 0,0 0 0 0 0,0 0 0 0 0,1 0 0 0 0,-1 0 0 0 0,1 0 0 0 0,-1-1 0 0 0,1 1 0 0 0,-1 0 0 0 0,1 0 0 0 0,0 1 0 0 0,-1-1 0 0 0,1 0 0 0 0,0 0 0 0 0,0 0 0 0 0,0 0 0 0 0,-1 1 0 0 0,1-1 0 0 0,0 0 0 0 0,0 1 0 0 0,0-1 0 0 0,0 0 0 0 0,0 1 0 0 0,2-1 0 0 0,5 0 71 0 0,-1 0-1 0 0,1 1 0 0 0,-1 0 0 0 0,12 2 0 0 0,-10-1 39 0 0,-1-1-1 0 0,0 0 1 0 0,15-1-1 0 0,-17 0-37 0 0,0 1 0 0 0,0 0 1 0 0,-1 0-1 0 0,1 0 0 0 0,0 1 0 0 0,0 0 0 0 0,0 0 0 0 0,0 0 0 0 0,0 1 0 0 0,10 4 0 0 0,0-1-9 0 0,29 10 174 0 0,79 15 0 0 0,-93-26-258 0 0,-19-3 50 0 0,-1 0 0 0 0,1 1 0 0 0,13 4 0 0 0,7 4 102 0 0,67 8 1 0 0,-91-17-132 0 0,0-1 0 0 0,1 0 0 0 0,-1 0 0 0 0,13-3 1 0 0,3 0 18 0 0,46-3 36 0 0,49 5 256 0 0,-75 2-277 0 0,-17 0-32 0 0,32-3 0 0 0,-52 2-32 0 0,0 0 0 0 0,0 0 0 0 0,0 1 0 0 0,0 0 0 0 0,-1 1 0 0 0,1-1 0 0 0,0 1 0 0 0,12 6 0 0 0,20 4 0 0 0,-19-6 2 0 0,-15-4 5 0 0,0-1-1 0 0,1 0 1 0 0,-1 0-1 0 0,1 0 0 0 0,0 0 1 0 0,-1-1-1 0 0,7 0 1 0 0,31-4 5 0 0,92-6 314 0 0,-55 0-326 0 0,-73 9-1 0 0,-1 0 0 0 0,1 0 0 0 0,-1 0 0 0 0,13-5 0 0 0,20-3 60 0 0,65-5-46 0 0,-66 7-14 0 0,72-3-1 0 0,-41 7 2 0 0,-36 1 0 0 0,41 3 0 0 0,-41 0 16 0 0,0-2 0 0 0,52-7-1 0 0,-7 0 2 0 0,21-3-17 0 0,-56 4 0 0 0,54 1 0 0 0,-72 6 9 0 0,2-1 21 0 0,0 2 0 0 0,-1 0-1 0 0,30 7 1 0 0,1 1 31 0 0,1-3-1 0 0,103-1 1 0 0,105-22 35 0 0,-232 14-54 0 0,314-21 41 0 0,-265 14-43 0 0,-26 3 7 0 0,0 2 0 0 0,63 2 0 0 0,-62 5-47 0 0,-40-3 0 0 0,1 1 0 0 0,0 1 0 0 0,-1 1 0 0 0,1 0 0 0 0,-1 1 0 0 0,20 7 0 0 0,-12-2 0 0 0,0-1 0 0 0,45 6 0 0 0,12 2 0 0 0,-54-9 0 0 0,1-1 0 0 0,57 2 0 0 0,60-11 0 0 0,116 5 44 0 0,-102 2-24 0 0,-152-3-20 0 0,187-7 0 0 0,75-15 0 0 0,-248 20 0 0 0,3 0 0 0 0,1 2 0 0 0,-1 0 0 0 0,30 5 0 0 0,-33-2 27 0 0,0-2-1 0 0,44-3 0 0 0,-13 1 13 0 0,357-25 35 0 0,-375 24-74 0 0,-1 2 0 0 0,48 6 0 0 0,-6-1 0 0 0,15 3 0 0 0,30 1 0 0 0,-26-3 0 0 0,-64-3 0 0 0,-1-1 0 0 0,35-2 0 0 0,-40-1 0 0 0,29 3 0 0 0,-1 1 0 0 0,110 6 0 0 0,-140-8 0 0 0,-1 1 0 0 0,1 2 0 0 0,23 6 0 0 0,-13-3 0 0 0,45 10 0 0 0,-14-10 0 0 0,-15-2 0 0 0,-37-4 0 0 0,-1 0 0 0 0,1 1 0 0 0,-1 0 0 0 0,18 6 0 0 0,-10-3 8 0 0,1 0 0 0 0,-1-1 0 0 0,1-1 0 0 0,0-1 0 0 0,37-1 0 0 0,24 2 8 0 0,-74-2-26 0 0,0 0-112 0 0,-1 0-1 0 0,1 0 1 0 0,9 3-1 0 0,-14-3 30 0 0,-1 0 0 0 0,0 0 0 0 0,1 0 0 0 0,-1 0 0 0 0,0 0 0 0 0,0 1 0 0 0,0-1 1 0 0,0 1-1 0 0,0-1 0 0 0,0 1 0 0 0,0 0 0 0 0,-1 0 0 0 0,1 0 0 0 0,1 2 0 0 0,6 9-2163 0 0,-1-2-130 0 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47:44.546"/>
    </inkml:context>
    <inkml:brush xml:id="br0">
      <inkml:brushProperty name="width" value="0.1" units="cm"/>
      <inkml:brushProperty name="height" value="0.1" units="cm"/>
      <inkml:brushProperty name="color" value="#E71224"/>
    </inkml:brush>
  </inkml:definitions>
  <inkml:trace contextRef="#ctx0" brushRef="#br0">0 76 2303 0 0,'2'-6'108'0'0,"4"-19"-5"0"0,-5 24-103 0 0,-1 0-1 0 0,1 0 1 0 0,0 0-1 0 0,-1 0 0 0 0,1 0 1 0 0,0 0-1 0 0,0 0 1 0 0,0 0-1 0 0,-1 0 1 0 0,1 0-1 0 0,0 1 0 0 0,0-1 1 0 0,0 0-1 0 0,0 1 1 0 0,1-1-1 0 0,-1 1 1 0 0,0-1-1 0 0,2 0 0 0 0,20-9 1 0 0,7-1 0 0 0,-22 9 0 0 0,0 0 0 0 0,0 1 0 0 0,1 0 0 0 0,-1 0 0 0 0,0 1 0 0 0,0 0 0 0 0,1 0 0 0 0,-1 1 0 0 0,13 3 0 0 0,22 5 0 0 0,-21-5 0 0 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47:49.342"/>
    </inkml:context>
    <inkml:brush xml:id="br0">
      <inkml:brushProperty name="width" value="0.1" units="cm"/>
      <inkml:brushProperty name="height" value="0.1" units="cm"/>
      <inkml:brushProperty name="color" value="#E71224"/>
    </inkml:brush>
  </inkml:definitions>
  <inkml:trace contextRef="#ctx0" brushRef="#br0">0 26 1583 0 0,'6'-2'0'0'0,"3"-1"64"0"0,0-1-64 0 0,-1 2 88 0 0,-3 0-88 0 0,-1 2 0 0 0,2-2 0 0 0,3 1 0 0 0,6-1 0 0 0,5 0 0 0 0,4-2 0 0 0,4 2 64 0 0,0 2-64 0 0,0 0 0 0 0,-4 2 0 0 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47:53.103"/>
    </inkml:context>
    <inkml:brush xml:id="br0">
      <inkml:brushProperty name="width" value="0.1" units="cm"/>
      <inkml:brushProperty name="height" value="0.1" units="cm"/>
      <inkml:brushProperty name="color" value="#E71224"/>
    </inkml:brush>
  </inkml:definitions>
  <inkml:trace contextRef="#ctx0" brushRef="#br0">1 68 655 0 0,'7'-7'512'0'0,"-6"6"-435"0"0,-1-1 0 0 0,0 0-1 0 0,1 1 1 0 0,-1 0 0 0 0,1-1-1 0 0,-1 1 1 0 0,1-1 0 0 0,0 1-1 0 0,0 0 1 0 0,-1-1-1 0 0,1 1 1 0 0,0 0 0 0 0,0 0-1 0 0,0-1 1 0 0,0 1 0 0 0,1 0-1 0 0,-1 0 1 0 0,2-1-1 0 0,33-2-56 0 0,-31 3-15 0 0,1 0 0 0 0,0 1 0 0 0,-1-1 0 0 0,1 1 0 0 0,0 0 0 0 0,-1 0 0 0 0,1 1 0 0 0,7 1-1 0 0,-11-1-4 0 0,-1-1 0 0 0,1 1 0 0 0,-1-1 0 0 0,1 0 0 0 0,0 0 0 0 0,-1 0-1 0 0,1 1 1 0 0,-1-1 0 0 0,1-1 0 0 0,0 1 0 0 0,-1 0 0 0 0,1 0 0 0 0,-1-1-1 0 0,1 1 1 0 0,-1 0 0 0 0,1-1 0 0 0,2-1 0 0 0,0-1 2 0 0,0 0 1 0 0,0 0-1 0 0,0 0 1 0 0,5-6-1 0 0,-8 9-1 0 0,-1-1 5 0 0,1 0 1 0 0,-1 1-1 0 0,1-1 0 0 0,0 1 0 0 0,0-1 0 0 0,-1 1 1 0 0,1-1-1 0 0,0 1 0 0 0,0-1 0 0 0,0 1 1 0 0,-1 0-1 0 0,1-1 0 0 0,0 1 0 0 0,0 0 1 0 0,0 0-1 0 0,0 0 0 0 0,0 0 0 0 0,0-1 0 0 0,0 1 1 0 0,-1 1-1 0 0,1-1 0 0 0,0 0 0 0 0,0 0 1 0 0,0 0-1 0 0,0 0 0 0 0,0 1 0 0 0,0-1 0 0 0,-1 0 1 0 0,1 1-1 0 0,0-1 0 0 0,0 0 0 0 0,0 1 1 0 0,-1-1-1 0 0,2 2 0 0 0,4 1-11 0 0,0-3 108 0 0,-5 0-102 0 0,-1 0 0 0 0,1 0 1 0 0,-1-1-1 0 0,0 1 0 0 0,1 0 0 0 0,-1 0 1 0 0,0 0-1 0 0,1 0 0 0 0,-1 0 0 0 0,0 0 1 0 0,1 0-1 0 0,-1 0 0 0 0,1 0 0 0 0,-1 0 1 0 0,0 0-1 0 0,1 1 0 0 0,-1-1 0 0 0,0 0 1 0 0,1 0-1 0 0,-1 0 0 0 0,0 0 0 0 0,1 1 0 0 0,-1-1 1 0 0,0 0-1 0 0,0 0 0 0 0,1 1 0 0 0,20 23-1 0 0,10-13 0 0 0,-19-6 0 0 0,-10-5 0 0 0,-1 1 0 0 0,1-1 0 0 0,0 1 0 0 0,-1-1 0 0 0,1 1 0 0 0,-1 0 0 0 0,1 0 0 0 0,-1 0 0 0 0,1 0 0 0 0,-1 0 0 0 0,0 0 0 0 0,1 0 0 0 0,-1 0 0 0 0,0 0 0 0 0,2 3 0 0 0,0 2 0 0 0,-3-5 0 0 0,0 0 0 0 0,0-1 0 0 0,0 1 0 0 0,0-1 0 0 0,0 1 0 0 0,0-1 0 0 0,0 1 0 0 0,1-1 0 0 0,-1 0 0 0 0,0 1 0 0 0,0-1 0 0 0,1 1 0 0 0,-1-1 0 0 0,0 1 0 0 0,1-1 0 0 0,-1 0 0 0 0,0 1 0 0 0,1-1 0 0 0,-1 0 0 0 0,1 1 0 0 0,-1-1 0 0 0,0 0 0 0 0,1 1 0 0 0,-1-1 0 0 0,1 0 0 0 0,-1 0 0 0 0,1 0 0 0 0,-1 1 0 0 0,1-1 0 0 0,-1 0 0 0 0,1 0 0 0 0,-1 0 0 0 0,1 0 0 0 0,-1 0 0 0 0,1 0 0 0 0,-1 0 0 0 0,1 0 0 0 0,-1 0 0 0 0,1 0 0 0 0,-1 0 0 0 0,1 0 0 0 0,-1 0 0 0 0,1-1 0 0 0,-1 1 0 0 0,1 0 0 0 0,3-1 0 0 0,-1 0 0 0 0,1 0 0 0 0,-1 0 0 0 0,1 1 0 0 0,-1-1 0 0 0,1 1 0 0 0,5 0 0 0 0,4 1 0 0 0,-13-1 0 0 0,0 0 1 0 0,0 0-1 0 0,0 0 0 0 0,0 0 0 0 0,0 0 0 0 0,1 0 0 0 0,-1 0 0 0 0,0 0 0 0 0,0 0 0 0 0,0 0 0 0 0,0 0 0 0 0,0 0 0 0 0,0 0 0 0 0,0 0 0 0 0,0 0 0 0 0,0 1 0 0 0,0-1 0 0 0,0 0 0 0 0,0 0 0 0 0,0 0 0 0 0,0 0 0 0 0,0 0 0 0 0,0 0 0 0 0,0 0 0 0 0,0 0 0 0 0,0 0 0 0 0,0 0 0 0 0,0 1 0 0 0,0-1 0 0 0,0 0 0 0 0,0 0 0 0 0,0 0 0 0 0,0 0 0 0 0,0 0 0 0 0,0 0 0 0 0,0 0 0 0 0,0 0 0 0 0,0 0 0 0 0,0 0 0 0 0,0 1 0 0 0,0-1 1 0 0,0 0-1 0 0,0 0 0 0 0,0 0 0 0 0,0 0 0 0 0,0 0 0 0 0,0 0 0 0 0,0 0 0 0 0,0 0 0 0 0,0 0 0 0 0,0 0 0 0 0,-1 0 0 0 0,1 0 0 0 0,0 0 0 0 0,0 0 0 0 0,0 0 0 0 0,0 0 0 0 0,0 0 0 0 0,0 0 0 0 0,0 0 0 0 0,0 1 0 0 0,0-1 0 0 0,0 0 0 0 0,-1 0 0 0 0,-5 5-20 0 0,4-3-74 0 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3:47:54.249"/>
    </inkml:context>
    <inkml:brush xml:id="br0">
      <inkml:brushProperty name="width" value="0.1" units="cm"/>
      <inkml:brushProperty name="height" value="0.1" units="cm"/>
      <inkml:brushProperty name="color" value="#E71224"/>
    </inkml:brush>
  </inkml:definitions>
  <inkml:trace contextRef="#ctx0" brushRef="#br0">1 133 1151 0 0,'3'0'55'0'0,"1"1"-1"0"0,-1-1 0 0 0,1 1 0 0 0,-1-1 1 0 0,0-1-1 0 0,1 1 0 0 0,-1 0 0 0 0,1-1 0 0 0,-1 0 1 0 0,1 1-1 0 0,4-3 0 0 0,24-4 334 0 0,-16 6-315 0 0,0 0-1 0 0,0-2 0 0 0,0 0 1 0 0,23-8-1 0 0,-33 9-11 0 0,13-3 138 0 0,0 1 1 0 0,0 1 0 0 0,35-1-1 0 0,-51 4-191 0 0,0 0-1 0 0,0 1 0 0 0,0 0 1 0 0,0-1-1 0 0,0 1 0 0 0,-1 0 1 0 0,1 0-1 0 0,4 3 0 0 0,-5-3-7 0 0,0 0-1 0 0,1 1 1 0 0,-1-1-1 0 0,1 0 1 0 0,-1-1-1 0 0,1 1 1 0 0,0 0-1 0 0,-1-1 1 0 0,1 1-1 0 0,0-1 1 0 0,4 0-1 0 0,4-1 89 0 0,5-2 90 0 0,0 1 0 0 0,0 1-1 0 0,0 1 1 0 0,19 2-1 0 0,-13 0-110 0 0,1-1 0 0 0,0-1-1 0 0,30-4 1 0 0,68-15 373 0 0,-43 5-315 0 0,-58 10-98 0 0,-1-1 0 0 0,28-10-1 0 0,14-5 22 0 0,-42 15-37 0 0,1 2 0 0 0,0 0-1 0 0,0 1 1 0 0,-1 1 0 0 0,39 2-1 0 0,-44 0-10 0 0,0-1 0 0 0,24-3 0 0 0,-24 1 0 0 0,-1 1 0 0 0,1 1 0 0 0,16 1 0 0 0,-8 2 0 0 0,-12-1 0 0 0,0-1 0 0 0,-1 0 0 0 0,1 0 0 0 0,0-1 0 0 0,0 0 0 0 0,-1-1 0 0 0,14-2 0 0 0,-19 1 6 0 0,0 1-1 0 0,0 0 0 0 0,0 0 0 0 0,0 1 0 0 0,0-1 0 0 0,0 1 0 0 0,0 0 1 0 0,0 0-1 0 0,0 0 0 0 0,0 1 0 0 0,0-1 0 0 0,0 1 0 0 0,0 0 1 0 0,0 0-1 0 0,0 0 0 0 0,0 1 0 0 0,-1-1 0 0 0,1 1 0 0 0,-1 0 0 0 0,1 0 1 0 0,5 5-1 0 0,-3-2-79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33:32.554"/>
    </inkml:context>
    <inkml:brush xml:id="br0">
      <inkml:brushProperty name="width" value="0.1" units="cm"/>
      <inkml:brushProperty name="height" value="0.1" units="cm"/>
      <inkml:brushProperty name="color" value="#E71224"/>
    </inkml:brush>
  </inkml:definitions>
  <inkml:trace contextRef="#ctx0" brushRef="#br0">1527 75 1839 0 0,'-6'6'2000'0'0,"-8"2"-1328"0"0,2-6-170 0 0,0-1-1 0 0,0 0 0 0 0,0-1 0 0 0,-13-1 0 0 0,13 0-217 0 0,1 1-1 0 0,0 0 1 0 0,0 1 0 0 0,-1 0 0 0 0,-11 2-1 0 0,-96 21 233 0 0,92-20-474 0 0,-29 4 246 0 0,0-3 1 0 0,0-3-1 0 0,0-2 1 0 0,-94-11 0 0 0,31-8 589 0 0,-130-39 1 0 0,187 42-834 0 0,0 4 1 0 0,-1 2-1 0 0,-1 3 1 0 0,-94 1 0 0 0,102 6-384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33:33.241"/>
    </inkml:context>
    <inkml:brush xml:id="br0">
      <inkml:brushProperty name="width" value="0.1" units="cm"/>
      <inkml:brushProperty name="height" value="0.1" units="cm"/>
      <inkml:brushProperty name="color" value="#E71224"/>
    </inkml:brush>
  </inkml:definitions>
  <inkml:trace contextRef="#ctx0" brushRef="#br0">2059 205 3967 0 0,'-59'-16'956'0'0,"-89"-14"0"0"0,10 7-627 0 0,74 11 358 0 0,-106-6 0 0 0,5 15 90 0 0,-285-19 1919 0 0,214-10-2186 0 0,-115-13 220 0 0,291 41-2440 0 0,-86 6 0 0 0,74 3-2110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33:34.612"/>
    </inkml:context>
    <inkml:brush xml:id="br0">
      <inkml:brushProperty name="width" value="0.1" units="cm"/>
      <inkml:brushProperty name="height" value="0.1" units="cm"/>
      <inkml:brushProperty name="color" value="#E71224"/>
    </inkml:brush>
  </inkml:definitions>
  <inkml:trace contextRef="#ctx0" brushRef="#br0">2161 12 1839 0 0,'-3'1'114'0'0,"0"0"-1"0"0,0-1 0 0 0,-1 1 0 0 0,1-1 0 0 0,0 0 0 0 0,0 0 0 0 0,-4 0 0 0 0,-11 1 904 0 0,-131 23 680 0 0,66-9-975 0 0,-113 5 0 0 0,99-16-45 0 0,12 0-14 0 0,-1-3 0 0 0,-91-12-1 0 0,87-2-233 0 0,-183-17 636 0 0,-200 5-95 0 0,394 21-2069 0 0,0 4-1 0 0,-109 13 1 0 0,129-4-2659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33:35.296"/>
    </inkml:context>
    <inkml:brush xml:id="br0">
      <inkml:brushProperty name="width" value="0.1" units="cm"/>
      <inkml:brushProperty name="height" value="0.1" units="cm"/>
      <inkml:brushProperty name="color" value="#E71224"/>
    </inkml:brush>
  </inkml:definitions>
  <inkml:trace contextRef="#ctx0" brushRef="#br0">2419 191 4607 0 0,'-9'-7'299'0'0,"1"0"0"0"0,-2 0-1 0 0,1 0 1 0 0,-1 2 0 0 0,0-1-1 0 0,0 1 1 0 0,0 0 0 0 0,-19-5-1 0 0,-23-3 204 0 0,-1 2-1 0 0,-103-8 0 0 0,-3 0-471 0 0,75 8 150 0 0,35 5-18 0 0,-296-32 1149 0 0,-3 24-167 0 0,134 15-731 0 0,-104 2-164 0 0,3 22-242 0 0,150-7-873 0 0,109-14 436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33:36.181"/>
    </inkml:context>
    <inkml:brush xml:id="br0">
      <inkml:brushProperty name="width" value="0.1" units="cm"/>
      <inkml:brushProperty name="height" value="0.1" units="cm"/>
      <inkml:brushProperty name="color" value="#E71224"/>
    </inkml:brush>
  </inkml:definitions>
  <inkml:trace contextRef="#ctx0" brushRef="#br0">1677 63 3967 0 0,'-10'0'416'0'0,"6"4"-407"0"0,-1-1-1 0 0,0 0 0 0 0,0-1 0 0 0,0 1 0 0 0,0-1 0 0 0,0 0 0 0 0,-1 0 0 0 0,1 0 1 0 0,0-1-1 0 0,-1 0 0 0 0,0 0 0 0 0,1 0 0 0 0,-1-1 0 0 0,0 1 0 0 0,1-2 0 0 0,-1 1 1 0 0,1 0-1 0 0,-1-1 0 0 0,0 0 0 0 0,-7-3 0 0 0,-10-5 367 0 0,1 0 199 0 0,0 0 0 0 0,-1 2 0 0 0,1 0 1 0 0,-1 2-1 0 0,-44-5 0 0 0,-212 12 937 0 0,171 2-1093 0 0,-17 1 52 0 0,-131-2 154 0 0,5-26-430 0 0,4 7-1017 0 0,229 15 526 0 0,-43-1-3479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33:37.941"/>
    </inkml:context>
    <inkml:brush xml:id="br0">
      <inkml:brushProperty name="width" value="0.1" units="cm"/>
      <inkml:brushProperty name="height" value="0.1" units="cm"/>
      <inkml:brushProperty name="color" value="#E71224"/>
    </inkml:brush>
  </inkml:definitions>
  <inkml:trace contextRef="#ctx0" brushRef="#br0">2254 237 1375 0 0,'-2'-5'826'0'0,"1"1"-1"0"0,-2-1 0 0 0,1 0 0 0 0,0 1 0 0 0,-1-1 0 0 0,0 1 0 0 0,-5-6 0 0 0,-7-12-19 0 0,-8-10 107 0 0,17 25-851 0 0,0 0 0 0 0,1 0 0 0 0,-5-9 0 0 0,7 10-59 0 0,0 1 0 0 0,-1 0 0 0 0,1 0-1 0 0,-1 1 1 0 0,-1-1 0 0 0,1 1 0 0 0,0 0 0 0 0,-1 0-1 0 0,0 0 1 0 0,0 1 0 0 0,0-1 0 0 0,-1 1-1 0 0,1 0 1 0 0,-1 1 0 0 0,1 0 0 0 0,-1-1-1 0 0,-8 0 1 0 0,-10-3 91 0 0,-1 2 0 0 0,-47-3 0 0 0,53 6 4 0 0,-131-7 608 0 0,-141 10 287 0 0,145 3-610 0 0,-378-17 370 0 0,438 8-682 0 0,-273 8 0 0 0,303-2-70 0 0,-159 11-375 0 0,110-2-60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34:07.182"/>
    </inkml:context>
    <inkml:brush xml:id="br0">
      <inkml:brushProperty name="width" value="0.1" units="cm"/>
      <inkml:brushProperty name="height" value="0.1" units="cm"/>
      <inkml:brushProperty name="color" value="#E71224"/>
    </inkml:brush>
  </inkml:definitions>
  <inkml:trace contextRef="#ctx0" brushRef="#br0">1541 34 1839 0 0,'-11'-1'896'0'0,"0"0"-1"0"0,-20-5 0 0 0,-5-1-610 0 0,-13-1 608 0 0,35 4-476 0 0,0 2 0 0 0,0 0 1 0 0,0 0-1 0 0,0 2 0 0 0,-26 1 0 0 0,-233 45 1103 0 0,211-36-1079 0 0,-89 4-1 0 0,66-15 277 0 0,-105-15 0 0 0,106 6-212 0 0,-110 3 0 0 0,24 16-429 0 0,116-2-728 0 0,24-3 240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33:21.235"/>
    </inkml:context>
    <inkml:brush xml:id="br0">
      <inkml:brushProperty name="width" value="0.1" units="cm"/>
      <inkml:brushProperty name="height" value="0.1" units="cm"/>
      <inkml:brushProperty name="color" value="#E71224"/>
    </inkml:brush>
  </inkml:definitions>
  <inkml:trace contextRef="#ctx0" brushRef="#br0">2599 201 5671 0 0,'4'-4'333'0'0,"-4"4"-324"0"0,0 0 0 0 0,0 0 1 0 0,1 0-1 0 0,-1 0 0 0 0,0 0 0 0 0,0 0 0 0 0,0-1 0 0 0,0 1 0 0 0,0 0 0 0 0,0 0 0 0 0,0 0 0 0 0,0 0 0 0 0,0 0 0 0 0,1 0 0 0 0,-1 0 0 0 0,0-1 0 0 0,0 1 0 0 0,0 0 0 0 0,0 0 0 0 0,0 0 0 0 0,0 0 0 0 0,1 0 0 0 0,-1 0 0 0 0,0 0 1 0 0,0 0-1 0 0,0 0 0 0 0,0 0 0 0 0,0 0 0 0 0,1 0 0 0 0,-1 0 0 0 0,0 0 0 0 0,0 0 0 0 0,0 0 0 0 0,0 0 0 0 0,0 0 0 0 0,1 0 0 0 0,-1 0 0 0 0,0 0 0 0 0,0 0 0 0 0,0 0 0 0 0,0 0 0 0 0,0 0 0 0 0,1 0 0 0 0,-1 0 0 0 0,0 1 0 0 0,0-1 1 0 0,0 0-1 0 0,0 0 0 0 0,0 0 0 0 0,0 0 0 0 0,0 0 0 0 0,0 0 0 0 0,1 0 0 0 0,-1 1 0 0 0,0-1 0 0 0,0 0 0 0 0,0 0 0 0 0,0 0 0 0 0,1 1 40 0 0,-1-1 0 0 0,1 1 0 0 0,-1 0 0 0 0,1-1 0 0 0,-1 1 0 0 0,0-1 0 0 0,1 1 0 0 0,-1 0 1 0 0,0 0-1 0 0,1-1 0 0 0,-1 1 0 0 0,0 0 0 0 0,0-1 0 0 0,0 1 0 0 0,1 0 0 0 0,-1 0 0 0 0,0-1 0 0 0,0 1 0 0 0,0 0 0 0 0,0 0 0 0 0,0 0 0 0 0,-1-1 0 0 0,1 3 0 0 0,-1-2-20 0 0,1 1-1 0 0,-1 0 1 0 0,0-1 0 0 0,0 1-1 0 0,0-1 1 0 0,0 1-1 0 0,0-1 1 0 0,0 0 0 0 0,-1 1-1 0 0,-1 1 1 0 0,1-1-11 0 0,0 0 0 0 0,-1 0 0 0 0,1-1 0 0 0,-1 1 0 0 0,0 0 0 0 0,0-1 0 0 0,0 1 0 0 0,1-1-1 0 0,-1 0 1 0 0,0 0 0 0 0,-1 0 0 0 0,-3 0 0 0 0,3-1 79 0 0,1 0-1 0 0,0 0 1 0 0,-1-1 0 0 0,1 1-1 0 0,0-1 1 0 0,0 0-1 0 0,-1 0 1 0 0,1 0-1 0 0,0 0 1 0 0,0-1-1 0 0,0 1 1 0 0,0-1-1 0 0,0 0 1 0 0,-4-4-1 0 0,4 5-26 0 0,1-1-1 0 0,-1 1 0 0 0,1-1 0 0 0,-1 1 0 0 0,0 0 0 0 0,0 0 1 0 0,0 0-1 0 0,1 0 0 0 0,-1 0 0 0 0,0 1 0 0 0,0 0 0 0 0,0-1 1 0 0,0 1-1 0 0,0 0 0 0 0,0 0 0 0 0,-6 1 0 0 0,-26-2 91 0 0,31 1-138 0 0,0-1 0 0 0,0 0 0 0 0,0 0 0 0 0,1-1 0 0 0,-1 1 0 0 0,0-1 0 0 0,1 0-1 0 0,-1 0 1 0 0,1 0 0 0 0,0 0 0 0 0,-5-4 0 0 0,-22-13 163 0 0,24 17-110 0 0,2 0-18 0 0,0 0-1 0 0,0 1 0 0 0,0-1 0 0 0,0 1 0 0 0,-1 0 0 0 0,1 0 0 0 0,0 1 1 0 0,-1-1-1 0 0,1 1 0 0 0,0 0 0 0 0,-1 0 0 0 0,1 0 0 0 0,0 1 0 0 0,-5 1 1 0 0,-4 1-11 0 0,0-1 0 0 0,0 0 0 0 0,0-1 0 0 0,0 0 0 0 0,0-1 0 0 0,0 0 1 0 0,0-1-1 0 0,0 0 0 0 0,-22-6 0 0 0,8 1 306 0 0,1 3-1 0 0,-1 0 1 0 0,-49 2-1 0 0,64 1-272 0 0,-39-1 125 0 0,0 3 0 0 0,0 2 0 0 0,-63 13 0 0 0,89-11-178 0 0,-1-1 0 0 0,0-1 0 0 0,0-2 0 0 0,0 0 0 0 0,0-2 0 0 0,0 0 0 0 0,0-2 0 0 0,-28-6 0 0 0,30 4 123 0 0,-1 1 1 0 0,1 1 0 0 0,-34 1 0 0 0,-75 11 49 0 0,4 1-99 0 0,104-11-27 0 0,0 0 0 0 0,0-2 0 0 0,-28-5 0 0 0,14-2 117 0 0,1-1 0 0 0,-44-18 0 0 0,-69-39 293 0 0,139 62-457 0 0,-17-8-6 0 0,-1 1 1 0 0,0 2 0 0 0,0 0-1 0 0,-1 3 1 0 0,0 0-1 0 0,-1 2 1 0 0,1 1 0 0 0,-59 1-1 0 0,40 6-2492 0 0,-59 11 0 0 0,24 1-3080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34:08.202"/>
    </inkml:context>
    <inkml:brush xml:id="br0">
      <inkml:brushProperty name="width" value="0.1" units="cm"/>
      <inkml:brushProperty name="height" value="0.1" units="cm"/>
      <inkml:brushProperty name="color" value="#E71224"/>
    </inkml:brush>
  </inkml:definitions>
  <inkml:trace contextRef="#ctx0" brushRef="#br0">1831 47 1839 0 0,'-2'-1'143'0'0,"-1"0"-1"0"0,0 0 1 0 0,0 0-1 0 0,0 1 1 0 0,0-1-1 0 0,0 1 1 0 0,0 0-1 0 0,0 0 1 0 0,0 0-1 0 0,-1 0 0 0 0,1 1 1 0 0,0-1-1 0 0,0 1 1 0 0,-5 2-1 0 0,-8 2-99 0 0,-24 13-1 0 0,9-4 78 0 0,12-8 248 0 0,-1-2 0 0 0,0 0 0 0 0,-1-1 0 0 0,1 0 1 0 0,-23-2-1 0 0,-51 8 991 0 0,11 4-517 0 0,-166 5 0 0 0,196-21-385 0 0,1-2 1 0 0,-53-13 0 0 0,59 10-325 0 0,-121-27 318 0 0,90 17-153 0 0,-123-13 0 0 0,-187 6-1273 0 0,350 23 203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34:08.970"/>
    </inkml:context>
    <inkml:brush xml:id="br0">
      <inkml:brushProperty name="width" value="0.1" units="cm"/>
      <inkml:brushProperty name="height" value="0.1" units="cm"/>
      <inkml:brushProperty name="color" value="#E71224"/>
    </inkml:brush>
  </inkml:definitions>
  <inkml:trace contextRef="#ctx0" brushRef="#br0">2425 121 3567 0 0,'-3'-1'73'0'0,"0"0"1"0"0,0 0-1 0 0,-1 0 0 0 0,1 0 0 0 0,0 0 0 0 0,0-1 0 0 0,1 1 0 0 0,-1-1 0 0 0,0 0 0 0 0,0 1 0 0 0,-2-4 0 0 0,-18-9 693 0 0,5 7-453 0 0,0 1-1 0 0,0 1 1 0 0,-1 1 0 0 0,0 0-1 0 0,0 2 1 0 0,0 0 0 0 0,-32 2-1 0 0,-354 9 1032 0 0,-100-11 374 0 0,337-7-916 0 0,-83-2-42 0 0,-311-16-354 0 0,397 16-957 0 0,80 6-3042 0 0,44 3-109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34:09.968"/>
    </inkml:context>
    <inkml:brush xml:id="br0">
      <inkml:brushProperty name="width" value="0.1" units="cm"/>
      <inkml:brushProperty name="height" value="0.1" units="cm"/>
      <inkml:brushProperty name="color" value="#E71224"/>
    </inkml:brush>
  </inkml:definitions>
  <inkml:trace contextRef="#ctx0" brushRef="#br0">1533 44 919 0 0,'-9'-4'724'0'0,"0"1"0"0"0,0 1 0 0 0,0-1 0 0 0,-13 0 0 0 0,-6-3-160 0 0,-4-1 76 0 0,0 1 0 0 0,0 1-1 0 0,-1 2 1 0 0,1 1-1 0 0,-63 5 1 0 0,-211 49 884 0 0,198-29-1043 0 0,-155 11-1 0 0,41-38-286 0 0,-16 1-729 0 0,185 7-15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34:10.647"/>
    </inkml:context>
    <inkml:brush xml:id="br0">
      <inkml:brushProperty name="width" value="0.1" units="cm"/>
      <inkml:brushProperty name="height" value="0.1" units="cm"/>
      <inkml:brushProperty name="color" value="#E71224"/>
    </inkml:brush>
  </inkml:definitions>
  <inkml:trace contextRef="#ctx0" brushRef="#br0">2577 0 3079 0 0,'-7'1'76'0'0,"-1"0"-1"0"0,1 0 0 0 0,-1 1 1 0 0,-9 3-1 0 0,-21 4-84 0 0,-48-4 439 0 0,58-5 185 0 0,0 2-1 0 0,0 0 1 0 0,-44 11-1 0 0,-237 69 1074 0 0,272-73-1448 0 0,-1-1 0 0 0,0-2 0 0 0,-68 3 0 0 0,-21-6 348 0 0,-321-2 920 0 0,356-10-1001 0 0,-158-38 0 0 0,4 0-62 0 0,162 36-457 0 0,-1 4-1 0 0,0 4 1 0 0,-120 10 0 0 0,156 0-974 0 0,-1 2-318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34:12.287"/>
    </inkml:context>
    <inkml:brush xml:id="br0">
      <inkml:brushProperty name="width" value="0.1" units="cm"/>
      <inkml:brushProperty name="height" value="0.1" units="cm"/>
      <inkml:brushProperty name="color" value="#E71224"/>
    </inkml:brush>
  </inkml:definitions>
  <inkml:trace contextRef="#ctx0" brushRef="#br0">2833 4 919 0 0,'-21'-2'656'0'0,"-1"1"0"0"0,1 0 0 0 0,0 2 0 0 0,-1 0 0 0 0,1 1-1 0 0,0 2 1 0 0,-23 5 0 0 0,-10 4-205 0 0,-1-4-1 0 0,0-1 0 0 0,0-3 1 0 0,0-3-1 0 0,-1-2 1 0 0,-56-7-1 0 0,32 2 468 0 0,-154 9-1 0 0,104 2-440 0 0,-32-6-118 0 0,73-2-212 0 0,-130 14 1 0 0,142-1-140 0 0,-33 5-7 0 0,-134 1 0 0 0,169-17 4 0 0,-32-1 25 0 0,-144 17-1 0 0,-91 17-2905 0 0,312-31 2310 0 0,-17 2-3272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34:46.312"/>
    </inkml:context>
    <inkml:brush xml:id="br0">
      <inkml:brushProperty name="width" value="0.1" units="cm"/>
      <inkml:brushProperty name="height" value="0.1" units="cm"/>
      <inkml:brushProperty name="color" value="#E71224"/>
    </inkml:brush>
  </inkml:definitions>
  <inkml:trace contextRef="#ctx0" brushRef="#br0">446 1905 919 0 0,'-12'-6'13'0'0,"10"4"387"0"0,-1 1 0 0 0,1-1 0 0 0,-1 1 0 0 0,0 0 0 0 0,1 0 0 0 0,-1 0 0 0 0,0 0 0 0 0,1 0 0 0 0,-1 1 0 0 0,-5-1-1 0 0,4 0-70 0 0,0 1-1 0 0,1-1 1 0 0,-1 0-1 0 0,0 0 1 0 0,1 0 0 0 0,-6-3-1 0 0,-3-1 95 0 0,9 4-319 0 0,1 0 0 0 0,0 0 0 0 0,0 0 0 0 0,0 0 0 0 0,0-1 0 0 0,0 1 1 0 0,0 0-1 0 0,0-1 0 0 0,0 1 0 0 0,0-1 0 0 0,1 0 0 0 0,-1 0 0 0 0,-1-2 0 0 0,2 3-37 0 0,0 0 0 0 0,1-1 0 0 0,-1 1 1 0 0,1 0-1 0 0,-1 0 0 0 0,1 0 0 0 0,0 0 0 0 0,0-1 0 0 0,-1 1 0 0 0,1 0 1 0 0,0 0-1 0 0,0-1 0 0 0,0 1 0 0 0,0 0 0 0 0,0 0 0 0 0,1-1 0 0 0,-1 1 0 0 0,0 0 1 0 0,0 0-1 0 0,1 0 0 0 0,-1 0 0 0 0,1-1 0 0 0,-1 1 0 0 0,1 0 0 0 0,0 0 1 0 0,-1 0-1 0 0,1 0 0 0 0,1-1 0 0 0,8-11 585 0 0,-1 0 1 0 0,12-21-1 0 0,-17 26-301 0 0,-1 0-1 0 0,-1-1 1 0 0,3-14-1 0 0,6-15 792 0 0,-10 36-1063 0 0,0 0-1 0 0,0 1 0 0 0,0-1 0 0 0,1 0 1 0 0,-1 1-1 0 0,1-1 0 0 0,-1 1 0 0 0,1-1 1 0 0,0 1-1 0 0,-1 0 0 0 0,1 0 0 0 0,0-1 1 0 0,0 1-1 0 0,0 1 0 0 0,0-1 1 0 0,2-1-1 0 0,17-9 391 0 0,28-23 731 0 0,-38 30-1066 0 0,0 0 0 0 0,-1 1 0 0 0,1 0 1 0 0,0 0-1 0 0,0 1 0 0 0,20-1 0 0 0,14-1-17 0 0,73-5 240 0 0,-97 9-264 0 0,1 0 0 0 0,0 2 0 0 0,31 6-1 0 0,46 6 144 0 0,-74-12-178 0 0,0 1 0 0 0,-1 1 0 0 0,41 13 0 0 0,-47-12-10 0 0,1-1 1 0 0,1-1-1 0 0,-1 0 0 0 0,28 0 0 0 0,12 1 179 0 0,64 11 290 0 0,-40-3-311 0 0,-59-7-147 0 0,0-2-1 0 0,29 1 1 0 0,10-5 193 0 0,-34-1-110 0 0,0 2-1 0 0,-1 1 1 0 0,44 7-1 0 0,-45-1-137 0 0,-1 1 0 0 0,39 17-1 0 0,-9-2-3 0 0,-14-9 26 0 0,1-2-1 0 0,0-2 1 0 0,1-2 0 0 0,62 4-1 0 0,0 5 163 0 0,-20-2-48 0 0,-65-13-93 0 0,1-2-1 0 0,24-2 0 0 0,8-1 34 0 0,-38 2-30 0 0,1-1 0 0 0,22-5 0 0 0,-4 0-19 0 0,-9 3 6 0 0,137-18 190 0 0,-157 21-136 0 0,0 0 0 0 0,0 0-1 0 0,0 0 1 0 0,-1-1 0 0 0,1 0 0 0 0,-1 0 0 0 0,1-1-1 0 0,-1 1 1 0 0,0-1 0 0 0,0 0 0 0 0,0-1-1 0 0,0 1 1 0 0,0-1 0 0 0,-1 0 0 0 0,0 0-1 0 0,0 0 1 0 0,0-1 0 0 0,0 0 0 0 0,-1 1-1 0 0,0-1 1 0 0,1 0 0 0 0,-2-1 0 0 0,1 1 0 0 0,-1 0-1 0 0,4-12 1 0 0,20-52-1443 0 0,-9 29 1484 0 0,-10 22-76 0 0,0-1 0 0 0,-1 1 1 0 0,-1-1-1 0 0,-1 0 0 0 0,-1 0 0 0 0,0 0 0 0 0,-2-1 0 0 0,0-21 0 0 0,-4-17 18 0 0,-3-48 205 0 0,3 88-236 0 0,0-1-1 0 0,0 1 1 0 0,-11-28-1 0 0,4 21-12 0 0,2 0 1 0 0,1-1-1 0 0,0 0 1 0 0,-2-28-1 0 0,6 32 8 0 0,-1 0-1 0 0,-1 0 1 0 0,-11-33 0 0 0,-33-62 128 0 0,41 98-152 0 0,1 0 0 0 0,-5-25 0 0 0,9 31-4 0 0,0 0 0 0 0,-1 0-1 0 0,0 1 1 0 0,-1 0-1 0 0,0 0 1 0 0,-1 0-1 0 0,-1 0 1 0 0,-7-11-1 0 0,3 11-5 0 0,-1 0 0 0 0,-14-11 0 0 0,-18-20-5 0 0,36 36 1 0 0,0 1 0 0 0,0 0 0 0 0,0 1 0 0 0,-1 0 0 0 0,0 0 0 0 0,-16-6 0 0 0,18 8 0 0 0,-17-8 0 0 0,-40-25 0 0 0,52 29 5 0 0,1 1 0 0 0,-1 0 0 0 0,0 1 0 0 0,0 0 1 0 0,0 1-1 0 0,-19-5 0 0 0,-79-6 59 0 0,13 2-36 0 0,-18 1-28 0 0,9-3 0 0 0,36 7 0 0 0,39 5 0 0 0,-64 2 0 0 0,12 1 0 0 0,-155 1 0 0 0,93 1 0 0 0,114 0 0 0 0,-19-2 0 0 0,-15-3 29 0 0,-10-1 6 0 0,52-1-30 0 0,0-1 0 0 0,0-1 0 0 0,0-1 1 0 0,-23-11-1 0 0,-43-14 22 0 0,60 24-24 0 0,0-1 0 0 0,1-1-1 0 0,-40-23 1 0 0,38 13-3 0 0,24 17 0 0 0,0-1 0 0 0,0 1 0 0 0,-1 0 0 0 0,1 0 0 0 0,-1 1 0 0 0,-7-3 0 0 0,-11-3 0 0 0,-1 2 0 0 0,0 0 0 0 0,-36-3 0 0 0,51 9 0 0 0,0 1 0 0 0,0 1 0 0 0,0 0 0 0 0,0 1 0 0 0,0-1 0 0 0,-12 6 0 0 0,-62 24 0 0 0,80-29 0 0 0,0 1 0 0 0,0-1 0 0 0,1 1 0 0 0,-1 0 0 0 0,1 1 0 0 0,0-1 0 0 0,0 1 0 0 0,0 0 0 0 0,0 0 0 0 0,0 0 0 0 0,1 0 0 0 0,0 1 0 0 0,0-1 0 0 0,-4 10 0 0 0,3-5 0 0 0,0 2 0 0 0,0-1 0 0 0,1 0 0 0 0,1 1 0 0 0,0-1 0 0 0,-1 16 0 0 0,-1 32 0 0 0,-5 46 0 0 0,-10 0-25 0 0,-6 37-14 0 0,20-99 39 0 0,-7 83 0 0 0,11-100 0 0 0,1 0 0 0 0,7 49 0 0 0,2-16 0 0 0,18 91 0 0 0,-21-119 0 0 0,-2 0 0 0 0,-1 0 0 0 0,-2 0 0 0 0,-1 0 0 0 0,-6 52 0 0 0,4-71 0 0 0,-1-1 0 0 0,0 1 0 0 0,0-1 0 0 0,-1 1 0 0 0,0-1 0 0 0,-1 0 0 0 0,-8 12 0 0 0,2-6-75 0 0,-1 0 1 0 0,-1-1-1 0 0,-27 26 0 0 0,-1 0-131 0 0,1 3-624 0 0,-14 17-2279 0 0,17-22-3791 0 0,11-12-84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35:28.400"/>
    </inkml:context>
    <inkml:brush xml:id="br0">
      <inkml:brushProperty name="width" value="0.1" units="cm"/>
      <inkml:brushProperty name="height" value="0.1" units="cm"/>
      <inkml:brushProperty name="color" value="#F4F91B"/>
    </inkml:brush>
  </inkml:definitions>
  <inkml:trace contextRef="#ctx0" brushRef="#br0">2927 11 1375 0 0,'-1'0'27'0'0,"1"0"0"0"0,-1 0-1 0 0,1 0 1 0 0,-1 0 0 0 0,0 0-1 0 0,1 0 1 0 0,-1-1 0 0 0,1 1-1 0 0,-1 0 1 0 0,1-1-1 0 0,-1 1 1 0 0,1 0 0 0 0,-1-1-1 0 0,1 1 1 0 0,-1 0 0 0 0,1-1-1 0 0,-1 1 1 0 0,1-1 0 0 0,-1 0-1 0 0,1 1 47 0 0,0 0 0 0 0,-1-1-1 0 0,1 1 1 0 0,0 0 0 0 0,0-1-1 0 0,-1 1 1 0 0,1 0 0 0 0,0 0-1 0 0,-1-1 1 0 0,1 1 0 0 0,0 0-1 0 0,-1 0 1 0 0,1 0 0 0 0,0-1-1 0 0,-1 1 1 0 0,1 0 0 0 0,0 0-1 0 0,-1 0 1 0 0,1 0 0 0 0,0 0-1 0 0,-1 0 1 0 0,1 0 0 0 0,-1 0 0 0 0,1 0-1 0 0,0 0 1 0 0,-1 0 0 0 0,1 0-1 0 0,-1 0 1 0 0,1 0 0 0 0,0 0-1 0 0,-1 0 1 0 0,1 0 0 0 0,0 0-1 0 0,-1 1 1 0 0,1-1 0 0 0,0 0-1 0 0,-1 0 1 0 0,1 0 0 0 0,0 1-1 0 0,-1-1 1 0 0,1 0 0 0 0,0 0-1 0 0,-1 1 1 0 0,-10 8 68 0 0,0-1-1 0 0,0-1 1 0 0,-1 0 0 0 0,0-1-1 0 0,-1 0 1 0 0,1 0 0 0 0,-15 3-1 0 0,-92 12 805 0 0,43-9-458 0 0,-78 8 350 0 0,30-5-263 0 0,23-1-47 0 0,0-5 0 0 0,-193-8 0 0 0,4-3 99 0 0,-49-4 12 0 0,227-3-433 0 0,-243-12 350 0 0,126 9-410 0 0,33 0-40 0 0,147 12-282 0 0,-96 11 0 0 0,90-2-313 0 0,2 5-28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35:53.046"/>
    </inkml:context>
    <inkml:brush xml:id="br0">
      <inkml:brushProperty name="width" value="0.1" units="cm"/>
      <inkml:brushProperty name="height" value="0.1" units="cm"/>
      <inkml:brushProperty name="color" value="#F4F91B"/>
    </inkml:brush>
  </inkml:definitions>
  <inkml:trace contextRef="#ctx0" brushRef="#br0">1617 1534 3279 0 0,'-25'7'1288'0'0,"-7"9"-522"0"0,-61 22 0 0 0,88-37-637 0 0,1 0-1 0 0,-1-1 0 0 0,1 0 1 0 0,-1 0-1 0 0,1 0 0 0 0,-1 0 1 0 0,1 0-1 0 0,-1-1 0 0 0,1 0 1 0 0,-1 0-1 0 0,1 0 0 0 0,0-1 1 0 0,0 1-1 0 0,-8-5 0 0 0,-12-4 967 0 0,20 10-1044 0 0,-1-1-1 0 0,1 1 0 0 0,0 0 1 0 0,0 0-1 0 0,0 0 0 0 0,0 0 1 0 0,0 1-1 0 0,-1 0 1 0 0,1 0-1 0 0,0 0 0 0 0,1 0 1 0 0,-1 1-1 0 0,0-1 0 0 0,-5 4 1 0 0,-27 7 33 0 0,-13-8 435 0 0,10-2 272 0 0,35-1-778 0 0,0 1 1 0 0,0-1-1 0 0,0 1 1 0 0,1 0-1 0 0,-1 0 1 0 0,0 0-1 0 0,1 0 1 0 0,-1 1-1 0 0,1-1 1 0 0,-6 6 0 0 0,-15 11 31 0 0,22-18-29 0 0,-1-1-1 0 0,1 1 0 0 0,0 0 1 0 0,0-1-1 0 0,0 1 1 0 0,0-1-1 0 0,-1 0 0 0 0,1 0 1 0 0,0 0-1 0 0,0 0 0 0 0,-1 0 1 0 0,1 0-1 0 0,0-1 1 0 0,-4-1-1 0 0,-33-11 330 0 0,30 9-295 0 0,-23-14 273 0 0,27 15-312 0 0,1 0-1 0 0,-1 0 1 0 0,-1 0 0 0 0,1 1 0 0 0,0-1 0 0 0,-10-1-1 0 0,-73-11 310 0 0,77 12-84 0 0,0 1-1 0 0,-16-7 1 0 0,19 6-117 0 0,0 1 1 0 0,0-1 0 0 0,0 1-1 0 0,0 1 1 0 0,-17-2-1 0 0,-17 5-14 0 0,-1 1 0 0 0,-70 16 0 0 0,-47 6 215 0 0,156-25-310 0 0,0 1-1 0 0,1 1 1 0 0,-1-1 0 0 0,0 1-1 0 0,1-1 1 0 0,-1 1 0 0 0,1 0-1 0 0,-1 0 1 0 0,-4 5 0 0 0,-14 7 64 0 0,11-11 93 0 0,0 1 186 0 0,11-4-341 0 0,-1 1 0 0 0,1 0 0 0 0,-1 0 0 0 0,1 0 0 0 0,0 0 1 0 0,-1 0-1 0 0,1 0 0 0 0,0 0 0 0 0,0 0 0 0 0,-1 0 0 0 0,1 0 1 0 0,0 0-1 0 0,0 0 0 0 0,0 0 0 0 0,0 1 0 0 0,0-1 3 0 0,0 1 0 0 0,0-1 0 0 0,1 1 0 0 0,-1-1 0 0 0,0 1 0 0 0,0-1 0 0 0,1 1-1 0 0,-1-1 1 0 0,1 1 0 0 0,-1-1 0 0 0,1 0 0 0 0,0 1 0 0 0,0-1 0 0 0,-1 0 0 0 0,1 1 0 0 0,0-1-1 0 0,0 0 1 0 0,0 0 0 0 0,0 0 0 0 0,2 1 0 0 0,-1 0 48 0 0,0-1 0 0 0,0 0 0 0 0,1 0 0 0 0,-1 0 0 0 0,1 0 0 0 0,-1 0 0 0 0,1 0 0 0 0,-1-1 0 0 0,1 1 0 0 0,4 0 0 0 0,1-1 88 0 0,0 0 1 0 0,0-1-1 0 0,0 1 0 0 0,0-2 0 0 0,-1 1 0 0 0,12-4 0 0 0,74-30 696 0 0,-74 31-727 0 0,27-4 1 0 0,6 0 23 0 0,-29 4-67 0 0,0 1 0 0 0,0 0 0 0 0,0 2 0 0 0,1 1 0 0 0,-1 1 0 0 0,0 1 0 0 0,0 1 0 0 0,30 7 1 0 0,-29-4-39 0 0,42 16 1 0 0,-22-6-45 0 0,-37-13 21 0 0,1-2-1 0 0,1 1 0 0 0,-1-1 1 0 0,13 0-1 0 0,-14-1 3 0 0,1 0-1 0 0,-1 1 0 0 0,1 0 1 0 0,0 0-1 0 0,8 4 1 0 0,-2-1 11 0 0,0-1 0 0 0,0 0 1 0 0,17 1-1 0 0,2 0 46 0 0,-16-2-10 0 0,0-1 0 0 0,24-1 0 0 0,-11-1 6 0 0,96 1 205 0 0,-106-1-173 0 0,0-1 0 0 0,35-8-1 0 0,4-1 84 0 0,-44 8-133 0 0,-1 0 0 0 0,0 0 0 0 0,-1-1 0 0 0,1-1 0 0 0,23-12 0 0 0,-28 11 5 0 0,0 0 1 0 0,0 0-1 0 0,-1-1 0 0 0,0 0 0 0 0,0-1 0 0 0,-1 1 0 0 0,0-2 1 0 0,0 1-1 0 0,-1-1 0 0 0,9-16 0 0 0,-9 13 22 0 0,-1 1 1 0 0,0-1-1 0 0,-1 0 0 0 0,0 0 0 0 0,-1-1 1 0 0,-1 1-1 0 0,0 0 0 0 0,0-1 1 0 0,-1-23-1 0 0,0 19-31 0 0,1 1 1 0 0,1 0-1 0 0,0 0 1 0 0,1 1 0 0 0,1-1-1 0 0,11-26 1 0 0,11-37 67 0 0,-18 50-35 0 0,1 1-1 0 0,25-51 1 0 0,-23 55-72 0 0,24-52 44 0 0,-28 56-38 0 0,-1 0 0 0 0,0 0 0 0 0,3-27 0 0 0,-8 38-9 0 0,-1 0-1 0 0,-1-1 0 0 0,0 1 1 0 0,0-1-1 0 0,-1 1 1 0 0,0 0-1 0 0,0 0 0 0 0,-1-1 1 0 0,-6-16-1 0 0,-18-36 47 0 0,-7-19 22 0 0,25 61-69 0 0,0 0 0 0 0,-2 0 0 0 0,0 1 0 0 0,-1 1 0 0 0,-1 0 0 0 0,-1 0 0 0 0,-1 1 0 0 0,-28-28-1 0 0,-62-67 6 0 0,96 103 227 0 0,0 2 0 0 0,-1-1 0 0 0,0 1 0 0 0,-17-10 0 0 0,-42-19-1263 0 0,62 33 932 0 0,-8-4 91 0 0,0 0 1 0 0,-1 1-1 0 0,0 0 0 0 0,0 2 1 0 0,0 0-1 0 0,-28-4 0 0 0,20 4 647 0 0,0-1 1 0 0,1 0-1 0 0,0-2 0 0 0,0-1 0 0 0,-35-18 0 0 0,35 16-488 0 0,-50-26-1720 0 0,42 20 349 0 0,-37-15-1 0 0,52 27 1215 0 0,0 0 0 0 0,0 1 0 0 0,0 1 0 0 0,-27-1 0 0 0,10 1 0 0 0,6 0-13 0 0,1 2 1 0 0,-1 1-1 0 0,0 1 0 0 0,-50 11 0 0 0,-4 2-86 0 0,-39 9 2967 0 0,93-18-4227 0 0,-37 3-1 0 0,-14 3 1318 0 0,57-7 42 0 0,1 2 0 0 0,0 0 0 0 0,-18 11 0 0 0,8-6 0 0 0,22-10 0 0 0,1 1 0 0 0,0-1 0 0 0,0 1 0 0 0,0 0 0 0 0,0 1 0 0 0,0-1 0 0 0,1 1 0 0 0,-1 0 0 0 0,1 1 0 0 0,-5 5 0 0 0,0 2-11 0 0,-1-1 0 0 0,0 0-1 0 0,0-1 1 0 0,-24 16 0 0 0,13-9 3 0 0,16-11 9 0 0,0 0 0 0 0,0 0 0 0 0,1 0 0 0 0,0 0 0 0 0,0 1 0 0 0,1 0 0 0 0,0 0 0 0 0,0 0-1 0 0,0 1 1 0 0,1-1 0 0 0,-3 12 0 0 0,-2 11 6 0 0,-8 49-1 0 0,14-68-6 0 0,-3 46-13 0 0,4-38 3 0 0,-6 34 1 0 0,-3-16 9 0 0,7-29 0 0 0,0 0 0 0 0,1 0 0 0 0,0 1 0 0 0,1-1 0 0 0,-1 1 0 0 0,2 0 0 0 0,-1-1 0 0 0,3 18 0 0 0,2-7-9 0 0,0 0-1 0 0,14 31 1 0 0,-12-34 2 0 0,0 0 0 0 0,-2 0-1 0 0,0 0 1 0 0,4 25 0 0 0,-7 45 7 0 0,-2-45 0 0 0,12 60 0 0 0,-11-93 0 0 0,1 0 0 0 0,1 0 0 0 0,0-1 0 0 0,0 1 0 0 0,0 0 0 0 0,7 12 0 0 0,1 6 0 0 0,-9-24 0 0 0,0 0 0 0 0,0 0 0 0 0,0 0 0 0 0,0 0 0 0 0,0-1 0 0 0,1 1 0 0 0,-1 0 0 0 0,1 0 0 0 0,-1-1 0 0 0,1 1 0 0 0,0-1 0 0 0,-1 0 0 0 0,1 1 0 0 0,0-1 0 0 0,0 0 0 0 0,3 1 0 0 0,33 11 0 0 0,-37-12-36 0 0,1-1 1 0 0,-1 1-1 0 0,0-1 0 0 0,1 1 1 0 0,-1 0-1 0 0,0-1 0 0 0,0 1 1 0 0,0 0-1 0 0,0 0 0 0 0,0 0 1 0 0,0 0-1 0 0,0 0 0 0 0,0 0 0 0 0,0 0 1 0 0,0 0-1 0 0,-1 0 0 0 0,1 1 1 0 0,0 0-1 0 0,9 28-1942 0 0,-4-11-124 0 0,3 2-2816 0 0,2 2-246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35:56.204"/>
    </inkml:context>
    <inkml:brush xml:id="br0">
      <inkml:brushProperty name="width" value="0.1" units="cm"/>
      <inkml:brushProperty name="height" value="0.1" units="cm"/>
      <inkml:brushProperty name="color" value="#F4F91B"/>
    </inkml:brush>
  </inkml:definitions>
  <inkml:trace contextRef="#ctx0" brushRef="#br0">7018 275 4031 0 0,'-35'-41'1343'0'0,"26"29"29"0"0,-1 0 1 0 0,-19-18-1 0 0,27 29-1265 0 0,1 0 0 0 0,-1 0 0 0 0,1 0 0 0 0,-1 1 0 0 0,1-1 0 0 0,-1 0 0 0 0,0 1 0 0 0,1-1 0 0 0,-1 1 0 0 0,0-1 0 0 0,1 1 0 0 0,-1-1 0 0 0,0 1 0 0 0,1 0 0 0 0,-1 0 0 0 0,0 0 0 0 0,-3 1 0 0 0,-1 0 68 0 0,-1 1-1 0 0,1 0 1 0 0,-10 4 0 0 0,11-4-42 0 0,-1 0 1 0 0,1 0-1 0 0,-1 0 1 0 0,-6 0-1 0 0,-25 1 883 0 0,-57-6-1 0 0,-6 6-396 0 0,64-1-420 0 0,-40-3 0 0 0,6-5 191 0 0,-207-13 306 0 0,227 15-528 0 0,-67-14 0 0 0,46 6 26 0 0,-231-19 246 0 0,238 27-413 0 0,-288 4 201 0 0,245 3-195 0 0,-79-7 197 0 0,-149-30 154 0 0,307 33-340 0 0,1 2 1 0 0,-28 4 0 0 0,17-2-38 0 0,-49 1 84 0 0,-99-7-1 0 0,131 2-56 0 0,-71 9 0 0 0,34-1-38 0 0,-157 27 126 0 0,213-28-116 0 0,-36 4 26 0 0,-72-1 0 0 0,-108-13 52 0 0,4 0 14 0 0,221 4-76 0 0,-1-1 1 0 0,1-2 0 0 0,-31-5 0 0 0,-78-25 14 0 0,-16-2 99 0 0,102 28-99 0 0,-92-1 0 0 0,-55 11-26 0 0,161-4 18 0 0,0-1 1 0 0,0-2-1 0 0,-52-13 0 0 0,-37-5-29 0 0,88 19 6 0 0,0 2-1 0 0,-41 4 0 0 0,-73 14 25 0 0,-11 0-12 0 0,-61-7 57 0 0,-75 23-22 0 0,272-29-53 0 0,-46 4 11 0 0,-28 5 23 0 0,87-11-31 0 0,-1 2 0 0 0,1-1 0 0 0,0 2 1 0 0,1 0-1 0 0,-17 8 0 0 0,-63 37-3 0 0,80-45 0 0 0,0-1 0 0 0,-1-1 0 0 0,1 1 0 0 0,-1-2 0 0 0,1 0 0 0 0,-17 0 0 0 0,-7 3 0 0 0,29-5 4 0 0,0 1 1 0 0,0 0-1 0 0,0 1 0 0 0,0 0 1 0 0,1 0-1 0 0,-1 0 0 0 0,1 1 0 0 0,0 0 1 0 0,0 0-1 0 0,-1 0 0 0 0,2 1 0 0 0,-1 0 1 0 0,0 0-1 0 0,-5 6 0 0 0,6-4-8 0 0,-1 0-1 0 0,1 1 0 0 0,0 0 1 0 0,0 0-1 0 0,1 0 1 0 0,0 0-1 0 0,0 1 1 0 0,1-1-1 0 0,0 1 0 0 0,0 0 1 0 0,0 0-1 0 0,1 0 1 0 0,-2 17-1 0 0,-13 68 5 0 0,-10 66 0 0 0,27-155 0 0 0,-11 150-64 0 0,9-83 64 0 0,0-36 0 0 0,4 52 0 0 0,0-51-16 0 0,-2-23 4 0 0,1 0 0 0 0,1 0 0 0 0,4 22 0 0 0,-1-19 12 0 0,1 6 0 0 0,1 0 0 0 0,1-1 0 0 0,12 23 0 0 0,6 6 0 0 0,-17-31 0 0 0,1 0 0 0 0,1-1 0 0 0,14 17 0 0 0,-8-13 4 0 0,-5-5 4 0 0,1-1 1 0 0,1 0 0 0 0,0-1-1 0 0,1 0 1 0 0,1-1 0 0 0,20 14-1 0 0,-20-18 28 0 0,-1-1 0 0 0,2 0 0 0 0,-1-1 0 0 0,1-1 0 0 0,0 0 0 0 0,1-1 0 0 0,0-1 0 0 0,0-1 0 0 0,25 3 0 0 0,364 16 628 0 0,-160-11-576 0 0,-67-13-42 0 0,-120-2-40 0 0,0 3 0 0 0,67 9 0 0 0,164 32 58 0 0,-193-30-5 0 0,157-2-1 0 0,27 2 25 0 0,-182-3-19 0 0,185-7 0 0 0,-253-3-62 0 0,277-7 60 0 0,-150 20-62 0 0,-66-3 0 0 0,97-5 0 0 0,194 0 0 0 0,-283 3 21 0 0,1-5 1 0 0,120-15-1 0 0,23 3-21 0 0,-150 13 4 0 0,121-6 56 0 0,-32-10-28 0 0,257 12 0 0 0,-149-6 33 0 0,-122 0-66 0 0,95 18 1 0 0,43-5 0 0 0,-249-9 0 0 0,-39 2 26 0 0,1 0 0 0 0,-1 1 0 0 0,1 2 0 0 0,22 2-1 0 0,-34 0 163 0 0,1-1-1 0 0,-1 1 0 0 0,0 1 0 0 0,0 0 0 0 0,0 0 0 0 0,10 7 0 0 0,49 37-1569 0 0,-30-15-891 0 0,4 2-5031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35:09.808"/>
    </inkml:context>
    <inkml:brush xml:id="br0">
      <inkml:brushProperty name="width" value="0.1" units="cm"/>
      <inkml:brushProperty name="height" value="0.1" units="cm"/>
      <inkml:brushProperty name="color" value="#F4F91B"/>
    </inkml:brush>
  </inkml:definitions>
  <inkml:trace contextRef="#ctx0" brushRef="#br0">1248 200 919 0 0,'-3'-4'429'0'0,"-1"1"-1"0"0,0 0 1 0 0,0 0-1 0 0,-1 0 0 0 0,1 0 1 0 0,-1 1-1 0 0,1 0 0 0 0,-11-4 1 0 0,-41-6 159 0 0,42 10-232 0 0,-1-1 0 0 0,-16-5 0 0 0,13 2 442 0 0,-35-5 0 0 0,1 0 230 0 0,-13-3 256 0 0,-102-9 0 0 0,100 15-212 0 0,-190-34 1034 0 0,114 16-1428 0 0,126 24-798 0 0,0 0 0 0 0,0 2 1 0 0,0 0-1 0 0,0 1 0 0 0,0 0 0 0 0,0 1 0 0 0,1 1 0 0 0,-1 1 0 0 0,1 0 0 0 0,-1 1 1 0 0,-29 14-1 0 0,15-4-4954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33:22.711"/>
    </inkml:context>
    <inkml:brush xml:id="br0">
      <inkml:brushProperty name="width" value="0.1" units="cm"/>
      <inkml:brushProperty name="height" value="0.1" units="cm"/>
      <inkml:brushProperty name="color" value="#E71224"/>
    </inkml:brush>
  </inkml:definitions>
  <inkml:trace contextRef="#ctx0" brushRef="#br0">1357 234 455 0 0,'14'-3'17'0'0,"-8"2"87"0"0,-1 0 0 0 0,1-1 0 0 0,11-4-1 0 0,-14 3 325 0 0,0 0-1 0 0,1 0 0 0 0,-1-1 0 0 0,-1 1 0 0 0,1-1 0 0 0,-1 0 0 0 0,4-6 0 0 0,1-2 288 0 0,-2 5-271 0 0,14-21 782 0 0,-18 26-1078 0 0,0 1 0 0 0,0-1 0 0 0,0 0 1 0 0,-1 0-1 0 0,1 0 0 0 0,0 1 0 0 0,-1-1 0 0 0,1 0 1 0 0,-1 0-1 0 0,0 0 0 0 0,0 0 0 0 0,0-4 0 0 0,0 6-97 0 0,0-1 0 0 0,-1 1 0 0 0,1-1 0 0 0,0 1 0 0 0,-1-1-1 0 0,1 1 1 0 0,-1-1 0 0 0,1 1 0 0 0,-1 0 0 0 0,1-1 0 0 0,-1 1-1 0 0,1 0 1 0 0,-1-1 0 0 0,0 1 0 0 0,1 0 0 0 0,-1-1 0 0 0,1 1-1 0 0,-1 0 1 0 0,0 0 0 0 0,1 0 0 0 0,-1 0 0 0 0,0 0 0 0 0,1 0 0 0 0,-1 0-1 0 0,0 0 1 0 0,1 0 0 0 0,-1 0 0 0 0,1 0 0 0 0,-1 0 0 0 0,0 0-1 0 0,1 1 1 0 0,-2-1 0 0 0,-25 7 533 0 0,23-6-486 0 0,-89 35 724 0 0,63-22-581 0 0,-41 11-1 0 0,52-20-155 0 0,-1-1-1 0 0,1-1 1 0 0,-1-1 0 0 0,0 0-1 0 0,1-2 1 0 0,-23-1-1 0 0,11-3 59 0 0,-1-1-1 0 0,1-1 0 0 0,-32-12 0 0 0,-486-133 645 0 0,516 144-947 0 0,0 2 0 0 0,0 1 0 0 0,0 1 1 0 0,-1 2-1 0 0,0 2 0 0 0,1 1 0 0 0,-35 6 0 0 0,10 6-628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35:10.611"/>
    </inkml:context>
    <inkml:brush xml:id="br0">
      <inkml:brushProperty name="width" value="0.1" units="cm"/>
      <inkml:brushProperty name="height" value="0.1" units="cm"/>
      <inkml:brushProperty name="color" value="#F4F91B"/>
    </inkml:brush>
  </inkml:definitions>
  <inkml:trace contextRef="#ctx0" brushRef="#br0">3606 110 455 0 0,'-1'1'2'0'0,"-1"0"0"0"0,1-1 0 0 0,-1 1 0 0 0,0 0 0 0 0,1-1 0 0 0,-1 1 0 0 0,0-1 0 0 0,1 1 0 0 0,-1-1 0 0 0,0 0 0 0 0,0 0 0 0 0,-1 0 0 0 0,-6 1 552 0 0,-44 1 1696 0 0,23 3-1459 0 0,1-1 0 0 0,-59-1 1 0 0,-58-13 1624 0 0,119 8-2086 0 0,-43-6 407 0 0,-72-3 110 0 0,-102 21-223 0 0,-66-1 90 0 0,49-15-271 0 0,-9 4-222 0 0,186-1-47 0 0,0-3-1 0 0,-87-19 1 0 0,-118-8 400 0 0,186 31-415 0 0,-138-10 59 0 0,236 12-211 0 0,-292-27 322 0 0,234 24-286 0 0,0 4 0 0 0,-108 14-1 0 0,117-5-57 0 0,-99 33-1 0 0,69-11-3929 0 0,42-14-335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35:11.338"/>
    </inkml:context>
    <inkml:brush xml:id="br0">
      <inkml:brushProperty name="width" value="0.1" units="cm"/>
      <inkml:brushProperty name="height" value="0.1" units="cm"/>
      <inkml:brushProperty name="color" value="#F4F91B"/>
    </inkml:brush>
  </inkml:definitions>
  <inkml:trace contextRef="#ctx0" brushRef="#br0">2523 92 2759 0 0,'-1'0'57'0'0,"0"0"-1"0"0,1 0 0 0 0,-1 0 1 0 0,0 0-1 0 0,1-1 0 0 0,-1 1 0 0 0,1 0 1 0 0,-1 0-1 0 0,0 0 0 0 0,1-1 1 0 0,-1 1-1 0 0,0 0 0 0 0,1-1 0 0 0,-1 1 1 0 0,1-1-1 0 0,-1 1 0 0 0,1 0 1 0 0,-1-1-1 0 0,1 1 0 0 0,-1-1 0 0 0,1 1 1 0 0,0-1-1 0 0,-1 0 0 0 0,1 1 1 0 0,0-1-1 0 0,-1 1 0 0 0,1-2 0 0 0,-1-2 140 0 0,0 0-1 0 0,1 1 0 0 0,-1-1 1 0 0,-1 0-1 0 0,1 1 0 0 0,-1-1 1 0 0,1 1-1 0 0,-1 0 0 0 0,0-1 1 0 0,0 1-1 0 0,0 0 0 0 0,-1 0 1 0 0,1 0-1 0 0,-1 0 0 0 0,1 1 1 0 0,-1-1-1 0 0,0 1 0 0 0,-6-4 1 0 0,4 3-79 0 0,-1 1 0 0 0,1-1 0 0 0,-1 1 0 0 0,1 1 0 0 0,-1-1 0 0 0,0 1 0 0 0,0 0 0 0 0,0 0 0 0 0,0 1 0 0 0,1 0 0 0 0,-10 0 0 0 0,-115 16 61 0 0,19-2-80 0 0,1-7-33 0 0,-77 8 102 0 0,133-9-49 0 0,-100-3 0 0 0,-55-19 145 0 0,-137 5 407 0 0,83 7-255 0 0,168-2-353 0 0,14 0 59 0 0,-160 8 0 0 0,204 4-120 0 0,0 2-1 0 0,-56 19 0 0 0,36-10-39 0 0,-65 20-983 0 0,60-20-2862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35:59.485"/>
    </inkml:context>
    <inkml:brush xml:id="br0">
      <inkml:brushProperty name="width" value="0.1" units="cm"/>
      <inkml:brushProperty name="height" value="0.1" units="cm"/>
      <inkml:brushProperty name="color" value="#F4F91B"/>
    </inkml:brush>
  </inkml:definitions>
  <inkml:trace contextRef="#ctx0" brushRef="#br0">4306 375 5351 0 0,'-9'-10'424'0'0,"7"7"-205"0"0,0 1 0 0 0,-1-1 0 0 0,1 1 0 0 0,-1 0 0 0 0,0-1 0 0 0,-4-2-1 0 0,-8-2 61 0 0,0 0-1 0 0,-18-5 1 0 0,15 6 215 0 0,-23-12 0 0 0,3-4 472 0 0,28 16-684 0 0,-1-1-1 0 0,1 1 1 0 0,-1 1 0 0 0,-1 0 0 0 0,1 0 0 0 0,-1 1 0 0 0,-23-4-1 0 0,-120-4 687 0 0,93 7-405 0 0,1-4 0 0 0,-70-17-1 0 0,47 4-92 0 0,36 9-170 0 0,-1 2 0 0 0,-69-6 0 0 0,47 10-188 0 0,-69-1 4 0 0,-217-9 521 0 0,-119-15 383 0 0,440 33-1371 0 0,-221-9 183 0 0,-132 5 619 0 0,211 19-341 0 0,60-3-103 0 0,72-9 32 0 0,0-2-1 0 0,0-2 0 0 0,1-2 1 0 0,-76-12-1 0 0,38-8-12 0 0,-21-4 39 0 0,87 23-57 0 0,1 0-1 0 0,-1 2 0 0 0,0 0 1 0 0,-23 2-1 0 0,-121 1-7 0 0,85-3 0 0 0,21 1 0 0 0,-80 12 0 0 0,116-10 0 0 0,7 0 0 0 0,-1 0 0 0 0,1 0 0 0 0,-1 1 0 0 0,1 1 0 0 0,-24 9 0 0 0,22-5 0 0 0,0 0 0 0 0,0 1 0 0 0,1 0 0 0 0,-23 22 0 0 0,32-27 0 0 0,1 1 0 0 0,-1 0 0 0 0,1 0 0 0 0,0 0 0 0 0,0 0 0 0 0,1 1 0 0 0,-1-1 0 0 0,1 1 0 0 0,1-1 0 0 0,-3 9 0 0 0,1 0 0 0 0,1 1 0 0 0,1-1 0 0 0,-1 17 0 0 0,7 34 78 0 0,-3-43-21 0 0,0 41 0 0 0,-3-24-5 0 0,2 0-1 0 0,1 0 1 0 0,3-1-1 0 0,1 1 1 0 0,14 49 0 0 0,29 60 594 0 0,-3-14-452 0 0,-42-119-182 0 0,-1-1 1 0 0,-1 1-1 0 0,0 0 1 0 0,0 26 0 0 0,0 0-2 0 0,1-15 5 0 0,0 1 0 0 0,2-1 0 0 0,10 33 0 0 0,-11-50 11 0 0,1 1 0 0 0,0-1 0 0 0,0 0-1 0 0,12 15 1 0 0,6 11 31 0 0,-12-17-45 0 0,1 1 0 0 0,1-2 0 0 0,0 1-1 0 0,18 16 1 0 0,38 36 51 0 0,-59-60-64 0 0,-1 0 0 0 0,-1 1 0 0 0,11 17 0 0 0,-16-25 8 0 0,-1 0 0 0 0,1 1 1 0 0,-1-1-1 0 0,1 0 0 0 0,0 0 0 0 0,1-1 0 0 0,-1 1 0 0 0,0 0 1 0 0,1-1-1 0 0,-1 0 0 0 0,1 0 0 0 0,0 0 0 0 0,0-1 0 0 0,-1 1 0 0 0,8 1 1 0 0,3 0 38 0 0,1 0 0 0 0,0-2 0 0 0,16 1 1 0 0,-2 0-24 0 0,-11-2 27 0 0,1-1-1 0 0,-1 0 1 0 0,0-2-1 0 0,0 0 1 0 0,25-8-1 0 0,30-5 93 0 0,7 8-14 0 0,102 1 0 0 0,-109 13-131 0 0,-57-3 13 0 0,1-2 0 0 0,0 0 0 0 0,1 0 0 0 0,19-4 0 0 0,62-17 28 0 0,-75 13-32 0 0,0 1 0 0 0,0 2 1 0 0,1 0-1 0 0,48 1 0 0 0,98-2-7 0 0,-123 2 0 0 0,258-13 0 0 0,-211 17 0 0 0,-32 1 0 0 0,-26 0 0 0 0,0 2 0 0 0,48 10 0 0 0,-6 0 0 0 0,-54-10 0 0 0,53 5 0 0 0,74-2 0 0 0,-5 1 0 0 0,-96-3 0 0 0,0-2 0 0 0,64-6 0 0 0,-50-2 0 0 0,-1 3 0 0 0,72 6 0 0 0,-86-1 11 0 0,-1-2 0 0 0,0-3-1 0 0,0-1 1 0 0,64-13 0 0 0,125-38 0 0 0,-176 39-12 0 0,-37 9 15 0 0,-1-1 0 0 0,1-1-1 0 0,-1-1 1 0 0,-1-1 0 0 0,0-2-1 0 0,0 0 1 0 0,-1-1 0 0 0,-1-1 0 0 0,0-2-1 0 0,-1 1 1 0 0,-1-2 0 0 0,0-1-1 0 0,26-32 1 0 0,-35 37-8 0 0,8-9 6 0 0,-2 0-1 0 0,20-35 1 0 0,-31 49 0 0 0,-1-1 1 0 0,-1 0 0 0 0,0 0 0 0 0,0 0 0 0 0,0 0-1 0 0,-1-1 1 0 0,-1 1 0 0 0,0-1 0 0 0,0 1 0 0 0,-1-19-1 0 0,-6-23 82 0 0,-16-68 0 0 0,-4-17 38 0 0,-8-184 508 0 0,34 314-640 0 0,-1 0-1 0 0,0 0 0 0 0,-1 0 0 0 0,0 1 0 0 0,1-1 0 0 0,-4-6 0 0 0,4 11-23 0 0,1 0 1 0 0,-1 0-1 0 0,0 0 1 0 0,0 0-1 0 0,0-1 1 0 0,0 1 0 0 0,1 0-1 0 0,-1 1 1 0 0,-1-1-1 0 0,1 0 1 0 0,0 0-1 0 0,0 0 1 0 0,0 0 0 0 0,0 1-1 0 0,0-1 1 0 0,-1 1-1 0 0,1-1 1 0 0,0 1-1 0 0,-1-1 1 0 0,1 1 0 0 0,0 0-1 0 0,-1 0 1 0 0,1-1-1 0 0,0 1 1 0 0,-1 0-1 0 0,1 0 1 0 0,-1 0 0 0 0,1 1-1 0 0,0-1 1 0 0,-1 0-1 0 0,1 0 1 0 0,-2 1 0 0 0,-6 2-1106 0 0,0 1 0 0 0,-1 0 0 0 0,-15 9 0 0 0,3 0-5453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35:12.743"/>
    </inkml:context>
    <inkml:brush xml:id="br0">
      <inkml:brushProperty name="width" value="0.1" units="cm"/>
      <inkml:brushProperty name="height" value="0.1" units="cm"/>
      <inkml:brushProperty name="color" value="#F4F91B"/>
    </inkml:brush>
  </inkml:definitions>
  <inkml:trace contextRef="#ctx0" brushRef="#br0">2899 79 455 0 0,'0'-1'7'0'0,"-1"0"0"0"0,1 0 0 0 0,0 0 0 0 0,-1 0 0 0 0,1 0-1 0 0,-1 0 1 0 0,0 0 0 0 0,1 0 0 0 0,-1 0 0 0 0,0 0-1 0 0,0 0 1 0 0,1 0 0 0 0,-1 1 0 0 0,0-1 0 0 0,0 0-1 0 0,0 1 1 0 0,-1-2 0 0 0,-7-4 1422 0 0,-8 11-677 0 0,11-3-714 0 0,0 0-1 0 0,-1 0 1 0 0,1-1-1 0 0,-1 0 1 0 0,1 0-1 0 0,0 0 1 0 0,-10-1-1 0 0,-49-6 1964 0 0,25 2-727 0 0,-87 4-110 0 0,3 0-664 0 0,-124-30 264 0 0,-19 0-57 0 0,-19 33-550 0 0,93 2-80 0 0,-178 13 355 0 0,39-9 10 0 0,114-8-221 0 0,0 19-121 0 0,-16 19-312 0 0,157-26 53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35:14.281"/>
    </inkml:context>
    <inkml:brush xml:id="br0">
      <inkml:brushProperty name="width" value="0.1" units="cm"/>
      <inkml:brushProperty name="height" value="0.1" units="cm"/>
      <inkml:brushProperty name="color" value="#F4F91B"/>
    </inkml:brush>
  </inkml:definitions>
  <inkml:trace contextRef="#ctx0" brushRef="#br0">2610 19 455 0 0,'-1'-1'221'0'0,"0"-1"-1"0"0,0 1 1 0 0,0 0-1 0 0,-1 0 0 0 0,1-1 1 0 0,0 1-1 0 0,-1 0 0 0 0,1 0 1 0 0,-1 0-1 0 0,1 0 0 0 0,-1 0 1 0 0,1 1-1 0 0,-1-1 0 0 0,0 0 1 0 0,1 1-1 0 0,-1-1 0 0 0,0 1 1 0 0,1 0-1 0 0,-1-1 1 0 0,0 1-1 0 0,-2 0 0 0 0,-7 0 25 0 0,0 0-1 0 0,-16 2 1 0 0,10 0-131 0 0,-14 1 24 0 0,-49 12 0 0 0,7 0 2 0 0,-2-8 558 0 0,0-3 0 0 0,-104-8-1 0 0,96 0-375 0 0,-120-13 53 0 0,164 12-370 0 0,-190-6 307 0 0,115 7-229 0 0,-19 5-76 0 0,-168 21 1 0 0,160-9 67 0 0,-58-8 186 0 0,-2 1-60 0 0,131 0-303 0 0,1 2 1 0 0,-99 26 0 0 0,122-21-153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35:15.198"/>
    </inkml:context>
    <inkml:brush xml:id="br0">
      <inkml:brushProperty name="width" value="0.1" units="cm"/>
      <inkml:brushProperty name="height" value="0.1" units="cm"/>
      <inkml:brushProperty name="color" value="#F4F91B"/>
    </inkml:brush>
  </inkml:definitions>
  <inkml:trace contextRef="#ctx0" brushRef="#br0">1445 131 1375 0 0,'-1'-3'44'0'0,"-6"-8"24"0"0,7 11-65 0 0,0-1 1 0 0,0 1-1 0 0,0 0 0 0 0,-1 0 1 0 0,1 0-1 0 0,0-1 1 0 0,0 1-1 0 0,0 0 1 0 0,0 0-1 0 0,-1 0 0 0 0,1 0 1 0 0,0 0-1 0 0,0 0 1 0 0,-1-1-1 0 0,1 1 1 0 0,0 0-1 0 0,0 0 0 0 0,0 0 1 0 0,-1 0-1 0 0,1 0 1 0 0,0 0-1 0 0,0 0 1 0 0,-1 0-1 0 0,1 0 0 0 0,0 0 1 0 0,0 0-1 0 0,-1 0 1 0 0,1 0-1 0 0,0 0 1 0 0,0 0-1 0 0,-1 0 0 0 0,1 0 1 0 0,0 0-1 0 0,0 1 1 0 0,0-1-1 0 0,-1 0 1 0 0,1 0-1 0 0,0 0 0 0 0,0 0 1 0 0,0 0-1 0 0,-1 1 1 0 0,1-1-1 0 0,-3 2 434 0 0,1 0-1 0 0,-1-1 0 0 0,0 1 1 0 0,0-1-1 0 0,0 1 1 0 0,-5 1-1 0 0,-8 3-46 0 0,11-3-382 0 0,-15 7 42 0 0,-30 13 0 0 0,42-21-44 0 0,1 1 0 0 0,0-2 0 0 0,-1 1-1 0 0,1-1 1 0 0,-1 0 0 0 0,0 0 0 0 0,1-1 0 0 0,-10-1-1 0 0,-84-17 862 0 0,12 1 52 0 0,-176-36 1147 0 0,2 0-999 0 0,-83 16-327 0 0,323 36-778 0 0,-1 0 1 0 0,1 1-1 0 0,-46 6 0 0 0,37 1-278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35:15.895"/>
    </inkml:context>
    <inkml:brush xml:id="br0">
      <inkml:brushProperty name="width" value="0.1" units="cm"/>
      <inkml:brushProperty name="height" value="0.1" units="cm"/>
      <inkml:brushProperty name="color" value="#F4F91B"/>
    </inkml:brush>
  </inkml:definitions>
  <inkml:trace contextRef="#ctx0" brushRef="#br0">3180 166 1375 0 0,'-20'-4'1049'0'0,"0"0"0"0"0,-1 2 0 0 0,1 1 0 0 0,-37 1 0 0 0,-82 16 178 0 0,23-2-724 0 0,93-13-321 0 0,0 0 0 0 0,1-2 1 0 0,-28-4-1 0 0,-50-14 426 0 0,51 11-357 0 0,-1 1 0 0 0,-79 0-1 0 0,-25 6-191 0 0,-123-7 202 0 0,225 2-186 0 0,-308-24 666 0 0,-150-23 318 0 0,450 45-934 0 0,-364-26 479 0 0,326 34-916 0 0,0 5 1 0 0,-130 21 0 0 0,149-10-719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35:17.139"/>
    </inkml:context>
    <inkml:brush xml:id="br0">
      <inkml:brushProperty name="width" value="0.1" units="cm"/>
      <inkml:brushProperty name="height" value="0.1" units="cm"/>
      <inkml:brushProperty name="color" value="#F4F91B"/>
    </inkml:brush>
  </inkml:definitions>
  <inkml:trace contextRef="#ctx0" brushRef="#br0">1426 79 1375 0 0,'-3'-5'355'0'0,"0"0"-1"0"0,-1 0 0 0 0,0 0 0 0 0,0 1 0 0 0,0-1 1 0 0,0 1-1 0 0,-1 0 0 0 0,0 0 0 0 0,0 0 0 0 0,0 1 1 0 0,0 0-1 0 0,0 0 0 0 0,-1 0 0 0 0,1 0 0 0 0,-1 1 0 0 0,0 0 1 0 0,-11-2-1 0 0,-1 0-131 0 0,0 1 1 0 0,0 1 0 0 0,0 1-1 0 0,-32 1 1 0 0,5 5-126 0 0,0 2 1 0 0,1 2-1 0 0,-48 17 1 0 0,-61 11 77 0 0,114-29-45 0 0,-2-2-1 0 0,1-2 0 0 0,0-2 0 0 0,-1-1 0 0 0,-53-7 1 0 0,-5-8 326 0 0,-128-17 315 0 0,205 29-811 0 0,0 2 0 0 0,0 0 0 0 0,0 1 0 0 0,0 1 1 0 0,-39 10-1 0 0,24-4-395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35:17.874"/>
    </inkml:context>
    <inkml:brush xml:id="br0">
      <inkml:brushProperty name="width" value="0.1" units="cm"/>
      <inkml:brushProperty name="height" value="0.1" units="cm"/>
      <inkml:brushProperty name="color" value="#F4F91B"/>
    </inkml:brush>
  </inkml:definitions>
  <inkml:trace contextRef="#ctx0" brushRef="#br0">1139 0 3023 0 0,'-23'7'564'0'0,"-1"0"-1"0"0,-33 3 1 0 0,21-4 159 0 0,-15 4-111 0 0,0-3 1 0 0,0-2-1 0 0,-1-3 0 0 0,0-1 1 0 0,-73-10-1 0 0,69 2-416 0 0,0 2-1 0 0,0 2 1 0 0,-1 3-1 0 0,1 3 0 0 0,0 2 1 0 0,0 2-1 0 0,0 3 1 0 0,-78 24-1 0 0,100-22-322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35:19.251"/>
    </inkml:context>
    <inkml:brush xml:id="br0">
      <inkml:brushProperty name="width" value="0.1" units="cm"/>
      <inkml:brushProperty name="height" value="0.1" units="cm"/>
      <inkml:brushProperty name="color" value="#F4F91B"/>
    </inkml:brush>
  </inkml:definitions>
  <inkml:trace contextRef="#ctx0" brushRef="#br0">2525 52 1375 0 0,'0'-1'22'0'0,"0"1"0"0"0,0-1 0 0 0,0 0 0 0 0,-1 0 0 0 0,1 1-1 0 0,0-1 1 0 0,-1 0 0 0 0,1 1 0 0 0,0-1 0 0 0,-1 0-1 0 0,1 1 1 0 0,-1-1 0 0 0,1 0 0 0 0,-1 1 0 0 0,1-1-1 0 0,-1 1 1 0 0,1-1 0 0 0,-1 1 0 0 0,1-1 0 0 0,-1 1-1 0 0,-1-1 1 0 0,-21-8 1026 0 0,16 7-541 0 0,-1 1 0 0 0,1 0 0 0 0,-1 0 0 0 0,-13 1 0 0 0,10 2-338 0 0,0 1 0 0 0,0 1 1 0 0,0 0-1 0 0,0 0 0 0 0,0 1 0 0 0,-12 8 0 0 0,-8 3-77 0 0,23-12-51 0 0,-1 0-1 0 0,0-1 0 0 0,-1 0 1 0 0,1 0-1 0 0,0-1 1 0 0,-19 2-1 0 0,22-4 59 0 0,0 0 0 0 0,0-1 0 0 0,0 1-1 0 0,0-1 1 0 0,0 0 0 0 0,0-1-1 0 0,0 1 1 0 0,0-1 0 0 0,1 0 0 0 0,-1-1-1 0 0,1 1 1 0 0,-6-5 0 0 0,-4-3 161 0 0,0 1 1 0 0,0 1 0 0 0,0 0 0 0 0,-1 1-1 0 0,-1 1 1 0 0,1 0 0 0 0,-1 1 0 0 0,-19-3-1 0 0,-41 2-266 0 0,0 3 0 0 0,-114 11 0 0 0,-54-1-29 0 0,-155-3 449 0 0,235 1-260 0 0,-61-12 8 0 0,144 1-100 0 0,-1 5 0 0 0,-93 9 0 0 0,1 23-315 0 0,77-9 79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33:23.412"/>
    </inkml:context>
    <inkml:brush xml:id="br0">
      <inkml:brushProperty name="width" value="0.1" units="cm"/>
      <inkml:brushProperty name="height" value="0.1" units="cm"/>
      <inkml:brushProperty name="color" value="#E71224"/>
    </inkml:brush>
  </inkml:definitions>
  <inkml:trace contextRef="#ctx0" brushRef="#br0">1113 74 1839 0 0,'-2'-11'39'0'0,"2"11"-17"0"0,0 0 1 0 0,0 0 0 0 0,0-1 0 0 0,0 1 0 0 0,0 0 0 0 0,0 0-1 0 0,0 0 1 0 0,0-1 0 0 0,0 1 0 0 0,0 0 0 0 0,0 0 0 0 0,0 0 0 0 0,0 0-1 0 0,0-1 1 0 0,0 1 0 0 0,0 0 0 0 0,0 0 0 0 0,0 0 0 0 0,0-1-1 0 0,0 1 1 0 0,0 0 0 0 0,0 0 0 0 0,-1 0 0 0 0,1 0 0 0 0,0-1-1 0 0,0 1 1 0 0,0 0 0 0 0,0 0 0 0 0,0 0 0 0 0,-1 0 0 0 0,1 0 0 0 0,0 0-1 0 0,0 0 1 0 0,0-1 0 0 0,0 1 0 0 0,-1 0 0 0 0,1 0 0 0 0,0 0-1 0 0,0 0 1 0 0,-1 0 0 0 0,-1 3 409 0 0,0-1 1 0 0,0 0-1 0 0,0 1 0 0 0,0-1 1 0 0,-1 0-1 0 0,-3 2 0 0 0,-32 18-564 0 0,30-18 341 0 0,-1 0-176 0 0,0 0 0 0 0,0-1 0 0 0,0 0 0 0 0,0 0 1 0 0,-1-1-1 0 0,1 0 0 0 0,-1-1 0 0 0,0 0 0 0 0,0-1 0 0 0,1 0 0 0 0,-1 0 1 0 0,-17-4-1 0 0,-8-3 774 0 0,1-1 1 0 0,-41-17 0 0 0,0 0 699 0 0,13 9-664 0 0,0 3 0 0 0,-126-11 0 0 0,137 22-910 0 0,0 2-1 0 0,0 3 1 0 0,1 1-1 0 0,-63 15 1 0 0,58-7-196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35:22.388"/>
    </inkml:context>
    <inkml:brush xml:id="br0">
      <inkml:brushProperty name="width" value="0.1" units="cm"/>
      <inkml:brushProperty name="height" value="0.1" units="cm"/>
      <inkml:brushProperty name="color" value="#F4F91B"/>
    </inkml:brush>
  </inkml:definitions>
  <inkml:trace contextRef="#ctx0" brushRef="#br0">1807 165 1839 0 0,'-31'3'55'0'0,"0"0"682"0"0,-38 0-1 0 0,7-4-19 0 0,-71-5 974 0 0,111 4-1267 0 0,0-1 0 0 0,1-1 0 0 0,0-1 0 0 0,-23-9 0 0 0,21 7-104 0 0,1 1 0 0 0,-1 1-1 0 0,0 1 1 0 0,-46-2 0 0 0,43 4-199 0 0,-445-57 1119 0 0,180 24-464 0 0,267 33-752 0 0,-213-11 153 0 0,137 17-3487 0 0,59-1-357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35:23.147"/>
    </inkml:context>
    <inkml:brush xml:id="br0">
      <inkml:brushProperty name="width" value="0.1" units="cm"/>
      <inkml:brushProperty name="height" value="0.1" units="cm"/>
      <inkml:brushProperty name="color" value="#F4F91B"/>
    </inkml:brush>
  </inkml:definitions>
  <inkml:trace contextRef="#ctx0" brushRef="#br0">2169 45 3223 0 0,'-11'-5'589'0'0,"1"0"0"0"0,-1 1 0 0 0,-1 0 0 0 0,-20-4 0 0 0,-7-2 353 0 0,30 8-781 0 0,-1 0-1 0 0,1 0 1 0 0,-1 1-1 0 0,0 0 1 0 0,1 0-1 0 0,-1 1 1 0 0,0 1-1 0 0,-18 2 1 0 0,-2 4-28 0 0,-44 14-1 0 0,-6 2-33 0 0,13-10 290 0 0,-106 6 0 0 0,-6 1 305 0 0,85-10-455 0 0,33-3-73 0 0,-1-2 0 0 0,-84-4-1 0 0,-34-22 66 0 0,98 9-173 0 0,-101-1 0 0 0,-33 22-77 0 0,71-2-1993 0 0,52-4-390 0 0,10 2-136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36:16.467"/>
    </inkml:context>
    <inkml:brush xml:id="br0">
      <inkml:brushProperty name="width" value="0.1" units="cm"/>
      <inkml:brushProperty name="height" value="0.1" units="cm"/>
      <inkml:brushProperty name="color" value="#F4F91B"/>
    </inkml:brush>
  </inkml:definitions>
  <inkml:trace contextRef="#ctx0" brushRef="#br0">4600 1525 919 0 0,'-12'-17'1868'0'0,"12"15"-1530"0"0,-1 0-1 0 0,0 1 0 0 0,0-1 0 0 0,0 0 0 0 0,0 1 0 0 0,0-1 0 0 0,-1 1 1 0 0,1-1-1 0 0,0 1 0 0 0,-1 0 0 0 0,1 0 0 0 0,-1-1 0 0 0,-3 0 0 0 0,0 0 3 0 0,-1 0 0 0 0,0 0-1 0 0,0 1 1 0 0,0 0-1 0 0,0 0 1 0 0,0 1-1 0 0,0 0 1 0 0,0 0-1 0 0,0 0 1 0 0,-8 2 0 0 0,-30-1 227 0 0,26-3-391 0 0,-7-1 402 0 0,0 2 0 0 0,1 0 0 0 0,-1 1 0 0 0,0 1 0 0 0,-44 9 0 0 0,32-2-102 0 0,1-1 1 0 0,-1-2-1 0 0,-65 1 0 0 0,75-7-112 0 0,0-1-1 0 0,0-1 1 0 0,0-1-1 0 0,1-2 0 0 0,-1-1 1 0 0,-42-16-1 0 0,56 19-259 0 0,0 0 1 0 0,0 1-1 0 0,-1 1 0 0 0,1 0 1 0 0,-1 1-1 0 0,1 0 0 0 0,-27 3 0 0 0,-98 19 217 0 0,109-16-272 0 0,-26 7 47 0 0,-39 5 95 0 0,2 0-15 0 0,56-10-10 0 0,-52 5 0 0 0,58-10-77 0 0,8 0 24 0 0,1-1 1 0 0,-40-4-1 0 0,21-1 87 0 0,-1 1 1 0 0,0 2-1 0 0,-67 7 0 0 0,-24 2 18 0 0,-31 4 220 0 0,121-7-365 0 0,-1-1 0 0 0,-85-3 0 0 0,71-8 110 0 0,32 4-49 0 0,-1 1-1 0 0,-32 1 1 0 0,3 4-116 0 0,-184 21 156 0 0,210-21-131 0 0,-1-1 0 0 0,1-2-1 0 0,-51-5 1 0 0,27 1-3 0 0,17 3-1 0 0,-1 1 0 0 0,-47 7 0 0 0,77-6-46 0 0,-11 1 31 0 0,-1 0-1 0 0,-32-1 1 0 0,-33-1 120 0 0,35 1-80 0 0,16 1-14 0 0,-31 5 1 0 0,-32 1 48 0 0,23-10-55 0 0,36 0 2 0 0,-44 3 0 0 0,-48 7 18 0 0,91-4-64 0 0,-16 2 0 0 0,38-4 15 0 0,-1-2 0 0 0,1 1 0 0 0,-1-2 0 0 0,-32-5 0 0 0,-5-5 177 0 0,35 8-148 0 0,10 3-19 0 0,1-2 1 0 0,0 1-1 0 0,-1-1 0 0 0,-14-5 0 0 0,13 2 23 0 0,3 2-3 0 0,0 0 0 0 0,0-1 0 0 0,1 1 0 0 0,0-1 0 0 0,-1-1 0 0 0,2 1 0 0 0,-10-9 0 0 0,9 3 35 0 0,0-1-1 0 0,0 0 1 0 0,1 0 0 0 0,-5-13-1 0 0,0-2-10 0 0,6 13-18 0 0,-1 0 1 0 0,-3-21-1 0 0,3 9 15 0 0,3 10-35 0 0,0 1 1 0 0,1-1-1 0 0,1 1 1 0 0,0-1-1 0 0,1 1 0 0 0,6-29 1 0 0,-4 20 16 0 0,2-34 0 0 0,-5 27-42 0 0,1 16 2 0 0,-1 0 1 0 0,0-1-1 0 0,-1 1 0 0 0,-1 0 1 0 0,0 0-1 0 0,-7-25 0 0 0,-10-12 9 0 0,7 23 11 0 0,2 0 0 0 0,1-1-1 0 0,-10-60 1 0 0,18 82-28 0 0,0-1 0 0 0,0 0 0 0 0,-1 0 0 0 0,0 0 0 0 0,-1 1 0 0 0,1-1 0 0 0,-2 1 0 0 0,1 0 0 0 0,-1 0 0 0 0,0 0 0 0 0,-8-10 0 0 0,8 11 0 0 0,-26-40 0 0 0,28 41 0 0 0,-1 1 0 0 0,2-1 0 0 0,-1 1 0 0 0,0-1 0 0 0,1 0 0 0 0,0 0 0 0 0,0 1 0 0 0,1-1 0 0 0,-1-6 0 0 0,2-22 15 0 0,-1 15 8 0 0,1 0-1 0 0,-2 0 1 0 0,-1 1 0 0 0,-6-33-1 0 0,-7 1-13 0 0,9 30 13 0 0,0 0-1 0 0,1 0 1 0 0,1-1 0 0 0,-3-37-1 0 0,7 54-20 0 0,0 0-1 0 0,0 0 0 0 0,0 0 1 0 0,1 0-1 0 0,-1 0 0 0 0,1 0 1 0 0,0 0-1 0 0,0 0 0 0 0,0 0 1 0 0,0 0-1 0 0,0 1 0 0 0,1-1 1 0 0,-1 0-1 0 0,1 1 0 0 0,0-1 1 0 0,0 1-1 0 0,0-1 0 0 0,0 1 1 0 0,0 0-1 0 0,0 0 0 0 0,0 0 1 0 0,1 0-1 0 0,-1 0 0 0 0,1 1 1 0 0,0-1-1 0 0,-1 1 0 0 0,1-1 1 0 0,0 1-1 0 0,0 0 0 0 0,0 0 1 0 0,5-1-1 0 0,30 7 0 0 0,36 4-15 0 0,-35-3-1 0 0,-1-3-1 0 0,48 0 1 0 0,16-13 16 0 0,13-1 0 0 0,60 13 0 0 0,-57 0 0 0 0,-13 7 0 0 0,-19-1 0 0 0,76-12 0 0 0,-39-1 0 0 0,-99 5 0 0 0,-4 0 0 0 0,0 0 0 0 0,0 1 0 0 0,27 5 0 0 0,83 13 0 0 0,-18-3 0 0 0,-82-12 0 0 0,1-1 0 0 0,33-2 0 0 0,36 4 0 0 0,-42-1 0 0 0,96-4 0 0 0,-4-2 0 0 0,-40 12 0 0 0,-72-5 0 0 0,1-2 0 0 0,0-1 0 0 0,54-5 0 0 0,50-9 0 0 0,7-1 0 0 0,167-7 0 0 0,-248 17 0 0 0,0-4 0 0 0,112-26 0 0 0,-135 24 0 0 0,1 1 0 0 0,0 2 0 0 0,82 2 0 0 0,-118 4 0 0 0,148 3 0 0 0,-129-5 0 0 0,0 0 0 0 0,0-2 0 0 0,36-9 0 0 0,-19 3 0 0 0,-1 2 0 0 0,55-1 0 0 0,-44 4 0 0 0,-21 3 0 0 0,35 3 0 0 0,15 0 0 0 0,194-27 0 0 0,-106 0 0 0 0,-116 20 0 0 0,62 0 0 0 0,-62 5 0 0 0,32-2 0 0 0,166-12 0 0 0,-141 7 0 0 0,-68 6 0 0 0,7 1 0 0 0,-1 1 0 0 0,71 10 0 0 0,-108-6 0 0 0,0 0 0 0 0,0 0 0 0 0,20 10 0 0 0,-19-8 0 0 0,-1 0 0 0 0,25 5 0 0 0,-34-9 0 0 0,-1-1 0 0 0,1 2 0 0 0,-1-1 0 0 0,1 1 0 0 0,-1-1 0 0 0,0 2 0 0 0,0-1 0 0 0,0 1 0 0 0,-1 0 0 0 0,8 6 0 0 0,-2 0 0 0 0,-2 0 0 0 0,1 1 0 0 0,-1 0 0 0 0,7 12 0 0 0,9 11 0 0 0,-18-26 0 0 0,-1-1 0 0 0,0 1 0 0 0,-1 0 0 0 0,0 1 0 0 0,-1-1 0 0 0,1 1 0 0 0,4 16 0 0 0,-1-3-11 0 0,0 0 0 0 0,2-1-1 0 0,0 0 1 0 0,21 30 0 0 0,-9-14 3 0 0,-16-25 8 0 0,-1 0 0 0 0,0 1 0 0 0,-1-1 0 0 0,0 1 0 0 0,-1 0 0 0 0,-1 1 0 0 0,2 13 0 0 0,-3-15 0 0 0,0 0 0 0 0,1 0 0 0 0,1 0 0 0 0,0 0 0 0 0,1 0 0 0 0,0-1 0 0 0,1 1 0 0 0,0-1 0 0 0,7 12 0 0 0,-3-11 0 0 0,-5-7 0 0 0,0 0 0 0 0,0 0 0 0 0,-1 0 0 0 0,0 1 0 0 0,0-1 0 0 0,0 1 0 0 0,-1 0 0 0 0,0 0 0 0 0,0 0 0 0 0,0 0 0 0 0,1 11 0 0 0,0 134 0 0 0,-4-94 0 0 0,-10 111 0 0 0,3-80 0 0 0,7-73 0 0 0,-1 1 0 0 0,0-1 0 0 0,-2 0 0 0 0,-8 25 0 0 0,9-33 0 0 0,1-1 0 0 0,-1 1 0 0 0,0-1 0 0 0,-1 0 0 0 0,0 0 0 0 0,0-1 0 0 0,0 1 0 0 0,-1-1 0 0 0,1 0 0 0 0,-1 0 0 0 0,0 0 0 0 0,-10 6 0 0 0,6-6 0 0 0,1-2 0 0 0,0 1 0 0 0,-1-1 0 0 0,1 0 0 0 0,-1-1 0 0 0,0 0 0 0 0,0 0 0 0 0,0-1 0 0 0,0 0 0 0 0,-16-1 0 0 0,3-1 0 0 0,0-1 0 0 0,-1-1 0 0 0,-24-7 0 0 0,-8-2 0 0 0,-2 1 0 0 0,-77-3 0 0 0,92 13 0 0 0,0 1 0 0 0,0 3 0 0 0,-81 14 0 0 0,54-1-340 0 0,1 3 0 0 0,0 3 0 0 0,-72 35 1 0 0,91-33-1345 0 0,1 2 1 0 0,-64 46 0 0 0,42-19-6300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35:40.103"/>
    </inkml:context>
    <inkml:brush xml:id="br0">
      <inkml:brushProperty name="width" value="0.1" units="cm"/>
      <inkml:brushProperty name="height" value="0.1" units="cm"/>
      <inkml:brushProperty name="color" value="#F4F91B"/>
    </inkml:brush>
  </inkml:definitions>
  <inkml:trace contextRef="#ctx0" brushRef="#br0">1503 1 2303 0 0,'-15'1'635'0'0,"-1"1"0"0"0,1 1-1 0 0,0 1 1 0 0,0 0-1 0 0,-20 9 1 0 0,-8 2-437 0 0,-5 0-126 0 0,8-2 63 0 0,0-1 0 0 0,0-2 0 0 0,-69 7 0 0 0,51-15 307 0 0,-1-2-1 0 0,-82-11 1 0 0,20-2 383 0 0,-232 5-1 0 0,333 9-818 0 0,-268 21-334 0 0,257-17 26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35:41.127"/>
    </inkml:context>
    <inkml:brush xml:id="br0">
      <inkml:brushProperty name="width" value="0.1" units="cm"/>
      <inkml:brushProperty name="height" value="0.1" units="cm"/>
      <inkml:brushProperty name="color" value="#F4F91B"/>
    </inkml:brush>
  </inkml:definitions>
  <inkml:trace contextRef="#ctx0" brushRef="#br0">3078 19 919 0 0,'-3'2'62'0'0,"0"-1"-1"0"0,0 0 0 0 0,0 0 1 0 0,0 0-1 0 0,0 0 0 0 0,-1 0 0 0 0,1-1 1 0 0,0 1-1 0 0,0-1 0 0 0,-1 0 0 0 0,1 0 1 0 0,-3-1-1 0 0,-40-5 1049 0 0,44 5-1041 0 0,-34-6 949 0 0,0 1-1 0 0,0 2 0 0 0,-65 1 1 0 0,-232 11-328 0 0,99-10 116 0 0,37-2-585 0 0,55 9-53 0 0,-248-2 573 0 0,-148 4 59 0 0,333 5-679 0 0,-206 23-2 0 0,390-32-123 0 0,-204 30-162 0 0,145-25-112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35:42.684"/>
    </inkml:context>
    <inkml:brush xml:id="br0">
      <inkml:brushProperty name="width" value="0.1" units="cm"/>
      <inkml:brushProperty name="height" value="0.1" units="cm"/>
      <inkml:brushProperty name="color" value="#F4F91B"/>
    </inkml:brush>
  </inkml:definitions>
  <inkml:trace contextRef="#ctx0" brushRef="#br0">2599 34 455 0 0,'-3'-2'119'0'0,"0"-1"-1"0"0,0 1 1 0 0,-1 0-1 0 0,1 0 1 0 0,-1 1-1 0 0,1-1 0 0 0,-1 1 1 0 0,0-1-1 0 0,1 1 1 0 0,-1 0-1 0 0,0 0 0 0 0,0 1 1 0 0,0-1-1 0 0,0 1 1 0 0,0 0-1 0 0,1 0 0 0 0,-6 1 1 0 0,-9 1 758 0 0,0 0 1 0 0,-24 8 0 0 0,30-8-787 0 0,-6 3 4 0 0,-1-1-1 0 0,0-1 0 0 0,0-1 0 0 0,1-1 0 0 0,-1 0 0 0 0,0-2 1 0 0,-23-2-1 0 0,-12-5 707 0 0,-88 1 0 0 0,106 7-635 0 0,-126 5 147 0 0,-116 7-140 0 0,0-19 300 0 0,247 6-399 0 0,-154-3 369 0 0,-147-9 463 0 0,79-4-478 0 0,183 16-550 0 0,-120 15 0 0 0,18 12-3739 0 0,89-14 1506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35:44.264"/>
    </inkml:context>
    <inkml:brush xml:id="br0">
      <inkml:brushProperty name="width" value="0.1" units="cm"/>
      <inkml:brushProperty name="height" value="0.1" units="cm"/>
      <inkml:brushProperty name="color" value="#F4F91B"/>
    </inkml:brush>
  </inkml:definitions>
  <inkml:trace contextRef="#ctx0" brushRef="#br0">2119 1 919 0 0,'-1'0'47'0'0,"0"0"-1"0"0,0 1 1 0 0,0-1-1 0 0,1 0 1 0 0,-1 1-1 0 0,0-1 1 0 0,0 1-1 0 0,1-1 1 0 0,-1 1-1 0 0,0-1 0 0 0,1 1 1 0 0,-1 0-1 0 0,1-1 1 0 0,-1 1-1 0 0,1 0 1 0 0,-1-1-1 0 0,1 1 1 0 0,-1 0-1 0 0,1-1 0 0 0,0 1 1 0 0,-1 0-1 0 0,1 1 1 0 0,-8 21 408 0 0,7-20-555 0 0,1 0 211 0 0,-1 0-1 0 0,0-1 0 0 0,0 1 0 0 0,0-1 0 0 0,0 0 1 0 0,0 1-1 0 0,0-1 0 0 0,-1 0 0 0 0,1 0 0 0 0,-1 0 1 0 0,0 0-1 0 0,1 0 0 0 0,-1 0 0 0 0,-3 2 0 0 0,0-1 117 0 0,1-1-1 0 0,-1 0 0 0 0,1 0 1 0 0,-1 0-1 0 0,0-1 0 0 0,-8 2 1 0 0,-12 3 150 0 0,8-2-66 0 0,1 0-1 0 0,-1-2 0 0 0,-26 2 0 0 0,-105 2 953 0 0,52-1-914 0 0,-77-10 381 0 0,143 3-592 0 0,-70-3 274 0 0,-191 16-1 0 0,206-2-315 0 0,-223 19 505 0 0,226-24-470 0 0,-1 4-1 0 0,2 4 1 0 0,-1 3-1 0 0,-83 28 0 0 0,36-5-336 0 0,67-21 48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35:24.254"/>
    </inkml:context>
    <inkml:brush xml:id="br0">
      <inkml:brushProperty name="width" value="0.1" units="cm"/>
      <inkml:brushProperty name="height" value="0.1" units="cm"/>
      <inkml:brushProperty name="color" value="#F4F91B"/>
    </inkml:brush>
  </inkml:definitions>
  <inkml:trace contextRef="#ctx0" brushRef="#br0">1146 129 919 0 0,'1'-3'21'0'0,"-1"-1"-1"0"0,-1 0 0 0 0,1 1 0 0 0,0-1 0 0 0,-1 0 0 0 0,0 1 0 0 0,0-1 0 0 0,0 1 0 0 0,0-1 1 0 0,0 1-1 0 0,-1-1 0 0 0,-2-4 0 0 0,-8 4 4191 0 0,-12 5-3219 0 0,18 0-887 0 0,-58 5 47 0 0,39-3-94 0 0,1 0-1 0 0,-1-2 1 0 0,-37-3-1 0 0,-44-10 417 0 0,-149-25 1428 0 0,189 23-1476 0 0,-88-7 0 0 0,125 19-442 0 0,0 1 0 0 0,-1 2 1 0 0,1 1-1 0 0,0 1 0 0 0,-46 12 1 0 0,31-3-224 0 0,-2 3-16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35:24.937"/>
    </inkml:context>
    <inkml:brush xml:id="br0">
      <inkml:brushProperty name="width" value="0.1" units="cm"/>
      <inkml:brushProperty name="height" value="0.1" units="cm"/>
      <inkml:brushProperty name="color" value="#F4F91B"/>
    </inkml:brush>
  </inkml:definitions>
  <inkml:trace contextRef="#ctx0" brushRef="#br0">2918 87 2959 0 0,'0'0'41'0'0,"0"-1"0"0"0,1 1 0 0 0,-1-1 0 0 0,1 0 0 0 0,-1 1 0 0 0,0-1-1 0 0,0 1 1 0 0,1-1 0 0 0,-1 0 0 0 0,0 1 0 0 0,0-1 0 0 0,0 0 0 0 0,0 0-1 0 0,0 1 1 0 0,0-1 0 0 0,0 0 0 0 0,0 1 0 0 0,0-1 0 0 0,0 0 0 0 0,0 0-1 0 0,0 1 1 0 0,0-1 0 0 0,-1 0 0 0 0,1 1 0 0 0,0-1 0 0 0,0 1 0 0 0,-1-1-1 0 0,1 0 1 0 0,-1 1 0 0 0,1-1 0 0 0,0 1 0 0 0,-2-2 0 0 0,-18-19 1310 0 0,14 16-1011 0 0,2 2-192 0 0,0 0 0 0 0,-1 0-1 0 0,1 0 1 0 0,-1 0-1 0 0,1 1 1 0 0,-1-1-1 0 0,0 1 1 0 0,0 1-1 0 0,0-1 1 0 0,0 1 0 0 0,-8-2-1 0 0,-8 0 175 0 0,-30 0-1 0 0,44 3-281 0 0,-125 1 210 0 0,-183 25 0 0 0,40-1 172 0 0,5-17-14 0 0,19 0 8 0 0,163-6-117 0 0,1-5 0 0 0,-151-23-1 0 0,-210-11 556 0 0,344 33-859 0 0,-129 0 258 0 0,177 6-580 0 0,1 3 0 0 0,-67 13 1 0 0,49-2-732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35:33.327"/>
    </inkml:context>
    <inkml:brush xml:id="br0">
      <inkml:brushProperty name="width" value="0.1" units="cm"/>
      <inkml:brushProperty name="height" value="0.1" units="cm"/>
      <inkml:brushProperty name="color" value="#F4F91B"/>
    </inkml:brush>
  </inkml:definitions>
  <inkml:trace contextRef="#ctx0" brushRef="#br0">3188 104 455 0 0,'-90'-20'4372'0'0,"64"13"-3639"0"0,-1 1 0 0 0,0 1 0 0 0,-49-3 0 0 0,-26 6-541 0 0,-54 1-165 0 0,4 17 748 0 0,39-1-493 0 0,75-14-22 0 0,0-1 0 0 0,-63-10-1 0 0,58 5 142 0 0,-66 1-1 0 0,-90 13-95 0 0,-40-1 62 0 0,127-13-117 0 0,-21 0-14 0 0,-100 12-23 0 0,159-6 70 0 0,1-3 1 0 0,0-3-1 0 0,-122-24 0 0 0,103 12-17 0 0,-1 3 0 0 0,-160-1 0 0 0,205 17-533 0 0,0 3 0 0 0,0 2 0 0 0,-90 25 0 0 0,99-21-999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33:24.115"/>
    </inkml:context>
    <inkml:brush xml:id="br0">
      <inkml:brushProperty name="width" value="0.1" units="cm"/>
      <inkml:brushProperty name="height" value="0.1" units="cm"/>
      <inkml:brushProperty name="color" value="#E71224"/>
    </inkml:brush>
  </inkml:definitions>
  <inkml:trace contextRef="#ctx0" brushRef="#br0">3165 81 3167 0 0,'-3'2'69'0'0,"1"0"-1"0"0,-1 0 1 0 0,0 0-1 0 0,0-1 1 0 0,0 1-1 0 0,0-1 1 0 0,0 0-1 0 0,0 0 1 0 0,0 0-1 0 0,-6 1 1 0 0,-38 4 879 0 0,33-5-818 0 0,-25 1 581 0 0,0-1 0 0 0,1-2-1 0 0,-1-2 1 0 0,0-2 0 0 0,-57-15-1 0 0,-80-11 1277 0 0,146 27-2042 0 0,0 3 1 0 0,-1 0-1 0 0,-57 8 0 0 0,44 1-2609 0 0,1-1-928 0 0</inkml:trace>
  <inkml:trace contextRef="#ctx0" brushRef="#br0" timeOffset="1">1613 3 4143 0 0,'-4'-1'144'0'0,"1"1"0"0"0,-1-1 0 0 0,1 1 0 0 0,0 0 0 0 0,-1 0 0 0 0,1 0 0 0 0,-1 0-1 0 0,1 1 1 0 0,-1-1 0 0 0,1 1 0 0 0,0 0 0 0 0,-4 1 0 0 0,-15 3 565 0 0,-22 2-465 0 0,-66 21-1 0 0,66-16-212 0 0,-63 11-1 0 0,35-18 80 0 0,-139-6-1 0 0,69-3 927 0 0,-173 20 469 0 0,104-2-1214 0 0,34-12-166 0 0,101-7-3095 0 0,43 2-252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35:35.199"/>
    </inkml:context>
    <inkml:brush xml:id="br0">
      <inkml:brushProperty name="width" value="0.1" units="cm"/>
      <inkml:brushProperty name="height" value="0.1" units="cm"/>
      <inkml:brushProperty name="color" value="#F4F91B"/>
    </inkml:brush>
  </inkml:definitions>
  <inkml:trace contextRef="#ctx0" brushRef="#br0">5057 65 1375 0 0,'-24'-2'446'0'0,"-1"1"-1"0"0,0 1 0 0 0,1 1 0 0 0,-1 1 0 0 0,-37 9 0 0 0,-3-1-206 0 0,31-6-35 0 0,0-1 1 0 0,0-1 0 0 0,-44-4-1 0 0,-60-7 881 0 0,90 7-836 0 0,3 0-110 0 0,0-2 0 0 0,-80-18 0 0 0,84 13 101 0 0,-82-9 0 0 0,-43 11 472 0 0,75 4-559 0 0,-142-1 63 0 0,167 0-77 0 0,-106-3 338 0 0,20 5-336 0 0,-108 2 196 0 0,45 2-79 0 0,155 0-92 0 0,0 3-1 0 0,0 2 0 0 0,-60 16 1 0 0,87-18-164 0 0,0-1 1 0 0,0-1 0 0 0,-41-3 0 0 0,-41 3-4 0 0,-7 8 105 0 0,-142-5 0 0 0,105-1 172 0 0,33 1-184 0 0,6-9-92 0 0,55 0 0 0 0,-103 9 0 0 0,77 6 1 0 0,36-3 25 0 0,-79 2 1 0 0,-107-23-6 0 0,61 1 389 0 0,156 10-319 0 0,-148 5 341 0 0,150-1-573 0 0,1 1 0 0 0,-1 1-1 0 0,1 0 1 0 0,1 2 0 0 0,-1 1-1 0 0,-29 15 1 0 0,30-14-1046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35:36.906"/>
    </inkml:context>
    <inkml:brush xml:id="br0">
      <inkml:brushProperty name="width" value="0.1" units="cm"/>
      <inkml:brushProperty name="height" value="0.1" units="cm"/>
      <inkml:brushProperty name="color" value="#F4F91B"/>
    </inkml:brush>
  </inkml:definitions>
  <inkml:trace contextRef="#ctx0" brushRef="#br0">3617 322 4631 0 0,'-13'-9'203'0'0,"0"0"0"0"0,-1 2-1 0 0,0-1 1 0 0,0 2 0 0 0,-1 0-1 0 0,0 1 1 0 0,0 0 0 0 0,-28-4-1 0 0,-105-19-111 0 0,84 17 101 0 0,0 3-1 0 0,-1 2 1 0 0,0 3-1 0 0,1 3 1 0 0,-66 8-1 0 0,11 6-36 0 0,-56 3-61 0 0,143-16-64 0 0,0-1-1 0 0,0-1 1 0 0,-47-10 0 0 0,-51-24 605 0 0,18 3 177 0 0,80 27-667 0 0,-1 1 1 0 0,-59 1-1 0 0,26 1-132 0 0,32 0-13 0 0,-1-1 0 0 0,1-2 0 0 0,-39-11 0 0 0,32 5 116 0 0,-1 1-1 0 0,-82-8 1 0 0,66 15-23 0 0,-61 6 1 0 0,-183 1-84 0 0,278-7-10 0 0,-31-6 0 0 0,-12-1 0 0 0,-91 4 108 0 0,-28-3 56 0 0,144 4-55 0 0,-30-2 293 0 0,-83-20-1 0 0,138 23-365 0 0,0 1 0 0 0,-1 0-1 0 0,1 2 1 0 0,-1 0 0 0 0,0 1-1 0 0,1 1 1 0 0,-1 0 0 0 0,1 2-1 0 0,-30 7 1 0 0,29-5-1218 0 0,1 1 0 0 0,-31 15 0 0 0,29-10-2477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35:37.575"/>
    </inkml:context>
    <inkml:brush xml:id="br0">
      <inkml:brushProperty name="width" value="0.1" units="cm"/>
      <inkml:brushProperty name="height" value="0.1" units="cm"/>
      <inkml:brushProperty name="color" value="#F4F91B"/>
    </inkml:brush>
  </inkml:definitions>
  <inkml:trace contextRef="#ctx0" brushRef="#br0">1964 79 2415 0 0,'-7'-2'123'0'0,"-1"0"1"0"0,1 1-1 0 0,-1 0 0 0 0,0 0 0 0 0,0 0 0 0 0,1 1 0 0 0,-14 1 0 0 0,-12 0 260 0 0,-359-2 2749 0 0,-29-2-1189 0 0,263-2-1203 0 0,74 4-446 0 0,-147-9 357 0 0,-63-30-149 0 0,258 34-576 0 0,0 2 0 0 0,0 2 0 0 0,0 1 0 0 0,-56 6 0 0 0,51 0-234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35:38.226"/>
    </inkml:context>
    <inkml:brush xml:id="br0">
      <inkml:brushProperty name="width" value="0.1" units="cm"/>
      <inkml:brushProperty name="height" value="0.1" units="cm"/>
      <inkml:brushProperty name="color" value="#F4F91B"/>
    </inkml:brush>
  </inkml:definitions>
  <inkml:trace contextRef="#ctx0" brushRef="#br0">1043 71 1839 0 0,'-7'-6'1'0'0,"1"2"445"0"0,0 0 0 0 0,0 0 0 0 0,-1 0 0 0 0,1 0 0 0 0,-1 1 1 0 0,1 0-1 0 0,-11-2 0 0 0,-30-6 273 0 0,-1 2 1 0 0,-95-5 0 0 0,-100 15 91 0 0,186 0-623 0 0,-221 21 117 0 0,161 1-2823 0 0,76-12-229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35:39.207"/>
    </inkml:context>
    <inkml:brush xml:id="br0">
      <inkml:brushProperty name="width" value="0.1" units="cm"/>
      <inkml:brushProperty name="height" value="0.1" units="cm"/>
      <inkml:brushProperty name="color" value="#F4F91B"/>
    </inkml:brush>
  </inkml:definitions>
  <inkml:trace contextRef="#ctx0" brushRef="#br0">2369 251 4375 0 0,'-2'-2'54'0'0,"0"1"0"0"0,0 0-1 0 0,0 0 1 0 0,0 0-1 0 0,0 0 1 0 0,-1 1-1 0 0,1-1 1 0 0,-4 0-1 0 0,-3-2-15 0 0,-9-2 2 0 0,-1 1 0 0 0,1 0 0 0 0,-23-1 0 0 0,-32-2 554 0 0,0 3 0 0 0,0 4 0 0 0,-77 8 0 0 0,102-4-459 0 0,-75-3 0 0 0,-48-14 27 0 0,80 5-23 0 0,-65 1 60 0 0,78 5-64 0 0,-115-17 0 0 0,-56-46 429 0 0,10 1 39 0 0,218 60-611 0 0,-204-32 363 0 0,191 33-535 0 0,0 2 1 0 0,0 1-1 0 0,1 1 0 0 0,-59 10 0 0 0,42 0-3091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36:39.100"/>
    </inkml:context>
    <inkml:brush xml:id="br0">
      <inkml:brushProperty name="width" value="0.1" units="cm"/>
      <inkml:brushProperty name="height" value="0.1" units="cm"/>
      <inkml:brushProperty name="color" value="#F4F91B"/>
    </inkml:brush>
  </inkml:definitions>
  <inkml:trace contextRef="#ctx0" brushRef="#br0">3566 1764 2327 0 0,'0'0'5'0'0,"0"0"0"0"0,1 0 0 0 0,-1-1 0 0 0,0 1 0 0 0,0 0 0 0 0,0 0 0 0 0,0 0 0 0 0,1 0 0 0 0,-1 0 0 0 0,0-1 0 0 0,0 1 0 0 0,0 0 0 0 0,0 0 0 0 0,1 0-1 0 0,-1-1 1 0 0,0 1 0 0 0,0 0 0 0 0,0 0 0 0 0,0 0 0 0 0,0-1 0 0 0,0 1 0 0 0,0 0 0 0 0,0 0 0 0 0,0-1 0 0 0,0 1 0 0 0,0 0 0 0 0,0 0 0 0 0,0 0-1 0 0,0-1 1 0 0,0 1 0 0 0,0 0 0 0 0,0 0 0 0 0,0-1 0 0 0,0 1 0 0 0,0 0 0 0 0,0 0 0 0 0,0 0 0 0 0,-1-1 0 0 0,1 1 0 0 0,0 0 0 0 0,0 0 0 0 0,0 0 0 0 0,0-1-1 0 0,0 1 1 0 0,-1 0 0 0 0,-13-13 210 0 0,-22-8 471 0 0,9 8 280 0 0,-1 1 0 0 0,0 2 0 0 0,-47-12 0 0 0,56 17-733 0 0,-1 2 0 0 0,0 1 0 0 0,1 0 0 0 0,-1 2 0 0 0,0 0 0 0 0,-30 4 0 0 0,-126 20 104 0 0,68-19 335 0 0,36-1 48 0 0,-10 5-218 0 0,0-5-1 0 0,-110-7 0 0 0,-66 13 566 0 0,225-7-950 0 0,-143 13 393 0 0,127-15-365 0 0,0-2 0 0 0,-52-8 1 0 0,45 2 133 0 0,4 1 50 0 0,-103-1 0 0 0,27 10-201 0 0,-19-8 227 0 0,39-2-168 0 0,29 1-54 0 0,-41-8-54 0 0,76 8-49 0 0,-57-2-1 0 0,-142 21 449 0 0,197-15-68 0 0,79 16 134 0 0,5-6-337 0 0,0-1-1 0 0,0-2 0 0 0,71 1 0 0 0,-82-5-167 0 0,68 0 181 0 0,53 4 168 0 0,-38 6-199 0 0,119 8 9 0 0,-47 0-67 0 0,-83-7 77 0 0,103 16 106 0 0,-161-26-228 0 0,0-1 1 0 0,53-7-1 0 0,198-11 234 0 0,-222 17-204 0 0,73 11 0 0 0,-81-3-96 0 0,-31-4-9 0 0,0 0 0 0 0,56-2 0 0 0,-34-6 4 0 0,142-6 98 0 0,-152 11-41 0 0,83 15 0 0 0,-20 12-74 0 0,-80-20 16 0 0,1 0 0 0 0,-1-2 0 0 0,50 6 0 0 0,-42-10 90 0 0,0-2 0 0 0,0-1 0 0 0,58-9 0 0 0,-26 1 131 0 0,-40 6-121 0 0,30-7 0 0 0,-39 7-70 0 0,0 1-1 0 0,0 1 0 0 0,26 0 0 0 0,2 0 7 0 0,211 8 290 0 0,-212-6-313 0 0,58-6-1 0 0,3 0 49 0 0,-29 15-11 0 0,29-10-53 0 0,-63-1 51 0 0,-24 1-14 0 0,0-1 0 0 0,0-1-1 0 0,29-5 1 0 0,-32 4-30 0 0,0 0 0 0 0,0 2 0 0 0,28-1 0 0 0,-24 2 15 0 0,33-5 1 0 0,-38 3 0 0 0,8-2-10 0 0,-1 0 0 0 0,37-13 0 0 0,-44 11 28 0 0,-1 1-1 0 0,-1-2 0 0 0,1 0 0 0 0,-1 0 0 0 0,0-1 0 0 0,15-14 0 0 0,24-43 389 0 0,-47 61-428 0 0,-1 0 0 0 0,0 0 0 0 0,0 0 0 0 0,0 0 0 0 0,0-1 0 0 0,-1 1 0 0 0,1-1 0 0 0,-1 0 1 0 0,-1 1-1 0 0,1-1 0 0 0,0 0 0 0 0,-1 0 0 0 0,0 0 0 0 0,-1 0 0 0 0,1-6 0 0 0,1 1 75 0 0,0 1 0 0 0,1 0 0 0 0,0 0 0 0 0,1 0 1 0 0,7-14-1 0 0,-7 15 113 0 0,1-1 1 0 0,-2 1 0 0 0,1-1-1 0 0,-1 0 1 0 0,3-17 0 0 0,8-150-1278 0 0,-13 172 1047 0 0,1-49 27 0 0,-1 19 47 0 0,7-45-1 0 0,-6 60-27 0 0,0 1-1 0 0,-1-1 1 0 0,0 0-1 0 0,-2 0 1 0 0,0 1-1 0 0,-2-1 1 0 0,-7-32-1 0 0,6 28 11 0 0,0-1 0 0 0,2 1-1 0 0,0-31 1 0 0,2 24 39 0 0,-5-30 0 0 0,3 49-54 0 0,0 0 0 0 0,-1 1 0 0 0,0-1 0 0 0,0 1 0 0 0,-1 0 0 0 0,-9-15-1 0 0,2 1-7 0 0,0 0-1 0 0,2 0 1 0 0,-12-43-1 0 0,16 47-1 0 0,3 13-1 0 0,0 1 0 0 0,-1 0 0 0 0,1 0 0 0 0,-1 0 0 0 0,0 0 0 0 0,-1 1 0 0 0,0-1 0 0 0,0 1 0 0 0,0 0 0 0 0,0 0 0 0 0,-1 1 0 0 0,1-1 0 0 0,-1 1 0 0 0,-8-6 0 0 0,-4 0 0 0 0,0 1 0 0 0,0 1 0 0 0,-28-10 0 0 0,-27-13 0 0 0,-56-32 0 0 0,90 42 0 0 0,-2 2 0 0 0,0 1 0 0 0,-74-21 0 0 0,67 30 0 0 0,-1 2 0 0 0,1 2 0 0 0,-50 1 0 0 0,50 3 0 0 0,-231-16 0 0 0,-165 23-56 0 0,358-3 64 0 0,-95-8 0 0 0,84 3-8 0 0,1 4 0 0 0,-107 16 0 0 0,79-11 0 0 0,21-3 0 0 0,58-3 0 0 0,0-2 0 0 0,0-2 0 0 0,-79-15 0 0 0,31 3 0 0 0,4 7 0 0 0,-99 4 0 0 0,16 1 0 0 0,-43-16 0 0 0,176 17 1 0 0,-16 1 2 0 0,-1-4 1 0 0,-100-20-1 0 0,117 17 5 0 0,1 1 0 0 0,-1 2 0 0 0,-49-1 1 0 0,-114 11 11 0 0,177-4-20 0 0,8 0 0 0 0,-195 5 0 0 0,184-4 0 0 0,0 0 0 0 0,-45 11 0 0 0,-22 3 0 0 0,69-12 0 0 0,-31 8 0 0 0,-14 2 0 0 0,-90 13 0 0 0,134-22 0 0 0,20-4-63 0 0,1 0 0 0 0,0 0 0 0 0,0 1 1 0 0,1 0-1 0 0,-1 0 0 0 0,0 1 0 0 0,1-1 0 0 0,-1 1 0 0 0,1 0 0 0 0,-5 4 0 0 0,-2 3-114 0 0,0 1-1 0 0,-10 14 1 0 0,19-22 198 0 0,-3 2 77 0 0,0 1 0 0 0,1-1 0 0 0,0 1-1 0 0,0 1 1 0 0,1-1 0 0 0,0 0-1 0 0,0 1 1 0 0,0 0 0 0 0,1-1-1 0 0,-2 8 1 0 0,0 5-98 0 0,-6 35 0 0 0,-7 48 0 0 0,11-76 0 0 0,2 0 0 0 0,0 0 0 0 0,2 0 0 0 0,1 33 0 0 0,6 108 0 0 0,2 7 0 0 0,9-47 0 0 0,-8-78 0 0 0,2 80 0 0 0,-21 60 0 0 0,12-172 0 0 0,1-1 0 0 0,6 27 0 0 0,-6-33 0 0 0,-2 7 0 0 0,0-16 0 0 0,0 1 0 0 0,0 0 0 0 0,0-1 0 0 0,0 1 0 0 0,0 0 0 0 0,0-1 0 0 0,0 1 0 0 0,1-1 0 0 0,-1 1 0 0 0,1 2 0 0 0,0-3 3 0 0,0 0-1 0 0,0 1 1 0 0,0-1-1 0 0,0 0 1 0 0,0 0-1 0 0,0 0 1 0 0,0 0-1 0 0,1 0 1 0 0,-1 0-1 0 0,0 0 1 0 0,1 0-1 0 0,-1-1 1 0 0,0 1-1 0 0,1 0 1 0 0,-1-1-1 0 0,1 1 1 0 0,-1-1-1 0 0,1 0 1 0 0,-1 1-1 0 0,1-1 1 0 0,0 0 0 0 0,-1 0-1 0 0,3 0 1 0 0,43-2 70 0 0,-40 1-71 0 0,174-19 126 0 0,-139 17-128 0 0,-28 2 0 0 0,0 0 0 0 0,0 0 0 0 0,-1-1 0 0 0,16-5 0 0 0,-26 6 1 0 0,-1 0-1 0 0,0 0 1 0 0,1 1-1 0 0,-1-1 0 0 0,1 1 1 0 0,-1 0-1 0 0,1-1 1 0 0,-1 1-1 0 0,1 0 1 0 0,2 1-1 0 0,-4-1-2 0 0,0 0 0 0 0,0 1 0 0 0,-1-1 0 0 0,1 1-1 0 0,0-1 1 0 0,0 1 0 0 0,0 0 0 0 0,-1-1 0 0 0,1 1 0 0 0,0 0-1 0 0,-1-1 1 0 0,1 1 0 0 0,0 0 0 0 0,-1 0 0 0 0,1 0 0 0 0,-1-1-1 0 0,1 1 1 0 0,-1 0 0 0 0,0 0 0 0 0,1 0 0 0 0,-1 0 0 0 0,0 0-1 0 0,0 0 1 0 0,1 0 0 0 0,-1 0 0 0 0,0 0 0 0 0,0 0-1 0 0,0 0 1 0 0,-1 1 0 0 0,1 30-1848 0 0,-8 60-1 0 0,5-69 475 0 0,-4 34-6263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36:47.487"/>
    </inkml:context>
    <inkml:brush xml:id="br0">
      <inkml:brushProperty name="width" value="0.1" units="cm"/>
      <inkml:brushProperty name="height" value="0.1" units="cm"/>
      <inkml:brushProperty name="color" value="#F4F91B"/>
    </inkml:brush>
  </inkml:definitions>
  <inkml:trace contextRef="#ctx0" brushRef="#br0">1193 69 919 0 0,'-83'5'1995'0'0,"-12"-1"-523"0"0,47-8-403 0 0,1-2 0 0 0,-76-19 0 0 0,16 1 188 0 0,48 16-800 0 0,-1 1 0 0 0,1 4 1 0 0,-85 5-1 0 0,54 6-522 0 0,-141 30 1 0 0,184-27-127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36:48.184"/>
    </inkml:context>
    <inkml:brush xml:id="br0">
      <inkml:brushProperty name="width" value="0.1" units="cm"/>
      <inkml:brushProperty name="height" value="0.1" units="cm"/>
      <inkml:brushProperty name="color" value="#F4F91B"/>
    </inkml:brush>
  </inkml:definitions>
  <inkml:trace contextRef="#ctx0" brushRef="#br0">1139 57 3223 0 0,'-1'-2'120'0'0,"-1"1"0"0"0,1-1 0 0 0,-1 0 0 0 0,0 1 0 0 0,0 0 0 0 0,1-1 0 0 0,-1 1 0 0 0,0 0 0 0 0,0 0 0 0 0,0 0-1 0 0,0 0 1 0 0,-1 0 0 0 0,1 0 0 0 0,0 1 0 0 0,-3-1 0 0 0,-40-4 1864 0 0,21 3-1721 0 0,-264-16 3915 0 0,167 14-3495 0 0,-129-3-1038 0 0,139 5 446 0 0,-113 16-372 0 0,217-13 215 0 0,-29 2-398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36:48.972"/>
    </inkml:context>
    <inkml:brush xml:id="br0">
      <inkml:brushProperty name="width" value="0.1" units="cm"/>
      <inkml:brushProperty name="height" value="0.1" units="cm"/>
      <inkml:brushProperty name="color" value="#F4F91B"/>
    </inkml:brush>
  </inkml:definitions>
  <inkml:trace contextRef="#ctx0" brushRef="#br0">2319 232 455 0 0,'-65'7'768'0'0,"55"-7"-681"0"0,1-1-1 0 0,0 0 1 0 0,0 0-1 0 0,0-1 1 0 0,1 0-1 0 0,-12-5 0 0 0,-49-25 2305 0 0,6 2-323 0 0,30 19-1558 0 0,0 1-1 0 0,0 1 1 0 0,-1 2-1 0 0,-37-2 1 0 0,-142-2-128 0 0,24 2 104 0 0,100 1-86 0 0,-94-11 798 0 0,108 7-832 0 0,-23-5 230 0 0,-185-9 0 0 0,233 26-561 0 0,-343-11 390 0 0,363 9-479 0 0,-1 1-1 0 0,-36 3 1 0 0,54 0-6 0 0,0-1 0 0 0,0 2 1 0 0,0 0-1 0 0,1 0 0 0 0,-1 1 0 0 0,1 1 1 0 0,-21 10-1 0 0,12-2-587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36:49.660"/>
    </inkml:context>
    <inkml:brush xml:id="br0">
      <inkml:brushProperty name="width" value="0.1" units="cm"/>
      <inkml:brushProperty name="height" value="0.1" units="cm"/>
      <inkml:brushProperty name="color" value="#F4F91B"/>
    </inkml:brush>
  </inkml:definitions>
  <inkml:trace contextRef="#ctx0" brushRef="#br0">1757 56 2759 0 0,'-61'3'3171'0'0,"42"-2"-2551"0"0,-1 0-1 0 0,0-1 1 0 0,0-1 0 0 0,-31-5 0 0 0,0-3 109 0 0,-86-3 1 0 0,59 7-435 0 0,-164-3 552 0 0,34 3-198 0 0,141 0-593 0 0,-162-5 344 0 0,189 11-334 0 0,-1 2 0 0 0,0 1 0 0 0,-64 16 0 0 0,47-3-1089 0 0,2 2 0 0 0,0 3-1 0 0,-62 34 1 0 0,80-36-2812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33:24.869"/>
    </inkml:context>
    <inkml:brush xml:id="br0">
      <inkml:brushProperty name="width" value="0.1" units="cm"/>
      <inkml:brushProperty name="height" value="0.1" units="cm"/>
      <inkml:brushProperty name="color" value="#E71224"/>
    </inkml:brush>
  </inkml:definitions>
  <inkml:trace contextRef="#ctx0" brushRef="#br0">1809 125 3223 0 0,'-24'-4'579'0'0,"0"0"-1"0"0,0 2 0 0 0,-1 2 0 0 0,1 0 1 0 0,-43 6-1 0 0,38-3-531 0 0,0-1-1 0 0,0-2 1 0 0,-38-3-1 0 0,-38-13 1145 0 0,14 1-197 0 0,0 4 0 0 0,-113 1 1 0 0,119 13-720 0 0,-94 0 366 0 0,138-4-448 0 0,1-2 0 0 0,-58-13 1 0 0,47 5-105 0 0,-10-4-52 0 0,0 3 1 0 0,-97-6-1 0 0,27 20-613 0 0,61 3 217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36:43.597"/>
    </inkml:context>
    <inkml:brush xml:id="br0">
      <inkml:brushProperty name="width" value="0.1" units="cm"/>
      <inkml:brushProperty name="height" value="0.1" units="cm"/>
      <inkml:brushProperty name="color" value="#F4F91B"/>
    </inkml:brush>
  </inkml:definitions>
  <inkml:trace contextRef="#ctx0" brushRef="#br0">1937 77 2615 0 0,'-1'-1'73'0'0,"1"0"0"0"0,-1 0 0 0 0,0 0 1 0 0,0 0-1 0 0,1 0 0 0 0,-1 0 0 0 0,0 0 0 0 0,0 0 0 0 0,0 0 0 0 0,0 0 0 0 0,0 0 0 0 0,-1 1 0 0 0,1-1 0 0 0,0 0 0 0 0,0 1 0 0 0,0-1 0 0 0,0 1 0 0 0,-1-1 0 0 0,1 1 0 0 0,0 0 0 0 0,-1-1 0 0 0,1 1 0 0 0,0 0 0 0 0,-1 0 0 0 0,1 0 0 0 0,0 0 0 0 0,0 0 0 0 0,-3 1 0 0 0,-24 13 125 0 0,20-10-132 0 0,1 0 1 0 0,-1 0-1 0 0,0-1 1 0 0,-16 5-1 0 0,-10 3 387 0 0,27-8-230 0 0,0-1-1 0 0,0 1 1 0 0,-12 1-1 0 0,4-2 222 0 0,10-2-364 0 0,1 0 1 0 0,0 1-1 0 0,-1 0 1 0 0,1 0-1 0 0,-1 0 0 0 0,-5 3 1 0 0,6-3-58 0 0,0 0-1 0 0,0-1 1 0 0,0 1 0 0 0,0-1 0 0 0,0 1 0 0 0,0-1-1 0 0,0 0 1 0 0,0-1 0 0 0,-8 0 0 0 0,-9-1 61 0 0,-13 3 72 0 0,24 0-112 0 0,1-1 1 0 0,-2 0 0 0 0,2 0-1 0 0,-1-1 1 0 0,0 0 0 0 0,0 0-1 0 0,0-2 1 0 0,0 1 0 0 0,-12-5-1 0 0,14 3 3 0 0,-1 1-1 0 0,1 1 0 0 0,-1-1 0 0 0,0 2 0 0 0,0-1 0 0 0,-12 0 0 0 0,-57 3 148 0 0,33 0-63 0 0,-59 3 173 0 0,-59-3 303 0 0,102-7-271 0 0,1-3 1 0 0,-60-16-1 0 0,30 3 274 0 0,-181-18 0 0 0,205 36-636 0 0,0 3 1 0 0,0 3-1 0 0,-102 15 1 0 0,119-8-213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36:44.849"/>
    </inkml:context>
    <inkml:brush xml:id="br0">
      <inkml:brushProperty name="width" value="0.1" units="cm"/>
      <inkml:brushProperty name="height" value="0.1" units="cm"/>
      <inkml:brushProperty name="color" value="#F4F91B"/>
    </inkml:brush>
  </inkml:definitions>
  <inkml:trace contextRef="#ctx0" brushRef="#br0">1660 276 3423 0 0,'-99'-46'1957'0'0,"-21"-10"733"0"0,111 52-2533 0 0,0 1 0 0 0,0-1 0 0 0,-1 2 0 0 0,1-1 0 0 0,-1 1 0 0 0,1 1 0 0 0,-1 0 0 0 0,-14 0 0 0 0,-80 7 31 0 0,99-6-174 0 0,2 1-12 0 0,-148 11 306 0 0,120-12-60 0 0,0-1 0 0 0,-59-9 0 0 0,-453-114 2579 0 0,497 113-2729 0 0,-1 1-1 0 0,0 3 1 0 0,-70-2 0 0 0,104 9-229 0 0,0 1 0 0 0,1 0 0 0 0,-1 1 1 0 0,-12 3-1 0 0,-5 6-3439 0 0,9 0-620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36:46.006"/>
    </inkml:context>
    <inkml:brush xml:id="br0">
      <inkml:brushProperty name="width" value="0.1" units="cm"/>
      <inkml:brushProperty name="height" value="0.1" units="cm"/>
      <inkml:brushProperty name="color" value="#F4F91B"/>
    </inkml:brush>
  </inkml:definitions>
  <inkml:trace contextRef="#ctx0" brushRef="#br0">902 62 1839 0 0,'-3'-2'178'0'0,"1"0"-1"0"0,-1 0 0 0 0,0 1 0 0 0,1-1 0 0 0,-1 1 0 0 0,0 0 0 0 0,0-1 0 0 0,0 1 0 0 0,0 1 0 0 0,0-1 0 0 0,0 0 0 0 0,0 1 0 0 0,-1-1 1 0 0,1 1-1 0 0,0 0 0 0 0,0 0 0 0 0,-4 1 0 0 0,-8 1 45 0 0,-1 0 0 0 0,-17 5 0 0 0,22-4-204 0 0,-30 7 323 0 0,0 0 791 0 0,-62 8 1 0 0,65-15-686 0 0,0-2 0 0 0,1-2-1 0 0,-1-1 1 0 0,-70-15 0 0 0,81 10-388 0 0,1-2 0 0 0,-26-12 0 0 0,35 13-28 0 0,-1 0 1 0 0,1 2 0 0 0,-1 0 0 0 0,-1 1 0 0 0,1 1 0 0 0,-25-3 0 0 0,37 7-82 0 0,1 0 0 0 0,-1 1 0 0 0,0-1 0 0 0,0 1 0 0 0,0 1 0 0 0,0-1 0 0 0,-7 3 0 0 0,-4 3-414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36:46.730"/>
    </inkml:context>
    <inkml:brush xml:id="br0">
      <inkml:brushProperty name="width" value="0.1" units="cm"/>
      <inkml:brushProperty name="height" value="0.1" units="cm"/>
      <inkml:brushProperty name="color" value="#F4F91B"/>
    </inkml:brush>
  </inkml:definitions>
  <inkml:trace contextRef="#ctx0" brushRef="#br0">2393 112 2759 0 0,'-2'-2'87'0'0,"0"-1"-1"0"0,1 1 1 0 0,-1 0-1 0 0,0 0 1 0 0,0 0-1 0 0,0 0 1 0 0,0 0-1 0 0,-1 0 1 0 0,1 0-1 0 0,0 1 1 0 0,-1-1-1 0 0,1 1 1 0 0,-1 0-1 0 0,0 0 1 0 0,-5-2-1 0 0,-5 0 289 0 0,-1-1 0 0 0,-14 0 0 0 0,7 0-192 0 0,-17 0 221 0 0,0 1 0 0 0,0 2 0 0 0,0 1 0 0 0,-52 8 0 0 0,16-2 20 0 0,-18 3 28 0 0,38-4-222 0 0,-55 0 0 0 0,-359 21 773 0 0,348-15-702 0 0,70-9-119 0 0,1-2-1 0 0,-1-2 0 0 0,1-2 1 0 0,0-2-1 0 0,-58-16 0 0 0,-245-51 550 0 0,310 64-708 0 0,-1 2 0 0 0,-1 3 0 0 0,1 1 0 0 0,-88 5 0 0 0,120 0-99 0 0,0 0 1 0 0,0 0 0 0 0,0 1 0 0 0,-19 7 0 0 0,-4 8-179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36:56.629"/>
    </inkml:context>
    <inkml:brush xml:id="br0">
      <inkml:brushProperty name="width" value="0.1" units="cm"/>
      <inkml:brushProperty name="height" value="0.1" units="cm"/>
      <inkml:brushProperty name="color" value="#F4F91B"/>
    </inkml:brush>
  </inkml:definitions>
  <inkml:trace contextRef="#ctx0" brushRef="#br0">1575 68 2671 0 0,'-5'-1'67'0'0,"1"0"-1"0"0,0 0 1 0 0,-1 0-1 0 0,1 0 1 0 0,-8-4-1 0 0,-6-2 143 0 0,1 4-113 0 0,0 0 0 0 0,-1 1-1 0 0,1 1 1 0 0,0 1 0 0 0,-21 2-1 0 0,-9 0 603 0 0,19 1-210 0 0,24-2-393 0 0,-1 0 0 0 0,0 0-1 0 0,0-1 1 0 0,0 1 0 0 0,-6-1-1 0 0,-3-1 193 0 0,-1 1 0 0 0,0 0-1 0 0,0 2 1 0 0,-27 5-1 0 0,34-6-237 0 0,1 1 153 0 0,0-1 1 0 0,0-1 0 0 0,0 1-1 0 0,0-1 1 0 0,0 0 0 0 0,-1-1-1 0 0,1 1 1 0 0,0-2 0 0 0,0 1-1 0 0,-11-4 1 0 0,-30-3 381 0 0,12 2-404 0 0,19 3-5 0 0,-27-8-1 0 0,24 4-83 0 0,0 1-1 0 0,-1 1 0 0 0,1 1 1 0 0,-1 1-1 0 0,0 1 0 0 0,0 0 1 0 0,-32 3-1 0 0,-8 0-45 0 0,33-2-37 0 0,12 1 18 0 0,-1 0-1 0 0,1 1 0 0 0,0 0 1 0 0,-1 2-1 0 0,1 0 0 0 0,0 1 1 0 0,-29 11-1 0 0,17-5 28 0 0,-53 14 1 0 0,53-17-44 0 0,-24 1 1 0 0,38-5 40 0 0,-1 0 0 0 0,0-1-1 0 0,1-1 1 0 0,-1 0 0 0 0,0-1 0 0 0,-22-2 0 0 0,-11 0 158 0 0,-31 0-17 0 0,77 2-181 0 0,1 0 0 0 0,-1 0 0 0 0,1 0 0 0 0,-1-1-1 0 0,1 1 1 0 0,0 0 0 0 0,-1 0 0 0 0,1-1 0 0 0,-1 1 0 0 0,1-1-1 0 0,0 0 1 0 0,-1 1 0 0 0,1-1 0 0 0,0 0 0 0 0,0 0-1 0 0,-1 0 1 0 0,1 1 0 0 0,0-1 0 0 0,0 0 0 0 0,0-1 0 0 0,0 1-1 0 0,0 0 1 0 0,0 0 0 0 0,1 0 0 0 0,-1-1 0 0 0,0 1-1 0 0,1 0 1 0 0,-1-1 0 0 0,0-1 0 0 0,-12-18 144 0 0,1 12 272 0 0,14 10-422 0 0,-1 0 0 0 0,1 0 1 0 0,0-1-1 0 0,-1 1 1 0 0,1 0-1 0 0,0-1 0 0 0,-1 1 1 0 0,1-1-1 0 0,2 1 0 0 0,43 1-7 0 0,-36-2 34 0 0,0 1 0 0 0,21 3 0 0 0,40 6 291 0 0,-6 0-185 0 0,-59-9-112 0 0,1 0 0 0 0,-1-1-1 0 0,0 0 1 0 0,1 0 0 0 0,10-3 0 0 0,16 1 144 0 0,-4 1 33 0 0,-11 1-78 0 0,1 0 1 0 0,-1 1-1 0 0,0 0 0 0 0,33 8 1 0 0,-30-4-44 0 0,1-2 0 0 0,-1 0 0 0 0,0-2 0 0 0,36-2 0 0 0,26 2 632 0 0,-40 1-367 0 0,84-7 0 0 0,-33-7 173 0 0,-76 9-422 0 0,0 0 0 0 0,1-2 0 0 0,22-8-1 0 0,-27 7-57 0 0,1 1 0 0 0,0 1-1 0 0,1 0 1 0 0,-1 1 0 0 0,24-1 0 0 0,48 10 22 0 0,-50-3-50 0 0,147 25 109 0 0,-154-22-114 0 0,15 3 5 0 0,64 10 51 0 0,-79-14 0 0 0,-27-4-44 0 0,0 0 1 0 0,0 0-1 0 0,0 0 0 0 0,0-1 0 0 0,0 0 0 0 0,1 1 1 0 0,-1-1-1 0 0,0-1 0 0 0,0 1 0 0 0,1-1 0 0 0,-1 1 0 0 0,0-1 1 0 0,0 0-1 0 0,0-1 0 0 0,0 1 0 0 0,6-4 0 0 0,-3 2 79 0 0,-6 3-88 0 0,-1-1 0 0 0,1 1 1 0 0,0 0-1 0 0,-1 0 0 0 0,1 0 0 0 0,0-1 1 0 0,-1 1-1 0 0,1 0 0 0 0,-1-1 0 0 0,1 1 0 0 0,0-1 1 0 0,-1 1-1 0 0,1-1 0 0 0,-1 1 0 0 0,1-1 1 0 0,-1 1-1 0 0,0-1 0 0 0,1 1 0 0 0,-1-1 0 0 0,1 1 1 0 0,-1-1-1 0 0,0 0 0 0 0,0 1 0 0 0,1-1 1 0 0,-1 0-1 0 0,0 1 0 0 0,0-2 0 0 0,3 4-16 0 0,0 0-1 0 0,0 0 1 0 0,0 1-1 0 0,0-1 1 0 0,5 6 0 0 0,35 53-2192 0 0,-29-43 450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05:31.788"/>
    </inkml:context>
    <inkml:brush xml:id="br0">
      <inkml:brushProperty name="width" value="0.1" units="cm"/>
      <inkml:brushProperty name="height" value="0.1" units="cm"/>
      <inkml:brushProperty name="color" value="#F4F91B"/>
    </inkml:brush>
  </inkml:definitions>
  <inkml:trace contextRef="#ctx0" brushRef="#br0">62 52 10967 0 0,'-13'-11'976'0'0,"0"-2"-784"0"0,2 0-192 0 0,0 2 0 0 0,5 7-88 0 0,0 4-56 0 0,5 6-16 0 0,1-1 0 0 0,1 3-368 0 0,1 1-80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40:20.950"/>
    </inkml:context>
    <inkml:brush xml:id="br0">
      <inkml:brushProperty name="width" value="0.1" units="cm"/>
      <inkml:brushProperty name="height" value="0.1" units="cm"/>
      <inkml:brushProperty name="color" value="#F4F91B"/>
    </inkml:brush>
  </inkml:definitions>
  <inkml:trace contextRef="#ctx0" brushRef="#br0">1 1 1727 0 0,'0'0'72'0'0,"1"0"24"0"0,1 1-96 0 0,0-1 0 0 0,0 2 0 0 0,0 0 0 0 0,-2 0 0 0 0,2 0 0 0 0,1 2 0 0 0,3 1 0 0 0,0-1 0 0 0,-1 1 0 0 0,3-1 64 0 0,-1 2-64 0 0,-1-3 0 0 0,-1-1 0 0 0,1 2 0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40:24.936"/>
    </inkml:context>
    <inkml:brush xml:id="br0">
      <inkml:brushProperty name="width" value="0.1" units="cm"/>
      <inkml:brushProperty name="height" value="0.1" units="cm"/>
      <inkml:brushProperty name="color" value="#F4F91B"/>
    </inkml:brush>
  </inkml:definitions>
  <inkml:trace contextRef="#ctx0" brushRef="#br0">0 197 919 0 0,'1'0'6'0'0,"-1"0"-1"0"0,0 0 1 0 0,0 0-1 0 0,1 0 0 0 0,-1 0 1 0 0,0-1-1 0 0,0 1 1 0 0,1 0-1 0 0,-1 0 0 0 0,0 0 1 0 0,0 0-1 0 0,1 0 0 0 0,-1 0 1 0 0,0 0-1 0 0,0 0 1 0 0,1 0-1 0 0,-1 0 0 0 0,0 0 1 0 0,0 0-1 0 0,1 0 0 0 0,-1 0 1 0 0,0 0-1 0 0,0 1 1 0 0,1-1-1 0 0,-1 0 0 0 0,0 0 1 0 0,0 0-1 0 0,1 0 0 0 0,-1 0 1 0 0,0 0-1 0 0,0 1 1 0 0,0-1-1 0 0,1 0 0 0 0,-1 1 1 0 0,3 10 674 0 0,-6 20 4505 0 0,11-32-4740 0 0,-3 1-426 0 0,0 0 0 0 0,1 0 1 0 0,-1 1-1 0 0,0-1 0 0 0,0 1 0 0 0,0 0 0 0 0,0 1 0 0 0,9 3 1 0 0,11 2 79 0 0,-14-5-52 0 0,-3 0 35 0 0,1 0 0 0 0,-1-1 0 0 0,0 0 0 0 0,1 0 0 0 0,-1-1 0 0 0,1 0 0 0 0,11-2 0 0 0,122-29 1299 0 0,-122 27-1308 0 0,1 2 0 0 0,39-1 0 0 0,12 0-75 0 0,-55-1 54 0 0,0 0 0 0 0,-1-1 0 0 0,1 0 0 0 0,-1-2-1 0 0,0 0 1 0 0,19-11 0 0 0,-16 7 47 0 0,1 2-1 0 0,0 0 1 0 0,27-8 0 0 0,51-11 32 0 0,18-4 15 0 0,-64 20 692 0 0,57-12-1405 0 0,-53 13 493 0 0,-28 5 98 0 0,0 1 0 0 0,0 2 0 0 0,0 0 0 0 0,51 3 0 0 0,-54 1 33 0 0,29-1 1 0 0,-37-1-19 0 0,1 0 1 0 0,0 2-1 0 0,-1 0 1 0 0,27 5-1 0 0,-7 1-25 0 0,-29-6-9 0 0,0 0 0 0 0,0 0 0 0 0,0 1 0 0 0,-1 0 0 0 0,1 1 0 0 0,0 0 0 0 0,-1 0 0 0 0,0 1 0 0 0,9 4 0 0 0,0 3-5 0 0,0-1 0 0 0,34 16 0 0 0,-27-17 13 0 0,1-2-1 0 0,0 0 0 0 0,0-1 0 0 0,29 3 1 0 0,-31-6-11 0 0,64 17 70 0 0,-68-15-26 0 0,44 14 85 0 0,41 9 58 0 0,-84-24-147 0 0,1-1 1 0 0,-1-1 0 0 0,0 0-1 0 0,1-2 1 0 0,28-2 0 0 0,63-16 189 0 0,-91 14-157 0 0,-1-2 0 0 0,0 0 1 0 0,29-13-1 0 0,-41 16-54 0 0,0 1 0 0 0,1 0 0 0 0,-1 0 0 0 0,1 1 0 0 0,-1 0-1 0 0,1 0 1 0 0,-1 1 0 0 0,12 0 0 0 0,-14 0-28 0 0,5 0 28 0 0,0-2 0 0 0,0 1 0 0 0,16-5 0 0 0,9-2 23 0 0,22 5 92 0 0,-50 3-135 0 0,8 0 24 0 0,0 0-1 0 0,21-4 1 0 0,-32 2-9 0 0,0 0-1 0 0,0 0 1 0 0,-1-1 0 0 0,1 1-1 0 0,0-1 1 0 0,-1 0 0 0 0,6-6-1 0 0,-8 9-39 0 0,0-1 0 0 0,0 0 0 0 0,0 0 0 0 0,0 1-1 0 0,0-1 1 0 0,0 0 0 0 0,0 1 0 0 0,0-1 0 0 0,0 1 0 0 0,0-1 0 0 0,0 1-1 0 0,0 0 1 0 0,1-1 0 0 0,-1 1 0 0 0,0 0 0 0 0,0 0 0 0 0,0 0-1 0 0,1 0 1 0 0,-1 0 0 0 0,0 0 0 0 0,0 0 0 0 0,0 0 0 0 0,1 0-1 0 0,-1 1 1 0 0,0-1 0 0 0,0 0 0 0 0,0 1 0 0 0,0-1 0 0 0,0 1 0 0 0,0 0-1 0 0,0-1 1 0 0,0 1 0 0 0,0 0 0 0 0,0-1 0 0 0,0 1 0 0 0,0 0-1 0 0,0 0 1 0 0,0 0 0 0 0,-1 0 0 0 0,1 0 0 0 0,1 1 0 0 0,3 7-1178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40:27.551"/>
    </inkml:context>
    <inkml:brush xml:id="br0">
      <inkml:brushProperty name="width" value="0.1" units="cm"/>
      <inkml:brushProperty name="height" value="0.1" units="cm"/>
      <inkml:brushProperty name="color" value="#F4F91B"/>
    </inkml:brush>
  </inkml:definitions>
  <inkml:trace contextRef="#ctx0" brushRef="#br0">0 61 3823 0 0,'20'-15'168'0'0,"1"1"40"0"0,1 1-208 0 0,0 1 0 0 0,-5 7 0 0 0,-6 3 0 0 0,-3 4 0 0 0,1-2 0 0 0,9 2 0 0 0,10 0 0 0 0,9 1-80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33:25.979"/>
    </inkml:context>
    <inkml:brush xml:id="br0">
      <inkml:brushProperty name="width" value="0.1" units="cm"/>
      <inkml:brushProperty name="height" value="0.1" units="cm"/>
      <inkml:brushProperty name="color" value="#E71224"/>
    </inkml:brush>
  </inkml:definitions>
  <inkml:trace contextRef="#ctx0" brushRef="#br0">1468 207 1375 0 0,'-7'-5'195'0'0,"0"0"0"0"0,0 0 0 0 0,0 1 0 0 0,-1 0 0 0 0,0 0 0 0 0,0 1 0 0 0,0 0 0 0 0,0 0 0 0 0,-17-2-1 0 0,-4 0 2207 0 0,-47 0-1 0 0,23 2-2575 0 0,-13-1 285 0 0,0-4 1 0 0,1-3-1 0 0,-123-36 0 0 0,7-10 1106 0 0,148 49-1009 0 0,0 2 0 0 0,0 1 0 0 0,-57-1 0 0 0,-171 28-144 0 0,186-13-183 0 0,12 0-84 0 0,1 5-19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40:28.883"/>
    </inkml:context>
    <inkml:brush xml:id="br0">
      <inkml:brushProperty name="width" value="0.1" units="cm"/>
      <inkml:brushProperty name="height" value="0.1" units="cm"/>
      <inkml:brushProperty name="color" value="#F4F91B"/>
    </inkml:brush>
  </inkml:definitions>
  <inkml:trace contextRef="#ctx0" brushRef="#br0">4 50 2759 0 0,'-3'-7'248'0'0,"4"-1"-248"0"0,-1 5 0 0 0,0 1 0 0 0,2 2 72 0 0,0 0-72 0 0,0-4 64 0 0,2-2-64 0 0,3 1 0 0 0,1-3 0 0 0,3 5 0 0 0,3-1-1240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40:30.495"/>
    </inkml:context>
    <inkml:brush xml:id="br0">
      <inkml:brushProperty name="width" value="0.1" units="cm"/>
      <inkml:brushProperty name="height" value="0.1" units="cm"/>
      <inkml:brushProperty name="color" value="#F4F91B"/>
    </inkml:brush>
  </inkml:definitions>
  <inkml:trace contextRef="#ctx0" brushRef="#br0">1 13 1839 0 0,'0'-7'0'0'0,"0"1"72"0"0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40:31.292"/>
    </inkml:context>
    <inkml:brush xml:id="br0">
      <inkml:brushProperty name="width" value="0.1" units="cm"/>
      <inkml:brushProperty name="height" value="0.1" units="cm"/>
      <inkml:brushProperty name="color" value="#F4F91B"/>
    </inkml:brush>
  </inkml:definitions>
  <inkml:trace contextRef="#ctx0" brushRef="#br0">1 45 2615 0 0,'25'-17'112'0'0,"-6"6"32"0"0,-2 1-144 0 0,-6 5 0 0 0,-2 3 0 0 0,-3 2 0 0 0,1 2 0 0 0,4-2 0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40:38.619"/>
    </inkml:context>
    <inkml:brush xml:id="br0">
      <inkml:brushProperty name="width" value="0.1" units="cm"/>
      <inkml:brushProperty name="height" value="0.1" units="cm"/>
      <inkml:brushProperty name="color" value="#F4F91B"/>
    </inkml:brush>
  </inkml:definitions>
  <inkml:trace contextRef="#ctx0" brushRef="#br0">7 14 919 0 0,'-7'-14'4845'0'0,"10"21"-4524"0"0,-2-4-255 0 0,0 0-1 0 0,0-1 1 0 0,0 1 0 0 0,0 0 0 0 0,1-1 0 0 0,-1 1-1 0 0,1-1 1 0 0,0 1 0 0 0,0-1 0 0 0,0 0 0 0 0,0 1 0 0 0,0-1-1 0 0,0 0 1 0 0,0 0 0 0 0,1-1 0 0 0,-1 1 0 0 0,1 0-1 0 0,-1-1 1 0 0,1 0 0 0 0,0 1 0 0 0,0-1 0 0 0,-1 0 0 0 0,1-1-1 0 0,0 1 1 0 0,0 0 0 0 0,0-1 0 0 0,0 1 0 0 0,0-1-1 0 0,0 0 1 0 0,0 0 0 0 0,0 0 0 0 0,3-1 0 0 0,7 1 91 0 0,0 0 0 0 0,0 1 0 0 0,-1 1 0 0 0,1 0 1 0 0,-1 0-1 0 0,13 5 0 0 0,28 5-21 0 0,111 0 297 0 0,-115-10-272 0 0,231 17 373 0 0,-222-16-475 0 0,-6 1 171 0 0,91-7 1 0 0,-104-1-203 0 0,49-6 151 0 0,122 3 0 0 0,21 5 54 0 0,-78-1-92 0 0,-58 1-96 0 0,93 4 48 0 0,-75 8-84 0 0,45 2 24 0 0,-118-11-14 0 0,78-8 0 0 0,-24-4 127 0 0,160 1 0 0 0,-198 13-92 0 0,0 2 0 0 0,0 2-1 0 0,-1 3 1 0 0,64 20-1 0 0,-78-17-53 0 0,1-2 0 0 0,0-2 0 0 0,65 6 0 0 0,110-8 63 0 0,80 7 56 0 0,-117-4-51 0 0,37 5 2 0 0,194 26-16 0 0,-178-42 52 0 0,-11 0-74 0 0,-74 12-32 0 0,173 1 0 0 0,-57-16 79 0 0,-71 2-30 0 0,-92 1-49 0 0,85-4 0 0 0,33-15 0 0 0,-181 17 15 0 0,98-3 109 0 0,-101 7-66 0 0,53 10 0 0 0,4 1 7 0 0,-22-11-33 0 0,97-10-1 0 0,-144 8-30 0 0,5-2 8 0 0,120-11 110 0 0,-17 3-44 0 0,0 8 16 0 0,-3 0-65 0 0,114-8-26 0 0,-35 2 0 0 0,-5 10 0 0 0,-4 1 0 0 0,-41-7 32 0 0,187 16 0 0 0,12-9-32 0 0,-307-2 0 0 0,98 15 0 0 0,-108-9 0 0 0,1 1 0 0 0,60 19 0 0 0,7 1 0 0 0,-46-17 32 0 0,97 3 0 0 0,-133-12-233 0 0,1 2 1 0 0,32 6-1 0 0,-46-6-149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40:40.528"/>
    </inkml:context>
    <inkml:brush xml:id="br0">
      <inkml:brushProperty name="width" value="0.1" units="cm"/>
      <inkml:brushProperty name="height" value="0.1" units="cm"/>
      <inkml:brushProperty name="color" value="#F4F91B"/>
    </inkml:brush>
  </inkml:definitions>
  <inkml:trace contextRef="#ctx0" brushRef="#br0">44 4 2303 0 0,'-1'-1'12'0'0,"-1"1"-1"0"0,1-1 0 0 0,-1 1 0 0 0,0-1 1 0 0,1 1-1 0 0,-1 0 0 0 0,0 0 0 0 0,1-1 1 0 0,-1 1-1 0 0,0 0 0 0 0,0 1 0 0 0,1-1 0 0 0,-1 0 1 0 0,0 0-1 0 0,1 1 0 0 0,-1-1 0 0 0,1 1 1 0 0,-1-1-1 0 0,0 1 0 0 0,1 0 0 0 0,-1 0 1 0 0,1-1-1 0 0,-1 1 0 0 0,1 0 0 0 0,-2 2 0 0 0,2-1 130 0 0,1 0-1 0 0,0 0 1 0 0,0 0-1 0 0,0 0 0 0 0,0 0 1 0 0,0-1-1 0 0,1 1 0 0 0,-1 0 1 0 0,1 0-1 0 0,-1 0 1 0 0,1 0-1 0 0,-1-1 0 0 0,2 3 1 0 0,-1-2-131 0 0,0 0 1 0 0,0 0-1 0 0,0-1 0 0 0,1 1 1 0 0,-1-1-1 0 0,0 1 1 0 0,0-1-1 0 0,1 1 0 0 0,-1-1 1 0 0,1 0-1 0 0,0 0 1 0 0,-1 0-1 0 0,1 0 0 0 0,0 0 1 0 0,-1 0-1 0 0,1 0 0 0 0,0 0 1 0 0,0-1-1 0 0,0 1 1 0 0,3 0-1 0 0,3 0 206 0 0,-1-1 1 0 0,1 0-1 0 0,-1 0 0 0 0,10-2 1 0 0,-10 1 78 0 0,0 1 1 0 0,0-1 0 0 0,0 1 0 0 0,12 2-1 0 0,173 31 1278 0 0,-8-2-878 0 0,-129-23-323 0 0,0-2-1 0 0,1-2 0 0 0,63-5 0 0 0,10 1-126 0 0,-29-2 38 0 0,101-14 1 0 0,-37 1 297 0 0,189 14-131 0 0,-202-1-450 0 0,-98 0 0 0 0,1 2 0 0 0,75 8 0 0 0,-11 3 54 0 0,-79-9-44 0 0,230-3 100 0 0,-185-3-81 0 0,242 11 134 0 0,-240-3-145 0 0,-33-4 39 0 0,59-9 1 0 0,-12 2 9 0 0,150 8-57 0 0,-89 14 28 0 0,-17-2 21 0 0,-111-12-48 0 0,0-1-1 0 0,45-7 0 0 0,15-3 54 0 0,-1 3 0 0 0,104 6 0 0 0,17 3 46 0 0,-152-5-69 0 0,89-15 0 0 0,-86 9-2 0 0,0 3-1 0 0,1 2 0 0 0,0 3 1 0 0,85 10-1 0 0,-65-3-38 0 0,0-4 0 0 0,91-10 0 0 0,16-2 0 0 0,-129 8 0 0 0,8-1 26 0 0,105-7 76 0 0,-135 6-74 0 0,47 3 0 0 0,-50 2-20 0 0,1 0-8 0 0,64 13 0 0 0,11 0 0 0 0,40-8 0 0 0,-41-6 211 0 0,-109 0-196 0 0,0 0 0 0 0,1 0 1 0 0,-1 1-1 0 0,0-1 0 0 0,0 1 0 0 0,0 0 0 0 0,1 0 1 0 0,-1 0-1 0 0,0 0 0 0 0,4 3 0 0 0,-6-2-62 0 0,0-1-1 0 0,0 1 1 0 0,0 0 0 0 0,0 0-1 0 0,0-1 1 0 0,-1 1-1 0 0,1 0 1 0 0,-1 1 0 0 0,1-1-1 0 0,-1 0 1 0 0,0 0-1 0 0,0 0 1 0 0,0 1 0 0 0,0-1-1 0 0,0 1 1 0 0,-1-1-1 0 0,1 1 1 0 0,0 3 0 0 0,1 10-447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40:43.570"/>
    </inkml:context>
    <inkml:brush xml:id="br0">
      <inkml:brushProperty name="width" value="0.1" units="cm"/>
      <inkml:brushProperty name="height" value="0.1" units="cm"/>
      <inkml:brushProperty name="color" value="#F4F91B"/>
    </inkml:brush>
  </inkml:definitions>
  <inkml:trace contextRef="#ctx0" brushRef="#br0">0 3 1839 0 0,'3'-1'229'0'0,"1"1"0"0"0,-1-1 0 0 0,0 1 0 0 0,1 0-1 0 0,-1 0 1 0 0,0 0 0 0 0,1 0 0 0 0,-1 1 0 0 0,0-1-1 0 0,7 3 1 0 0,5-1-122 0 0,44 1 1599 0 0,103-6 0 0 0,-101-1-1336 0 0,0 3-1 0 0,0 3 0 0 0,105 16 1 0 0,-83-8-53 0 0,0-3-1 0 0,110-6 1 0 0,-147 0-92 0 0,91 14-1 0 0,-84-8 219 0 0,95 5 133 0 0,24 3-1334 0 0,-75-3 950 0 0,140 0 0 0 0,-181-12-164 0 0,128 3 82 0 0,-108 1-78 0 0,273 10 323 0 0,-42 11-223 0 0,-184-10 45 0 0,-76-12-19 0 0,0-1 0 0 0,57-6 0 0 0,93-20 313 0 0,9 0-152 0 0,-9 22-229 0 0,-125 5-47 0 0,89-10 0 0 0,207-22 125 0 0,-339 28-160 0 0,72-6 54 0 0,422-6 20 0 0,-181 42-82 0 0,-242-19 0 0 0,151-5 0 0 0,-183-5 0 0 0,99 4 0 0 0,116-4 0 0 0,-173-9 0 0 0,44-2 0 0 0,-8 13-3 0 0,40-3 60 0 0,-60-11-30 0 0,-58 3-12 0 0,1 4 1 0 0,69 4 0 0 0,210-1-16 0 0,-128-15 0 0 0,-112 4 21 0 0,73-2 22 0 0,-3 23-21 0 0,-104-2-1 0 0,136-8 0 0 0,-164-3-21 0 0,-1 3 0 0 0,0 2 0 0 0,1 2 0 0 0,80 13 0 0 0,76 17 0 0 0,-178-29 0 0 0,69 6 20 0 0,187-9 0 0 0,-7-1 4 0 0,271 12 40 0 0,-334-15-20 0 0,-88 3-24 0 0,359 4-20 0 0,-223 25 0 0 0,-8 0 0 0 0,-196-26 2 0 0,-12-1-9 0 0,79 13 0 0 0,-115-12-273 0 0,0-1 0 0 0,-1 1 0 0 0,1 0 0 0 0,-1 0-1 0 0,1 1 1 0 0,-1 0 0 0 0,6 4 0 0 0,-5-3-907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40:46.631"/>
    </inkml:context>
    <inkml:brush xml:id="br0">
      <inkml:brushProperty name="width" value="0.1" units="cm"/>
      <inkml:brushProperty name="height" value="0.1" units="cm"/>
      <inkml:brushProperty name="color" value="#F4F91B"/>
    </inkml:brush>
  </inkml:definitions>
  <inkml:trace contextRef="#ctx0" brushRef="#br0">1 14 2303 0 0,'122'5'3315'0'0,"-70"-1"-2833"0"0,0-2 0 0 0,52-6-1 0 0,-80 3-293 0 0,0 0-1 0 0,0 1 0 0 0,0 2 1 0 0,0 0-1 0 0,36 9 0 0 0,101 22 37 0 0,-101-23-31 0 0,63 19 0 0 0,-86-20-11 0 0,0-2 1 0 0,0-1 0 0 0,46 1 0 0 0,-24-2 56 0 0,16 0-105 0 0,0-2-1 0 0,99-10 0 0 0,65-24 267 0 0,236-20 38 0 0,-403 41-367 0 0,-33 3-5 0 0,44-1-1 0 0,-7 3-42 0 0,28 0 29 0 0,-24 3 43 0 0,42 1 55 0 0,-32 4-80 0 0,152-15-1 0 0,-186 6-46 0 0,-1 2 1 0 0,1 3-1 0 0,-1 2 1 0 0,85 13-1 0 0,75 22-23 0 0,-149-28 0 0 0,134-3 0 0 0,-23-2 0 0 0,-53 7 22 0 0,-31-2 37 0 0,183-6-1 0 0,-226-7-45 0 0,5-1 13 0 0,0 3 0 0 0,0 2 0 0 0,83 8 0 0 0,476 53-26 0 0,-501-55 0 0 0,241 1 0 0 0,184-8 64 0 0,-130-5 64 0 0,-283 5-64 0 0,167 20 0 0 0,75-4-64 0 0,-126-5 0 0 0,-77 0 0 0 0,38-8 0 0 0,-95-2 0 0 0,-34 4 15 0 0,86 15-1 0 0,-87-8 10 0 0,89 2 1 0 0,72-33 265 0 0,3 1-18 0 0,-151 20-249 0 0,299-11 210 0 0,134 2-169 0 0,-501 10-64 0 0,178-8 42 0 0,-71 0-20 0 0,-2 6 10 0 0,146 19 0 0 0,-159-11-12 0 0,156-9-1 0 0,-164-2-4 0 0,68 8-3 0 0,-104-1 56 0 0,122-8 1 0 0,219-40 392 0 0,-189 32-400 0 0,-180 11-58 0 0,40-4 19 0 0,-43 2-1 0 0,53 1 0 0 0,-41 5-21 0 0,-3 0 0 0 0,0 1 0 0 0,62 13 0 0 0,133 37 0 0 0,-203-43 26 0 0,0-2 0 0 0,1-1 0 0 0,69 4 0 0 0,-70-12 78 0 0,-15 0-15 0 0,0 1-1 0 0,25 3 0 0 0,-39-2-114 0 0,-1 0 1 0 0,1 0-1 0 0,-1 1 1 0 0,0-1-1 0 0,1 1 0 0 0,-1 0 1 0 0,0 1-1 0 0,0-1 1 0 0,-1 1-1 0 0,1 0 0 0 0,0 0 1 0 0,7 7-1 0 0,-1 3-194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40:52.234"/>
    </inkml:context>
    <inkml:brush xml:id="br0">
      <inkml:brushProperty name="width" value="0.1" units="cm"/>
      <inkml:brushProperty name="height" value="0.1" units="cm"/>
      <inkml:brushProperty name="color" value="#F4F91B"/>
    </inkml:brush>
  </inkml:definitions>
  <inkml:trace contextRef="#ctx0" brushRef="#br0">1 1 455 0 0,'5'5'2186'0'0,"20"23"-1788"0"0,-25-27-324 0 0,1 0 0 0 0,-1 1 0 0 0,1-1 0 0 0,0 0 0 0 0,0-1 0 0 0,-1 1 0 0 0,1 0 0 0 0,0 0 0 0 0,0 0-1 0 0,0 0 1 0 0,0-1 0 0 0,0 1 0 0 0,0 0 0 0 0,0-1 0 0 0,0 1 0 0 0,0-1 0 0 0,1 1 0 0 0,-1-1 0 0 0,0 0 0 0 0,0 1-1 0 0,0-1 1 0 0,1 0 0 0 0,-1 0 0 0 0,2 0 0 0 0,3 0 234 0 0,0-1 0 0 0,0 1 1 0 0,0-2-1 0 0,7-1 0 0 0,-8 2-202 0 0,0-1 0 0 0,0 1 0 0 0,0 0 0 0 0,0 1 1 0 0,10-1-1 0 0,0 4-11 0 0,0 0 0 0 0,16 6 1 0 0,-20-5-7 0 0,0-1 1 0 0,0 0-1 0 0,0-1 0 0 0,0 0 1 0 0,14 1-1 0 0,123-15 605 0 0,-118 9-649 0 0,71-2 179 0 0,-8 0-43 0 0,-57 2-175 0 0,2-2 14 0 0,0 3-1 0 0,42 2 0 0 0,-7 8-20 0 0,44 2 66 0 0,-56-7-40 0 0,0 3-1 0 0,74 17 0 0 0,-118-20-33 0 0,38 11 9 0 0,-36-9 0 0 0,1-1 0 0 0,33 4 0 0 0,-33-8 41 0 0,0 0 0 0 0,21-5 0 0 0,3 1 106 0 0,-16 1-49 0 0,-1-2 0 0 0,28-7 0 0 0,10-3 90 0 0,65-3 358 0 0,-109 17-594 0 0,-1 1 0 0 0,30 3 0 0 0,-21-1 38 0 0,75-1 74 0 0,-77-2-44 0 0,-23 0-17 0 0,0 1 1 0 0,-1 0 0 0 0,1 0-1 0 0,-1 0 1 0 0,1 0 0 0 0,0 0 0 0 0,-1 1-1 0 0,1-1 1 0 0,-1 1 0 0 0,1 0 0 0 0,3 2-1 0 0,2 1-69 0 0,0 1-1 0 0,0 0 0 0 0,-1 0 1 0 0,11 10-1 0 0,-11-8-320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40:55.166"/>
    </inkml:context>
    <inkml:brush xml:id="br0">
      <inkml:brushProperty name="width" value="0.1" units="cm"/>
      <inkml:brushProperty name="height" value="0.1" units="cm"/>
      <inkml:brushProperty name="color" value="#F4F91B"/>
    </inkml:brush>
  </inkml:definitions>
  <inkml:trace contextRef="#ctx0" brushRef="#br0">0 185 2127 0 0,'1'2'91'0'0,"0"-1"-1"0"0,0 0 0 0 0,0 1 0 0 0,0-1 0 0 0,0 0 0 0 0,1 0 0 0 0,-1 0 0 0 0,0 0 0 0 0,1 0 0 0 0,-1 0 0 0 0,1 0 0 0 0,-1 0 0 0 0,1 0 0 0 0,-1-1 0 0 0,1 1 0 0 0,-1-1 0 0 0,1 1 0 0 0,0-1 0 0 0,-1 1 1 0 0,3-1-1 0 0,38 0 632 0 0,-28 0-457 0 0,42-3 836 0 0,66-11-1 0 0,-66 7-708 0 0,146-8 507 0 0,-107 14-735 0 0,0-4 1 0 0,93-17-1 0 0,-42-12-104 0 0,-75 19 7 0 0,-20 4-3 0 0,72-7-1 0 0,37 2-36 0 0,-34 2 31 0 0,56-10 59 0 0,-132 20-53 0 0,74 3 0 0 0,-79 7-26 0 0,11-1-12 0 0,-56-5-18 0 0,1 0 0 0 0,0 0-1 0 0,0 0 1 0 0,0 0-1 0 0,-1 1 1 0 0,1-1 0 0 0,0 0-1 0 0,0 0 1 0 0,-1 0-1 0 0,1 1 1 0 0,0-1 0 0 0,0 0-1 0 0,-1 1 1 0 0,1-1-1 0 0,0 1 1 0 0,-1-1 0 0 0,1 0-1 0 0,-1 1 1 0 0,1 0-1 0 0,0-1 1 0 0,-1 1 0 0 0,1-1-1 0 0,-1 1 1 0 0,1 0-1 0 0,0 0 1 0 0,-1 0 1 0 0,0-1 1 0 0,0 1-1 0 0,0-1 1 0 0,0 1-1 0 0,0-1 1 0 0,0 1-1 0 0,-1-1 0 0 0,1 1 1 0 0,0-1-1 0 0,0 1 1 0 0,0-1-1 0 0,0 1 1 0 0,0-1-1 0 0,-1 1 0 0 0,1-1 1 0 0,0 1-1 0 0,-1-1 1 0 0,1 1-1 0 0,0-1 1 0 0,-1 0-1 0 0,1 1 0 0 0,0-1 1 0 0,-1 1-1 0 0,1-1 1 0 0,0 0-1 0 0,-1 0 1 0 0,1 1-1 0 0,-1-1 0 0 0,1 0 1 0 0,-1 0-1 0 0,1 1 1 0 0,-1-1-1 0 0,1 0 1 0 0,-1 0-1 0 0,1 0 0 0 0,-1 0 1 0 0,1 0-1 0 0,-2 0 1 0 0,1 1 2 0 0,-1-1 0 0 0,0 1 0 0 0,1-1 0 0 0,-1 1 0 0 0,1 0 1 0 0,-1 0-1 0 0,1-1 0 0 0,-1 1 0 0 0,1 0 0 0 0,-1 0 0 0 0,1 1 0 0 0,-2 1 1 0 0,-4 7-2994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9T22:41:03.421"/>
    </inkml:context>
    <inkml:brush xml:id="br0">
      <inkml:brushProperty name="width" value="0.1" units="cm"/>
      <inkml:brushProperty name="height" value="0.1" units="cm"/>
      <inkml:brushProperty name="color" value="#F4F91B"/>
    </inkml:brush>
  </inkml:definitions>
  <inkml:trace contextRef="#ctx0" brushRef="#br0">8012 168 919 0 0,'-2'-3'248'0'0,"-1"-1"0"0"0,1 1 0 0 0,0-1 0 0 0,0 0 0 0 0,0 0 0 0 0,0 0 0 0 0,1 0 0 0 0,-1 0 0 0 0,0-7 0 0 0,1 5 90 0 0,-1 0-1 0 0,0 0 1 0 0,0 0 0 0 0,-4-6-1 0 0,-1 0 246 0 0,-18-25 1039 0 0,23 35-1540 0 0,0-1 0 0 0,-1 1 0 0 0,1-1 1 0 0,-1 1-1 0 0,0 0 0 0 0,0 1 0 0 0,0-1 0 0 0,0 0 0 0 0,0 1 0 0 0,0-1 0 0 0,-4 0 0 0 0,-1-1-12 0 0,-1 0 0 0 0,1 1 0 0 0,-1 0 0 0 0,0 1 0 0 0,1-1 0 0 0,-1 2 0 0 0,0-1 0 0 0,0 1 0 0 0,0 1 0 0 0,-17 2 0 0 0,5-1 128 0 0,19-2-158 0 0,0 0 1 0 0,0 0 0 0 0,0 0-1 0 0,1 0 1 0 0,-1 1-1 0 0,0-1 1 0 0,0 0 0 0 0,0 1-1 0 0,0-1 1 0 0,1 1-1 0 0,-1 0 1 0 0,0 0 0 0 0,0-1-1 0 0,1 1 1 0 0,-1 0-1 0 0,1 0 1 0 0,-1 1 0 0 0,1-1-1 0 0,-1 0 1 0 0,1 0-1 0 0,-2 2 1 0 0,-12 16 87 0 0,1 0 0 0 0,-21 38 0 0 0,29-45 10 0 0,0 0 0 0 0,1 1 0 0 0,1 0 0 0 0,-1 0 0 0 0,2 0-1 0 0,-3 19 1 0 0,5-17 22 0 0,1 1-1 0 0,1-1 0 0 0,3 21 0 0 0,1 7-62 0 0,-2-20 9 0 0,1 0 1 0 0,1 0-1 0 0,10 29 1 0 0,-1-6 253 0 0,6 7 43 0 0,-15-41-336 0 0,0 0 1 0 0,-1 0-1 0 0,0 0 0 0 0,2 15 0 0 0,-5-15-36 0 0,0 0 0 0 0,0 0 1 0 0,-2 0-1 0 0,1 0 0 0 0,-2-1 0 0 0,-2 16 1 0 0,-25 67 314 0 0,14-44-73 0 0,10-32-158 0 0,-1 0 1 0 0,0 0 0 0 0,-11 19 0 0 0,12-30-48 0 0,0 0 0 0 0,-1 0 0 0 0,1-1 0 0 0,-2 1 0 0 0,1-2 0 0 0,-1 1 0 0 0,1-1 1 0 0,-12 7-1 0 0,-15 12 207 0 0,19-13-240 0 0,0-1-1 0 0,-1 0 0 0 0,0-2 1 0 0,0 0-1 0 0,-18 7 0 0 0,-85 26 91 0 0,34-14-21 0 0,32-11-35 0 0,-2-2-1 0 0,0-2 1 0 0,-64 5 0 0 0,13-11 221 0 0,-211 10 81 0 0,101-32-270 0 0,155 8-65 0 0,0 4 0 0 0,0 1 0 0 0,-63 7 0 0 0,3 10-36 0 0,-12 2 0 0 0,-170-2 0 0 0,34-3 126 0 0,173-3-27 0 0,-145-8-1 0 0,-22-27 140 0 0,77 7-39 0 0,-1-4-108 0 0,-112-7 90 0 0,-49 41-148 0 0,12 0-2 0 0,254-11-9 0 0,0 4-1 0 0,-147 25 0 0 0,110-11-21 0 0,-227 3 0 0 0,80-2 46 0 0,119-5-28 0 0,-72-12-18 0 0,42-2 0 0 0,135 3 0 0 0,2 2 0 0 0,-58 13 0 0 0,56-7 0 0 0,-153 31 0 0 0,153-35 0 0 0,0-1 0 0 0,-74-2 0 0 0,87-4 11 0 0,-28-1 74 0 0,-71-12 1 0 0,79 1-69 0 0,32 9 46 0 0,-32-6 1 0 0,-20 1-54 0 0,25 3-10 0 0,0 1 0 0 0,-56 2 0 0 0,71 6 0 0 0,1 2 0 0 0,0 1 0 0 0,-49 17 0 0 0,57-17-4 0 0,1 1 0 0 0,1 1 1 0 0,0 0-1 0 0,-29 20 0 0 0,37-22-1 0 0,1 1 0 0 0,0 0 0 0 0,0 0 1 0 0,1 0-1 0 0,0 1 0 0 0,0 0 0 0 0,1 1 1 0 0,0-1-1 0 0,0 1 0 0 0,-5 14 0 0 0,2-3 5 0 0,1 0 0 0 0,1 1 0 0 0,-7 31 0 0 0,7-15 0 0 0,-3 58 0 0 0,9-76 0 0 0,2-1 0 0 0,0 0 0 0 0,1 0 0 0 0,1 0 0 0 0,6 24 0 0 0,-4-27 0 0 0,-1 0 0 0 0,2 0 0 0 0,0 0 0 0 0,1-1 0 0 0,0 0 0 0 0,1 0 0 0 0,1-1 0 0 0,0 0 0 0 0,1 0 0 0 0,0-1 0 0 0,19 17 0 0 0,-20-21 0 0 0,53 45 0 0 0,93 62 0 0 0,-7-28 0 0 0,-97-63 24 0 0,62 21-1 0 0,-42-19-6 0 0,-15-8-279 0 0,0-2 0 0 0,64 9 0 0 0,-89-19 911 0 0,85 16-524 0 0,157 11-1 0 0,286-28 138 0 0,-299-31-172 0 0,8-1 28 0 0,-214 26-111 0 0,247-15-4 0 0,162-9 59 0 0,30-3-49 0 0,-226 8 63 0 0,26-3-35 0 0,88-9 23 0 0,93 1-10 0 0,7 14-44 0 0,-278 17-10 0 0,-159-1 0 0 0,312 6 0 0 0,159 21 0 0 0,-403-23 0 0 0,181 27 0 0 0,-5 7 0 0 0,-115-16 0 0 0,-3-3 70 0 0,246-4-1 0 0,-390-15-65 0 0,468 7 69 0 0,-327 7-62 0 0,316 28 42 0 0,-399-37-31 0 0,0-3-1 0 0,142-17 0 0 0,58 9 55 0 0,-200 9-41 0 0,1-4 0 0 0,96-14 1 0 0,104-16 47 0 0,-249 29-92 0 0,561-11 137 0 0,-544 13-112 0 0,78-10-1 0 0,-81 5 2 0 0,94 1-1 0 0,-100 8-16 0 0,60 2 0 0 0,-86-6 0 0 0,-1 0 0 0 0,0-1 0 0 0,0-1 0 0 0,19-6 0 0 0,-18 4 17 0 0,-1-2 0 0 0,0 0-1 0 0,0 0 1 0 0,-1-2 0 0 0,0 0 0 0 0,21-17 0 0 0,-22 15 4 0 0,0 0 0 0 0,-1-1 1 0 0,20-23-1 0 0,-10 9 21 0 0,32-27 0 0 0,-3 4-9 0 0,-33 26 13 0 0,0 0 1 0 0,31-50-1 0 0,-37 47-19 0 0,22-53-1 0 0,-12 21-26 0 0,-16 37 0 0 0,-2-1 0 0 0,0 1 0 0 0,-1-2 0 0 0,3-33 0 0 0,-3 19 0 0 0,-2 22 6 0 0,0-1-1 0 0,1 1 0 0 0,0-1 1 0 0,1 1-1 0 0,1 0 0 0 0,1 1 1 0 0,0 0-1 0 0,0 0 0 0 0,2 0 1 0 0,0 1-1 0 0,20-24 0 0 0,-14 21-4 0 0,0 1 0 0 0,1 0 0 0 0,0 1 0 0 0,1 1 0 0 0,20-12-1 0 0,-22 17-8 0 0,-1 1 0 0 0,1 0 0 0 0,0 1 0 0 0,0 1 0 0 0,0 1-1 0 0,1 0 1 0 0,23-3 0 0 0,281-14-3 0 0,-284 20 10 0 0,111 0-12 0 0,31 0-54 0 0,141 1 67 0 0,-243 3 0 0 0,19-5 0 0 0,123-17 0 0 0,-173 14 0 0 0,125-4 0 0 0,-103 7 0 0 0,96-15 0 0 0,50-37 70 0 0,-152 36-72 0 0,0 2 1 0 0,1 3 0 0 0,68-6-1 0 0,-27 13 2 0 0,280-25 0 0 0,-92 9 0 0 0,-78 9 0 0 0,-103 4 0 0 0,105-12 0 0 0,-114 11 74 0 0,112 2 0 0 0,65-6-22 0 0,-117-1-20 0 0,266 10 0 0 0,-105 5 48 0 0,-43-2-16 0 0,-7 17-11 0 0,-128-16-40 0 0,-74-1-14 0 0,132 13 0 0 0,-56 13 22 0 0,93 12 22 0 0,96-13-32 0 0,-189-15 16 0 0,221-16-1 0 0,-44-22 219 0 0,-293 26-232 0 0,188-28 138 0 0,-178 24-107 0 0,-1-3 0 0 0,0 0-1 0 0,53-25 1 0 0,-71 26-29 0 0,-1-1 1 0 0,-1-1-1 0 0,0 0 0 0 0,33-29 0 0 0,-41 31 9 0 0,-1 0 0 0 0,0-1 0 0 0,0 0 0 0 0,-1-1 0 0 0,-1 0 0 0 0,0-1 0 0 0,-1 1 0 0 0,10-22 0 0 0,-16 29-13 0 0,1 0 0 0 0,-1 0 0 0 0,1 0 0 0 0,-1-1 0 0 0,-1 1 0 0 0,1 0 0 0 0,-1 0 0 0 0,0 0 0 0 0,0-1 0 0 0,-1 1 0 0 0,1 0 0 0 0,-3-6 0 0 0,1 3-3 0 0,-1 0 0 0 0,0 0 0 0 0,0 0 0 0 0,-1 0 0 0 0,0 1 0 0 0,-9-13 0 0 0,-5-1-6 0 0,0 0-1 0 0,-1 2 0 0 0,-34-27 0 0 0,31 28-1 0 0,0 1 0 0 0,-1 0 0 0 0,-1 2 0 0 0,-1 1 0 0 0,0 1 0 0 0,0 1 0 0 0,-33-10 0 0 0,-14 1-30 0 0,-2 4 1 0 0,0 2-1 0 0,-1 4 0 0 0,0 3 1 0 0,0 4-1 0 0,-104 6 0 0 0,-128-2-34 0 0,-237-2 64 0 0,379 5 0 0 0,-351 9 0 0 0,119-25 0 0 0,207 2 0 0 0,5 7 0 0 0,-142-11 0 0 0,196 7 0 0 0,-138 8 0 0 0,53 2 0 0 0,68-9 0 0 0,-21 0 0 0 0,-59 9 0 0 0,-171-2 0 0 0,-84 29 0 0 0,309-12 0 0 0,-130 13 0 0 0,-254 18 0 0 0,20-27 0 0 0,212-8 0 0 0,98-2 0 0 0,-157 5 0 0 0,256-14 0 0 0,-542-12 0 0 0,344-1 0 0 0,49 2 0 0 0,-489-16 0 0 0,288 29 0 0 0,108 1 0 0 0,-404 3 0 0 0,604-7 0 0 0,-133-1 0 0 0,85-15 0 0 0,57 2 0 0 0,-108-18 0 0 0,129 12 0 0 0,4-3 0 0 0,-45-4 0 0 0,179 26-91 0 0,0 0 0 0 0,0-1 0 0 0,0 2 0 0 0,0-1 0 0 0,0 0 0 0 0,0 0 0 0 0,1 1 0 0 0,-1 0 0 0 0,0 0 0 0 0,0 0 0 0 0,1 0 0 0 0,-1 0 0 0 0,0 0 0 0 0,1 0-1 0 0,-1 1 1 0 0,1 0 0 0 0,0-1 0 0 0,-1 1 0 0 0,1 0 0 0 0,-2 3 0 0 0,-5 2-1701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5/29/2024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2480711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1702289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2955964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2623986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38668827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23742355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37004269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38328641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29065517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18</a:t>
            </a:fld>
            <a:endParaRPr lang="en-US"/>
          </a:p>
        </p:txBody>
      </p:sp>
    </p:spTree>
    <p:extLst>
      <p:ext uri="{BB962C8B-B14F-4D97-AF65-F5344CB8AC3E}">
        <p14:creationId xmlns:p14="http://schemas.microsoft.com/office/powerpoint/2010/main" val="6002354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19</a:t>
            </a:fld>
            <a:endParaRPr lang="en-US"/>
          </a:p>
        </p:txBody>
      </p:sp>
    </p:spTree>
    <p:extLst>
      <p:ext uri="{BB962C8B-B14F-4D97-AF65-F5344CB8AC3E}">
        <p14:creationId xmlns:p14="http://schemas.microsoft.com/office/powerpoint/2010/main" val="2770180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20</a:t>
            </a:fld>
            <a:endParaRPr lang="en-US"/>
          </a:p>
        </p:txBody>
      </p:sp>
    </p:spTree>
    <p:extLst>
      <p:ext uri="{BB962C8B-B14F-4D97-AF65-F5344CB8AC3E}">
        <p14:creationId xmlns:p14="http://schemas.microsoft.com/office/powerpoint/2010/main" val="26360277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21</a:t>
            </a:fld>
            <a:endParaRPr lang="en-US"/>
          </a:p>
        </p:txBody>
      </p:sp>
    </p:spTree>
    <p:extLst>
      <p:ext uri="{BB962C8B-B14F-4D97-AF65-F5344CB8AC3E}">
        <p14:creationId xmlns:p14="http://schemas.microsoft.com/office/powerpoint/2010/main" val="4004578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700" b="0" i="0" u="none" strike="noStrike">
                <a:solidFill>
                  <a:srgbClr val="000000"/>
                </a:solidFill>
                <a:effectLst/>
                <a:latin typeface="Arial" panose="020B0604020202020204" pitchFamily="34" charset="0"/>
              </a:rPr>
              <a:t>32:11 And Moses besought the LORD his God, and said, LORD, why doth thy wrath wax hot against thy people, which thou hast brought forth out of the land of Egypt with great power, and with a mighty hand? </a:t>
            </a:r>
            <a:r>
              <a:rPr lang="en-US" sz="700" b="1" i="0" u="none" strike="noStrike">
                <a:solidFill>
                  <a:srgbClr val="000000"/>
                </a:solidFill>
                <a:effectLst/>
                <a:latin typeface="Arial" panose="020B0604020202020204" pitchFamily="34" charset="0"/>
              </a:rPr>
              <a:t>32:12 Wherefore should the Egyptians speak, and say, For mischief did he bring them out, to slay them in the mountains, and to consume them from the face of the earth? Turn from thy fierce wrath, and repent of this evil against thy people. </a:t>
            </a:r>
            <a:r>
              <a:rPr lang="en-US" sz="700" b="0" i="0" u="none" strike="noStrike">
                <a:solidFill>
                  <a:srgbClr val="000000"/>
                </a:solidFill>
                <a:effectLst/>
                <a:latin typeface="Arial" panose="020B0604020202020204" pitchFamily="34" charset="0"/>
              </a:rPr>
              <a:t>32:13 Remember Abraham, Isaac, and Israel, thy servants, to whom thou swarest by thine own self, and saidst unto them, I will multiply your seed as the stars of heaven, and all this land that I have spoken of will I give unto your seed, and they shall inherit it for ever. </a:t>
            </a:r>
            <a:r>
              <a:rPr lang="en-US" sz="700" b="1" i="0" u="none" strike="noStrike">
                <a:solidFill>
                  <a:srgbClr val="000000"/>
                </a:solidFill>
                <a:effectLst/>
                <a:latin typeface="Arial" panose="020B0604020202020204" pitchFamily="34" charset="0"/>
              </a:rPr>
              <a:t>32:14 And the LORD repented of the evil which he thought to do unto his people. (KJV)</a:t>
            </a: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2488197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414286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2780193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700" b="0" i="0" u="none" strike="noStrike">
                <a:solidFill>
                  <a:srgbClr val="000000"/>
                </a:solidFill>
                <a:effectLst/>
                <a:latin typeface="Arial" panose="020B0604020202020204" pitchFamily="34" charset="0"/>
              </a:rPr>
              <a:t>48:8  Yea, thou heardest not; yea, thou knewest not; yea, from that time that thine ear was not opened: for I knew that thou wouldest deal very treacherously, and wast called a transgressor from the womb.</a:t>
            </a:r>
          </a:p>
          <a:p>
            <a:pPr rtl="0">
              <a:spcBef>
                <a:spcPts val="0"/>
              </a:spcBef>
              <a:spcAft>
                <a:spcPts val="0"/>
              </a:spcAft>
            </a:pPr>
            <a:r>
              <a:rPr lang="en-US" sz="700" b="1" i="0" u="none" strike="noStrike">
                <a:solidFill>
                  <a:srgbClr val="000000"/>
                </a:solidFill>
                <a:effectLst/>
                <a:latin typeface="Arial" panose="020B0604020202020204" pitchFamily="34" charset="0"/>
              </a:rPr>
              <a:t>48:9  For my name's sake will I defer mine anger, and for my praise will I refrain for thee, that I cut thee not off.</a:t>
            </a:r>
          </a:p>
          <a:p>
            <a:pPr rtl="0">
              <a:spcBef>
                <a:spcPts val="0"/>
              </a:spcBef>
              <a:spcAft>
                <a:spcPts val="0"/>
              </a:spcAft>
            </a:pPr>
            <a:r>
              <a:rPr lang="en-US" sz="700" b="0" i="0" u="none" strike="noStrike">
                <a:solidFill>
                  <a:srgbClr val="000000"/>
                </a:solidFill>
                <a:effectLst/>
                <a:latin typeface="Arial" panose="020B0604020202020204" pitchFamily="34" charset="0"/>
              </a:rPr>
              <a:t>48:10  Behold, I have refined thee, but not with silver; I have chosen thee in the furnace of affliction.</a:t>
            </a:r>
          </a:p>
          <a:p>
            <a:pPr rtl="0">
              <a:spcBef>
                <a:spcPts val="0"/>
              </a:spcBef>
              <a:spcAft>
                <a:spcPts val="0"/>
              </a:spcAft>
            </a:pPr>
            <a:r>
              <a:rPr lang="en-US" sz="700" b="1" i="0" u="none" strike="noStrike">
                <a:solidFill>
                  <a:srgbClr val="000000"/>
                </a:solidFill>
                <a:effectLst/>
                <a:latin typeface="Arial" panose="020B0604020202020204" pitchFamily="34" charset="0"/>
              </a:rPr>
              <a:t>48:11  For mine own sake, even for mine own sake, will I do it: for how should my name be polluted? and I will not give my glory unto another.</a:t>
            </a:r>
          </a:p>
          <a:p>
            <a:pPr rtl="0">
              <a:spcBef>
                <a:spcPts val="0"/>
              </a:spcBef>
              <a:spcAft>
                <a:spcPts val="0"/>
              </a:spcAft>
            </a:pPr>
            <a:r>
              <a:rPr lang="en-US" sz="700" b="0" i="0" u="none" strike="noStrike">
                <a:solidFill>
                  <a:srgbClr val="000000"/>
                </a:solidFill>
                <a:effectLst/>
                <a:latin typeface="Arial" panose="020B0604020202020204" pitchFamily="34" charset="0"/>
              </a:rPr>
              <a:t>48:12  Hearken unto me, O Jacob and Israel, my called; I am he; I am the first, I also am the last.</a:t>
            </a:r>
          </a:p>
          <a:p>
            <a:pPr rtl="0">
              <a:spcBef>
                <a:spcPts val="0"/>
              </a:spcBef>
              <a:spcAft>
                <a:spcPts val="0"/>
              </a:spcAft>
            </a:pPr>
            <a:r>
              <a:rPr lang="en-US" sz="700" b="1" i="0" u="none" strike="noStrike">
                <a:solidFill>
                  <a:srgbClr val="000000"/>
                </a:solidFill>
                <a:effectLst/>
                <a:latin typeface="Arial" panose="020B0604020202020204" pitchFamily="34" charset="0"/>
              </a:rPr>
              <a:t>48:13  Mine hand also hath laid the foundation of the earth, and my right hand hath spanned the heavens: when I call unto them, they stand up together.</a:t>
            </a:r>
          </a:p>
          <a:p>
            <a:pPr rtl="0">
              <a:spcBef>
                <a:spcPts val="0"/>
              </a:spcBef>
              <a:spcAft>
                <a:spcPts val="0"/>
              </a:spcAft>
            </a:pPr>
            <a:r>
              <a:rPr lang="en-US" sz="700" b="0" i="0" u="none" strike="noStrike">
                <a:solidFill>
                  <a:srgbClr val="000000"/>
                </a:solidFill>
                <a:effectLst/>
                <a:latin typeface="Arial" panose="020B0604020202020204" pitchFamily="34" charset="0"/>
              </a:rPr>
              <a:t>48:14  All ye, assemble yourselves, and hear; which among them hath declared these things? The LORD hath loved him: he will do his pleasure on Babylon, and his arm shall be on the Chaldeans.</a:t>
            </a: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1170744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693994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1179231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5/29/2024</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5/29/2024</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5/29/2024</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5/29/2024</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5/29/2024</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5/29/2024</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5/29/2024</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5/29/2024</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5/29/2024</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5/29/2024</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5/29/2024</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5/29/2024</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youtube.com/user/MATSATI/" TargetMode="External"/><Relationship Id="rId5" Type="http://schemas.openxmlformats.org/officeDocument/2006/relationships/hyperlink" Target="https://www.matsati.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customXml" Target="../ink/ink225.xml"/><Relationship Id="rId5" Type="http://schemas.openxmlformats.org/officeDocument/2006/relationships/image" Target="../media/image5.png"/><Relationship Id="rId4" Type="http://schemas.openxmlformats.org/officeDocument/2006/relationships/customXml" Target="../ink/ink224.xml"/></Relationships>
</file>

<file path=ppt/slides/_rels/slide11.xml.rels><?xml version="1.0" encoding="UTF-8" standalone="yes"?>
<Relationships xmlns="http://schemas.openxmlformats.org/package/2006/relationships"><Relationship Id="rId13" Type="http://schemas.openxmlformats.org/officeDocument/2006/relationships/image" Target="../media/image222.png"/><Relationship Id="rId18" Type="http://schemas.openxmlformats.org/officeDocument/2006/relationships/customXml" Target="../ink/ink233.xml"/><Relationship Id="rId26" Type="http://schemas.openxmlformats.org/officeDocument/2006/relationships/customXml" Target="../ink/ink237.xml"/><Relationship Id="rId39" Type="http://schemas.openxmlformats.org/officeDocument/2006/relationships/image" Target="../media/image236.png"/><Relationship Id="rId21" Type="http://schemas.openxmlformats.org/officeDocument/2006/relationships/image" Target="../media/image226.png"/><Relationship Id="rId34" Type="http://schemas.openxmlformats.org/officeDocument/2006/relationships/customXml" Target="../ink/ink241.xml"/><Relationship Id="rId42" Type="http://schemas.openxmlformats.org/officeDocument/2006/relationships/customXml" Target="../ink/ink245.xml"/><Relationship Id="rId47" Type="http://schemas.openxmlformats.org/officeDocument/2006/relationships/image" Target="../media/image240.png"/><Relationship Id="rId50" Type="http://schemas.openxmlformats.org/officeDocument/2006/relationships/customXml" Target="../ink/ink249.xml"/><Relationship Id="rId7" Type="http://schemas.openxmlformats.org/officeDocument/2006/relationships/image" Target="../media/image6.png"/><Relationship Id="rId2" Type="http://schemas.openxmlformats.org/officeDocument/2006/relationships/notesSlide" Target="../notesSlides/notesSlide11.xml"/><Relationship Id="rId16" Type="http://schemas.openxmlformats.org/officeDocument/2006/relationships/customXml" Target="../ink/ink232.xml"/><Relationship Id="rId29" Type="http://schemas.openxmlformats.org/officeDocument/2006/relationships/image" Target="../media/image231.png"/><Relationship Id="rId11" Type="http://schemas.openxmlformats.org/officeDocument/2006/relationships/image" Target="../media/image221.png"/><Relationship Id="rId24" Type="http://schemas.openxmlformats.org/officeDocument/2006/relationships/customXml" Target="../ink/ink236.xml"/><Relationship Id="rId32" Type="http://schemas.openxmlformats.org/officeDocument/2006/relationships/customXml" Target="../ink/ink240.xml"/><Relationship Id="rId37" Type="http://schemas.openxmlformats.org/officeDocument/2006/relationships/image" Target="../media/image235.png"/><Relationship Id="rId40" Type="http://schemas.openxmlformats.org/officeDocument/2006/relationships/customXml" Target="../ink/ink244.xml"/><Relationship Id="rId45" Type="http://schemas.openxmlformats.org/officeDocument/2006/relationships/image" Target="../media/image239.png"/><Relationship Id="rId5" Type="http://schemas.openxmlformats.org/officeDocument/2006/relationships/image" Target="../media/image5.png"/><Relationship Id="rId15" Type="http://schemas.openxmlformats.org/officeDocument/2006/relationships/image" Target="../media/image223.png"/><Relationship Id="rId23" Type="http://schemas.openxmlformats.org/officeDocument/2006/relationships/image" Target="../media/image228.png"/><Relationship Id="rId28" Type="http://schemas.openxmlformats.org/officeDocument/2006/relationships/customXml" Target="../ink/ink238.xml"/><Relationship Id="rId36" Type="http://schemas.openxmlformats.org/officeDocument/2006/relationships/customXml" Target="../ink/ink242.xml"/><Relationship Id="rId49" Type="http://schemas.openxmlformats.org/officeDocument/2006/relationships/image" Target="../media/image241.png"/><Relationship Id="rId10" Type="http://schemas.openxmlformats.org/officeDocument/2006/relationships/customXml" Target="../ink/ink229.xml"/><Relationship Id="rId19" Type="http://schemas.openxmlformats.org/officeDocument/2006/relationships/image" Target="../media/image225.png"/><Relationship Id="rId31" Type="http://schemas.openxmlformats.org/officeDocument/2006/relationships/image" Target="../media/image232.png"/><Relationship Id="rId44" Type="http://schemas.openxmlformats.org/officeDocument/2006/relationships/customXml" Target="../ink/ink246.xml"/><Relationship Id="rId4" Type="http://schemas.openxmlformats.org/officeDocument/2006/relationships/customXml" Target="../ink/ink226.xml"/><Relationship Id="rId9" Type="http://schemas.openxmlformats.org/officeDocument/2006/relationships/image" Target="../media/image220.png"/><Relationship Id="rId14" Type="http://schemas.openxmlformats.org/officeDocument/2006/relationships/customXml" Target="../ink/ink231.xml"/><Relationship Id="rId22" Type="http://schemas.openxmlformats.org/officeDocument/2006/relationships/customXml" Target="../ink/ink235.xml"/><Relationship Id="rId27" Type="http://schemas.openxmlformats.org/officeDocument/2006/relationships/image" Target="../media/image230.png"/><Relationship Id="rId30" Type="http://schemas.openxmlformats.org/officeDocument/2006/relationships/customXml" Target="../ink/ink239.xml"/><Relationship Id="rId35" Type="http://schemas.openxmlformats.org/officeDocument/2006/relationships/image" Target="../media/image234.png"/><Relationship Id="rId43" Type="http://schemas.openxmlformats.org/officeDocument/2006/relationships/image" Target="../media/image238.png"/><Relationship Id="rId48" Type="http://schemas.openxmlformats.org/officeDocument/2006/relationships/customXml" Target="../ink/ink248.xml"/><Relationship Id="rId8" Type="http://schemas.openxmlformats.org/officeDocument/2006/relationships/customXml" Target="../ink/ink228.xml"/><Relationship Id="rId51" Type="http://schemas.openxmlformats.org/officeDocument/2006/relationships/image" Target="../media/image242.png"/><Relationship Id="rId3" Type="http://schemas.openxmlformats.org/officeDocument/2006/relationships/image" Target="../media/image3.png"/><Relationship Id="rId12" Type="http://schemas.openxmlformats.org/officeDocument/2006/relationships/customXml" Target="../ink/ink230.xml"/><Relationship Id="rId17" Type="http://schemas.openxmlformats.org/officeDocument/2006/relationships/image" Target="../media/image224.png"/><Relationship Id="rId25" Type="http://schemas.openxmlformats.org/officeDocument/2006/relationships/image" Target="../media/image229.png"/><Relationship Id="rId33" Type="http://schemas.openxmlformats.org/officeDocument/2006/relationships/image" Target="../media/image233.png"/><Relationship Id="rId38" Type="http://schemas.openxmlformats.org/officeDocument/2006/relationships/customXml" Target="../ink/ink243.xml"/><Relationship Id="rId46" Type="http://schemas.openxmlformats.org/officeDocument/2006/relationships/customXml" Target="../ink/ink247.xml"/><Relationship Id="rId20" Type="http://schemas.openxmlformats.org/officeDocument/2006/relationships/customXml" Target="../ink/ink234.xml"/><Relationship Id="rId41" Type="http://schemas.openxmlformats.org/officeDocument/2006/relationships/image" Target="../media/image237.png"/><Relationship Id="rId1" Type="http://schemas.openxmlformats.org/officeDocument/2006/relationships/slideLayout" Target="../slideLayouts/slideLayout1.xml"/><Relationship Id="rId6" Type="http://schemas.openxmlformats.org/officeDocument/2006/relationships/customXml" Target="../ink/ink22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customXml" Target="../ink/ink252.xml"/><Relationship Id="rId13" Type="http://schemas.openxmlformats.org/officeDocument/2006/relationships/image" Target="../media/image245.png"/><Relationship Id="rId18" Type="http://schemas.openxmlformats.org/officeDocument/2006/relationships/customXml" Target="../ink/ink257.xml"/><Relationship Id="rId26" Type="http://schemas.openxmlformats.org/officeDocument/2006/relationships/customXml" Target="../ink/ink261.xml"/><Relationship Id="rId3" Type="http://schemas.openxmlformats.org/officeDocument/2006/relationships/image" Target="../media/image3.png"/><Relationship Id="rId21" Type="http://schemas.openxmlformats.org/officeDocument/2006/relationships/image" Target="../media/image249.png"/><Relationship Id="rId7" Type="http://schemas.openxmlformats.org/officeDocument/2006/relationships/image" Target="../media/image6.png"/><Relationship Id="rId12" Type="http://schemas.openxmlformats.org/officeDocument/2006/relationships/customXml" Target="../ink/ink254.xml"/><Relationship Id="rId17" Type="http://schemas.openxmlformats.org/officeDocument/2006/relationships/image" Target="../media/image247.png"/><Relationship Id="rId25" Type="http://schemas.openxmlformats.org/officeDocument/2006/relationships/image" Target="../media/image251.png"/><Relationship Id="rId2" Type="http://schemas.openxmlformats.org/officeDocument/2006/relationships/notesSlide" Target="../notesSlides/notesSlide13.xml"/><Relationship Id="rId16" Type="http://schemas.openxmlformats.org/officeDocument/2006/relationships/customXml" Target="../ink/ink256.xml"/><Relationship Id="rId20" Type="http://schemas.openxmlformats.org/officeDocument/2006/relationships/customXml" Target="../ink/ink258.xml"/><Relationship Id="rId29" Type="http://schemas.openxmlformats.org/officeDocument/2006/relationships/image" Target="../media/image253.png"/><Relationship Id="rId1" Type="http://schemas.openxmlformats.org/officeDocument/2006/relationships/slideLayout" Target="../slideLayouts/slideLayout1.xml"/><Relationship Id="rId6" Type="http://schemas.openxmlformats.org/officeDocument/2006/relationships/customXml" Target="../ink/ink251.xml"/><Relationship Id="rId11" Type="http://schemas.openxmlformats.org/officeDocument/2006/relationships/image" Target="../media/image244.png"/><Relationship Id="rId24" Type="http://schemas.openxmlformats.org/officeDocument/2006/relationships/customXml" Target="../ink/ink260.xml"/><Relationship Id="rId5" Type="http://schemas.openxmlformats.org/officeDocument/2006/relationships/image" Target="../media/image5.png"/><Relationship Id="rId15" Type="http://schemas.openxmlformats.org/officeDocument/2006/relationships/image" Target="../media/image246.png"/><Relationship Id="rId23" Type="http://schemas.openxmlformats.org/officeDocument/2006/relationships/image" Target="../media/image250.png"/><Relationship Id="rId28" Type="http://schemas.openxmlformats.org/officeDocument/2006/relationships/customXml" Target="../ink/ink262.xml"/><Relationship Id="rId10" Type="http://schemas.openxmlformats.org/officeDocument/2006/relationships/customXml" Target="../ink/ink253.xml"/><Relationship Id="rId19" Type="http://schemas.openxmlformats.org/officeDocument/2006/relationships/image" Target="../media/image248.png"/><Relationship Id="rId31" Type="http://schemas.openxmlformats.org/officeDocument/2006/relationships/image" Target="../media/image254.png"/><Relationship Id="rId4" Type="http://schemas.openxmlformats.org/officeDocument/2006/relationships/customXml" Target="../ink/ink250.xml"/><Relationship Id="rId9" Type="http://schemas.openxmlformats.org/officeDocument/2006/relationships/image" Target="../media/image243.png"/><Relationship Id="rId14" Type="http://schemas.openxmlformats.org/officeDocument/2006/relationships/customXml" Target="../ink/ink255.xml"/><Relationship Id="rId22" Type="http://schemas.openxmlformats.org/officeDocument/2006/relationships/customXml" Target="../ink/ink259.xml"/><Relationship Id="rId27" Type="http://schemas.openxmlformats.org/officeDocument/2006/relationships/image" Target="../media/image252.png"/><Relationship Id="rId30" Type="http://schemas.openxmlformats.org/officeDocument/2006/relationships/customXml" Target="../ink/ink263.xml"/></Relationships>
</file>

<file path=ppt/slides/_rels/slide14.xml.rels><?xml version="1.0" encoding="UTF-8" standalone="yes"?>
<Relationships xmlns="http://schemas.openxmlformats.org/package/2006/relationships"><Relationship Id="rId13" Type="http://schemas.openxmlformats.org/officeDocument/2006/relationships/image" Target="../media/image257.png"/><Relationship Id="rId18" Type="http://schemas.openxmlformats.org/officeDocument/2006/relationships/customXml" Target="../ink/ink271.xml"/><Relationship Id="rId26" Type="http://schemas.openxmlformats.org/officeDocument/2006/relationships/customXml" Target="../ink/ink275.xml"/><Relationship Id="rId3" Type="http://schemas.openxmlformats.org/officeDocument/2006/relationships/image" Target="../media/image3.png"/><Relationship Id="rId21" Type="http://schemas.openxmlformats.org/officeDocument/2006/relationships/image" Target="../media/image261.png"/><Relationship Id="rId34" Type="http://schemas.openxmlformats.org/officeDocument/2006/relationships/customXml" Target="../ink/ink279.xml"/><Relationship Id="rId7" Type="http://schemas.openxmlformats.org/officeDocument/2006/relationships/image" Target="../media/image6.png"/><Relationship Id="rId12" Type="http://schemas.openxmlformats.org/officeDocument/2006/relationships/customXml" Target="../ink/ink268.xml"/><Relationship Id="rId17" Type="http://schemas.openxmlformats.org/officeDocument/2006/relationships/image" Target="../media/image259.png"/><Relationship Id="rId25" Type="http://schemas.openxmlformats.org/officeDocument/2006/relationships/image" Target="../media/image263.png"/><Relationship Id="rId33" Type="http://schemas.openxmlformats.org/officeDocument/2006/relationships/image" Target="../media/image267.png"/><Relationship Id="rId2" Type="http://schemas.openxmlformats.org/officeDocument/2006/relationships/notesSlide" Target="../notesSlides/notesSlide14.xml"/><Relationship Id="rId16" Type="http://schemas.openxmlformats.org/officeDocument/2006/relationships/customXml" Target="../ink/ink270.xml"/><Relationship Id="rId20" Type="http://schemas.openxmlformats.org/officeDocument/2006/relationships/customXml" Target="../ink/ink272.xml"/><Relationship Id="rId29" Type="http://schemas.openxmlformats.org/officeDocument/2006/relationships/image" Target="../media/image265.png"/><Relationship Id="rId1" Type="http://schemas.openxmlformats.org/officeDocument/2006/relationships/slideLayout" Target="../slideLayouts/slideLayout1.xml"/><Relationship Id="rId6" Type="http://schemas.openxmlformats.org/officeDocument/2006/relationships/customXml" Target="../ink/ink265.xml"/><Relationship Id="rId11" Type="http://schemas.openxmlformats.org/officeDocument/2006/relationships/image" Target="../media/image256.png"/><Relationship Id="rId24" Type="http://schemas.openxmlformats.org/officeDocument/2006/relationships/customXml" Target="../ink/ink274.xml"/><Relationship Id="rId32" Type="http://schemas.openxmlformats.org/officeDocument/2006/relationships/customXml" Target="../ink/ink278.xml"/><Relationship Id="rId5" Type="http://schemas.openxmlformats.org/officeDocument/2006/relationships/image" Target="../media/image5.png"/><Relationship Id="rId15" Type="http://schemas.openxmlformats.org/officeDocument/2006/relationships/image" Target="../media/image258.png"/><Relationship Id="rId23" Type="http://schemas.openxmlformats.org/officeDocument/2006/relationships/image" Target="../media/image262.png"/><Relationship Id="rId28" Type="http://schemas.openxmlformats.org/officeDocument/2006/relationships/customXml" Target="../ink/ink276.xml"/><Relationship Id="rId10" Type="http://schemas.openxmlformats.org/officeDocument/2006/relationships/customXml" Target="../ink/ink267.xml"/><Relationship Id="rId19" Type="http://schemas.openxmlformats.org/officeDocument/2006/relationships/image" Target="../media/image260.png"/><Relationship Id="rId31" Type="http://schemas.openxmlformats.org/officeDocument/2006/relationships/image" Target="../media/image266.png"/><Relationship Id="rId4" Type="http://schemas.openxmlformats.org/officeDocument/2006/relationships/customXml" Target="../ink/ink264.xml"/><Relationship Id="rId9" Type="http://schemas.openxmlformats.org/officeDocument/2006/relationships/image" Target="../media/image255.png"/><Relationship Id="rId14" Type="http://schemas.openxmlformats.org/officeDocument/2006/relationships/customXml" Target="../ink/ink269.xml"/><Relationship Id="rId22" Type="http://schemas.openxmlformats.org/officeDocument/2006/relationships/customXml" Target="../ink/ink273.xml"/><Relationship Id="rId27" Type="http://schemas.openxmlformats.org/officeDocument/2006/relationships/image" Target="../media/image264.png"/><Relationship Id="rId30" Type="http://schemas.openxmlformats.org/officeDocument/2006/relationships/customXml" Target="../ink/ink277.xml"/><Relationship Id="rId35" Type="http://schemas.openxmlformats.org/officeDocument/2006/relationships/image" Target="../media/image268.png"/><Relationship Id="rId8" Type="http://schemas.openxmlformats.org/officeDocument/2006/relationships/customXml" Target="../ink/ink266.xml"/></Relationships>
</file>

<file path=ppt/slides/_rels/slide15.xml.rels><?xml version="1.0" encoding="UTF-8" standalone="yes"?>
<Relationships xmlns="http://schemas.openxmlformats.org/package/2006/relationships"><Relationship Id="rId8" Type="http://schemas.openxmlformats.org/officeDocument/2006/relationships/customXml" Target="../ink/ink282.xml"/><Relationship Id="rId13" Type="http://schemas.openxmlformats.org/officeDocument/2006/relationships/image" Target="../media/image271.png"/><Relationship Id="rId18" Type="http://schemas.openxmlformats.org/officeDocument/2006/relationships/customXml" Target="../ink/ink287.xml"/><Relationship Id="rId3" Type="http://schemas.openxmlformats.org/officeDocument/2006/relationships/image" Target="../media/image3.png"/><Relationship Id="rId21" Type="http://schemas.openxmlformats.org/officeDocument/2006/relationships/image" Target="../media/image275.png"/><Relationship Id="rId7" Type="http://schemas.openxmlformats.org/officeDocument/2006/relationships/image" Target="../media/image6.png"/><Relationship Id="rId12" Type="http://schemas.openxmlformats.org/officeDocument/2006/relationships/customXml" Target="../ink/ink284.xml"/><Relationship Id="rId17" Type="http://schemas.openxmlformats.org/officeDocument/2006/relationships/image" Target="../media/image273.png"/><Relationship Id="rId2" Type="http://schemas.openxmlformats.org/officeDocument/2006/relationships/notesSlide" Target="../notesSlides/notesSlide15.xml"/><Relationship Id="rId16" Type="http://schemas.openxmlformats.org/officeDocument/2006/relationships/customXml" Target="../ink/ink286.xml"/><Relationship Id="rId20" Type="http://schemas.openxmlformats.org/officeDocument/2006/relationships/customXml" Target="../ink/ink288.xml"/><Relationship Id="rId1" Type="http://schemas.openxmlformats.org/officeDocument/2006/relationships/slideLayout" Target="../slideLayouts/slideLayout1.xml"/><Relationship Id="rId6" Type="http://schemas.openxmlformats.org/officeDocument/2006/relationships/customXml" Target="../ink/ink281.xml"/><Relationship Id="rId11" Type="http://schemas.openxmlformats.org/officeDocument/2006/relationships/image" Target="../media/image270.png"/><Relationship Id="rId5" Type="http://schemas.openxmlformats.org/officeDocument/2006/relationships/image" Target="../media/image5.png"/><Relationship Id="rId15" Type="http://schemas.openxmlformats.org/officeDocument/2006/relationships/image" Target="../media/image272.png"/><Relationship Id="rId23" Type="http://schemas.openxmlformats.org/officeDocument/2006/relationships/image" Target="../media/image276.png"/><Relationship Id="rId10" Type="http://schemas.openxmlformats.org/officeDocument/2006/relationships/customXml" Target="../ink/ink283.xml"/><Relationship Id="rId19" Type="http://schemas.openxmlformats.org/officeDocument/2006/relationships/image" Target="../media/image274.png"/><Relationship Id="rId4" Type="http://schemas.openxmlformats.org/officeDocument/2006/relationships/customXml" Target="../ink/ink280.xml"/><Relationship Id="rId9" Type="http://schemas.openxmlformats.org/officeDocument/2006/relationships/image" Target="../media/image269.png"/><Relationship Id="rId14" Type="http://schemas.openxmlformats.org/officeDocument/2006/relationships/customXml" Target="../ink/ink285.xml"/><Relationship Id="rId22" Type="http://schemas.openxmlformats.org/officeDocument/2006/relationships/customXml" Target="../ink/ink289.xml"/></Relationships>
</file>

<file path=ppt/slides/_rels/slide16.xml.rels><?xml version="1.0" encoding="UTF-8" standalone="yes"?>
<Relationships xmlns="http://schemas.openxmlformats.org/package/2006/relationships"><Relationship Id="rId8" Type="http://schemas.openxmlformats.org/officeDocument/2006/relationships/customXml" Target="../ink/ink292.xml"/><Relationship Id="rId13" Type="http://schemas.openxmlformats.org/officeDocument/2006/relationships/image" Target="../media/image279.pn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customXml" Target="../ink/ink294.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customXml" Target="../ink/ink291.xml"/><Relationship Id="rId11" Type="http://schemas.openxmlformats.org/officeDocument/2006/relationships/image" Target="../media/image278.png"/><Relationship Id="rId5" Type="http://schemas.openxmlformats.org/officeDocument/2006/relationships/image" Target="../media/image5.png"/><Relationship Id="rId10" Type="http://schemas.openxmlformats.org/officeDocument/2006/relationships/customXml" Target="../ink/ink293.xml"/><Relationship Id="rId4" Type="http://schemas.openxmlformats.org/officeDocument/2006/relationships/customXml" Target="../ink/ink290.xml"/><Relationship Id="rId9" Type="http://schemas.openxmlformats.org/officeDocument/2006/relationships/image" Target="../media/image277.png"/></Relationships>
</file>

<file path=ppt/slides/_rels/slide17.xml.rels><?xml version="1.0" encoding="UTF-8" standalone="yes"?>
<Relationships xmlns="http://schemas.openxmlformats.org/package/2006/relationships"><Relationship Id="rId8" Type="http://schemas.openxmlformats.org/officeDocument/2006/relationships/customXml" Target="../ink/ink297.xml"/><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customXml" Target="../ink/ink296.xml"/><Relationship Id="rId11" Type="http://schemas.openxmlformats.org/officeDocument/2006/relationships/image" Target="../media/image281.png"/><Relationship Id="rId5" Type="http://schemas.openxmlformats.org/officeDocument/2006/relationships/image" Target="../media/image5.png"/><Relationship Id="rId10" Type="http://schemas.openxmlformats.org/officeDocument/2006/relationships/customXml" Target="../ink/ink298.xml"/><Relationship Id="rId4" Type="http://schemas.openxmlformats.org/officeDocument/2006/relationships/customXml" Target="../ink/ink295.xml"/><Relationship Id="rId9" Type="http://schemas.openxmlformats.org/officeDocument/2006/relationships/image" Target="../media/image280.png"/></Relationships>
</file>

<file path=ppt/slides/_rels/slide18.xml.rels><?xml version="1.0" encoding="UTF-8" standalone="yes"?>
<Relationships xmlns="http://schemas.openxmlformats.org/package/2006/relationships"><Relationship Id="rId8" Type="http://schemas.openxmlformats.org/officeDocument/2006/relationships/customXml" Target="../ink/ink301.xml"/><Relationship Id="rId13" Type="http://schemas.openxmlformats.org/officeDocument/2006/relationships/image" Target="../media/image284.pn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customXml" Target="../ink/ink303.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customXml" Target="../ink/ink300.xml"/><Relationship Id="rId11" Type="http://schemas.openxmlformats.org/officeDocument/2006/relationships/image" Target="../media/image283.png"/><Relationship Id="rId5" Type="http://schemas.openxmlformats.org/officeDocument/2006/relationships/image" Target="../media/image5.png"/><Relationship Id="rId10" Type="http://schemas.openxmlformats.org/officeDocument/2006/relationships/customXml" Target="../ink/ink302.xml"/><Relationship Id="rId4" Type="http://schemas.openxmlformats.org/officeDocument/2006/relationships/customXml" Target="../ink/ink299.xml"/><Relationship Id="rId9" Type="http://schemas.openxmlformats.org/officeDocument/2006/relationships/image" Target="../media/image282.png"/></Relationships>
</file>

<file path=ppt/slides/_rels/slide19.xml.rels><?xml version="1.0" encoding="UTF-8" standalone="yes"?>
<Relationships xmlns="http://schemas.openxmlformats.org/package/2006/relationships"><Relationship Id="rId8" Type="http://schemas.openxmlformats.org/officeDocument/2006/relationships/customXml" Target="../ink/ink306.xml"/><Relationship Id="rId13" Type="http://schemas.openxmlformats.org/officeDocument/2006/relationships/image" Target="../media/image287.pn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customXml" Target="../ink/ink308.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customXml" Target="../ink/ink305.xml"/><Relationship Id="rId11" Type="http://schemas.openxmlformats.org/officeDocument/2006/relationships/image" Target="../media/image286.png"/><Relationship Id="rId5" Type="http://schemas.openxmlformats.org/officeDocument/2006/relationships/image" Target="../media/image5.png"/><Relationship Id="rId10" Type="http://schemas.openxmlformats.org/officeDocument/2006/relationships/customXml" Target="../ink/ink307.xml"/><Relationship Id="rId4" Type="http://schemas.openxmlformats.org/officeDocument/2006/relationships/customXml" Target="../ink/ink304.xml"/><Relationship Id="rId9" Type="http://schemas.openxmlformats.org/officeDocument/2006/relationships/image" Target="../media/image28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customXml" Target="../ink/ink311.xml"/><Relationship Id="rId13" Type="http://schemas.openxmlformats.org/officeDocument/2006/relationships/image" Target="../media/image290.pn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customXml" Target="../ink/ink313.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customXml" Target="../ink/ink310.xml"/><Relationship Id="rId11" Type="http://schemas.openxmlformats.org/officeDocument/2006/relationships/image" Target="../media/image289.png"/><Relationship Id="rId5" Type="http://schemas.openxmlformats.org/officeDocument/2006/relationships/image" Target="../media/image5.png"/><Relationship Id="rId10" Type="http://schemas.openxmlformats.org/officeDocument/2006/relationships/customXml" Target="../ink/ink312.xml"/><Relationship Id="rId4" Type="http://schemas.openxmlformats.org/officeDocument/2006/relationships/customXml" Target="../ink/ink309.xml"/><Relationship Id="rId9" Type="http://schemas.openxmlformats.org/officeDocument/2006/relationships/image" Target="../media/image288.png"/></Relationships>
</file>

<file path=ppt/slides/_rels/slide21.xml.rels><?xml version="1.0" encoding="UTF-8" standalone="yes"?>
<Relationships xmlns="http://schemas.openxmlformats.org/package/2006/relationships"><Relationship Id="rId13" Type="http://schemas.openxmlformats.org/officeDocument/2006/relationships/image" Target="../media/image293.png"/><Relationship Id="rId18" Type="http://schemas.openxmlformats.org/officeDocument/2006/relationships/customXml" Target="../ink/ink321.xml"/><Relationship Id="rId26" Type="http://schemas.openxmlformats.org/officeDocument/2006/relationships/customXml" Target="../ink/ink325.xml"/><Relationship Id="rId3" Type="http://schemas.openxmlformats.org/officeDocument/2006/relationships/image" Target="../media/image3.png"/><Relationship Id="rId21" Type="http://schemas.openxmlformats.org/officeDocument/2006/relationships/image" Target="../media/image297.png"/><Relationship Id="rId34" Type="http://schemas.openxmlformats.org/officeDocument/2006/relationships/customXml" Target="../ink/ink329.xml"/><Relationship Id="rId7" Type="http://schemas.openxmlformats.org/officeDocument/2006/relationships/image" Target="../media/image6.png"/><Relationship Id="rId12" Type="http://schemas.openxmlformats.org/officeDocument/2006/relationships/customXml" Target="../ink/ink318.xml"/><Relationship Id="rId17" Type="http://schemas.openxmlformats.org/officeDocument/2006/relationships/image" Target="../media/image295.png"/><Relationship Id="rId25" Type="http://schemas.openxmlformats.org/officeDocument/2006/relationships/image" Target="../media/image299.png"/><Relationship Id="rId33" Type="http://schemas.openxmlformats.org/officeDocument/2006/relationships/image" Target="../media/image303.png"/><Relationship Id="rId2" Type="http://schemas.openxmlformats.org/officeDocument/2006/relationships/notesSlide" Target="../notesSlides/notesSlide21.xml"/><Relationship Id="rId16" Type="http://schemas.openxmlformats.org/officeDocument/2006/relationships/customXml" Target="../ink/ink320.xml"/><Relationship Id="rId20" Type="http://schemas.openxmlformats.org/officeDocument/2006/relationships/customXml" Target="../ink/ink322.xml"/><Relationship Id="rId29" Type="http://schemas.openxmlformats.org/officeDocument/2006/relationships/image" Target="../media/image301.png"/><Relationship Id="rId1" Type="http://schemas.openxmlformats.org/officeDocument/2006/relationships/slideLayout" Target="../slideLayouts/slideLayout1.xml"/><Relationship Id="rId6" Type="http://schemas.openxmlformats.org/officeDocument/2006/relationships/customXml" Target="../ink/ink315.xml"/><Relationship Id="rId11" Type="http://schemas.openxmlformats.org/officeDocument/2006/relationships/image" Target="../media/image292.png"/><Relationship Id="rId24" Type="http://schemas.openxmlformats.org/officeDocument/2006/relationships/customXml" Target="../ink/ink324.xml"/><Relationship Id="rId32" Type="http://schemas.openxmlformats.org/officeDocument/2006/relationships/customXml" Target="../ink/ink328.xml"/><Relationship Id="rId5" Type="http://schemas.openxmlformats.org/officeDocument/2006/relationships/image" Target="../media/image5.png"/><Relationship Id="rId15" Type="http://schemas.openxmlformats.org/officeDocument/2006/relationships/image" Target="../media/image294.png"/><Relationship Id="rId23" Type="http://schemas.openxmlformats.org/officeDocument/2006/relationships/image" Target="../media/image298.png"/><Relationship Id="rId28" Type="http://schemas.openxmlformats.org/officeDocument/2006/relationships/customXml" Target="../ink/ink326.xml"/><Relationship Id="rId10" Type="http://schemas.openxmlformats.org/officeDocument/2006/relationships/customXml" Target="../ink/ink317.xml"/><Relationship Id="rId19" Type="http://schemas.openxmlformats.org/officeDocument/2006/relationships/image" Target="../media/image296.png"/><Relationship Id="rId31" Type="http://schemas.openxmlformats.org/officeDocument/2006/relationships/image" Target="../media/image302.png"/><Relationship Id="rId4" Type="http://schemas.openxmlformats.org/officeDocument/2006/relationships/customXml" Target="../ink/ink314.xml"/><Relationship Id="rId9" Type="http://schemas.openxmlformats.org/officeDocument/2006/relationships/image" Target="../media/image291.png"/><Relationship Id="rId14" Type="http://schemas.openxmlformats.org/officeDocument/2006/relationships/customXml" Target="../ink/ink319.xml"/><Relationship Id="rId22" Type="http://schemas.openxmlformats.org/officeDocument/2006/relationships/customXml" Target="../ink/ink323.xml"/><Relationship Id="rId27" Type="http://schemas.openxmlformats.org/officeDocument/2006/relationships/image" Target="../media/image300.png"/><Relationship Id="rId30" Type="http://schemas.openxmlformats.org/officeDocument/2006/relationships/customXml" Target="../ink/ink327.xml"/><Relationship Id="rId35" Type="http://schemas.openxmlformats.org/officeDocument/2006/relationships/image" Target="../media/image304.png"/><Relationship Id="rId8" Type="http://schemas.openxmlformats.org/officeDocument/2006/relationships/customXml" Target="../ink/ink31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17" Type="http://schemas.openxmlformats.org/officeDocument/2006/relationships/image" Target="../media/image61.png"/><Relationship Id="rId21" Type="http://schemas.openxmlformats.org/officeDocument/2006/relationships/image" Target="../media/image13.png"/><Relationship Id="rId42" Type="http://schemas.openxmlformats.org/officeDocument/2006/relationships/customXml" Target="../ink/ink20.xml"/><Relationship Id="rId63" Type="http://schemas.openxmlformats.org/officeDocument/2006/relationships/image" Target="../media/image34.png"/><Relationship Id="rId84" Type="http://schemas.openxmlformats.org/officeDocument/2006/relationships/customXml" Target="../ink/ink41.xml"/><Relationship Id="rId138" Type="http://schemas.openxmlformats.org/officeDocument/2006/relationships/customXml" Target="../ink/ink68.xml"/><Relationship Id="rId159" Type="http://schemas.openxmlformats.org/officeDocument/2006/relationships/image" Target="../media/image82.png"/><Relationship Id="rId170" Type="http://schemas.openxmlformats.org/officeDocument/2006/relationships/customXml" Target="../ink/ink84.xml"/><Relationship Id="rId107" Type="http://schemas.openxmlformats.org/officeDocument/2006/relationships/image" Target="../media/image56.png"/><Relationship Id="rId11" Type="http://schemas.openxmlformats.org/officeDocument/2006/relationships/image" Target="../media/image8.png"/><Relationship Id="rId32" Type="http://schemas.openxmlformats.org/officeDocument/2006/relationships/customXml" Target="../ink/ink15.xml"/><Relationship Id="rId53" Type="http://schemas.openxmlformats.org/officeDocument/2006/relationships/image" Target="../media/image29.png"/><Relationship Id="rId74" Type="http://schemas.openxmlformats.org/officeDocument/2006/relationships/customXml" Target="../ink/ink36.xml"/><Relationship Id="rId128" Type="http://schemas.openxmlformats.org/officeDocument/2006/relationships/customXml" Target="../ink/ink63.xml"/><Relationship Id="rId149" Type="http://schemas.openxmlformats.org/officeDocument/2006/relationships/image" Target="../media/image77.png"/><Relationship Id="rId5" Type="http://schemas.openxmlformats.org/officeDocument/2006/relationships/image" Target="../media/image5.png"/><Relationship Id="rId95" Type="http://schemas.openxmlformats.org/officeDocument/2006/relationships/image" Target="../media/image50.png"/><Relationship Id="rId160" Type="http://schemas.openxmlformats.org/officeDocument/2006/relationships/customXml" Target="../ink/ink79.xml"/><Relationship Id="rId22" Type="http://schemas.openxmlformats.org/officeDocument/2006/relationships/customXml" Target="../ink/ink10.xml"/><Relationship Id="rId43" Type="http://schemas.openxmlformats.org/officeDocument/2006/relationships/image" Target="../media/image24.png"/><Relationship Id="rId64" Type="http://schemas.openxmlformats.org/officeDocument/2006/relationships/customXml" Target="../ink/ink31.xml"/><Relationship Id="rId118" Type="http://schemas.openxmlformats.org/officeDocument/2006/relationships/customXml" Target="../ink/ink58.xml"/><Relationship Id="rId139" Type="http://schemas.openxmlformats.org/officeDocument/2006/relationships/image" Target="../media/image72.png"/><Relationship Id="rId85" Type="http://schemas.openxmlformats.org/officeDocument/2006/relationships/image" Target="../media/image45.png"/><Relationship Id="rId150" Type="http://schemas.openxmlformats.org/officeDocument/2006/relationships/customXml" Target="../ink/ink74.xml"/><Relationship Id="rId171" Type="http://schemas.openxmlformats.org/officeDocument/2006/relationships/image" Target="../media/image88.png"/><Relationship Id="rId12" Type="http://schemas.openxmlformats.org/officeDocument/2006/relationships/customXml" Target="../ink/ink5.xml"/><Relationship Id="rId33" Type="http://schemas.openxmlformats.org/officeDocument/2006/relationships/image" Target="../media/image19.png"/><Relationship Id="rId108" Type="http://schemas.openxmlformats.org/officeDocument/2006/relationships/customXml" Target="../ink/ink53.xml"/><Relationship Id="rId129" Type="http://schemas.openxmlformats.org/officeDocument/2006/relationships/image" Target="../media/image67.png"/><Relationship Id="rId54" Type="http://schemas.openxmlformats.org/officeDocument/2006/relationships/customXml" Target="../ink/ink26.xml"/><Relationship Id="rId70" Type="http://schemas.openxmlformats.org/officeDocument/2006/relationships/customXml" Target="../ink/ink34.xml"/><Relationship Id="rId75" Type="http://schemas.openxmlformats.org/officeDocument/2006/relationships/image" Target="../media/image40.png"/><Relationship Id="rId91" Type="http://schemas.openxmlformats.org/officeDocument/2006/relationships/image" Target="../media/image48.png"/><Relationship Id="rId96" Type="http://schemas.openxmlformats.org/officeDocument/2006/relationships/customXml" Target="../ink/ink47.xml"/><Relationship Id="rId140" Type="http://schemas.openxmlformats.org/officeDocument/2006/relationships/customXml" Target="../ink/ink69.xml"/><Relationship Id="rId145" Type="http://schemas.openxmlformats.org/officeDocument/2006/relationships/image" Target="../media/image75.png"/><Relationship Id="rId161" Type="http://schemas.openxmlformats.org/officeDocument/2006/relationships/image" Target="../media/image83.png"/><Relationship Id="rId166" Type="http://schemas.openxmlformats.org/officeDocument/2006/relationships/customXml" Target="../ink/ink82.xml"/><Relationship Id="rId1" Type="http://schemas.openxmlformats.org/officeDocument/2006/relationships/slideLayout" Target="../slideLayouts/slideLayout1.xml"/><Relationship Id="rId6" Type="http://schemas.openxmlformats.org/officeDocument/2006/relationships/customXml" Target="../ink/ink2.xml"/><Relationship Id="rId23" Type="http://schemas.openxmlformats.org/officeDocument/2006/relationships/image" Target="../media/image14.png"/><Relationship Id="rId28" Type="http://schemas.openxmlformats.org/officeDocument/2006/relationships/customXml" Target="../ink/ink13.xml"/><Relationship Id="rId49" Type="http://schemas.openxmlformats.org/officeDocument/2006/relationships/image" Target="../media/image27.png"/><Relationship Id="rId114" Type="http://schemas.openxmlformats.org/officeDocument/2006/relationships/customXml" Target="../ink/ink56.xml"/><Relationship Id="rId119" Type="http://schemas.openxmlformats.org/officeDocument/2006/relationships/image" Target="../media/image62.png"/><Relationship Id="rId44" Type="http://schemas.openxmlformats.org/officeDocument/2006/relationships/customXml" Target="../ink/ink21.xml"/><Relationship Id="rId60" Type="http://schemas.openxmlformats.org/officeDocument/2006/relationships/customXml" Target="../ink/ink29.xml"/><Relationship Id="rId65" Type="http://schemas.openxmlformats.org/officeDocument/2006/relationships/image" Target="../media/image35.png"/><Relationship Id="rId81" Type="http://schemas.openxmlformats.org/officeDocument/2006/relationships/image" Target="../media/image43.png"/><Relationship Id="rId86" Type="http://schemas.openxmlformats.org/officeDocument/2006/relationships/customXml" Target="../ink/ink42.xml"/><Relationship Id="rId130" Type="http://schemas.openxmlformats.org/officeDocument/2006/relationships/customXml" Target="../ink/ink64.xml"/><Relationship Id="rId135" Type="http://schemas.openxmlformats.org/officeDocument/2006/relationships/image" Target="../media/image70.png"/><Relationship Id="rId151" Type="http://schemas.openxmlformats.org/officeDocument/2006/relationships/image" Target="../media/image78.png"/><Relationship Id="rId156" Type="http://schemas.openxmlformats.org/officeDocument/2006/relationships/customXml" Target="../ink/ink77.xml"/><Relationship Id="rId13" Type="http://schemas.openxmlformats.org/officeDocument/2006/relationships/image" Target="../media/image9.png"/><Relationship Id="rId18" Type="http://schemas.openxmlformats.org/officeDocument/2006/relationships/customXml" Target="../ink/ink8.xml"/><Relationship Id="rId39" Type="http://schemas.openxmlformats.org/officeDocument/2006/relationships/image" Target="../media/image22.png"/><Relationship Id="rId109" Type="http://schemas.openxmlformats.org/officeDocument/2006/relationships/image" Target="../media/image57.png"/><Relationship Id="rId34" Type="http://schemas.openxmlformats.org/officeDocument/2006/relationships/customXml" Target="../ink/ink16.xml"/><Relationship Id="rId50" Type="http://schemas.openxmlformats.org/officeDocument/2006/relationships/customXml" Target="../ink/ink24.xml"/><Relationship Id="rId55" Type="http://schemas.openxmlformats.org/officeDocument/2006/relationships/image" Target="../media/image30.png"/><Relationship Id="rId76" Type="http://schemas.openxmlformats.org/officeDocument/2006/relationships/customXml" Target="../ink/ink37.xml"/><Relationship Id="rId97" Type="http://schemas.openxmlformats.org/officeDocument/2006/relationships/image" Target="../media/image51.png"/><Relationship Id="rId104" Type="http://schemas.openxmlformats.org/officeDocument/2006/relationships/customXml" Target="../ink/ink51.xml"/><Relationship Id="rId120" Type="http://schemas.openxmlformats.org/officeDocument/2006/relationships/customXml" Target="../ink/ink59.xml"/><Relationship Id="rId125" Type="http://schemas.openxmlformats.org/officeDocument/2006/relationships/image" Target="../media/image65.png"/><Relationship Id="rId141" Type="http://schemas.openxmlformats.org/officeDocument/2006/relationships/image" Target="../media/image73.png"/><Relationship Id="rId146" Type="http://schemas.openxmlformats.org/officeDocument/2006/relationships/customXml" Target="../ink/ink72.xml"/><Relationship Id="rId167" Type="http://schemas.openxmlformats.org/officeDocument/2006/relationships/image" Target="../media/image86.png"/><Relationship Id="rId7" Type="http://schemas.openxmlformats.org/officeDocument/2006/relationships/image" Target="../media/image6.png"/><Relationship Id="rId71" Type="http://schemas.openxmlformats.org/officeDocument/2006/relationships/image" Target="../media/image38.png"/><Relationship Id="rId92" Type="http://schemas.openxmlformats.org/officeDocument/2006/relationships/customXml" Target="../ink/ink45.xml"/><Relationship Id="rId162" Type="http://schemas.openxmlformats.org/officeDocument/2006/relationships/customXml" Target="../ink/ink80.xml"/><Relationship Id="rId2" Type="http://schemas.openxmlformats.org/officeDocument/2006/relationships/notesSlide" Target="../notesSlides/notesSlide4.xml"/><Relationship Id="rId29" Type="http://schemas.openxmlformats.org/officeDocument/2006/relationships/image" Target="../media/image17.png"/><Relationship Id="rId24" Type="http://schemas.openxmlformats.org/officeDocument/2006/relationships/customXml" Target="../ink/ink11.xml"/><Relationship Id="rId40" Type="http://schemas.openxmlformats.org/officeDocument/2006/relationships/customXml" Target="../ink/ink19.xml"/><Relationship Id="rId45" Type="http://schemas.openxmlformats.org/officeDocument/2006/relationships/image" Target="../media/image25.png"/><Relationship Id="rId66" Type="http://schemas.openxmlformats.org/officeDocument/2006/relationships/customXml" Target="../ink/ink32.xml"/><Relationship Id="rId87" Type="http://schemas.openxmlformats.org/officeDocument/2006/relationships/image" Target="../media/image46.png"/><Relationship Id="rId110" Type="http://schemas.openxmlformats.org/officeDocument/2006/relationships/customXml" Target="../ink/ink54.xml"/><Relationship Id="rId115" Type="http://schemas.openxmlformats.org/officeDocument/2006/relationships/image" Target="../media/image60.png"/><Relationship Id="rId131" Type="http://schemas.openxmlformats.org/officeDocument/2006/relationships/image" Target="../media/image68.png"/><Relationship Id="rId136" Type="http://schemas.openxmlformats.org/officeDocument/2006/relationships/customXml" Target="../ink/ink67.xml"/><Relationship Id="rId157" Type="http://schemas.openxmlformats.org/officeDocument/2006/relationships/image" Target="../media/image81.png"/><Relationship Id="rId61" Type="http://schemas.openxmlformats.org/officeDocument/2006/relationships/image" Target="../media/image33.png"/><Relationship Id="rId82" Type="http://schemas.openxmlformats.org/officeDocument/2006/relationships/customXml" Target="../ink/ink40.xml"/><Relationship Id="rId152" Type="http://schemas.openxmlformats.org/officeDocument/2006/relationships/customXml" Target="../ink/ink75.xml"/><Relationship Id="rId19" Type="http://schemas.openxmlformats.org/officeDocument/2006/relationships/image" Target="../media/image12.png"/><Relationship Id="rId14" Type="http://schemas.openxmlformats.org/officeDocument/2006/relationships/customXml" Target="../ink/ink6.xml"/><Relationship Id="rId30" Type="http://schemas.openxmlformats.org/officeDocument/2006/relationships/customXml" Target="../ink/ink14.xml"/><Relationship Id="rId35" Type="http://schemas.openxmlformats.org/officeDocument/2006/relationships/image" Target="../media/image20.png"/><Relationship Id="rId56" Type="http://schemas.openxmlformats.org/officeDocument/2006/relationships/customXml" Target="../ink/ink27.xml"/><Relationship Id="rId77" Type="http://schemas.openxmlformats.org/officeDocument/2006/relationships/image" Target="../media/image41.png"/><Relationship Id="rId100" Type="http://schemas.openxmlformats.org/officeDocument/2006/relationships/customXml" Target="../ink/ink49.xml"/><Relationship Id="rId105" Type="http://schemas.openxmlformats.org/officeDocument/2006/relationships/image" Target="../media/image55.png"/><Relationship Id="rId126" Type="http://schemas.openxmlformats.org/officeDocument/2006/relationships/customXml" Target="../ink/ink62.xml"/><Relationship Id="rId147" Type="http://schemas.openxmlformats.org/officeDocument/2006/relationships/image" Target="../media/image76.png"/><Relationship Id="rId168" Type="http://schemas.openxmlformats.org/officeDocument/2006/relationships/customXml" Target="../ink/ink83.xml"/><Relationship Id="rId8" Type="http://schemas.openxmlformats.org/officeDocument/2006/relationships/customXml" Target="../ink/ink3.xml"/><Relationship Id="rId51" Type="http://schemas.openxmlformats.org/officeDocument/2006/relationships/image" Target="../media/image28.png"/><Relationship Id="rId72" Type="http://schemas.openxmlformats.org/officeDocument/2006/relationships/customXml" Target="../ink/ink35.xml"/><Relationship Id="rId93" Type="http://schemas.openxmlformats.org/officeDocument/2006/relationships/image" Target="../media/image49.png"/><Relationship Id="rId98" Type="http://schemas.openxmlformats.org/officeDocument/2006/relationships/customXml" Target="../ink/ink48.xml"/><Relationship Id="rId121" Type="http://schemas.openxmlformats.org/officeDocument/2006/relationships/image" Target="../media/image63.png"/><Relationship Id="rId142" Type="http://schemas.openxmlformats.org/officeDocument/2006/relationships/customXml" Target="../ink/ink70.xml"/><Relationship Id="rId163" Type="http://schemas.openxmlformats.org/officeDocument/2006/relationships/image" Target="../media/image84.png"/><Relationship Id="rId3" Type="http://schemas.openxmlformats.org/officeDocument/2006/relationships/image" Target="../media/image3.png"/><Relationship Id="rId25" Type="http://schemas.openxmlformats.org/officeDocument/2006/relationships/image" Target="../media/image15.png"/><Relationship Id="rId46" Type="http://schemas.openxmlformats.org/officeDocument/2006/relationships/customXml" Target="../ink/ink22.xml"/><Relationship Id="rId67" Type="http://schemas.openxmlformats.org/officeDocument/2006/relationships/image" Target="../media/image36.png"/><Relationship Id="rId116" Type="http://schemas.openxmlformats.org/officeDocument/2006/relationships/customXml" Target="../ink/ink57.xml"/><Relationship Id="rId137" Type="http://schemas.openxmlformats.org/officeDocument/2006/relationships/image" Target="../media/image71.png"/><Relationship Id="rId158" Type="http://schemas.openxmlformats.org/officeDocument/2006/relationships/customXml" Target="../ink/ink78.xml"/><Relationship Id="rId20" Type="http://schemas.openxmlformats.org/officeDocument/2006/relationships/customXml" Target="../ink/ink9.xml"/><Relationship Id="rId41" Type="http://schemas.openxmlformats.org/officeDocument/2006/relationships/image" Target="../media/image23.png"/><Relationship Id="rId62" Type="http://schemas.openxmlformats.org/officeDocument/2006/relationships/customXml" Target="../ink/ink30.xml"/><Relationship Id="rId83" Type="http://schemas.openxmlformats.org/officeDocument/2006/relationships/image" Target="../media/image44.png"/><Relationship Id="rId88" Type="http://schemas.openxmlformats.org/officeDocument/2006/relationships/customXml" Target="../ink/ink43.xml"/><Relationship Id="rId111" Type="http://schemas.openxmlformats.org/officeDocument/2006/relationships/image" Target="../media/image58.png"/><Relationship Id="rId132" Type="http://schemas.openxmlformats.org/officeDocument/2006/relationships/customXml" Target="../ink/ink65.xml"/><Relationship Id="rId153" Type="http://schemas.openxmlformats.org/officeDocument/2006/relationships/image" Target="../media/image79.png"/><Relationship Id="rId15" Type="http://schemas.openxmlformats.org/officeDocument/2006/relationships/image" Target="../media/image10.png"/><Relationship Id="rId36" Type="http://schemas.openxmlformats.org/officeDocument/2006/relationships/customXml" Target="../ink/ink17.xml"/><Relationship Id="rId57" Type="http://schemas.openxmlformats.org/officeDocument/2006/relationships/image" Target="../media/image31.png"/><Relationship Id="rId106" Type="http://schemas.openxmlformats.org/officeDocument/2006/relationships/customXml" Target="../ink/ink52.xml"/><Relationship Id="rId127" Type="http://schemas.openxmlformats.org/officeDocument/2006/relationships/image" Target="../media/image66.png"/><Relationship Id="rId10" Type="http://schemas.openxmlformats.org/officeDocument/2006/relationships/customXml" Target="../ink/ink4.xml"/><Relationship Id="rId31" Type="http://schemas.openxmlformats.org/officeDocument/2006/relationships/image" Target="../media/image18.png"/><Relationship Id="rId52" Type="http://schemas.openxmlformats.org/officeDocument/2006/relationships/customXml" Target="../ink/ink25.xml"/><Relationship Id="rId73" Type="http://schemas.openxmlformats.org/officeDocument/2006/relationships/image" Target="../media/image39.png"/><Relationship Id="rId78" Type="http://schemas.openxmlformats.org/officeDocument/2006/relationships/customXml" Target="../ink/ink38.xml"/><Relationship Id="rId94" Type="http://schemas.openxmlformats.org/officeDocument/2006/relationships/customXml" Target="../ink/ink46.xml"/><Relationship Id="rId99" Type="http://schemas.openxmlformats.org/officeDocument/2006/relationships/image" Target="../media/image52.png"/><Relationship Id="rId101" Type="http://schemas.openxmlformats.org/officeDocument/2006/relationships/image" Target="../media/image53.png"/><Relationship Id="rId122" Type="http://schemas.openxmlformats.org/officeDocument/2006/relationships/customXml" Target="../ink/ink60.xml"/><Relationship Id="rId143" Type="http://schemas.openxmlformats.org/officeDocument/2006/relationships/image" Target="../media/image74.png"/><Relationship Id="rId148" Type="http://schemas.openxmlformats.org/officeDocument/2006/relationships/customXml" Target="../ink/ink73.xml"/><Relationship Id="rId164" Type="http://schemas.openxmlformats.org/officeDocument/2006/relationships/customXml" Target="../ink/ink81.xml"/><Relationship Id="rId169" Type="http://schemas.openxmlformats.org/officeDocument/2006/relationships/image" Target="../media/image87.png"/><Relationship Id="rId4" Type="http://schemas.openxmlformats.org/officeDocument/2006/relationships/customXml" Target="../ink/ink1.xml"/><Relationship Id="rId9" Type="http://schemas.openxmlformats.org/officeDocument/2006/relationships/image" Target="../media/image7.png"/><Relationship Id="rId26" Type="http://schemas.openxmlformats.org/officeDocument/2006/relationships/customXml" Target="../ink/ink12.xml"/><Relationship Id="rId47" Type="http://schemas.openxmlformats.org/officeDocument/2006/relationships/image" Target="../media/image26.png"/><Relationship Id="rId68" Type="http://schemas.openxmlformats.org/officeDocument/2006/relationships/customXml" Target="../ink/ink33.xml"/><Relationship Id="rId89" Type="http://schemas.openxmlformats.org/officeDocument/2006/relationships/image" Target="../media/image47.png"/><Relationship Id="rId112" Type="http://schemas.openxmlformats.org/officeDocument/2006/relationships/customXml" Target="../ink/ink55.xml"/><Relationship Id="rId133" Type="http://schemas.openxmlformats.org/officeDocument/2006/relationships/image" Target="../media/image69.png"/><Relationship Id="rId154" Type="http://schemas.openxmlformats.org/officeDocument/2006/relationships/customXml" Target="../ink/ink76.xml"/><Relationship Id="rId16" Type="http://schemas.openxmlformats.org/officeDocument/2006/relationships/customXml" Target="../ink/ink7.xml"/><Relationship Id="rId37" Type="http://schemas.openxmlformats.org/officeDocument/2006/relationships/image" Target="../media/image21.png"/><Relationship Id="rId58" Type="http://schemas.openxmlformats.org/officeDocument/2006/relationships/customXml" Target="../ink/ink28.xml"/><Relationship Id="rId79" Type="http://schemas.openxmlformats.org/officeDocument/2006/relationships/image" Target="../media/image42.png"/><Relationship Id="rId102" Type="http://schemas.openxmlformats.org/officeDocument/2006/relationships/customXml" Target="../ink/ink50.xml"/><Relationship Id="rId123" Type="http://schemas.openxmlformats.org/officeDocument/2006/relationships/image" Target="../media/image64.png"/><Relationship Id="rId144" Type="http://schemas.openxmlformats.org/officeDocument/2006/relationships/customXml" Target="../ink/ink71.xml"/><Relationship Id="rId90" Type="http://schemas.openxmlformats.org/officeDocument/2006/relationships/customXml" Target="../ink/ink44.xml"/><Relationship Id="rId165" Type="http://schemas.openxmlformats.org/officeDocument/2006/relationships/image" Target="../media/image85.png"/><Relationship Id="rId27" Type="http://schemas.openxmlformats.org/officeDocument/2006/relationships/image" Target="../media/image16.png"/><Relationship Id="rId48" Type="http://schemas.openxmlformats.org/officeDocument/2006/relationships/customXml" Target="../ink/ink23.xml"/><Relationship Id="rId69" Type="http://schemas.openxmlformats.org/officeDocument/2006/relationships/image" Target="../media/image37.png"/><Relationship Id="rId113" Type="http://schemas.openxmlformats.org/officeDocument/2006/relationships/image" Target="../media/image59.png"/><Relationship Id="rId134" Type="http://schemas.openxmlformats.org/officeDocument/2006/relationships/customXml" Target="../ink/ink66.xml"/><Relationship Id="rId80" Type="http://schemas.openxmlformats.org/officeDocument/2006/relationships/customXml" Target="../ink/ink39.xml"/><Relationship Id="rId155" Type="http://schemas.openxmlformats.org/officeDocument/2006/relationships/image" Target="../media/image80.png"/><Relationship Id="rId17" Type="http://schemas.openxmlformats.org/officeDocument/2006/relationships/image" Target="../media/image11.png"/><Relationship Id="rId38" Type="http://schemas.openxmlformats.org/officeDocument/2006/relationships/customXml" Target="../ink/ink18.xml"/><Relationship Id="rId59" Type="http://schemas.openxmlformats.org/officeDocument/2006/relationships/image" Target="../media/image32.png"/><Relationship Id="rId103" Type="http://schemas.openxmlformats.org/officeDocument/2006/relationships/image" Target="../media/image54.png"/><Relationship Id="rId124" Type="http://schemas.openxmlformats.org/officeDocument/2006/relationships/customXml" Target="../ink/ink61.xml"/></Relationships>
</file>

<file path=ppt/slides/_rels/slide5.xml.rels><?xml version="1.0" encoding="UTF-8" standalone="yes"?>
<Relationships xmlns="http://schemas.openxmlformats.org/package/2006/relationships"><Relationship Id="rId13" Type="http://schemas.openxmlformats.org/officeDocument/2006/relationships/image" Target="../media/image91.png"/><Relationship Id="rId18" Type="http://schemas.openxmlformats.org/officeDocument/2006/relationships/customXml" Target="../ink/ink92.xml"/><Relationship Id="rId26" Type="http://schemas.openxmlformats.org/officeDocument/2006/relationships/customXml" Target="../ink/ink96.xml"/><Relationship Id="rId39" Type="http://schemas.openxmlformats.org/officeDocument/2006/relationships/image" Target="../media/image104.png"/><Relationship Id="rId21" Type="http://schemas.openxmlformats.org/officeDocument/2006/relationships/image" Target="../media/image95.png"/><Relationship Id="rId34" Type="http://schemas.openxmlformats.org/officeDocument/2006/relationships/customXml" Target="../ink/ink100.xml"/><Relationship Id="rId42" Type="http://schemas.openxmlformats.org/officeDocument/2006/relationships/customXml" Target="../ink/ink104.xml"/><Relationship Id="rId7" Type="http://schemas.openxmlformats.org/officeDocument/2006/relationships/image" Target="../media/image6.png"/><Relationship Id="rId2" Type="http://schemas.openxmlformats.org/officeDocument/2006/relationships/notesSlide" Target="../notesSlides/notesSlide5.xml"/><Relationship Id="rId16" Type="http://schemas.openxmlformats.org/officeDocument/2006/relationships/customXml" Target="../ink/ink91.xml"/><Relationship Id="rId29" Type="http://schemas.openxmlformats.org/officeDocument/2006/relationships/image" Target="../media/image99.png"/><Relationship Id="rId1" Type="http://schemas.openxmlformats.org/officeDocument/2006/relationships/slideLayout" Target="../slideLayouts/slideLayout1.xml"/><Relationship Id="rId6" Type="http://schemas.openxmlformats.org/officeDocument/2006/relationships/customXml" Target="../ink/ink86.xml"/><Relationship Id="rId11" Type="http://schemas.openxmlformats.org/officeDocument/2006/relationships/image" Target="../media/image90.png"/><Relationship Id="rId24" Type="http://schemas.openxmlformats.org/officeDocument/2006/relationships/customXml" Target="../ink/ink95.xml"/><Relationship Id="rId32" Type="http://schemas.openxmlformats.org/officeDocument/2006/relationships/customXml" Target="../ink/ink99.xml"/><Relationship Id="rId37" Type="http://schemas.openxmlformats.org/officeDocument/2006/relationships/image" Target="../media/image103.png"/><Relationship Id="rId40" Type="http://schemas.openxmlformats.org/officeDocument/2006/relationships/customXml" Target="../ink/ink103.xml"/><Relationship Id="rId45" Type="http://schemas.openxmlformats.org/officeDocument/2006/relationships/image" Target="../media/image107.png"/><Relationship Id="rId5" Type="http://schemas.openxmlformats.org/officeDocument/2006/relationships/image" Target="../media/image5.png"/><Relationship Id="rId15" Type="http://schemas.openxmlformats.org/officeDocument/2006/relationships/image" Target="../media/image92.png"/><Relationship Id="rId23" Type="http://schemas.openxmlformats.org/officeDocument/2006/relationships/image" Target="../media/image96.png"/><Relationship Id="rId28" Type="http://schemas.openxmlformats.org/officeDocument/2006/relationships/customXml" Target="../ink/ink97.xml"/><Relationship Id="rId36" Type="http://schemas.openxmlformats.org/officeDocument/2006/relationships/customXml" Target="../ink/ink101.xml"/><Relationship Id="rId10" Type="http://schemas.openxmlformats.org/officeDocument/2006/relationships/customXml" Target="../ink/ink88.xml"/><Relationship Id="rId19" Type="http://schemas.openxmlformats.org/officeDocument/2006/relationships/image" Target="../media/image94.png"/><Relationship Id="rId31" Type="http://schemas.openxmlformats.org/officeDocument/2006/relationships/image" Target="../media/image100.png"/><Relationship Id="rId44" Type="http://schemas.openxmlformats.org/officeDocument/2006/relationships/customXml" Target="../ink/ink105.xml"/><Relationship Id="rId4" Type="http://schemas.openxmlformats.org/officeDocument/2006/relationships/customXml" Target="../ink/ink85.xml"/><Relationship Id="rId9" Type="http://schemas.openxmlformats.org/officeDocument/2006/relationships/image" Target="../media/image89.png"/><Relationship Id="rId14" Type="http://schemas.openxmlformats.org/officeDocument/2006/relationships/customXml" Target="../ink/ink90.xml"/><Relationship Id="rId22" Type="http://schemas.openxmlformats.org/officeDocument/2006/relationships/customXml" Target="../ink/ink94.xml"/><Relationship Id="rId27" Type="http://schemas.openxmlformats.org/officeDocument/2006/relationships/image" Target="../media/image98.png"/><Relationship Id="rId30" Type="http://schemas.openxmlformats.org/officeDocument/2006/relationships/customXml" Target="../ink/ink98.xml"/><Relationship Id="rId35" Type="http://schemas.openxmlformats.org/officeDocument/2006/relationships/image" Target="../media/image102.png"/><Relationship Id="rId43" Type="http://schemas.openxmlformats.org/officeDocument/2006/relationships/image" Target="../media/image106.png"/><Relationship Id="rId8" Type="http://schemas.openxmlformats.org/officeDocument/2006/relationships/customXml" Target="../ink/ink87.xml"/><Relationship Id="rId3" Type="http://schemas.openxmlformats.org/officeDocument/2006/relationships/image" Target="../media/image3.png"/><Relationship Id="rId12" Type="http://schemas.openxmlformats.org/officeDocument/2006/relationships/customXml" Target="../ink/ink89.xml"/><Relationship Id="rId17" Type="http://schemas.openxmlformats.org/officeDocument/2006/relationships/image" Target="../media/image93.png"/><Relationship Id="rId25" Type="http://schemas.openxmlformats.org/officeDocument/2006/relationships/image" Target="../media/image97.png"/><Relationship Id="rId33" Type="http://schemas.openxmlformats.org/officeDocument/2006/relationships/image" Target="../media/image101.png"/><Relationship Id="rId38" Type="http://schemas.openxmlformats.org/officeDocument/2006/relationships/customXml" Target="../ink/ink102.xml"/><Relationship Id="rId20" Type="http://schemas.openxmlformats.org/officeDocument/2006/relationships/customXml" Target="../ink/ink93.xml"/><Relationship Id="rId41" Type="http://schemas.openxmlformats.org/officeDocument/2006/relationships/image" Target="../media/image10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671" Type="http://schemas.openxmlformats.org/officeDocument/2006/relationships/image" Target="../media/image158.png"/><Relationship Id="rId692" Type="http://schemas.openxmlformats.org/officeDocument/2006/relationships/customXml" Target="../ink/ink169.xml"/><Relationship Id="rId706" Type="http://schemas.openxmlformats.org/officeDocument/2006/relationships/customXml" Target="../ink/ink176.xml"/><Relationship Id="rId727" Type="http://schemas.openxmlformats.org/officeDocument/2006/relationships/image" Target="../media/image186.png"/><Relationship Id="rId748" Type="http://schemas.openxmlformats.org/officeDocument/2006/relationships/customXml" Target="../ink/ink197.xml"/><Relationship Id="rId769" Type="http://schemas.openxmlformats.org/officeDocument/2006/relationships/image" Target="../media/image207.png"/><Relationship Id="rId573" Type="http://schemas.openxmlformats.org/officeDocument/2006/relationships/image" Target="../media/image109.png"/><Relationship Id="rId594" Type="http://schemas.openxmlformats.org/officeDocument/2006/relationships/customXml" Target="../ink/ink120.xml"/><Relationship Id="rId608" Type="http://schemas.openxmlformats.org/officeDocument/2006/relationships/customXml" Target="../ink/ink127.xml"/><Relationship Id="rId629" Type="http://schemas.openxmlformats.org/officeDocument/2006/relationships/image" Target="../media/image137.png"/><Relationship Id="rId780" Type="http://schemas.openxmlformats.org/officeDocument/2006/relationships/customXml" Target="../ink/ink213.xml"/><Relationship Id="rId640" Type="http://schemas.openxmlformats.org/officeDocument/2006/relationships/customXml" Target="../ink/ink143.xml"/><Relationship Id="rId661" Type="http://schemas.openxmlformats.org/officeDocument/2006/relationships/image" Target="../media/image153.png"/><Relationship Id="rId682" Type="http://schemas.openxmlformats.org/officeDocument/2006/relationships/customXml" Target="../ink/ink164.xml"/><Relationship Id="rId717" Type="http://schemas.openxmlformats.org/officeDocument/2006/relationships/image" Target="../media/image181.png"/><Relationship Id="rId738" Type="http://schemas.openxmlformats.org/officeDocument/2006/relationships/customXml" Target="../ink/ink192.xml"/><Relationship Id="rId759" Type="http://schemas.openxmlformats.org/officeDocument/2006/relationships/image" Target="../media/image202.png"/><Relationship Id="rId584" Type="http://schemas.openxmlformats.org/officeDocument/2006/relationships/customXml" Target="../ink/ink115.xml"/><Relationship Id="rId619" Type="http://schemas.openxmlformats.org/officeDocument/2006/relationships/image" Target="../media/image132.png"/><Relationship Id="rId770" Type="http://schemas.openxmlformats.org/officeDocument/2006/relationships/customXml" Target="../ink/ink208.xml"/><Relationship Id="rId791" Type="http://schemas.openxmlformats.org/officeDocument/2006/relationships/image" Target="../media/image218.png"/><Relationship Id="rId630" Type="http://schemas.openxmlformats.org/officeDocument/2006/relationships/customXml" Target="../ink/ink138.xml"/><Relationship Id="rId651" Type="http://schemas.openxmlformats.org/officeDocument/2006/relationships/image" Target="../media/image148.png"/><Relationship Id="rId672" Type="http://schemas.openxmlformats.org/officeDocument/2006/relationships/customXml" Target="../ink/ink159.xml"/><Relationship Id="rId693" Type="http://schemas.openxmlformats.org/officeDocument/2006/relationships/image" Target="../media/image169.png"/><Relationship Id="rId707" Type="http://schemas.openxmlformats.org/officeDocument/2006/relationships/image" Target="../media/image176.png"/><Relationship Id="rId728" Type="http://schemas.openxmlformats.org/officeDocument/2006/relationships/customXml" Target="../ink/ink187.xml"/><Relationship Id="rId749" Type="http://schemas.openxmlformats.org/officeDocument/2006/relationships/image" Target="../media/image197.png"/><Relationship Id="rId574" Type="http://schemas.openxmlformats.org/officeDocument/2006/relationships/customXml" Target="../ink/ink110.xml"/><Relationship Id="rId609" Type="http://schemas.openxmlformats.org/officeDocument/2006/relationships/image" Target="../media/image127.png"/><Relationship Id="rId760" Type="http://schemas.openxmlformats.org/officeDocument/2006/relationships/customXml" Target="../ink/ink203.xml"/><Relationship Id="rId595" Type="http://schemas.openxmlformats.org/officeDocument/2006/relationships/image" Target="../media/image120.png"/><Relationship Id="rId781" Type="http://schemas.openxmlformats.org/officeDocument/2006/relationships/image" Target="../media/image213.png"/><Relationship Id="rId620" Type="http://schemas.openxmlformats.org/officeDocument/2006/relationships/customXml" Target="../ink/ink133.xml"/><Relationship Id="rId641" Type="http://schemas.openxmlformats.org/officeDocument/2006/relationships/image" Target="../media/image143.png"/><Relationship Id="rId662" Type="http://schemas.openxmlformats.org/officeDocument/2006/relationships/customXml" Target="../ink/ink154.xml"/><Relationship Id="rId683" Type="http://schemas.openxmlformats.org/officeDocument/2006/relationships/image" Target="../media/image164.png"/><Relationship Id="rId718" Type="http://schemas.openxmlformats.org/officeDocument/2006/relationships/customXml" Target="../ink/ink182.xml"/><Relationship Id="rId739" Type="http://schemas.openxmlformats.org/officeDocument/2006/relationships/image" Target="../media/image192.png"/><Relationship Id="rId585" Type="http://schemas.openxmlformats.org/officeDocument/2006/relationships/image" Target="../media/image115.png"/><Relationship Id="rId750" Type="http://schemas.openxmlformats.org/officeDocument/2006/relationships/customXml" Target="../ink/ink198.xml"/><Relationship Id="rId771" Type="http://schemas.openxmlformats.org/officeDocument/2006/relationships/image" Target="../media/image208.png"/><Relationship Id="rId610" Type="http://schemas.openxmlformats.org/officeDocument/2006/relationships/customXml" Target="../ink/ink128.xml"/><Relationship Id="rId631" Type="http://schemas.openxmlformats.org/officeDocument/2006/relationships/image" Target="../media/image138.png"/><Relationship Id="rId652" Type="http://schemas.openxmlformats.org/officeDocument/2006/relationships/customXml" Target="../ink/ink149.xml"/><Relationship Id="rId673" Type="http://schemas.openxmlformats.org/officeDocument/2006/relationships/image" Target="../media/image159.png"/><Relationship Id="rId694" Type="http://schemas.openxmlformats.org/officeDocument/2006/relationships/customXml" Target="../ink/ink170.xml"/><Relationship Id="rId708" Type="http://schemas.openxmlformats.org/officeDocument/2006/relationships/customXml" Target="../ink/ink177.xml"/><Relationship Id="rId729" Type="http://schemas.openxmlformats.org/officeDocument/2006/relationships/image" Target="../media/image187.png"/><Relationship Id="rId575" Type="http://schemas.openxmlformats.org/officeDocument/2006/relationships/image" Target="../media/image110.png"/><Relationship Id="rId596" Type="http://schemas.openxmlformats.org/officeDocument/2006/relationships/customXml" Target="../ink/ink121.xml"/><Relationship Id="rId740" Type="http://schemas.openxmlformats.org/officeDocument/2006/relationships/customXml" Target="../ink/ink193.xml"/><Relationship Id="rId761" Type="http://schemas.openxmlformats.org/officeDocument/2006/relationships/image" Target="../media/image203.png"/><Relationship Id="rId782" Type="http://schemas.openxmlformats.org/officeDocument/2006/relationships/customXml" Target="../ink/ink214.xml"/><Relationship Id="rId600" Type="http://schemas.openxmlformats.org/officeDocument/2006/relationships/customXml" Target="../ink/ink123.xml"/><Relationship Id="rId621" Type="http://schemas.openxmlformats.org/officeDocument/2006/relationships/image" Target="../media/image133.png"/><Relationship Id="rId642" Type="http://schemas.openxmlformats.org/officeDocument/2006/relationships/customXml" Target="../ink/ink144.xml"/><Relationship Id="rId663" Type="http://schemas.openxmlformats.org/officeDocument/2006/relationships/image" Target="../media/image154.png"/><Relationship Id="rId684" Type="http://schemas.openxmlformats.org/officeDocument/2006/relationships/customXml" Target="../ink/ink165.xml"/><Relationship Id="rId719" Type="http://schemas.openxmlformats.org/officeDocument/2006/relationships/image" Target="../media/image182.png"/><Relationship Id="rId586" Type="http://schemas.openxmlformats.org/officeDocument/2006/relationships/customXml" Target="../ink/ink116.xml"/><Relationship Id="rId730" Type="http://schemas.openxmlformats.org/officeDocument/2006/relationships/customXml" Target="../ink/ink188.xml"/><Relationship Id="rId751" Type="http://schemas.openxmlformats.org/officeDocument/2006/relationships/image" Target="../media/image198.png"/><Relationship Id="rId772" Type="http://schemas.openxmlformats.org/officeDocument/2006/relationships/customXml" Target="../ink/ink209.xml"/><Relationship Id="rId611" Type="http://schemas.openxmlformats.org/officeDocument/2006/relationships/image" Target="../media/image128.png"/><Relationship Id="rId632" Type="http://schemas.openxmlformats.org/officeDocument/2006/relationships/customXml" Target="../ink/ink139.xml"/><Relationship Id="rId653" Type="http://schemas.openxmlformats.org/officeDocument/2006/relationships/image" Target="../media/image149.png"/><Relationship Id="rId674" Type="http://schemas.openxmlformats.org/officeDocument/2006/relationships/customXml" Target="../ink/ink160.xml"/><Relationship Id="rId695" Type="http://schemas.openxmlformats.org/officeDocument/2006/relationships/image" Target="../media/image170.png"/><Relationship Id="rId709" Type="http://schemas.openxmlformats.org/officeDocument/2006/relationships/image" Target="../media/image177.png"/><Relationship Id="rId576" Type="http://schemas.openxmlformats.org/officeDocument/2006/relationships/customXml" Target="../ink/ink111.xml"/><Relationship Id="rId597" Type="http://schemas.openxmlformats.org/officeDocument/2006/relationships/image" Target="../media/image121.png"/><Relationship Id="rId720" Type="http://schemas.openxmlformats.org/officeDocument/2006/relationships/customXml" Target="../ink/ink183.xml"/><Relationship Id="rId741" Type="http://schemas.openxmlformats.org/officeDocument/2006/relationships/image" Target="../media/image193.png"/><Relationship Id="rId762" Type="http://schemas.openxmlformats.org/officeDocument/2006/relationships/customXml" Target="../ink/ink204.xml"/><Relationship Id="rId783" Type="http://schemas.openxmlformats.org/officeDocument/2006/relationships/image" Target="../media/image214.png"/><Relationship Id="rId601" Type="http://schemas.openxmlformats.org/officeDocument/2006/relationships/image" Target="../media/image123.png"/><Relationship Id="rId622" Type="http://schemas.openxmlformats.org/officeDocument/2006/relationships/customXml" Target="../ink/ink134.xml"/><Relationship Id="rId643" Type="http://schemas.openxmlformats.org/officeDocument/2006/relationships/image" Target="../media/image144.png"/><Relationship Id="rId664" Type="http://schemas.openxmlformats.org/officeDocument/2006/relationships/customXml" Target="../ink/ink155.xml"/><Relationship Id="rId685" Type="http://schemas.openxmlformats.org/officeDocument/2006/relationships/image" Target="../media/image165.png"/><Relationship Id="rId587" Type="http://schemas.openxmlformats.org/officeDocument/2006/relationships/image" Target="../media/image116.png"/><Relationship Id="rId710" Type="http://schemas.openxmlformats.org/officeDocument/2006/relationships/customXml" Target="../ink/ink178.xml"/><Relationship Id="rId731" Type="http://schemas.openxmlformats.org/officeDocument/2006/relationships/image" Target="../media/image188.png"/><Relationship Id="rId752" Type="http://schemas.openxmlformats.org/officeDocument/2006/relationships/customXml" Target="../ink/ink199.xml"/><Relationship Id="rId773" Type="http://schemas.openxmlformats.org/officeDocument/2006/relationships/image" Target="../media/image209.png"/><Relationship Id="rId612" Type="http://schemas.openxmlformats.org/officeDocument/2006/relationships/customXml" Target="../ink/ink129.xml"/><Relationship Id="rId633" Type="http://schemas.openxmlformats.org/officeDocument/2006/relationships/image" Target="../media/image139.png"/><Relationship Id="rId654" Type="http://schemas.openxmlformats.org/officeDocument/2006/relationships/customXml" Target="../ink/ink150.xml"/><Relationship Id="rId675" Type="http://schemas.openxmlformats.org/officeDocument/2006/relationships/image" Target="../media/image160.png"/><Relationship Id="rId696" Type="http://schemas.openxmlformats.org/officeDocument/2006/relationships/customXml" Target="../ink/ink171.xml"/><Relationship Id="rId577" Type="http://schemas.openxmlformats.org/officeDocument/2006/relationships/image" Target="../media/image111.png"/><Relationship Id="rId691" Type="http://schemas.openxmlformats.org/officeDocument/2006/relationships/image" Target="../media/image168.png"/><Relationship Id="rId700" Type="http://schemas.openxmlformats.org/officeDocument/2006/relationships/customXml" Target="../ink/ink173.xml"/><Relationship Id="rId721" Type="http://schemas.openxmlformats.org/officeDocument/2006/relationships/image" Target="../media/image183.png"/><Relationship Id="rId726" Type="http://schemas.openxmlformats.org/officeDocument/2006/relationships/customXml" Target="../ink/ink186.xml"/><Relationship Id="rId742" Type="http://schemas.openxmlformats.org/officeDocument/2006/relationships/customXml" Target="../ink/ink194.xml"/><Relationship Id="rId747" Type="http://schemas.openxmlformats.org/officeDocument/2006/relationships/image" Target="../media/image196.png"/><Relationship Id="rId763" Type="http://schemas.openxmlformats.org/officeDocument/2006/relationships/image" Target="../media/image204.png"/><Relationship Id="rId768" Type="http://schemas.openxmlformats.org/officeDocument/2006/relationships/customXml" Target="../ink/ink207.xml"/><Relationship Id="rId789" Type="http://schemas.openxmlformats.org/officeDocument/2006/relationships/image" Target="../media/image217.png"/><Relationship Id="rId572" Type="http://schemas.openxmlformats.org/officeDocument/2006/relationships/customXml" Target="../ink/ink109.xml"/><Relationship Id="rId593" Type="http://schemas.openxmlformats.org/officeDocument/2006/relationships/image" Target="../media/image119.png"/><Relationship Id="rId598" Type="http://schemas.openxmlformats.org/officeDocument/2006/relationships/customXml" Target="../ink/ink122.xml"/><Relationship Id="rId602" Type="http://schemas.openxmlformats.org/officeDocument/2006/relationships/customXml" Target="../ink/ink124.xml"/><Relationship Id="rId607" Type="http://schemas.openxmlformats.org/officeDocument/2006/relationships/image" Target="../media/image126.png"/><Relationship Id="rId628" Type="http://schemas.openxmlformats.org/officeDocument/2006/relationships/customXml" Target="../ink/ink137.xml"/><Relationship Id="rId649" Type="http://schemas.openxmlformats.org/officeDocument/2006/relationships/image" Target="../media/image147.png"/><Relationship Id="rId784" Type="http://schemas.openxmlformats.org/officeDocument/2006/relationships/customXml" Target="../ink/ink215.xml"/><Relationship Id="rId623" Type="http://schemas.openxmlformats.org/officeDocument/2006/relationships/image" Target="../media/image134.png"/><Relationship Id="rId644" Type="http://schemas.openxmlformats.org/officeDocument/2006/relationships/customXml" Target="../ink/ink145.xml"/><Relationship Id="rId660" Type="http://schemas.openxmlformats.org/officeDocument/2006/relationships/customXml" Target="../ink/ink153.xml"/><Relationship Id="rId665" Type="http://schemas.openxmlformats.org/officeDocument/2006/relationships/image" Target="../media/image155.png"/><Relationship Id="rId686" Type="http://schemas.openxmlformats.org/officeDocument/2006/relationships/customXml" Target="../ink/ink166.xml"/><Relationship Id="rId681" Type="http://schemas.openxmlformats.org/officeDocument/2006/relationships/image" Target="../media/image163.png"/><Relationship Id="rId711" Type="http://schemas.openxmlformats.org/officeDocument/2006/relationships/image" Target="../media/image178.png"/><Relationship Id="rId716" Type="http://schemas.openxmlformats.org/officeDocument/2006/relationships/customXml" Target="../ink/ink181.xml"/><Relationship Id="rId732" Type="http://schemas.openxmlformats.org/officeDocument/2006/relationships/customXml" Target="../ink/ink189.xml"/><Relationship Id="rId737" Type="http://schemas.openxmlformats.org/officeDocument/2006/relationships/image" Target="../media/image191.png"/><Relationship Id="rId753" Type="http://schemas.openxmlformats.org/officeDocument/2006/relationships/image" Target="../media/image199.png"/><Relationship Id="rId758" Type="http://schemas.openxmlformats.org/officeDocument/2006/relationships/customXml" Target="../ink/ink202.xml"/><Relationship Id="rId779" Type="http://schemas.openxmlformats.org/officeDocument/2006/relationships/image" Target="../media/image212.png"/><Relationship Id="rId583" Type="http://schemas.openxmlformats.org/officeDocument/2006/relationships/image" Target="../media/image114.png"/><Relationship Id="rId588" Type="http://schemas.openxmlformats.org/officeDocument/2006/relationships/customXml" Target="../ink/ink117.xml"/><Relationship Id="rId618" Type="http://schemas.openxmlformats.org/officeDocument/2006/relationships/customXml" Target="../ink/ink132.xml"/><Relationship Id="rId639" Type="http://schemas.openxmlformats.org/officeDocument/2006/relationships/image" Target="../media/image142.png"/><Relationship Id="rId774" Type="http://schemas.openxmlformats.org/officeDocument/2006/relationships/customXml" Target="../ink/ink210.xml"/><Relationship Id="rId790" Type="http://schemas.openxmlformats.org/officeDocument/2006/relationships/customXml" Target="../ink/ink218.xml"/><Relationship Id="rId4" Type="http://schemas.openxmlformats.org/officeDocument/2006/relationships/customXml" Target="../ink/ink106.xml"/><Relationship Id="rId613" Type="http://schemas.openxmlformats.org/officeDocument/2006/relationships/image" Target="../media/image129.png"/><Relationship Id="rId634" Type="http://schemas.openxmlformats.org/officeDocument/2006/relationships/customXml" Target="../ink/ink140.xml"/><Relationship Id="rId650" Type="http://schemas.openxmlformats.org/officeDocument/2006/relationships/customXml" Target="../ink/ink148.xml"/><Relationship Id="rId655" Type="http://schemas.openxmlformats.org/officeDocument/2006/relationships/image" Target="../media/image150.png"/><Relationship Id="rId676" Type="http://schemas.openxmlformats.org/officeDocument/2006/relationships/customXml" Target="../ink/ink161.xml"/><Relationship Id="rId697" Type="http://schemas.openxmlformats.org/officeDocument/2006/relationships/image" Target="../media/image171.png"/><Relationship Id="rId701" Type="http://schemas.openxmlformats.org/officeDocument/2006/relationships/image" Target="../media/image173.png"/><Relationship Id="rId722" Type="http://schemas.openxmlformats.org/officeDocument/2006/relationships/customXml" Target="../ink/ink184.xml"/><Relationship Id="rId578" Type="http://schemas.openxmlformats.org/officeDocument/2006/relationships/customXml" Target="../ink/ink112.xml"/><Relationship Id="rId599" Type="http://schemas.openxmlformats.org/officeDocument/2006/relationships/image" Target="../media/image122.png"/><Relationship Id="rId743" Type="http://schemas.openxmlformats.org/officeDocument/2006/relationships/image" Target="../media/image194.png"/><Relationship Id="rId764" Type="http://schemas.openxmlformats.org/officeDocument/2006/relationships/customXml" Target="../ink/ink205.xml"/><Relationship Id="rId785" Type="http://schemas.openxmlformats.org/officeDocument/2006/relationships/image" Target="../media/image215.png"/><Relationship Id="rId417" Type="http://schemas.openxmlformats.org/officeDocument/2006/relationships/image" Target="../media/image227.png"/><Relationship Id="rId603" Type="http://schemas.openxmlformats.org/officeDocument/2006/relationships/image" Target="../media/image124.png"/><Relationship Id="rId624" Type="http://schemas.openxmlformats.org/officeDocument/2006/relationships/customXml" Target="../ink/ink135.xml"/><Relationship Id="rId645" Type="http://schemas.openxmlformats.org/officeDocument/2006/relationships/image" Target="../media/image145.png"/><Relationship Id="rId666" Type="http://schemas.openxmlformats.org/officeDocument/2006/relationships/customXml" Target="../ink/ink156.xml"/><Relationship Id="rId687" Type="http://schemas.openxmlformats.org/officeDocument/2006/relationships/image" Target="../media/image166.png"/><Relationship Id="rId712" Type="http://schemas.openxmlformats.org/officeDocument/2006/relationships/customXml" Target="../ink/ink179.xml"/><Relationship Id="rId589" Type="http://schemas.openxmlformats.org/officeDocument/2006/relationships/image" Target="../media/image117.png"/><Relationship Id="rId733" Type="http://schemas.openxmlformats.org/officeDocument/2006/relationships/image" Target="../media/image189.png"/><Relationship Id="rId754" Type="http://schemas.openxmlformats.org/officeDocument/2006/relationships/customXml" Target="../ink/ink200.xml"/><Relationship Id="rId775" Type="http://schemas.openxmlformats.org/officeDocument/2006/relationships/image" Target="../media/image210.png"/><Relationship Id="rId614" Type="http://schemas.openxmlformats.org/officeDocument/2006/relationships/customXml" Target="../ink/ink130.xml"/><Relationship Id="rId635" Type="http://schemas.openxmlformats.org/officeDocument/2006/relationships/image" Target="../media/image140.png"/><Relationship Id="rId656" Type="http://schemas.openxmlformats.org/officeDocument/2006/relationships/customXml" Target="../ink/ink151.xml"/><Relationship Id="rId677" Type="http://schemas.openxmlformats.org/officeDocument/2006/relationships/image" Target="../media/image161.png"/><Relationship Id="rId698" Type="http://schemas.openxmlformats.org/officeDocument/2006/relationships/customXml" Target="../ink/ink172.xml"/><Relationship Id="rId702" Type="http://schemas.openxmlformats.org/officeDocument/2006/relationships/customXml" Target="../ink/ink174.xml"/><Relationship Id="rId579" Type="http://schemas.openxmlformats.org/officeDocument/2006/relationships/image" Target="../media/image112.png"/><Relationship Id="rId723" Type="http://schemas.openxmlformats.org/officeDocument/2006/relationships/image" Target="../media/image184.png"/><Relationship Id="rId744" Type="http://schemas.openxmlformats.org/officeDocument/2006/relationships/customXml" Target="../ink/ink195.xml"/><Relationship Id="rId765" Type="http://schemas.openxmlformats.org/officeDocument/2006/relationships/image" Target="../media/image205.png"/><Relationship Id="rId786" Type="http://schemas.openxmlformats.org/officeDocument/2006/relationships/customXml" Target="../ink/ink216.xml"/><Relationship Id="rId418" Type="http://schemas.openxmlformats.org/officeDocument/2006/relationships/customXml" Target="../ink/ink107.xml"/><Relationship Id="rId590" Type="http://schemas.openxmlformats.org/officeDocument/2006/relationships/customXml" Target="../ink/ink118.xml"/><Relationship Id="rId604" Type="http://schemas.openxmlformats.org/officeDocument/2006/relationships/customXml" Target="../ink/ink125.xml"/><Relationship Id="rId625" Type="http://schemas.openxmlformats.org/officeDocument/2006/relationships/image" Target="../media/image135.png"/><Relationship Id="rId646" Type="http://schemas.openxmlformats.org/officeDocument/2006/relationships/customXml" Target="../ink/ink146.xml"/><Relationship Id="rId667" Type="http://schemas.openxmlformats.org/officeDocument/2006/relationships/image" Target="../media/image156.png"/><Relationship Id="rId688" Type="http://schemas.openxmlformats.org/officeDocument/2006/relationships/customXml" Target="../ink/ink167.xml"/><Relationship Id="rId569" Type="http://schemas.openxmlformats.org/officeDocument/2006/relationships/image" Target="../media/image1070.png"/><Relationship Id="rId713" Type="http://schemas.openxmlformats.org/officeDocument/2006/relationships/image" Target="../media/image179.png"/><Relationship Id="rId734" Type="http://schemas.openxmlformats.org/officeDocument/2006/relationships/customXml" Target="../ink/ink190.xml"/><Relationship Id="rId755" Type="http://schemas.openxmlformats.org/officeDocument/2006/relationships/image" Target="../media/image200.png"/><Relationship Id="rId776" Type="http://schemas.openxmlformats.org/officeDocument/2006/relationships/customXml" Target="../ink/ink211.xml"/><Relationship Id="rId580" Type="http://schemas.openxmlformats.org/officeDocument/2006/relationships/customXml" Target="../ink/ink113.xml"/><Relationship Id="rId615" Type="http://schemas.openxmlformats.org/officeDocument/2006/relationships/image" Target="../media/image130.png"/><Relationship Id="rId636" Type="http://schemas.openxmlformats.org/officeDocument/2006/relationships/customXml" Target="../ink/ink141.xml"/><Relationship Id="rId1" Type="http://schemas.openxmlformats.org/officeDocument/2006/relationships/slideLayout" Target="../slideLayouts/slideLayout1.xml"/><Relationship Id="rId657" Type="http://schemas.openxmlformats.org/officeDocument/2006/relationships/image" Target="../media/image151.png"/><Relationship Id="rId678" Type="http://schemas.openxmlformats.org/officeDocument/2006/relationships/customXml" Target="../ink/ink162.xml"/><Relationship Id="rId699" Type="http://schemas.openxmlformats.org/officeDocument/2006/relationships/image" Target="../media/image172.png"/><Relationship Id="rId703" Type="http://schemas.openxmlformats.org/officeDocument/2006/relationships/image" Target="../media/image174.png"/><Relationship Id="rId724" Type="http://schemas.openxmlformats.org/officeDocument/2006/relationships/customXml" Target="../ink/ink185.xml"/><Relationship Id="rId745" Type="http://schemas.openxmlformats.org/officeDocument/2006/relationships/image" Target="../media/image195.png"/><Relationship Id="rId766" Type="http://schemas.openxmlformats.org/officeDocument/2006/relationships/customXml" Target="../ink/ink206.xml"/><Relationship Id="rId570" Type="http://schemas.openxmlformats.org/officeDocument/2006/relationships/customXml" Target="../ink/ink108.xml"/><Relationship Id="rId591" Type="http://schemas.openxmlformats.org/officeDocument/2006/relationships/image" Target="../media/image118.png"/><Relationship Id="rId605" Type="http://schemas.openxmlformats.org/officeDocument/2006/relationships/image" Target="../media/image125.png"/><Relationship Id="rId626" Type="http://schemas.openxmlformats.org/officeDocument/2006/relationships/customXml" Target="../ink/ink136.xml"/><Relationship Id="rId787" Type="http://schemas.openxmlformats.org/officeDocument/2006/relationships/image" Target="../media/image216.png"/><Relationship Id="rId647" Type="http://schemas.openxmlformats.org/officeDocument/2006/relationships/image" Target="../media/image146.png"/><Relationship Id="rId668" Type="http://schemas.openxmlformats.org/officeDocument/2006/relationships/customXml" Target="../ink/ink157.xml"/><Relationship Id="rId689" Type="http://schemas.openxmlformats.org/officeDocument/2006/relationships/image" Target="../media/image167.png"/><Relationship Id="rId714" Type="http://schemas.openxmlformats.org/officeDocument/2006/relationships/customXml" Target="../ink/ink180.xml"/><Relationship Id="rId735" Type="http://schemas.openxmlformats.org/officeDocument/2006/relationships/image" Target="../media/image190.png"/><Relationship Id="rId756" Type="http://schemas.openxmlformats.org/officeDocument/2006/relationships/customXml" Target="../ink/ink201.xml"/><Relationship Id="rId581" Type="http://schemas.openxmlformats.org/officeDocument/2006/relationships/image" Target="../media/image113.png"/><Relationship Id="rId777" Type="http://schemas.openxmlformats.org/officeDocument/2006/relationships/image" Target="../media/image211.png"/><Relationship Id="rId616" Type="http://schemas.openxmlformats.org/officeDocument/2006/relationships/customXml" Target="../ink/ink131.xml"/><Relationship Id="rId637" Type="http://schemas.openxmlformats.org/officeDocument/2006/relationships/image" Target="../media/image141.png"/><Relationship Id="rId658" Type="http://schemas.openxmlformats.org/officeDocument/2006/relationships/customXml" Target="../ink/ink152.xml"/><Relationship Id="rId679" Type="http://schemas.openxmlformats.org/officeDocument/2006/relationships/image" Target="../media/image162.png"/><Relationship Id="rId2" Type="http://schemas.openxmlformats.org/officeDocument/2006/relationships/notesSlide" Target="../notesSlides/notesSlide7.xml"/><Relationship Id="rId690" Type="http://schemas.openxmlformats.org/officeDocument/2006/relationships/customXml" Target="../ink/ink168.xml"/><Relationship Id="rId704" Type="http://schemas.openxmlformats.org/officeDocument/2006/relationships/customXml" Target="../ink/ink175.xml"/><Relationship Id="rId725" Type="http://schemas.openxmlformats.org/officeDocument/2006/relationships/image" Target="../media/image185.png"/><Relationship Id="rId746" Type="http://schemas.openxmlformats.org/officeDocument/2006/relationships/customXml" Target="../ink/ink196.xml"/><Relationship Id="rId767" Type="http://schemas.openxmlformats.org/officeDocument/2006/relationships/image" Target="../media/image206.png"/><Relationship Id="rId788" Type="http://schemas.openxmlformats.org/officeDocument/2006/relationships/customXml" Target="../ink/ink217.xml"/><Relationship Id="rId571" Type="http://schemas.openxmlformats.org/officeDocument/2006/relationships/image" Target="../media/image108.png"/><Relationship Id="rId592" Type="http://schemas.openxmlformats.org/officeDocument/2006/relationships/customXml" Target="../ink/ink119.xml"/><Relationship Id="rId606" Type="http://schemas.openxmlformats.org/officeDocument/2006/relationships/customXml" Target="../ink/ink126.xml"/><Relationship Id="rId627" Type="http://schemas.openxmlformats.org/officeDocument/2006/relationships/image" Target="../media/image136.png"/><Relationship Id="rId648" Type="http://schemas.openxmlformats.org/officeDocument/2006/relationships/customXml" Target="../ink/ink147.xml"/><Relationship Id="rId669" Type="http://schemas.openxmlformats.org/officeDocument/2006/relationships/image" Target="../media/image157.png"/><Relationship Id="rId680" Type="http://schemas.openxmlformats.org/officeDocument/2006/relationships/customXml" Target="../ink/ink163.xml"/><Relationship Id="rId715" Type="http://schemas.openxmlformats.org/officeDocument/2006/relationships/image" Target="../media/image180.png"/><Relationship Id="rId736" Type="http://schemas.openxmlformats.org/officeDocument/2006/relationships/customXml" Target="../ink/ink191.xml"/><Relationship Id="rId757" Type="http://schemas.openxmlformats.org/officeDocument/2006/relationships/image" Target="../media/image201.png"/><Relationship Id="rId778" Type="http://schemas.openxmlformats.org/officeDocument/2006/relationships/customXml" Target="../ink/ink212.xml"/><Relationship Id="rId582" Type="http://schemas.openxmlformats.org/officeDocument/2006/relationships/customXml" Target="../ink/ink114.xml"/><Relationship Id="rId617" Type="http://schemas.openxmlformats.org/officeDocument/2006/relationships/image" Target="../media/image131.png"/><Relationship Id="rId638" Type="http://schemas.openxmlformats.org/officeDocument/2006/relationships/customXml" Target="../ink/ink142.xml"/><Relationship Id="rId659" Type="http://schemas.openxmlformats.org/officeDocument/2006/relationships/image" Target="../media/image152.png"/><Relationship Id="rId3" Type="http://schemas.openxmlformats.org/officeDocument/2006/relationships/image" Target="../media/image3.png"/><Relationship Id="rId670" Type="http://schemas.openxmlformats.org/officeDocument/2006/relationships/customXml" Target="../ink/ink158.xml"/><Relationship Id="rId705" Type="http://schemas.openxmlformats.org/officeDocument/2006/relationships/image" Target="../media/image175.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customXml" Target="../ink/ink220.xml"/><Relationship Id="rId5" Type="http://schemas.openxmlformats.org/officeDocument/2006/relationships/image" Target="../media/image5.png"/><Relationship Id="rId4" Type="http://schemas.openxmlformats.org/officeDocument/2006/relationships/customXml" Target="../ink/ink219.xml"/></Relationships>
</file>

<file path=ppt/slides/_rels/slide9.xml.rels><?xml version="1.0" encoding="UTF-8" standalone="yes"?>
<Relationships xmlns="http://schemas.openxmlformats.org/package/2006/relationships"><Relationship Id="rId8" Type="http://schemas.openxmlformats.org/officeDocument/2006/relationships/customXml" Target="../ink/ink223.xml"/><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customXml" Target="../ink/ink222.xml"/><Relationship Id="rId5" Type="http://schemas.openxmlformats.org/officeDocument/2006/relationships/image" Target="../media/image5.png"/><Relationship Id="rId4" Type="http://schemas.openxmlformats.org/officeDocument/2006/relationships/customXml" Target="../ink/ink221.xml"/><Relationship Id="rId9" Type="http://schemas.openxmlformats.org/officeDocument/2006/relationships/image" Target="../media/image2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26626-C54E-0348-5389-29AD6D143002}"/>
              </a:ext>
            </a:extLst>
          </p:cNvPr>
          <p:cNvPicPr>
            <a:picLocks noChangeAspect="1"/>
          </p:cNvPicPr>
          <p:nvPr/>
        </p:nvPicPr>
        <p:blipFill rotWithShape="1">
          <a:blip r:embed="rId3"/>
          <a:srcRect b="42408"/>
          <a:stretch/>
        </p:blipFill>
        <p:spPr>
          <a:xfrm>
            <a:off x="0" y="-163689"/>
            <a:ext cx="12192000" cy="7021689"/>
          </a:xfrm>
          <a:prstGeom prst="rect">
            <a:avLst/>
          </a:prstGeom>
        </p:spPr>
      </p:pic>
      <p:grpSp>
        <p:nvGrpSpPr>
          <p:cNvPr id="9" name="Group 8">
            <a:extLst>
              <a:ext uri="{FF2B5EF4-FFF2-40B4-BE49-F238E27FC236}">
                <a16:creationId xmlns:a16="http://schemas.microsoft.com/office/drawing/2014/main" id="{3C063871-0DD4-039E-40A5-9E33B8A48BED}"/>
              </a:ext>
            </a:extLst>
          </p:cNvPr>
          <p:cNvGrpSpPr/>
          <p:nvPr/>
        </p:nvGrpSpPr>
        <p:grpSpPr>
          <a:xfrm>
            <a:off x="8359806" y="3067530"/>
            <a:ext cx="3217302" cy="1849449"/>
            <a:chOff x="8346836" y="2745036"/>
            <a:chExt cx="3217302" cy="1849449"/>
          </a:xfrm>
        </p:grpSpPr>
        <p:sp>
          <p:nvSpPr>
            <p:cNvPr id="2" name="Rectangle 1">
              <a:extLst>
                <a:ext uri="{FF2B5EF4-FFF2-40B4-BE49-F238E27FC236}">
                  <a16:creationId xmlns:a16="http://schemas.microsoft.com/office/drawing/2014/main" id="{A82910D8-665B-1B19-D73F-036F5E5074D1}"/>
                </a:ext>
              </a:extLst>
            </p:cNvPr>
            <p:cNvSpPr/>
            <p:nvPr/>
          </p:nvSpPr>
          <p:spPr>
            <a:xfrm>
              <a:off x="8346836" y="2745036"/>
              <a:ext cx="3217302" cy="184944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ogo&#10;&#10;Description automatically generated">
              <a:extLst>
                <a:ext uri="{FF2B5EF4-FFF2-40B4-BE49-F238E27FC236}">
                  <a16:creationId xmlns:a16="http://schemas.microsoft.com/office/drawing/2014/main" id="{7090D613-140D-B87D-B862-DD4138128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5177" y="2805096"/>
              <a:ext cx="2985180" cy="1689485"/>
            </a:xfrm>
            <a:prstGeom prst="rect">
              <a:avLst/>
            </a:prstGeom>
          </p:spPr>
        </p:pic>
      </p:grpSp>
      <p:grpSp>
        <p:nvGrpSpPr>
          <p:cNvPr id="7" name="Group 6">
            <a:extLst>
              <a:ext uri="{FF2B5EF4-FFF2-40B4-BE49-F238E27FC236}">
                <a16:creationId xmlns:a16="http://schemas.microsoft.com/office/drawing/2014/main" id="{D4FB0C54-BDEB-7531-926C-7101D6098686}"/>
              </a:ext>
            </a:extLst>
          </p:cNvPr>
          <p:cNvGrpSpPr/>
          <p:nvPr/>
        </p:nvGrpSpPr>
        <p:grpSpPr>
          <a:xfrm>
            <a:off x="485753" y="2688265"/>
            <a:ext cx="3698094" cy="2607979"/>
            <a:chOff x="472783" y="2770937"/>
            <a:chExt cx="3698094" cy="2607979"/>
          </a:xfrm>
        </p:grpSpPr>
        <p:sp>
          <p:nvSpPr>
            <p:cNvPr id="5" name="Rectangle 4">
              <a:extLst>
                <a:ext uri="{FF2B5EF4-FFF2-40B4-BE49-F238E27FC236}">
                  <a16:creationId xmlns:a16="http://schemas.microsoft.com/office/drawing/2014/main" id="{14070648-3D51-FD0E-BE45-4AFD21085D84}"/>
                </a:ext>
              </a:extLst>
            </p:cNvPr>
            <p:cNvSpPr/>
            <p:nvPr/>
          </p:nvSpPr>
          <p:spPr>
            <a:xfrm>
              <a:off x="472783" y="2770937"/>
              <a:ext cx="3698094" cy="260797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DDC9009-5AE6-5CD2-3C30-341235315D64}"/>
                </a:ext>
              </a:extLst>
            </p:cNvPr>
            <p:cNvSpPr txBox="1"/>
            <p:nvPr/>
          </p:nvSpPr>
          <p:spPr>
            <a:xfrm>
              <a:off x="764068" y="2812650"/>
              <a:ext cx="3406808" cy="2369880"/>
            </a:xfrm>
            <a:prstGeom prst="rect">
              <a:avLst/>
            </a:prstGeom>
            <a:noFill/>
          </p:spPr>
          <p:txBody>
            <a:bodyPr wrap="square">
              <a:spAutoFit/>
            </a:bodyPr>
            <a:lstStyle/>
            <a:p>
              <a:r>
                <a:rPr lang="en-US" sz="2000" b="1">
                  <a:solidFill>
                    <a:srgbClr val="92D050"/>
                  </a:solidFill>
                </a:rPr>
                <a:t>New Telegram Channel: Messianic Ministries</a:t>
              </a:r>
            </a:p>
            <a:p>
              <a:r>
                <a:rPr lang="en-US">
                  <a:solidFill>
                    <a:srgbClr val="00B0F0"/>
                  </a:solidFill>
                </a:rPr>
                <a:t>https://t.me/MessianicMinistries</a:t>
              </a:r>
              <a:br>
                <a:rPr lang="en-US">
                  <a:solidFill>
                    <a:srgbClr val="00B0F0"/>
                  </a:solidFill>
                </a:rPr>
              </a:br>
              <a:endParaRPr lang="en-US">
                <a:solidFill>
                  <a:srgbClr val="00B0F0"/>
                </a:solidFill>
              </a:endParaRPr>
            </a:p>
            <a:p>
              <a:r>
                <a:rPr lang="en-US" b="1" u="sng">
                  <a:solidFill>
                    <a:srgbClr val="92D050"/>
                  </a:solidFill>
                </a:rPr>
                <a:t>Focus:</a:t>
              </a:r>
              <a:r>
                <a:rPr lang="en-US">
                  <a:solidFill>
                    <a:srgbClr val="92D050"/>
                  </a:solidFill>
                </a:rPr>
                <a:t> The Way of Life - Following Yeshua the Messiah with an emphasis on walking in His footsteps according to the Torah</a:t>
              </a:r>
            </a:p>
          </p:txBody>
        </p:sp>
      </p:grpSp>
      <p:grpSp>
        <p:nvGrpSpPr>
          <p:cNvPr id="8" name="Group 7">
            <a:extLst>
              <a:ext uri="{FF2B5EF4-FFF2-40B4-BE49-F238E27FC236}">
                <a16:creationId xmlns:a16="http://schemas.microsoft.com/office/drawing/2014/main" id="{35733147-D0F4-3C8E-C19A-137724DCA92F}"/>
              </a:ext>
            </a:extLst>
          </p:cNvPr>
          <p:cNvGrpSpPr/>
          <p:nvPr/>
        </p:nvGrpSpPr>
        <p:grpSpPr>
          <a:xfrm>
            <a:off x="5032189" y="2852818"/>
            <a:ext cx="2479274" cy="2278873"/>
            <a:chOff x="5410255" y="2605592"/>
            <a:chExt cx="2479274" cy="2278873"/>
          </a:xfrm>
        </p:grpSpPr>
        <p:sp>
          <p:nvSpPr>
            <p:cNvPr id="6" name="Oval 5">
              <a:extLst>
                <a:ext uri="{FF2B5EF4-FFF2-40B4-BE49-F238E27FC236}">
                  <a16:creationId xmlns:a16="http://schemas.microsoft.com/office/drawing/2014/main" id="{94500F26-2003-233D-8CCA-33492F8758AC}"/>
                </a:ext>
              </a:extLst>
            </p:cNvPr>
            <p:cNvSpPr/>
            <p:nvPr/>
          </p:nvSpPr>
          <p:spPr>
            <a:xfrm>
              <a:off x="5430359" y="2605592"/>
              <a:ext cx="2425148" cy="2278873"/>
            </a:xfrm>
            <a:prstGeom prst="ellipse">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B990670-4D80-F8DB-2C71-EA3D7DBCF4EE}"/>
                </a:ext>
              </a:extLst>
            </p:cNvPr>
            <p:cNvSpPr txBox="1"/>
            <p:nvPr/>
          </p:nvSpPr>
          <p:spPr>
            <a:xfrm>
              <a:off x="5410255" y="2950560"/>
              <a:ext cx="2459170" cy="830997"/>
            </a:xfrm>
            <a:prstGeom prst="rect">
              <a:avLst/>
            </a:prstGeom>
            <a:noFill/>
          </p:spPr>
          <p:txBody>
            <a:bodyPr wrap="square" rtlCol="0">
              <a:spAutoFit/>
            </a:bodyPr>
            <a:lstStyle/>
            <a:p>
              <a:pPr algn="ctr"/>
              <a:r>
                <a:rPr lang="en-US" sz="2400">
                  <a:solidFill>
                    <a:srgbClr val="FFFF00"/>
                  </a:solidFill>
                  <a:latin typeface="Futura Condensed Extra" pitchFamily="50" charset="0"/>
                  <a:cs typeface="Dreaming Outloud Script Pro" panose="020B0604020202020204" pitchFamily="66" charset="0"/>
                </a:rPr>
                <a:t>A Community</a:t>
              </a:r>
            </a:p>
            <a:p>
              <a:pPr algn="ctr"/>
              <a:r>
                <a:rPr lang="en-US" sz="2400">
                  <a:solidFill>
                    <a:srgbClr val="FFFF00"/>
                  </a:solidFill>
                  <a:latin typeface="Futura Condensed Extra" pitchFamily="50" charset="0"/>
                  <a:cs typeface="Dreaming Outloud Script Pro" panose="020B0604020202020204" pitchFamily="66" charset="0"/>
                </a:rPr>
                <a:t>for Learning</a:t>
              </a:r>
            </a:p>
          </p:txBody>
        </p:sp>
        <p:sp>
          <p:nvSpPr>
            <p:cNvPr id="25" name="TextBox 24">
              <a:extLst>
                <a:ext uri="{FF2B5EF4-FFF2-40B4-BE49-F238E27FC236}">
                  <a16:creationId xmlns:a16="http://schemas.microsoft.com/office/drawing/2014/main" id="{F85E1A5B-A857-4580-0BEB-D1B034240AD4}"/>
                </a:ext>
              </a:extLst>
            </p:cNvPr>
            <p:cNvSpPr txBox="1"/>
            <p:nvPr/>
          </p:nvSpPr>
          <p:spPr>
            <a:xfrm>
              <a:off x="5464381" y="3777810"/>
              <a:ext cx="2425148" cy="923330"/>
            </a:xfrm>
            <a:prstGeom prst="rect">
              <a:avLst/>
            </a:prstGeom>
            <a:noFill/>
          </p:spPr>
          <p:txBody>
            <a:bodyPr wrap="square">
              <a:spAutoFit/>
            </a:bodyPr>
            <a:lstStyle/>
            <a:p>
              <a:pPr algn="ctr"/>
              <a:r>
                <a:rPr lang="en-US">
                  <a:solidFill>
                    <a:srgbClr val="FFFF00"/>
                  </a:solidFill>
                </a:rPr>
                <a:t>Discuss the Scriptures, </a:t>
              </a:r>
            </a:p>
            <a:p>
              <a:pPr algn="ctr"/>
              <a:r>
                <a:rPr lang="en-US">
                  <a:solidFill>
                    <a:srgbClr val="FFFF00"/>
                  </a:solidFill>
                </a:rPr>
                <a:t>learn the languages, </a:t>
              </a:r>
            </a:p>
            <a:p>
              <a:pPr algn="ctr"/>
              <a:r>
                <a:rPr lang="en-US">
                  <a:solidFill>
                    <a:srgbClr val="FFFF00"/>
                  </a:solidFill>
                </a:rPr>
                <a:t>and fellowship</a:t>
              </a:r>
            </a:p>
          </p:txBody>
        </p:sp>
      </p:grpSp>
      <p:sp>
        <p:nvSpPr>
          <p:cNvPr id="26" name="Rectangle 25">
            <a:extLst>
              <a:ext uri="{FF2B5EF4-FFF2-40B4-BE49-F238E27FC236}">
                <a16:creationId xmlns:a16="http://schemas.microsoft.com/office/drawing/2014/main" id="{E254BE68-5838-85EB-B3E9-29998A371D1B}"/>
              </a:ext>
            </a:extLst>
          </p:cNvPr>
          <p:cNvSpPr/>
          <p:nvPr/>
        </p:nvSpPr>
        <p:spPr>
          <a:xfrm>
            <a:off x="1405353" y="394490"/>
            <a:ext cx="9561310" cy="1810414"/>
          </a:xfrm>
          <a:prstGeom prst="rect">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EF2D93E-F428-976E-41EA-5F3A646B6C73}"/>
              </a:ext>
            </a:extLst>
          </p:cNvPr>
          <p:cNvSpPr txBox="1"/>
          <p:nvPr/>
        </p:nvSpPr>
        <p:spPr>
          <a:xfrm>
            <a:off x="0" y="430677"/>
            <a:ext cx="12192000" cy="707886"/>
          </a:xfrm>
          <a:prstGeom prst="rect">
            <a:avLst/>
          </a:prstGeom>
          <a:noFill/>
        </p:spPr>
        <p:txBody>
          <a:bodyPr wrap="square">
            <a:spAutoFit/>
          </a:bodyPr>
          <a:lstStyle/>
          <a:p>
            <a:pPr algn="ctr"/>
            <a:r>
              <a:rPr lang="en-US" sz="4000" b="1">
                <a:solidFill>
                  <a:srgbClr val="FFFF00"/>
                </a:solidFill>
              </a:rPr>
              <a:t>MATSATI.COM Teaching Ministry </a:t>
            </a:r>
          </a:p>
        </p:txBody>
      </p:sp>
      <p:sp>
        <p:nvSpPr>
          <p:cNvPr id="29" name="TextBox 28">
            <a:extLst>
              <a:ext uri="{FF2B5EF4-FFF2-40B4-BE49-F238E27FC236}">
                <a16:creationId xmlns:a16="http://schemas.microsoft.com/office/drawing/2014/main" id="{80C90DD5-8EDD-9563-A222-A74E27FC0E84}"/>
              </a:ext>
            </a:extLst>
          </p:cNvPr>
          <p:cNvSpPr txBox="1"/>
          <p:nvPr/>
        </p:nvSpPr>
        <p:spPr>
          <a:xfrm>
            <a:off x="3896652" y="1797508"/>
            <a:ext cx="4492487" cy="369332"/>
          </a:xfrm>
          <a:prstGeom prst="rect">
            <a:avLst/>
          </a:prstGeom>
          <a:noFill/>
        </p:spPr>
        <p:txBody>
          <a:bodyPr wrap="square">
            <a:spAutoFit/>
          </a:bodyPr>
          <a:lstStyle/>
          <a:p>
            <a:pPr algn="ctr"/>
            <a:r>
              <a:rPr lang="en-US" b="1">
                <a:solidFill>
                  <a:srgbClr val="FFFF00"/>
                </a:solidFill>
              </a:rPr>
              <a:t>LIVE STREAM: 6:30 pm EST Thursday</a:t>
            </a:r>
          </a:p>
        </p:txBody>
      </p:sp>
      <p:sp>
        <p:nvSpPr>
          <p:cNvPr id="30" name="TextBox 29">
            <a:extLst>
              <a:ext uri="{FF2B5EF4-FFF2-40B4-BE49-F238E27FC236}">
                <a16:creationId xmlns:a16="http://schemas.microsoft.com/office/drawing/2014/main" id="{02C6C6CA-C371-FA1E-C7A3-80616AB30D6F}"/>
              </a:ext>
            </a:extLst>
          </p:cNvPr>
          <p:cNvSpPr txBox="1"/>
          <p:nvPr/>
        </p:nvSpPr>
        <p:spPr>
          <a:xfrm>
            <a:off x="2451651" y="1333287"/>
            <a:ext cx="7103165" cy="523220"/>
          </a:xfrm>
          <a:prstGeom prst="rect">
            <a:avLst/>
          </a:prstGeom>
          <a:noFill/>
          <a:ln>
            <a:noFill/>
          </a:ln>
        </p:spPr>
        <p:txBody>
          <a:bodyPr wrap="square" rtlCol="0">
            <a:spAutoFit/>
          </a:bodyPr>
          <a:lstStyle/>
          <a:p>
            <a:pPr algn="ctr"/>
            <a:r>
              <a:rPr lang="he-IL" sz="2800" b="1">
                <a:solidFill>
                  <a:srgbClr val="FFFF00"/>
                </a:solidFill>
                <a:cs typeface="+mj-cs"/>
              </a:rPr>
              <a:t>ישעיהו מח:ח-יד </a:t>
            </a:r>
            <a:r>
              <a:rPr lang="en-US" sz="2800" b="1">
                <a:solidFill>
                  <a:srgbClr val="FFFF00"/>
                </a:solidFill>
                <a:cs typeface="+mj-cs"/>
              </a:rPr>
              <a:t> </a:t>
            </a:r>
            <a:r>
              <a:rPr lang="en-US" sz="2400" b="1">
                <a:solidFill>
                  <a:srgbClr val="FFFF00"/>
                </a:solidFill>
                <a:cs typeface="+mj-cs"/>
              </a:rPr>
              <a:t>/</a:t>
            </a:r>
            <a:r>
              <a:rPr lang="en-US" sz="2800" b="1">
                <a:solidFill>
                  <a:srgbClr val="FFFF00"/>
                </a:solidFill>
                <a:cs typeface="+mj-cs"/>
              </a:rPr>
              <a:t> Isaiah 48:8-14</a:t>
            </a:r>
            <a:endParaRPr lang="en-US" sz="3200" b="1">
              <a:solidFill>
                <a:srgbClr val="FFFF00"/>
              </a:solidFill>
              <a:cs typeface="+mj-cs"/>
            </a:endParaRPr>
          </a:p>
        </p:txBody>
      </p:sp>
      <p:sp>
        <p:nvSpPr>
          <p:cNvPr id="31" name="TextBox 30">
            <a:extLst>
              <a:ext uri="{FF2B5EF4-FFF2-40B4-BE49-F238E27FC236}">
                <a16:creationId xmlns:a16="http://schemas.microsoft.com/office/drawing/2014/main" id="{D8516A69-35B9-56BF-E048-51605025EEDD}"/>
              </a:ext>
            </a:extLst>
          </p:cNvPr>
          <p:cNvSpPr txBox="1"/>
          <p:nvPr/>
        </p:nvSpPr>
        <p:spPr>
          <a:xfrm>
            <a:off x="0" y="996710"/>
            <a:ext cx="12192000" cy="400110"/>
          </a:xfrm>
          <a:prstGeom prst="rect">
            <a:avLst/>
          </a:prstGeom>
          <a:noFill/>
        </p:spPr>
        <p:txBody>
          <a:bodyPr wrap="square">
            <a:spAutoFit/>
          </a:bodyPr>
          <a:lstStyle/>
          <a:p>
            <a:pPr algn="ctr"/>
            <a:r>
              <a:rPr lang="en-US" sz="1800" b="1">
                <a:solidFill>
                  <a:srgbClr val="FFC000"/>
                </a:solidFill>
              </a:rPr>
              <a:t>Website:</a:t>
            </a:r>
            <a:r>
              <a:rPr lang="en-US" sz="1800">
                <a:solidFill>
                  <a:srgbClr val="FFFF00"/>
                </a:solidFill>
                <a:hlinkClick r:id="rId5">
                  <a:extLst>
                    <a:ext uri="{A12FA001-AC4F-418D-AE19-62706E023703}">
                      <ahyp:hlinkClr xmlns:ahyp="http://schemas.microsoft.com/office/drawing/2018/hyperlinkcolor" val="tx"/>
                    </a:ext>
                  </a:extLst>
                </a:hlinkClick>
              </a:rPr>
              <a:t> </a:t>
            </a:r>
            <a:r>
              <a:rPr lang="en-US" sz="1800">
                <a:solidFill>
                  <a:srgbClr val="00B0F0"/>
                </a:solidFill>
                <a:hlinkClick r:id="rId5">
                  <a:extLst>
                    <a:ext uri="{A12FA001-AC4F-418D-AE19-62706E023703}">
                      <ahyp:hlinkClr xmlns:ahyp="http://schemas.microsoft.com/office/drawing/2018/hyperlinkcolor" val="tx"/>
                    </a:ext>
                  </a:extLst>
                </a:hlinkClick>
              </a:rPr>
              <a:t>https://www.matsati.com</a:t>
            </a:r>
            <a:r>
              <a:rPr lang="en-US" sz="1800">
                <a:solidFill>
                  <a:srgbClr val="00B0F0"/>
                </a:solidFill>
              </a:rPr>
              <a:t> </a:t>
            </a:r>
            <a:r>
              <a:rPr lang="en-US" sz="2000" b="1">
                <a:solidFill>
                  <a:srgbClr val="FFC000"/>
                </a:solidFill>
              </a:rPr>
              <a:t>YouTube Channel: </a:t>
            </a:r>
            <a:r>
              <a:rPr lang="en-US">
                <a:solidFill>
                  <a:srgbClr val="00B0F0"/>
                </a:solidFill>
                <a:hlinkClick r:id="rId6">
                  <a:extLst>
                    <a:ext uri="{A12FA001-AC4F-418D-AE19-62706E023703}">
                      <ahyp:hlinkClr xmlns:ahyp="http://schemas.microsoft.com/office/drawing/2018/hyperlinkcolor" val="tx"/>
                    </a:ext>
                  </a:extLst>
                </a:hlinkClick>
              </a:rPr>
              <a:t>https://www.youtube.com/user/MATSATI/</a:t>
            </a:r>
            <a:r>
              <a:rPr lang="en-US">
                <a:solidFill>
                  <a:srgbClr val="00B0F0"/>
                </a:solidFill>
              </a:rPr>
              <a:t> </a:t>
            </a:r>
          </a:p>
        </p:txBody>
      </p:sp>
    </p:spTree>
    <p:extLst>
      <p:ext uri="{BB962C8B-B14F-4D97-AF65-F5344CB8AC3E}">
        <p14:creationId xmlns:p14="http://schemas.microsoft.com/office/powerpoint/2010/main" val="2886846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70650"/>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22" name="Ink 321">
                <a:extLst>
                  <a:ext uri="{FF2B5EF4-FFF2-40B4-BE49-F238E27FC236}">
                    <a16:creationId xmlns:a16="http://schemas.microsoft.com/office/drawing/2014/main" id="{9778404F-19D8-7610-2D1F-CD5DC2571606}"/>
                  </a:ext>
                </a:extLst>
              </p14:cNvPr>
              <p14:cNvContentPartPr/>
              <p14:nvPr/>
            </p14:nvContentPartPr>
            <p14:xfrm>
              <a:off x="-923520" y="1362820"/>
              <a:ext cx="22320" cy="19080"/>
            </p14:xfrm>
          </p:contentPart>
        </mc:Choice>
        <mc:Fallback xmlns="">
          <p:pic>
            <p:nvPicPr>
              <p:cNvPr id="322" name="Ink 321">
                <a:extLst>
                  <a:ext uri="{FF2B5EF4-FFF2-40B4-BE49-F238E27FC236}">
                    <a16:creationId xmlns:a16="http://schemas.microsoft.com/office/drawing/2014/main" id="{9778404F-19D8-7610-2D1F-CD5DC2571606}"/>
                  </a:ext>
                </a:extLst>
              </p:cNvPr>
              <p:cNvPicPr/>
              <p:nvPr/>
            </p:nvPicPr>
            <p:blipFill>
              <a:blip r:embed="rId7"/>
              <a:stretch>
                <a:fillRect/>
              </a:stretch>
            </p:blipFill>
            <p:spPr>
              <a:xfrm>
                <a:off x="-941520" y="1344820"/>
                <a:ext cx="57960" cy="54720"/>
              </a:xfrm>
              <a:prstGeom prst="rect">
                <a:avLst/>
              </a:prstGeom>
            </p:spPr>
          </p:pic>
        </mc:Fallback>
      </mc:AlternateContent>
      <p:graphicFrame>
        <p:nvGraphicFramePr>
          <p:cNvPr id="3" name="Table 2">
            <a:extLst>
              <a:ext uri="{FF2B5EF4-FFF2-40B4-BE49-F238E27FC236}">
                <a16:creationId xmlns:a16="http://schemas.microsoft.com/office/drawing/2014/main" id="{B4030AC8-6CCA-1E7E-43FD-4B114521DD8C}"/>
              </a:ext>
            </a:extLst>
          </p:cNvPr>
          <p:cNvGraphicFramePr>
            <a:graphicFrameLocks noGrp="1"/>
          </p:cNvGraphicFramePr>
          <p:nvPr>
            <p:extLst>
              <p:ext uri="{D42A27DB-BD31-4B8C-83A1-F6EECF244321}">
                <p14:modId xmlns:p14="http://schemas.microsoft.com/office/powerpoint/2010/main" val="2333909796"/>
              </p:ext>
            </p:extLst>
          </p:nvPr>
        </p:nvGraphicFramePr>
        <p:xfrm>
          <a:off x="590551" y="387350"/>
          <a:ext cx="4622800" cy="5654908"/>
        </p:xfrm>
        <a:graphic>
          <a:graphicData uri="http://schemas.openxmlformats.org/drawingml/2006/table">
            <a:tbl>
              <a:tblPr/>
              <a:tblGrid>
                <a:gridCol w="4622800">
                  <a:extLst>
                    <a:ext uri="{9D8B030D-6E8A-4147-A177-3AD203B41FA5}">
                      <a16:colId xmlns:a16="http://schemas.microsoft.com/office/drawing/2014/main" val="2977030997"/>
                    </a:ext>
                  </a:extLst>
                </a:gridCol>
              </a:tblGrid>
              <a:tr h="4351338">
                <a:tc>
                  <a:txBody>
                    <a:bodyPr/>
                    <a:lstStyle/>
                    <a:p>
                      <a:pPr rtl="0" fontAlgn="t">
                        <a:spcBef>
                          <a:spcPts val="0"/>
                        </a:spcBef>
                        <a:spcAft>
                          <a:spcPts val="0"/>
                        </a:spcAft>
                      </a:pPr>
                      <a:r>
                        <a:rPr lang="en-US" sz="1600" b="1" i="0" u="none" strike="noStrike">
                          <a:solidFill>
                            <a:srgbClr val="FFC000"/>
                          </a:solidFill>
                          <a:effectLst/>
                          <a:latin typeface="Arial" panose="020B0604020202020204" pitchFamily="34" charset="0"/>
                        </a:rPr>
                        <a:t>Verse 12 (</a:t>
                      </a:r>
                      <a:r>
                        <a:rPr lang="he-IL" sz="1600" b="1" i="0" u="none" strike="noStrike">
                          <a:solidFill>
                            <a:srgbClr val="FFC000"/>
                          </a:solidFill>
                          <a:effectLst/>
                          <a:latin typeface="Arial" panose="020B0604020202020204" pitchFamily="34" charset="0"/>
                        </a:rPr>
                        <a:t>פסוק יב): "שְׁמַע אֵלַי יַעֲקֹב וְיִשְֹרָאֵל מְקֹרָאִי אֲנִי-הוּא אֲנִי רִאשׁוֹן אַף אֲנִי אַחֲרוֹן"</a:t>
                      </a:r>
                      <a:endParaRPr lang="he-IL" sz="2400">
                        <a:solidFill>
                          <a:srgbClr val="FFC000"/>
                        </a:solidFill>
                        <a:effectLst/>
                      </a:endParaRPr>
                    </a:p>
                    <a:p>
                      <a:pPr marL="285750" indent="-285750" rtl="0" fontAlgn="base">
                        <a:spcBef>
                          <a:spcPts val="0"/>
                        </a:spcBef>
                        <a:spcAft>
                          <a:spcPts val="0"/>
                        </a:spcAft>
                        <a:buFont typeface="Arial" panose="020B0604020202020204" pitchFamily="34" charset="0"/>
                        <a:buChar char="•"/>
                      </a:pPr>
                      <a:r>
                        <a:rPr lang="he-IL" sz="1600" b="0" i="0" u="none" strike="noStrike">
                          <a:solidFill>
                            <a:srgbClr val="FFFF00"/>
                          </a:solidFill>
                          <a:effectLst/>
                          <a:latin typeface="Arial" panose="020B0604020202020204" pitchFamily="34" charset="0"/>
                        </a:rPr>
                        <a:t>שְׁמַע</a:t>
                      </a:r>
                      <a:r>
                        <a:rPr lang="he-IL" sz="1600" b="0" i="0" u="none" strike="noStrike">
                          <a:solidFill>
                            <a:schemeClr val="bg1"/>
                          </a:solidFill>
                          <a:effectLst/>
                          <a:latin typeface="Arial" panose="020B0604020202020204" pitchFamily="34" charset="0"/>
                        </a:rPr>
                        <a:t> </a:t>
                      </a:r>
                      <a:r>
                        <a:rPr lang="en-US" sz="1600" b="0" i="0" u="none" strike="noStrike">
                          <a:solidFill>
                            <a:schemeClr val="bg1"/>
                          </a:solidFill>
                          <a:effectLst/>
                          <a:latin typeface="Arial" panose="020B0604020202020204" pitchFamily="34" charset="0"/>
                        </a:rPr>
                        <a:t> (</a:t>
                      </a:r>
                      <a:r>
                        <a:rPr lang="en-US" sz="1600" b="0" i="0" u="none" strike="noStrike">
                          <a:solidFill>
                            <a:srgbClr val="92D050"/>
                          </a:solidFill>
                          <a:effectLst/>
                          <a:latin typeface="Arial" panose="020B0604020202020204" pitchFamily="34" charset="0"/>
                        </a:rPr>
                        <a:t>šə-ma‘</a:t>
                      </a:r>
                      <a:r>
                        <a:rPr lang="en-US" sz="1600" b="0" i="0" u="none" strike="noStrike">
                          <a:solidFill>
                            <a:schemeClr val="bg1"/>
                          </a:solidFill>
                          <a:effectLst/>
                          <a:latin typeface="Arial" panose="020B0604020202020204" pitchFamily="34" charset="0"/>
                        </a:rPr>
                        <a:t>): Listen</a:t>
                      </a:r>
                    </a:p>
                    <a:p>
                      <a:pPr marL="285750" indent="-285750" rtl="0" fontAlgn="base">
                        <a:spcBef>
                          <a:spcPts val="0"/>
                        </a:spcBef>
                        <a:spcAft>
                          <a:spcPts val="0"/>
                        </a:spcAft>
                        <a:buFont typeface="Arial" panose="020B0604020202020204" pitchFamily="34" charset="0"/>
                        <a:buChar char="•"/>
                      </a:pPr>
                      <a:r>
                        <a:rPr lang="he-IL" sz="1600" b="0" i="0" u="none" strike="noStrike">
                          <a:solidFill>
                            <a:srgbClr val="FFFF00"/>
                          </a:solidFill>
                          <a:effectLst/>
                          <a:latin typeface="Arial" panose="020B0604020202020204" pitchFamily="34" charset="0"/>
                        </a:rPr>
                        <a:t>אֵלַי</a:t>
                      </a:r>
                      <a:r>
                        <a:rPr lang="he-IL" sz="1600" b="0" i="0" u="none" strike="noStrike">
                          <a:solidFill>
                            <a:schemeClr val="bg1"/>
                          </a:solidFill>
                          <a:effectLst/>
                          <a:latin typeface="Arial" panose="020B0604020202020204" pitchFamily="34" charset="0"/>
                        </a:rPr>
                        <a:t> </a:t>
                      </a:r>
                      <a:r>
                        <a:rPr lang="en-US" sz="1600" b="0" i="0" u="none" strike="noStrike">
                          <a:solidFill>
                            <a:schemeClr val="bg1"/>
                          </a:solidFill>
                          <a:effectLst/>
                          <a:latin typeface="Arial" panose="020B0604020202020204" pitchFamily="34" charset="0"/>
                        </a:rPr>
                        <a:t> (</a:t>
                      </a:r>
                      <a:r>
                        <a:rPr lang="en-US" sz="1600" b="0" i="0" u="none" strike="noStrike">
                          <a:solidFill>
                            <a:srgbClr val="92D050"/>
                          </a:solidFill>
                          <a:effectLst/>
                          <a:latin typeface="Arial" panose="020B0604020202020204" pitchFamily="34" charset="0"/>
                        </a:rPr>
                        <a:t>ê-lay</a:t>
                      </a:r>
                      <a:r>
                        <a:rPr lang="en-US" sz="1600" b="0" i="0" u="none" strike="noStrike">
                          <a:solidFill>
                            <a:schemeClr val="bg1"/>
                          </a:solidFill>
                          <a:effectLst/>
                          <a:latin typeface="Arial" panose="020B0604020202020204" pitchFamily="34" charset="0"/>
                        </a:rPr>
                        <a:t>): to Me</a:t>
                      </a:r>
                    </a:p>
                    <a:p>
                      <a:pPr marL="285750" indent="-285750" rtl="0" fontAlgn="base">
                        <a:spcBef>
                          <a:spcPts val="0"/>
                        </a:spcBef>
                        <a:spcAft>
                          <a:spcPts val="0"/>
                        </a:spcAft>
                        <a:buFont typeface="Arial" panose="020B0604020202020204" pitchFamily="34" charset="0"/>
                        <a:buChar char="•"/>
                      </a:pPr>
                      <a:r>
                        <a:rPr lang="he-IL" sz="1600" b="0" i="0" u="none" strike="noStrike">
                          <a:solidFill>
                            <a:srgbClr val="FFFF00"/>
                          </a:solidFill>
                          <a:effectLst/>
                          <a:latin typeface="Arial" panose="020B0604020202020204" pitchFamily="34" charset="0"/>
                        </a:rPr>
                        <a:t>יַעֲקֹב</a:t>
                      </a:r>
                      <a:r>
                        <a:rPr lang="he-IL" sz="1600" b="0" i="0" u="none" strike="noStrike">
                          <a:solidFill>
                            <a:schemeClr val="bg1"/>
                          </a:solidFill>
                          <a:effectLst/>
                          <a:latin typeface="Arial" panose="020B0604020202020204" pitchFamily="34" charset="0"/>
                        </a:rPr>
                        <a:t> </a:t>
                      </a:r>
                      <a:r>
                        <a:rPr lang="en-US" sz="1600" b="0" i="0" u="none" strike="noStrike">
                          <a:solidFill>
                            <a:schemeClr val="bg1"/>
                          </a:solidFill>
                          <a:effectLst/>
                          <a:latin typeface="Arial" panose="020B0604020202020204" pitchFamily="34" charset="0"/>
                        </a:rPr>
                        <a:t> (</a:t>
                      </a:r>
                      <a:r>
                        <a:rPr lang="en-US" sz="1600" b="0" i="0" u="none" strike="noStrike">
                          <a:solidFill>
                            <a:srgbClr val="92D050"/>
                          </a:solidFill>
                          <a:effectLst/>
                          <a:latin typeface="Arial" panose="020B0604020202020204" pitchFamily="34" charset="0"/>
                        </a:rPr>
                        <a:t>ya-‘ă-qōḇ</a:t>
                      </a:r>
                      <a:r>
                        <a:rPr lang="en-US" sz="1600" b="0" i="0" u="none" strike="noStrike">
                          <a:solidFill>
                            <a:schemeClr val="bg1"/>
                          </a:solidFill>
                          <a:effectLst/>
                          <a:latin typeface="Arial" panose="020B0604020202020204" pitchFamily="34" charset="0"/>
                        </a:rPr>
                        <a:t>): Jacob</a:t>
                      </a:r>
                    </a:p>
                    <a:p>
                      <a:pPr marL="285750" indent="-285750" rtl="0" fontAlgn="base">
                        <a:spcBef>
                          <a:spcPts val="0"/>
                        </a:spcBef>
                        <a:spcAft>
                          <a:spcPts val="0"/>
                        </a:spcAft>
                        <a:buFont typeface="Arial" panose="020B0604020202020204" pitchFamily="34" charset="0"/>
                        <a:buChar char="•"/>
                      </a:pPr>
                      <a:r>
                        <a:rPr lang="he-IL" sz="1600" b="0" i="0" u="none" strike="noStrike">
                          <a:solidFill>
                            <a:srgbClr val="FFFF00"/>
                          </a:solidFill>
                          <a:effectLst/>
                          <a:latin typeface="Arial" panose="020B0604020202020204" pitchFamily="34" charset="0"/>
                        </a:rPr>
                        <a:t>וְיִשְֹרָאֵל</a:t>
                      </a:r>
                      <a:r>
                        <a:rPr lang="he-IL" sz="1600" b="0" i="0" u="none" strike="noStrike">
                          <a:solidFill>
                            <a:schemeClr val="bg1"/>
                          </a:solidFill>
                          <a:effectLst/>
                          <a:latin typeface="Arial" panose="020B0604020202020204" pitchFamily="34" charset="0"/>
                        </a:rPr>
                        <a:t> </a:t>
                      </a:r>
                      <a:r>
                        <a:rPr lang="en-US" sz="1600" b="0" i="0" u="none" strike="noStrike">
                          <a:solidFill>
                            <a:schemeClr val="bg1"/>
                          </a:solidFill>
                          <a:effectLst/>
                          <a:latin typeface="Arial" panose="020B0604020202020204" pitchFamily="34" charset="0"/>
                        </a:rPr>
                        <a:t> (</a:t>
                      </a:r>
                      <a:r>
                        <a:rPr lang="en-US" sz="1600" b="0" i="0" u="none" strike="noStrike">
                          <a:solidFill>
                            <a:srgbClr val="92D050"/>
                          </a:solidFill>
                          <a:effectLst/>
                          <a:latin typeface="Arial" panose="020B0604020202020204" pitchFamily="34" charset="0"/>
                        </a:rPr>
                        <a:t>wə-yiś-rā-’êl</a:t>
                      </a:r>
                      <a:r>
                        <a:rPr lang="en-US" sz="1600" b="0" i="0" u="none" strike="noStrike">
                          <a:solidFill>
                            <a:schemeClr val="bg1"/>
                          </a:solidFill>
                          <a:effectLst/>
                          <a:latin typeface="Arial" panose="020B0604020202020204" pitchFamily="34" charset="0"/>
                        </a:rPr>
                        <a:t>): and Israel</a:t>
                      </a:r>
                    </a:p>
                    <a:p>
                      <a:pPr marL="285750" indent="-285750" rtl="0" fontAlgn="base">
                        <a:spcBef>
                          <a:spcPts val="0"/>
                        </a:spcBef>
                        <a:spcAft>
                          <a:spcPts val="0"/>
                        </a:spcAft>
                        <a:buFont typeface="Arial" panose="020B0604020202020204" pitchFamily="34" charset="0"/>
                        <a:buChar char="•"/>
                      </a:pPr>
                      <a:r>
                        <a:rPr lang="he-IL" sz="1600" b="0" i="0" u="none" strike="noStrike">
                          <a:solidFill>
                            <a:srgbClr val="FFFF00"/>
                          </a:solidFill>
                          <a:effectLst/>
                          <a:latin typeface="Arial" panose="020B0604020202020204" pitchFamily="34" charset="0"/>
                        </a:rPr>
                        <a:t>מְקֹרָאִי</a:t>
                      </a:r>
                      <a:r>
                        <a:rPr lang="he-IL" sz="1600" b="0" i="0" u="none" strike="noStrike">
                          <a:solidFill>
                            <a:schemeClr val="bg1"/>
                          </a:solidFill>
                          <a:effectLst/>
                          <a:latin typeface="Arial" panose="020B0604020202020204" pitchFamily="34" charset="0"/>
                        </a:rPr>
                        <a:t> </a:t>
                      </a:r>
                      <a:r>
                        <a:rPr lang="en-US" sz="1600" b="0" i="0" u="none" strike="noStrike">
                          <a:solidFill>
                            <a:schemeClr val="bg1"/>
                          </a:solidFill>
                          <a:effectLst/>
                          <a:latin typeface="Arial" panose="020B0604020202020204" pitchFamily="34" charset="0"/>
                        </a:rPr>
                        <a:t> (</a:t>
                      </a:r>
                      <a:r>
                        <a:rPr lang="en-US" sz="1600" b="0" i="0" u="none" strike="noStrike">
                          <a:solidFill>
                            <a:srgbClr val="92D050"/>
                          </a:solidFill>
                          <a:effectLst/>
                          <a:latin typeface="Arial" panose="020B0604020202020204" pitchFamily="34" charset="0"/>
                        </a:rPr>
                        <a:t>mə-qō-rā-’î</a:t>
                      </a:r>
                      <a:r>
                        <a:rPr lang="en-US" sz="1600" b="0" i="0" u="none" strike="noStrike">
                          <a:solidFill>
                            <a:schemeClr val="bg1"/>
                          </a:solidFill>
                          <a:effectLst/>
                          <a:latin typeface="Arial" panose="020B0604020202020204" pitchFamily="34" charset="0"/>
                        </a:rPr>
                        <a:t>): My called</a:t>
                      </a:r>
                    </a:p>
                    <a:p>
                      <a:pPr marL="285750" indent="-285750" rtl="0" fontAlgn="base">
                        <a:spcBef>
                          <a:spcPts val="0"/>
                        </a:spcBef>
                        <a:spcAft>
                          <a:spcPts val="0"/>
                        </a:spcAft>
                        <a:buFont typeface="Arial" panose="020B0604020202020204" pitchFamily="34" charset="0"/>
                        <a:buChar char="•"/>
                      </a:pPr>
                      <a:r>
                        <a:rPr lang="he-IL" sz="1600" b="0" i="0" u="none" strike="noStrike">
                          <a:solidFill>
                            <a:srgbClr val="FFFF00"/>
                          </a:solidFill>
                          <a:effectLst/>
                          <a:latin typeface="Arial" panose="020B0604020202020204" pitchFamily="34" charset="0"/>
                        </a:rPr>
                        <a:t>אֲנִי-הוּא</a:t>
                      </a:r>
                      <a:r>
                        <a:rPr lang="he-IL" sz="1600" b="0" i="0" u="none" strike="noStrike">
                          <a:solidFill>
                            <a:schemeClr val="bg1"/>
                          </a:solidFill>
                          <a:effectLst/>
                          <a:latin typeface="Arial" panose="020B0604020202020204" pitchFamily="34" charset="0"/>
                        </a:rPr>
                        <a:t> </a:t>
                      </a:r>
                      <a:r>
                        <a:rPr lang="en-US" sz="1600" b="0" i="0" u="none" strike="noStrike">
                          <a:solidFill>
                            <a:schemeClr val="bg1"/>
                          </a:solidFill>
                          <a:effectLst/>
                          <a:latin typeface="Arial" panose="020B0604020202020204" pitchFamily="34" charset="0"/>
                        </a:rPr>
                        <a:t> (</a:t>
                      </a:r>
                      <a:r>
                        <a:rPr lang="en-US" sz="1600" b="0" i="0" u="none" strike="noStrike">
                          <a:solidFill>
                            <a:srgbClr val="92D050"/>
                          </a:solidFill>
                          <a:effectLst/>
                          <a:latin typeface="Arial" panose="020B0604020202020204" pitchFamily="34" charset="0"/>
                        </a:rPr>
                        <a:t>ă-nî-hū</a:t>
                      </a:r>
                      <a:r>
                        <a:rPr lang="en-US" sz="1600" b="0" i="0" u="none" strike="noStrike">
                          <a:solidFill>
                            <a:schemeClr val="bg1"/>
                          </a:solidFill>
                          <a:effectLst/>
                          <a:latin typeface="Arial" panose="020B0604020202020204" pitchFamily="34" charset="0"/>
                        </a:rPr>
                        <a:t>): I am He</a:t>
                      </a:r>
                    </a:p>
                    <a:p>
                      <a:pPr marL="285750" indent="-285750" rtl="0" fontAlgn="base">
                        <a:spcBef>
                          <a:spcPts val="0"/>
                        </a:spcBef>
                        <a:spcAft>
                          <a:spcPts val="0"/>
                        </a:spcAft>
                        <a:buFont typeface="Arial" panose="020B0604020202020204" pitchFamily="34" charset="0"/>
                        <a:buChar char="•"/>
                      </a:pPr>
                      <a:r>
                        <a:rPr lang="he-IL" sz="1600" b="0" i="0" u="none" strike="noStrike">
                          <a:solidFill>
                            <a:srgbClr val="FFFF00"/>
                          </a:solidFill>
                          <a:effectLst/>
                          <a:latin typeface="Arial" panose="020B0604020202020204" pitchFamily="34" charset="0"/>
                        </a:rPr>
                        <a:t>אֲנִי רִאשׁוֹן</a:t>
                      </a:r>
                      <a:r>
                        <a:rPr lang="he-IL" sz="1600" b="0" i="0" u="none" strike="noStrike">
                          <a:solidFill>
                            <a:schemeClr val="bg1"/>
                          </a:solidFill>
                          <a:effectLst/>
                          <a:latin typeface="Arial" panose="020B0604020202020204" pitchFamily="34" charset="0"/>
                        </a:rPr>
                        <a:t> </a:t>
                      </a:r>
                      <a:r>
                        <a:rPr lang="en-US" sz="1600" b="0" i="0" u="none" strike="noStrike">
                          <a:solidFill>
                            <a:schemeClr val="bg1"/>
                          </a:solidFill>
                          <a:effectLst/>
                          <a:latin typeface="Arial" panose="020B0604020202020204" pitchFamily="34" charset="0"/>
                        </a:rPr>
                        <a:t> (</a:t>
                      </a:r>
                      <a:r>
                        <a:rPr lang="en-US" sz="1600" b="0" i="0" u="none" strike="noStrike">
                          <a:solidFill>
                            <a:srgbClr val="92D050"/>
                          </a:solidFill>
                          <a:effectLst/>
                          <a:latin typeface="Arial" panose="020B0604020202020204" pitchFamily="34" charset="0"/>
                        </a:rPr>
                        <a:t>ă-nî ri-šō-wn</a:t>
                      </a:r>
                      <a:r>
                        <a:rPr lang="en-US" sz="1600" b="0" i="0" u="none" strike="noStrike">
                          <a:solidFill>
                            <a:schemeClr val="bg1"/>
                          </a:solidFill>
                          <a:effectLst/>
                          <a:latin typeface="Arial" panose="020B0604020202020204" pitchFamily="34" charset="0"/>
                        </a:rPr>
                        <a:t>): I am the first</a:t>
                      </a:r>
                    </a:p>
                    <a:p>
                      <a:pPr marL="285750" indent="-285750" rtl="0" fontAlgn="base">
                        <a:spcBef>
                          <a:spcPts val="0"/>
                        </a:spcBef>
                        <a:spcAft>
                          <a:spcPts val="0"/>
                        </a:spcAft>
                        <a:buFont typeface="Arial" panose="020B0604020202020204" pitchFamily="34" charset="0"/>
                        <a:buChar char="•"/>
                      </a:pPr>
                      <a:r>
                        <a:rPr lang="he-IL" sz="1600" b="0" i="0" u="none" strike="noStrike">
                          <a:solidFill>
                            <a:srgbClr val="FFFF00"/>
                          </a:solidFill>
                          <a:effectLst/>
                          <a:latin typeface="Arial" panose="020B0604020202020204" pitchFamily="34" charset="0"/>
                        </a:rPr>
                        <a:t>אַף אֲנִי אַחֲרוֹן</a:t>
                      </a:r>
                      <a:r>
                        <a:rPr lang="he-IL" sz="1600" b="0" i="0" u="none" strike="noStrike">
                          <a:solidFill>
                            <a:schemeClr val="bg1"/>
                          </a:solidFill>
                          <a:effectLst/>
                          <a:latin typeface="Arial" panose="020B0604020202020204" pitchFamily="34" charset="0"/>
                        </a:rPr>
                        <a:t> </a:t>
                      </a:r>
                      <a:r>
                        <a:rPr lang="en-US" sz="1600" b="0" i="0" u="none" strike="noStrike">
                          <a:solidFill>
                            <a:schemeClr val="bg1"/>
                          </a:solidFill>
                          <a:effectLst/>
                          <a:latin typeface="Arial" panose="020B0604020202020204" pitchFamily="34" charset="0"/>
                        </a:rPr>
                        <a:t> (</a:t>
                      </a:r>
                      <a:r>
                        <a:rPr lang="en-US" sz="1600" b="0" i="0" u="none" strike="noStrike">
                          <a:solidFill>
                            <a:srgbClr val="92D050"/>
                          </a:solidFill>
                          <a:effectLst/>
                          <a:latin typeface="Arial" panose="020B0604020202020204" pitchFamily="34" charset="0"/>
                        </a:rPr>
                        <a:t>ap̄ ’ă-nî ’a-ḥă-rō-wn</a:t>
                      </a:r>
                      <a:r>
                        <a:rPr lang="en-US" sz="1600" b="0" i="0" u="none" strike="noStrike">
                          <a:solidFill>
                            <a:schemeClr val="bg1"/>
                          </a:solidFill>
                          <a:effectLst/>
                          <a:latin typeface="Arial" panose="020B0604020202020204" pitchFamily="34" charset="0"/>
                        </a:rPr>
                        <a:t>): I am also the last</a:t>
                      </a:r>
                    </a:p>
                    <a:p>
                      <a:pPr rtl="0" fontAlgn="t">
                        <a:spcBef>
                          <a:spcPts val="0"/>
                        </a:spcBef>
                        <a:spcAft>
                          <a:spcPts val="0"/>
                        </a:spcAft>
                      </a:pPr>
                      <a:r>
                        <a:rPr lang="en-US" sz="1600" b="1" i="0" u="none" strike="noStrike">
                          <a:solidFill>
                            <a:srgbClr val="FFC000"/>
                          </a:solidFill>
                          <a:effectLst/>
                          <a:latin typeface="Arial" panose="020B0604020202020204" pitchFamily="34" charset="0"/>
                        </a:rPr>
                        <a:t>Verse 13 (</a:t>
                      </a:r>
                      <a:r>
                        <a:rPr lang="he-IL" sz="1600" b="1" i="0" u="none" strike="noStrike">
                          <a:solidFill>
                            <a:srgbClr val="FFC000"/>
                          </a:solidFill>
                          <a:effectLst/>
                          <a:latin typeface="Arial" panose="020B0604020202020204" pitchFamily="34" charset="0"/>
                        </a:rPr>
                        <a:t>פסוק יג): "אַף-יָדִי יָסְדָה אֶרֶץ וִימִינִי טִפְּחָה שָׁמָיִם קֹרֵא אֲנִי אֲלֵיהֶם יַעַמְדוּ יַחְדָּו"</a:t>
                      </a:r>
                      <a:endParaRPr lang="he-IL" sz="2400">
                        <a:solidFill>
                          <a:srgbClr val="FFC000"/>
                        </a:solidFill>
                        <a:effectLst/>
                      </a:endParaRPr>
                    </a:p>
                    <a:p>
                      <a:pPr marL="285750" indent="-285750" rtl="0" fontAlgn="base">
                        <a:spcBef>
                          <a:spcPts val="0"/>
                        </a:spcBef>
                        <a:spcAft>
                          <a:spcPts val="0"/>
                        </a:spcAft>
                        <a:buFont typeface="Arial" panose="020B0604020202020204" pitchFamily="34" charset="0"/>
                        <a:buChar char="•"/>
                      </a:pPr>
                      <a:r>
                        <a:rPr lang="he-IL" sz="1600" b="0" i="0" u="none" strike="noStrike">
                          <a:solidFill>
                            <a:srgbClr val="FFFF00"/>
                          </a:solidFill>
                          <a:effectLst/>
                          <a:latin typeface="Arial" panose="020B0604020202020204" pitchFamily="34" charset="0"/>
                        </a:rPr>
                        <a:t>אַף-יָדִי</a:t>
                      </a:r>
                      <a:r>
                        <a:rPr lang="he-IL" sz="1600" b="0" i="0" u="none" strike="noStrike">
                          <a:solidFill>
                            <a:schemeClr val="bg1"/>
                          </a:solidFill>
                          <a:effectLst/>
                          <a:latin typeface="Arial" panose="020B0604020202020204" pitchFamily="34" charset="0"/>
                        </a:rPr>
                        <a:t> </a:t>
                      </a:r>
                      <a:r>
                        <a:rPr lang="en-US" sz="1600" b="0" i="0" u="none" strike="noStrike">
                          <a:solidFill>
                            <a:schemeClr val="bg1"/>
                          </a:solidFill>
                          <a:effectLst/>
                          <a:latin typeface="Arial" panose="020B0604020202020204" pitchFamily="34" charset="0"/>
                        </a:rPr>
                        <a:t> (</a:t>
                      </a:r>
                      <a:r>
                        <a:rPr lang="en-US" sz="1600" b="0" i="0" u="none" strike="noStrike">
                          <a:solidFill>
                            <a:srgbClr val="92D050"/>
                          </a:solidFill>
                          <a:effectLst/>
                          <a:latin typeface="Arial" panose="020B0604020202020204" pitchFamily="34" charset="0"/>
                        </a:rPr>
                        <a:t>ap̄-yā-ḏî</a:t>
                      </a:r>
                      <a:r>
                        <a:rPr lang="en-US" sz="1600" b="0" i="0" u="none" strike="noStrike">
                          <a:solidFill>
                            <a:schemeClr val="bg1"/>
                          </a:solidFill>
                          <a:effectLst/>
                          <a:latin typeface="Arial" panose="020B0604020202020204" pitchFamily="34" charset="0"/>
                        </a:rPr>
                        <a:t>): Indeed, My hand</a:t>
                      </a:r>
                    </a:p>
                    <a:p>
                      <a:pPr marL="285750" indent="-285750" rtl="0" fontAlgn="base">
                        <a:spcBef>
                          <a:spcPts val="0"/>
                        </a:spcBef>
                        <a:spcAft>
                          <a:spcPts val="0"/>
                        </a:spcAft>
                        <a:buFont typeface="Arial" panose="020B0604020202020204" pitchFamily="34" charset="0"/>
                        <a:buChar char="•"/>
                      </a:pPr>
                      <a:r>
                        <a:rPr lang="he-IL" sz="1600" b="0" i="0" u="none" strike="noStrike">
                          <a:solidFill>
                            <a:srgbClr val="FFFF00"/>
                          </a:solidFill>
                          <a:effectLst/>
                          <a:latin typeface="Arial" panose="020B0604020202020204" pitchFamily="34" charset="0"/>
                        </a:rPr>
                        <a:t>יָסְדָה</a:t>
                      </a:r>
                      <a:r>
                        <a:rPr lang="he-IL" sz="1600" b="0" i="0" u="none" strike="noStrike">
                          <a:solidFill>
                            <a:schemeClr val="bg1"/>
                          </a:solidFill>
                          <a:effectLst/>
                          <a:latin typeface="Arial" panose="020B0604020202020204" pitchFamily="34" charset="0"/>
                        </a:rPr>
                        <a:t> </a:t>
                      </a:r>
                      <a:r>
                        <a:rPr lang="en-US" sz="1600" b="0" i="0" u="none" strike="noStrike">
                          <a:solidFill>
                            <a:schemeClr val="bg1"/>
                          </a:solidFill>
                          <a:effectLst/>
                          <a:latin typeface="Arial" panose="020B0604020202020204" pitchFamily="34" charset="0"/>
                        </a:rPr>
                        <a:t> (</a:t>
                      </a:r>
                      <a:r>
                        <a:rPr lang="en-US" sz="1600" b="0" i="0" u="none" strike="noStrike">
                          <a:solidFill>
                            <a:srgbClr val="92D050"/>
                          </a:solidFill>
                          <a:effectLst/>
                          <a:latin typeface="Arial" panose="020B0604020202020204" pitchFamily="34" charset="0"/>
                        </a:rPr>
                        <a:t>yā-sə-ḏāh</a:t>
                      </a:r>
                      <a:r>
                        <a:rPr lang="en-US" sz="1600" b="0" i="0" u="none" strike="noStrike">
                          <a:solidFill>
                            <a:schemeClr val="bg1"/>
                          </a:solidFill>
                          <a:effectLst/>
                          <a:latin typeface="Arial" panose="020B0604020202020204" pitchFamily="34" charset="0"/>
                        </a:rPr>
                        <a:t>): has laid</a:t>
                      </a:r>
                    </a:p>
                    <a:p>
                      <a:pPr marL="285750" indent="-285750" rtl="0" fontAlgn="base">
                        <a:spcBef>
                          <a:spcPts val="0"/>
                        </a:spcBef>
                        <a:spcAft>
                          <a:spcPts val="0"/>
                        </a:spcAft>
                        <a:buFont typeface="Arial" panose="020B0604020202020204" pitchFamily="34" charset="0"/>
                        <a:buChar char="•"/>
                      </a:pPr>
                      <a:r>
                        <a:rPr lang="he-IL" sz="1600" b="0" i="0" u="none" strike="noStrike">
                          <a:solidFill>
                            <a:srgbClr val="FFFF00"/>
                          </a:solidFill>
                          <a:effectLst/>
                          <a:latin typeface="Arial" panose="020B0604020202020204" pitchFamily="34" charset="0"/>
                        </a:rPr>
                        <a:t>אֶרֶץ</a:t>
                      </a:r>
                      <a:r>
                        <a:rPr lang="he-IL" sz="1600" b="0" i="0" u="none" strike="noStrike">
                          <a:solidFill>
                            <a:schemeClr val="bg1"/>
                          </a:solidFill>
                          <a:effectLst/>
                          <a:latin typeface="Arial" panose="020B0604020202020204" pitchFamily="34" charset="0"/>
                        </a:rPr>
                        <a:t> </a:t>
                      </a:r>
                      <a:r>
                        <a:rPr lang="en-US" sz="1600" b="0" i="0" u="none" strike="noStrike">
                          <a:solidFill>
                            <a:schemeClr val="bg1"/>
                          </a:solidFill>
                          <a:effectLst/>
                          <a:latin typeface="Arial" panose="020B0604020202020204" pitchFamily="34" charset="0"/>
                        </a:rPr>
                        <a:t> (</a:t>
                      </a:r>
                      <a:r>
                        <a:rPr lang="en-US" sz="1600" b="0" i="0" u="none" strike="noStrike">
                          <a:solidFill>
                            <a:srgbClr val="92D050"/>
                          </a:solidFill>
                          <a:effectLst/>
                          <a:latin typeface="Arial" panose="020B0604020202020204" pitchFamily="34" charset="0"/>
                        </a:rPr>
                        <a:t>e-reṣ</a:t>
                      </a:r>
                      <a:r>
                        <a:rPr lang="en-US" sz="1600" b="0" i="0" u="none" strike="noStrike">
                          <a:solidFill>
                            <a:schemeClr val="bg1"/>
                          </a:solidFill>
                          <a:effectLst/>
                          <a:latin typeface="Arial" panose="020B0604020202020204" pitchFamily="34" charset="0"/>
                        </a:rPr>
                        <a:t>): the earth</a:t>
                      </a:r>
                    </a:p>
                    <a:p>
                      <a:pPr marL="285750" indent="-285750" rtl="0" fontAlgn="base">
                        <a:spcBef>
                          <a:spcPts val="0"/>
                        </a:spcBef>
                        <a:spcAft>
                          <a:spcPts val="0"/>
                        </a:spcAft>
                        <a:buFont typeface="Arial" panose="020B0604020202020204" pitchFamily="34" charset="0"/>
                        <a:buChar char="•"/>
                      </a:pPr>
                      <a:r>
                        <a:rPr lang="he-IL" sz="1600" b="0" i="0" u="none" strike="noStrike">
                          <a:solidFill>
                            <a:srgbClr val="FFFF00"/>
                          </a:solidFill>
                          <a:effectLst/>
                          <a:latin typeface="Arial" panose="020B0604020202020204" pitchFamily="34" charset="0"/>
                        </a:rPr>
                        <a:t>וִימִינִי</a:t>
                      </a:r>
                      <a:r>
                        <a:rPr lang="he-IL" sz="1600" b="0" i="0" u="none" strike="noStrike">
                          <a:solidFill>
                            <a:schemeClr val="bg1"/>
                          </a:solidFill>
                          <a:effectLst/>
                          <a:latin typeface="Arial" panose="020B0604020202020204" pitchFamily="34" charset="0"/>
                        </a:rPr>
                        <a:t> </a:t>
                      </a:r>
                      <a:r>
                        <a:rPr lang="en-US" sz="1600" b="0" i="0" u="none" strike="noStrike">
                          <a:solidFill>
                            <a:schemeClr val="bg1"/>
                          </a:solidFill>
                          <a:effectLst/>
                          <a:latin typeface="Arial" panose="020B0604020202020204" pitchFamily="34" charset="0"/>
                        </a:rPr>
                        <a:t> (</a:t>
                      </a:r>
                      <a:r>
                        <a:rPr lang="en-US" sz="1600" b="0" i="0" u="none" strike="noStrike">
                          <a:solidFill>
                            <a:srgbClr val="92D050"/>
                          </a:solidFill>
                          <a:effectLst/>
                          <a:latin typeface="Arial" panose="020B0604020202020204" pitchFamily="34" charset="0"/>
                        </a:rPr>
                        <a:t>wî-mî-nî</a:t>
                      </a:r>
                      <a:r>
                        <a:rPr lang="en-US" sz="1600" b="0" i="0" u="none" strike="noStrike">
                          <a:solidFill>
                            <a:schemeClr val="bg1"/>
                          </a:solidFill>
                          <a:effectLst/>
                          <a:latin typeface="Arial" panose="020B0604020202020204" pitchFamily="34" charset="0"/>
                        </a:rPr>
                        <a:t>): and My right hand</a:t>
                      </a:r>
                    </a:p>
                    <a:p>
                      <a:pPr marL="285750" indent="-285750" rtl="0" fontAlgn="base">
                        <a:spcBef>
                          <a:spcPts val="0"/>
                        </a:spcBef>
                        <a:spcAft>
                          <a:spcPts val="0"/>
                        </a:spcAft>
                        <a:buFont typeface="Arial" panose="020B0604020202020204" pitchFamily="34" charset="0"/>
                        <a:buChar char="•"/>
                      </a:pPr>
                      <a:r>
                        <a:rPr lang="he-IL" sz="1600" b="0" i="0" u="none" strike="noStrike">
                          <a:solidFill>
                            <a:srgbClr val="FFFF00"/>
                          </a:solidFill>
                          <a:effectLst/>
                          <a:latin typeface="Arial" panose="020B0604020202020204" pitchFamily="34" charset="0"/>
                        </a:rPr>
                        <a:t>טִפְּחָה</a:t>
                      </a:r>
                      <a:r>
                        <a:rPr lang="he-IL" sz="1600" b="0" i="0" u="none" strike="noStrike">
                          <a:solidFill>
                            <a:schemeClr val="bg1"/>
                          </a:solidFill>
                          <a:effectLst/>
                          <a:latin typeface="Arial" panose="020B0604020202020204" pitchFamily="34" charset="0"/>
                        </a:rPr>
                        <a:t> </a:t>
                      </a:r>
                      <a:r>
                        <a:rPr lang="en-US" sz="1600" b="0" i="0" u="none" strike="noStrike">
                          <a:solidFill>
                            <a:schemeClr val="bg1"/>
                          </a:solidFill>
                          <a:effectLst/>
                          <a:latin typeface="Arial" panose="020B0604020202020204" pitchFamily="34" charset="0"/>
                        </a:rPr>
                        <a:t> (</a:t>
                      </a:r>
                      <a:r>
                        <a:rPr lang="en-US" sz="1600" b="0" i="0" u="none" strike="noStrike">
                          <a:solidFill>
                            <a:srgbClr val="92D050"/>
                          </a:solidFill>
                          <a:effectLst/>
                          <a:latin typeface="Arial" panose="020B0604020202020204" pitchFamily="34" charset="0"/>
                        </a:rPr>
                        <a:t>ṭip̄-p̄ə-ḥāh</a:t>
                      </a:r>
                      <a:r>
                        <a:rPr lang="en-US" sz="1600" b="0" i="0" u="none" strike="noStrike">
                          <a:solidFill>
                            <a:schemeClr val="bg1"/>
                          </a:solidFill>
                          <a:effectLst/>
                          <a:latin typeface="Arial" panose="020B0604020202020204" pitchFamily="34" charset="0"/>
                        </a:rPr>
                        <a:t>): has spread out</a:t>
                      </a:r>
                    </a:p>
                    <a:p>
                      <a:pPr marL="285750" indent="-285750" rtl="0" fontAlgn="base">
                        <a:spcBef>
                          <a:spcPts val="0"/>
                        </a:spcBef>
                        <a:spcAft>
                          <a:spcPts val="0"/>
                        </a:spcAft>
                        <a:buFont typeface="Arial" panose="020B0604020202020204" pitchFamily="34" charset="0"/>
                        <a:buChar char="•"/>
                      </a:pPr>
                      <a:r>
                        <a:rPr lang="he-IL" sz="1600" b="0" i="0" u="none" strike="noStrike">
                          <a:solidFill>
                            <a:srgbClr val="FFFF00"/>
                          </a:solidFill>
                          <a:effectLst/>
                          <a:latin typeface="Arial" panose="020B0604020202020204" pitchFamily="34" charset="0"/>
                        </a:rPr>
                        <a:t>שָׁמָיִם</a:t>
                      </a:r>
                      <a:r>
                        <a:rPr lang="he-IL" sz="1600" b="0" i="0" u="none" strike="noStrike">
                          <a:solidFill>
                            <a:schemeClr val="bg1"/>
                          </a:solidFill>
                          <a:effectLst/>
                          <a:latin typeface="Arial" panose="020B0604020202020204" pitchFamily="34" charset="0"/>
                        </a:rPr>
                        <a:t> </a:t>
                      </a:r>
                      <a:r>
                        <a:rPr lang="en-US" sz="1600" b="0" i="0" u="none" strike="noStrike">
                          <a:solidFill>
                            <a:schemeClr val="bg1"/>
                          </a:solidFill>
                          <a:effectLst/>
                          <a:latin typeface="Arial" panose="020B0604020202020204" pitchFamily="34" charset="0"/>
                        </a:rPr>
                        <a:t> (</a:t>
                      </a:r>
                      <a:r>
                        <a:rPr lang="en-US" sz="1600" b="0" i="0" u="none" strike="noStrike">
                          <a:solidFill>
                            <a:srgbClr val="92D050"/>
                          </a:solidFill>
                          <a:effectLst/>
                          <a:latin typeface="Arial" panose="020B0604020202020204" pitchFamily="34" charset="0"/>
                        </a:rPr>
                        <a:t>šā-mā-yim</a:t>
                      </a:r>
                      <a:r>
                        <a:rPr lang="en-US" sz="1600" b="0" i="0" u="none" strike="noStrike">
                          <a:solidFill>
                            <a:schemeClr val="bg1"/>
                          </a:solidFill>
                          <a:effectLst/>
                          <a:latin typeface="Arial" panose="020B0604020202020204" pitchFamily="34" charset="0"/>
                        </a:rPr>
                        <a:t>): the heavens</a:t>
                      </a:r>
                    </a:p>
                    <a:p>
                      <a:pPr marL="285750" indent="-285750" rtl="0" fontAlgn="base">
                        <a:spcBef>
                          <a:spcPts val="0"/>
                        </a:spcBef>
                        <a:spcAft>
                          <a:spcPts val="0"/>
                        </a:spcAft>
                        <a:buFont typeface="Arial" panose="020B0604020202020204" pitchFamily="34" charset="0"/>
                        <a:buChar char="•"/>
                      </a:pPr>
                      <a:r>
                        <a:rPr lang="he-IL" sz="1600" b="0" i="0" u="none" strike="noStrike">
                          <a:solidFill>
                            <a:srgbClr val="FFFF00"/>
                          </a:solidFill>
                          <a:effectLst/>
                          <a:latin typeface="Arial" panose="020B0604020202020204" pitchFamily="34" charset="0"/>
                        </a:rPr>
                        <a:t>קֹרֵא</a:t>
                      </a:r>
                      <a:r>
                        <a:rPr lang="he-IL" sz="1600" b="0" i="0" u="none" strike="noStrike">
                          <a:solidFill>
                            <a:schemeClr val="bg1"/>
                          </a:solidFill>
                          <a:effectLst/>
                          <a:latin typeface="Arial" panose="020B0604020202020204" pitchFamily="34" charset="0"/>
                        </a:rPr>
                        <a:t> </a:t>
                      </a:r>
                      <a:r>
                        <a:rPr lang="en-US" sz="1600" b="0" i="0" u="none" strike="noStrike">
                          <a:solidFill>
                            <a:schemeClr val="bg1"/>
                          </a:solidFill>
                          <a:effectLst/>
                          <a:latin typeface="Arial" panose="020B0604020202020204" pitchFamily="34" charset="0"/>
                        </a:rPr>
                        <a:t> (</a:t>
                      </a:r>
                      <a:r>
                        <a:rPr lang="en-US" sz="1600" b="0" i="0" u="none" strike="noStrike">
                          <a:solidFill>
                            <a:srgbClr val="92D050"/>
                          </a:solidFill>
                          <a:effectLst/>
                          <a:latin typeface="Arial" panose="020B0604020202020204" pitchFamily="34" charset="0"/>
                        </a:rPr>
                        <a:t>qō-rê</a:t>
                      </a:r>
                      <a:r>
                        <a:rPr lang="en-US" sz="1600" b="0" i="0" u="none" strike="noStrike">
                          <a:solidFill>
                            <a:schemeClr val="bg1"/>
                          </a:solidFill>
                          <a:effectLst/>
                          <a:latin typeface="Arial" panose="020B0604020202020204" pitchFamily="34" charset="0"/>
                        </a:rPr>
                        <a:t>): when I call</a:t>
                      </a:r>
                    </a:p>
                    <a:p>
                      <a:pPr marL="285750" indent="-285750" rtl="0" fontAlgn="base">
                        <a:spcBef>
                          <a:spcPts val="0"/>
                        </a:spcBef>
                        <a:spcAft>
                          <a:spcPts val="0"/>
                        </a:spcAft>
                        <a:buFont typeface="Arial" panose="020B0604020202020204" pitchFamily="34" charset="0"/>
                        <a:buChar char="•"/>
                      </a:pPr>
                      <a:r>
                        <a:rPr lang="he-IL" sz="1600" b="0" i="0" u="none" strike="noStrike">
                          <a:solidFill>
                            <a:srgbClr val="FFFF00"/>
                          </a:solidFill>
                          <a:effectLst/>
                          <a:latin typeface="Arial" panose="020B0604020202020204" pitchFamily="34" charset="0"/>
                        </a:rPr>
                        <a:t>אֲנִי אֲלֵיהֶם</a:t>
                      </a:r>
                      <a:r>
                        <a:rPr lang="he-IL" sz="1600" b="0" i="0" u="none" strike="noStrike">
                          <a:solidFill>
                            <a:schemeClr val="bg1"/>
                          </a:solidFill>
                          <a:effectLst/>
                          <a:latin typeface="Arial" panose="020B0604020202020204" pitchFamily="34" charset="0"/>
                        </a:rPr>
                        <a:t> </a:t>
                      </a:r>
                      <a:r>
                        <a:rPr lang="en-US" sz="1600" b="0" i="0" u="none" strike="noStrike">
                          <a:solidFill>
                            <a:schemeClr val="bg1"/>
                          </a:solidFill>
                          <a:effectLst/>
                          <a:latin typeface="Arial" panose="020B0604020202020204" pitchFamily="34" charset="0"/>
                        </a:rPr>
                        <a:t> (</a:t>
                      </a:r>
                      <a:r>
                        <a:rPr lang="en-US" sz="1600" b="0" i="0" u="none" strike="noStrike">
                          <a:solidFill>
                            <a:srgbClr val="92D050"/>
                          </a:solidFill>
                          <a:effectLst/>
                          <a:latin typeface="Arial" panose="020B0604020202020204" pitchFamily="34" charset="0"/>
                        </a:rPr>
                        <a:t>ă-nî ’ă-lê-hem</a:t>
                      </a:r>
                      <a:r>
                        <a:rPr lang="en-US" sz="1600" b="0" i="0" u="none" strike="noStrike">
                          <a:solidFill>
                            <a:schemeClr val="bg1"/>
                          </a:solidFill>
                          <a:effectLst/>
                          <a:latin typeface="Arial" panose="020B0604020202020204" pitchFamily="34" charset="0"/>
                        </a:rPr>
                        <a:t>): I am to them</a:t>
                      </a:r>
                    </a:p>
                    <a:p>
                      <a:pPr marL="285750" indent="-285750" rtl="0" fontAlgn="base">
                        <a:spcBef>
                          <a:spcPts val="0"/>
                        </a:spcBef>
                        <a:spcAft>
                          <a:spcPts val="0"/>
                        </a:spcAft>
                        <a:buFont typeface="Arial" panose="020B0604020202020204" pitchFamily="34" charset="0"/>
                        <a:buChar char="•"/>
                      </a:pPr>
                      <a:r>
                        <a:rPr lang="he-IL" sz="1600" b="0" i="0" u="none" strike="noStrike">
                          <a:solidFill>
                            <a:srgbClr val="FFFF00"/>
                          </a:solidFill>
                          <a:effectLst/>
                          <a:latin typeface="Arial" panose="020B0604020202020204" pitchFamily="34" charset="0"/>
                        </a:rPr>
                        <a:t>יַעַמְדוּ</a:t>
                      </a:r>
                      <a:r>
                        <a:rPr lang="he-IL" sz="1600" b="0" i="0" u="none" strike="noStrike">
                          <a:solidFill>
                            <a:schemeClr val="bg1"/>
                          </a:solidFill>
                          <a:effectLst/>
                          <a:latin typeface="Arial" panose="020B0604020202020204" pitchFamily="34" charset="0"/>
                        </a:rPr>
                        <a:t> </a:t>
                      </a:r>
                      <a:r>
                        <a:rPr lang="en-US" sz="1600" b="0" i="0" u="none" strike="noStrike">
                          <a:solidFill>
                            <a:schemeClr val="bg1"/>
                          </a:solidFill>
                          <a:effectLst/>
                          <a:latin typeface="Arial" panose="020B0604020202020204" pitchFamily="34" charset="0"/>
                        </a:rPr>
                        <a:t> (</a:t>
                      </a:r>
                      <a:r>
                        <a:rPr lang="en-US" sz="1600" b="0" i="0" u="none" strike="noStrike">
                          <a:solidFill>
                            <a:srgbClr val="92D050"/>
                          </a:solidFill>
                          <a:effectLst/>
                          <a:latin typeface="Arial" panose="020B0604020202020204" pitchFamily="34" charset="0"/>
                        </a:rPr>
                        <a:t>ya-‘am-ḏū</a:t>
                      </a:r>
                      <a:r>
                        <a:rPr lang="en-US" sz="1600" b="0" i="0" u="none" strike="noStrike">
                          <a:solidFill>
                            <a:schemeClr val="bg1"/>
                          </a:solidFill>
                          <a:effectLst/>
                          <a:latin typeface="Arial" panose="020B0604020202020204" pitchFamily="34" charset="0"/>
                        </a:rPr>
                        <a:t>): they stand</a:t>
                      </a:r>
                    </a:p>
                    <a:p>
                      <a:pPr marL="285750" indent="-285750" rtl="0" fontAlgn="base">
                        <a:spcBef>
                          <a:spcPts val="0"/>
                        </a:spcBef>
                        <a:spcAft>
                          <a:spcPts val="0"/>
                        </a:spcAft>
                        <a:buFont typeface="Arial" panose="020B0604020202020204" pitchFamily="34" charset="0"/>
                        <a:buChar char="•"/>
                      </a:pPr>
                      <a:r>
                        <a:rPr lang="he-IL" sz="1600" b="0" i="0" u="none" strike="noStrike">
                          <a:solidFill>
                            <a:srgbClr val="FFFF00"/>
                          </a:solidFill>
                          <a:effectLst/>
                          <a:latin typeface="Arial" panose="020B0604020202020204" pitchFamily="34" charset="0"/>
                        </a:rPr>
                        <a:t>יַחְדָּו</a:t>
                      </a:r>
                      <a:r>
                        <a:rPr lang="he-IL" sz="1600" b="0" i="0" u="none" strike="noStrike">
                          <a:solidFill>
                            <a:schemeClr val="bg1"/>
                          </a:solidFill>
                          <a:effectLst/>
                          <a:latin typeface="Arial" panose="020B0604020202020204" pitchFamily="34" charset="0"/>
                        </a:rPr>
                        <a:t> </a:t>
                      </a:r>
                      <a:r>
                        <a:rPr lang="en-US" sz="1600" b="0" i="0" u="none" strike="noStrike">
                          <a:solidFill>
                            <a:schemeClr val="bg1"/>
                          </a:solidFill>
                          <a:effectLst/>
                          <a:latin typeface="Arial" panose="020B0604020202020204" pitchFamily="34" charset="0"/>
                        </a:rPr>
                        <a:t> (</a:t>
                      </a:r>
                      <a:r>
                        <a:rPr lang="en-US" sz="1600" b="0" i="0" u="none" strike="noStrike">
                          <a:solidFill>
                            <a:srgbClr val="92D050"/>
                          </a:solidFill>
                          <a:effectLst/>
                          <a:latin typeface="Arial" panose="020B0604020202020204" pitchFamily="34" charset="0"/>
                        </a:rPr>
                        <a:t>ya-ḥ-ḏāw</a:t>
                      </a:r>
                      <a:r>
                        <a:rPr lang="en-US" sz="1600" b="0" i="0" u="none" strike="noStrike">
                          <a:solidFill>
                            <a:schemeClr val="bg1"/>
                          </a:solidFill>
                          <a:effectLst/>
                          <a:latin typeface="Arial" panose="020B0604020202020204" pitchFamily="34" charset="0"/>
                        </a:rPr>
                        <a:t>): together</a:t>
                      </a:r>
                    </a:p>
                  </a:txBody>
                  <a:tcPr marL="23294" marR="23294" marT="23294" marB="232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3940616"/>
                  </a:ext>
                </a:extLst>
              </a:tr>
            </a:tbl>
          </a:graphicData>
        </a:graphic>
      </p:graphicFrame>
      <p:graphicFrame>
        <p:nvGraphicFramePr>
          <p:cNvPr id="5" name="Table 4">
            <a:extLst>
              <a:ext uri="{FF2B5EF4-FFF2-40B4-BE49-F238E27FC236}">
                <a16:creationId xmlns:a16="http://schemas.microsoft.com/office/drawing/2014/main" id="{FFF5860C-C98B-8F5B-342C-48F924F33527}"/>
              </a:ext>
            </a:extLst>
          </p:cNvPr>
          <p:cNvGraphicFramePr>
            <a:graphicFrameLocks noGrp="1"/>
          </p:cNvGraphicFramePr>
          <p:nvPr>
            <p:extLst>
              <p:ext uri="{D42A27DB-BD31-4B8C-83A1-F6EECF244321}">
                <p14:modId xmlns:p14="http://schemas.microsoft.com/office/powerpoint/2010/main" val="1646788377"/>
              </p:ext>
            </p:extLst>
          </p:nvPr>
        </p:nvGraphicFramePr>
        <p:xfrm>
          <a:off x="5676435" y="342900"/>
          <a:ext cx="3683465" cy="4679548"/>
        </p:xfrm>
        <a:graphic>
          <a:graphicData uri="http://schemas.openxmlformats.org/drawingml/2006/table">
            <a:tbl>
              <a:tblPr/>
              <a:tblGrid>
                <a:gridCol w="3683465">
                  <a:extLst>
                    <a:ext uri="{9D8B030D-6E8A-4147-A177-3AD203B41FA5}">
                      <a16:colId xmlns:a16="http://schemas.microsoft.com/office/drawing/2014/main" val="2977030997"/>
                    </a:ext>
                  </a:extLst>
                </a:gridCol>
              </a:tblGrid>
              <a:tr h="4351338">
                <a:tc>
                  <a:txBody>
                    <a:bodyPr/>
                    <a:lstStyle/>
                    <a:p>
                      <a:pPr rtl="0" fontAlgn="t">
                        <a:spcBef>
                          <a:spcPts val="0"/>
                        </a:spcBef>
                        <a:spcAft>
                          <a:spcPts val="0"/>
                        </a:spcAft>
                      </a:pPr>
                      <a:r>
                        <a:rPr lang="en-US" sz="1600" b="1" i="0" u="none" strike="noStrike">
                          <a:solidFill>
                            <a:srgbClr val="FFC000"/>
                          </a:solidFill>
                          <a:effectLst/>
                          <a:latin typeface="Arial" panose="020B0604020202020204" pitchFamily="34" charset="0"/>
                        </a:rPr>
                        <a:t>Verse 14 (</a:t>
                      </a:r>
                      <a:r>
                        <a:rPr lang="he-IL" sz="1600" b="1" i="0" u="none" strike="noStrike">
                          <a:solidFill>
                            <a:srgbClr val="FFC000"/>
                          </a:solidFill>
                          <a:effectLst/>
                          <a:latin typeface="Arial" panose="020B0604020202020204" pitchFamily="34" charset="0"/>
                        </a:rPr>
                        <a:t>פסוק יד): "הִקָּבְצוּ כֻלְּכֶם וּשְׁמָעוּ מִי בָהֶם הִגִּיד אֶת-אֵלֶּה יְהֹוָה אֲהֵבוֹ יַעֲשֶֹה חֶפְצוֹ בְּבָבֶל וּזְרֹעוֹ כַּשְֹדִּים"</a:t>
                      </a:r>
                      <a:endParaRPr lang="he-IL" sz="2400">
                        <a:solidFill>
                          <a:srgbClr val="FFC000"/>
                        </a:solidFill>
                        <a:effectLst/>
                      </a:endParaRPr>
                    </a:p>
                    <a:p>
                      <a:pPr marL="285750" indent="-285750" rtl="0" fontAlgn="base">
                        <a:spcBef>
                          <a:spcPts val="0"/>
                        </a:spcBef>
                        <a:spcAft>
                          <a:spcPts val="0"/>
                        </a:spcAft>
                        <a:buFont typeface="Arial" panose="020B0604020202020204" pitchFamily="34" charset="0"/>
                        <a:buChar char="•"/>
                      </a:pPr>
                      <a:r>
                        <a:rPr lang="he-IL" sz="1600" b="0" i="0" u="none" strike="noStrike">
                          <a:solidFill>
                            <a:srgbClr val="FFFF00"/>
                          </a:solidFill>
                          <a:effectLst/>
                          <a:latin typeface="Arial" panose="020B0604020202020204" pitchFamily="34" charset="0"/>
                        </a:rPr>
                        <a:t>הִקָּבְצוּ</a:t>
                      </a:r>
                      <a:r>
                        <a:rPr lang="he-IL" sz="1600" b="0" i="0" u="none" strike="noStrike">
                          <a:solidFill>
                            <a:schemeClr val="bg1"/>
                          </a:solidFill>
                          <a:effectLst/>
                          <a:latin typeface="Arial" panose="020B0604020202020204" pitchFamily="34" charset="0"/>
                        </a:rPr>
                        <a:t> </a:t>
                      </a:r>
                      <a:r>
                        <a:rPr lang="en-US" sz="1600" b="0" i="0" u="none" strike="noStrike">
                          <a:solidFill>
                            <a:schemeClr val="bg1"/>
                          </a:solidFill>
                          <a:effectLst/>
                          <a:latin typeface="Arial" panose="020B0604020202020204" pitchFamily="34" charset="0"/>
                        </a:rPr>
                        <a:t> (</a:t>
                      </a:r>
                      <a:r>
                        <a:rPr lang="en-US" sz="1600" b="0" i="0" u="none" strike="noStrike">
                          <a:solidFill>
                            <a:srgbClr val="92D050"/>
                          </a:solidFill>
                          <a:effectLst/>
                          <a:latin typeface="Arial" panose="020B0604020202020204" pitchFamily="34" charset="0"/>
                        </a:rPr>
                        <a:t>hiq-qā-ḇə-ṣū</a:t>
                      </a:r>
                      <a:r>
                        <a:rPr lang="en-US" sz="1600" b="0" i="0" u="none" strike="noStrike">
                          <a:solidFill>
                            <a:schemeClr val="bg1"/>
                          </a:solidFill>
                          <a:effectLst/>
                          <a:latin typeface="Arial" panose="020B0604020202020204" pitchFamily="34" charset="0"/>
                        </a:rPr>
                        <a:t>): Assemble yourselves</a:t>
                      </a:r>
                    </a:p>
                    <a:p>
                      <a:pPr marL="285750" indent="-285750" rtl="0" fontAlgn="base">
                        <a:spcBef>
                          <a:spcPts val="0"/>
                        </a:spcBef>
                        <a:spcAft>
                          <a:spcPts val="0"/>
                        </a:spcAft>
                        <a:buFont typeface="Arial" panose="020B0604020202020204" pitchFamily="34" charset="0"/>
                        <a:buChar char="•"/>
                      </a:pPr>
                      <a:r>
                        <a:rPr lang="he-IL" sz="1600" b="0" i="0" u="none" strike="noStrike">
                          <a:solidFill>
                            <a:srgbClr val="FFFF00"/>
                          </a:solidFill>
                          <a:effectLst/>
                          <a:latin typeface="Arial" panose="020B0604020202020204" pitchFamily="34" charset="0"/>
                        </a:rPr>
                        <a:t>כֻלְּכֶם</a:t>
                      </a:r>
                      <a:r>
                        <a:rPr lang="he-IL" sz="1600" b="0" i="0" u="none" strike="noStrike">
                          <a:solidFill>
                            <a:schemeClr val="bg1"/>
                          </a:solidFill>
                          <a:effectLst/>
                          <a:latin typeface="Arial" panose="020B0604020202020204" pitchFamily="34" charset="0"/>
                        </a:rPr>
                        <a:t> </a:t>
                      </a:r>
                      <a:r>
                        <a:rPr lang="en-US" sz="1600" b="0" i="0" u="none" strike="noStrike">
                          <a:solidFill>
                            <a:schemeClr val="bg1"/>
                          </a:solidFill>
                          <a:effectLst/>
                          <a:latin typeface="Arial" panose="020B0604020202020204" pitchFamily="34" charset="0"/>
                        </a:rPr>
                        <a:t> (</a:t>
                      </a:r>
                      <a:r>
                        <a:rPr lang="en-US" sz="1600" b="0" i="0" u="none" strike="noStrike">
                          <a:solidFill>
                            <a:srgbClr val="92D050"/>
                          </a:solidFill>
                          <a:effectLst/>
                          <a:latin typeface="Arial" panose="020B0604020202020204" pitchFamily="34" charset="0"/>
                        </a:rPr>
                        <a:t>ḵul-lə-ḵem</a:t>
                      </a:r>
                      <a:r>
                        <a:rPr lang="en-US" sz="1600" b="0" i="0" u="none" strike="noStrike">
                          <a:solidFill>
                            <a:schemeClr val="bg1"/>
                          </a:solidFill>
                          <a:effectLst/>
                          <a:latin typeface="Arial" panose="020B0604020202020204" pitchFamily="34" charset="0"/>
                        </a:rPr>
                        <a:t>): all of you</a:t>
                      </a:r>
                    </a:p>
                    <a:p>
                      <a:pPr marL="285750" indent="-285750" rtl="0" fontAlgn="base">
                        <a:spcBef>
                          <a:spcPts val="0"/>
                        </a:spcBef>
                        <a:spcAft>
                          <a:spcPts val="0"/>
                        </a:spcAft>
                        <a:buFont typeface="Arial" panose="020B0604020202020204" pitchFamily="34" charset="0"/>
                        <a:buChar char="•"/>
                      </a:pPr>
                      <a:r>
                        <a:rPr lang="he-IL" sz="1600" b="0" i="0" u="none" strike="noStrike">
                          <a:solidFill>
                            <a:srgbClr val="FFFF00"/>
                          </a:solidFill>
                          <a:effectLst/>
                          <a:latin typeface="Arial" panose="020B0604020202020204" pitchFamily="34" charset="0"/>
                        </a:rPr>
                        <a:t>וּשְׁמָעוּ</a:t>
                      </a:r>
                      <a:r>
                        <a:rPr lang="he-IL" sz="1600" b="0" i="0" u="none" strike="noStrike">
                          <a:solidFill>
                            <a:schemeClr val="bg1"/>
                          </a:solidFill>
                          <a:effectLst/>
                          <a:latin typeface="Arial" panose="020B0604020202020204" pitchFamily="34" charset="0"/>
                        </a:rPr>
                        <a:t> </a:t>
                      </a:r>
                      <a:r>
                        <a:rPr lang="en-US" sz="1600" b="0" i="0" u="none" strike="noStrike">
                          <a:solidFill>
                            <a:schemeClr val="bg1"/>
                          </a:solidFill>
                          <a:effectLst/>
                          <a:latin typeface="Arial" panose="020B0604020202020204" pitchFamily="34" charset="0"/>
                        </a:rPr>
                        <a:t> (</a:t>
                      </a:r>
                      <a:r>
                        <a:rPr lang="en-US" sz="1600" b="0" i="0" u="none" strike="noStrike">
                          <a:solidFill>
                            <a:srgbClr val="92D050"/>
                          </a:solidFill>
                          <a:effectLst/>
                          <a:latin typeface="Arial" panose="020B0604020202020204" pitchFamily="34" charset="0"/>
                        </a:rPr>
                        <a:t>ū-šă-mā-‘ū</a:t>
                      </a:r>
                      <a:r>
                        <a:rPr lang="en-US" sz="1600" b="0" i="0" u="none" strike="noStrike">
                          <a:solidFill>
                            <a:schemeClr val="bg1"/>
                          </a:solidFill>
                          <a:effectLst/>
                          <a:latin typeface="Arial" panose="020B0604020202020204" pitchFamily="34" charset="0"/>
                        </a:rPr>
                        <a:t>): and hear</a:t>
                      </a:r>
                    </a:p>
                    <a:p>
                      <a:pPr marL="285750" indent="-285750" rtl="0" fontAlgn="base">
                        <a:spcBef>
                          <a:spcPts val="0"/>
                        </a:spcBef>
                        <a:spcAft>
                          <a:spcPts val="0"/>
                        </a:spcAft>
                        <a:buFont typeface="Arial" panose="020B0604020202020204" pitchFamily="34" charset="0"/>
                        <a:buChar char="•"/>
                      </a:pPr>
                      <a:r>
                        <a:rPr lang="he-IL" sz="1600" b="0" i="0" u="none" strike="noStrike">
                          <a:solidFill>
                            <a:srgbClr val="FFFF00"/>
                          </a:solidFill>
                          <a:effectLst/>
                          <a:latin typeface="Arial" panose="020B0604020202020204" pitchFamily="34" charset="0"/>
                        </a:rPr>
                        <a:t>מִי</a:t>
                      </a:r>
                      <a:r>
                        <a:rPr lang="he-IL" sz="1600" b="0" i="0" u="none" strike="noStrike">
                          <a:solidFill>
                            <a:schemeClr val="bg1"/>
                          </a:solidFill>
                          <a:effectLst/>
                          <a:latin typeface="Arial" panose="020B0604020202020204" pitchFamily="34" charset="0"/>
                        </a:rPr>
                        <a:t> </a:t>
                      </a:r>
                      <a:r>
                        <a:rPr lang="en-US" sz="1600" b="0" i="0" u="none" strike="noStrike">
                          <a:solidFill>
                            <a:schemeClr val="bg1"/>
                          </a:solidFill>
                          <a:effectLst/>
                          <a:latin typeface="Arial" panose="020B0604020202020204" pitchFamily="34" charset="0"/>
                        </a:rPr>
                        <a:t> (</a:t>
                      </a:r>
                      <a:r>
                        <a:rPr lang="en-US" sz="1600" b="0" i="0" u="none" strike="noStrike">
                          <a:solidFill>
                            <a:srgbClr val="92D050"/>
                          </a:solidFill>
                          <a:effectLst/>
                          <a:latin typeface="Arial" panose="020B0604020202020204" pitchFamily="34" charset="0"/>
                        </a:rPr>
                        <a:t>mî</a:t>
                      </a:r>
                      <a:r>
                        <a:rPr lang="en-US" sz="1600" b="0" i="0" u="none" strike="noStrike">
                          <a:solidFill>
                            <a:schemeClr val="bg1"/>
                          </a:solidFill>
                          <a:effectLst/>
                          <a:latin typeface="Arial" panose="020B0604020202020204" pitchFamily="34" charset="0"/>
                        </a:rPr>
                        <a:t>): who</a:t>
                      </a:r>
                    </a:p>
                    <a:p>
                      <a:pPr marL="285750" indent="-285750" rtl="0" fontAlgn="base">
                        <a:spcBef>
                          <a:spcPts val="0"/>
                        </a:spcBef>
                        <a:spcAft>
                          <a:spcPts val="0"/>
                        </a:spcAft>
                        <a:buFont typeface="Arial" panose="020B0604020202020204" pitchFamily="34" charset="0"/>
                        <a:buChar char="•"/>
                      </a:pPr>
                      <a:r>
                        <a:rPr lang="he-IL" sz="1600" b="0" i="0" u="none" strike="noStrike">
                          <a:solidFill>
                            <a:srgbClr val="FFFF00"/>
                          </a:solidFill>
                          <a:effectLst/>
                          <a:latin typeface="Arial" panose="020B0604020202020204" pitchFamily="34" charset="0"/>
                        </a:rPr>
                        <a:t>בָהֶם</a:t>
                      </a:r>
                      <a:r>
                        <a:rPr lang="he-IL" sz="1600" b="0" i="0" u="none" strike="noStrike">
                          <a:solidFill>
                            <a:schemeClr val="bg1"/>
                          </a:solidFill>
                          <a:effectLst/>
                          <a:latin typeface="Arial" panose="020B0604020202020204" pitchFamily="34" charset="0"/>
                        </a:rPr>
                        <a:t> </a:t>
                      </a:r>
                      <a:r>
                        <a:rPr lang="en-US" sz="1600" b="0" i="0" u="none" strike="noStrike">
                          <a:solidFill>
                            <a:schemeClr val="bg1"/>
                          </a:solidFill>
                          <a:effectLst/>
                          <a:latin typeface="Arial" panose="020B0604020202020204" pitchFamily="34" charset="0"/>
                        </a:rPr>
                        <a:t> (</a:t>
                      </a:r>
                      <a:r>
                        <a:rPr lang="en-US" sz="1600" b="0" i="0" u="none" strike="noStrike">
                          <a:solidFill>
                            <a:srgbClr val="92D050"/>
                          </a:solidFill>
                          <a:effectLst/>
                          <a:latin typeface="Arial" panose="020B0604020202020204" pitchFamily="34" charset="0"/>
                        </a:rPr>
                        <a:t>ḇā-hem</a:t>
                      </a:r>
                      <a:r>
                        <a:rPr lang="en-US" sz="1600" b="0" i="0" u="none" strike="noStrike">
                          <a:solidFill>
                            <a:schemeClr val="bg1"/>
                          </a:solidFill>
                          <a:effectLst/>
                          <a:latin typeface="Arial" panose="020B0604020202020204" pitchFamily="34" charset="0"/>
                        </a:rPr>
                        <a:t>): among them</a:t>
                      </a:r>
                    </a:p>
                    <a:p>
                      <a:pPr marL="285750" indent="-285750" rtl="0" fontAlgn="base">
                        <a:spcBef>
                          <a:spcPts val="0"/>
                        </a:spcBef>
                        <a:spcAft>
                          <a:spcPts val="0"/>
                        </a:spcAft>
                        <a:buFont typeface="Arial" panose="020B0604020202020204" pitchFamily="34" charset="0"/>
                        <a:buChar char="•"/>
                      </a:pPr>
                      <a:r>
                        <a:rPr lang="he-IL" sz="1600" b="0" i="0" u="none" strike="noStrike">
                          <a:solidFill>
                            <a:srgbClr val="FFFF00"/>
                          </a:solidFill>
                          <a:effectLst/>
                          <a:latin typeface="Arial" panose="020B0604020202020204" pitchFamily="34" charset="0"/>
                        </a:rPr>
                        <a:t>הִגִּיד</a:t>
                      </a:r>
                      <a:r>
                        <a:rPr lang="he-IL" sz="1600" b="0" i="0" u="none" strike="noStrike">
                          <a:solidFill>
                            <a:schemeClr val="bg1"/>
                          </a:solidFill>
                          <a:effectLst/>
                          <a:latin typeface="Arial" panose="020B0604020202020204" pitchFamily="34" charset="0"/>
                        </a:rPr>
                        <a:t> </a:t>
                      </a:r>
                      <a:r>
                        <a:rPr lang="en-US" sz="1600" b="0" i="0" u="none" strike="noStrike">
                          <a:solidFill>
                            <a:schemeClr val="bg1"/>
                          </a:solidFill>
                          <a:effectLst/>
                          <a:latin typeface="Arial" panose="020B0604020202020204" pitchFamily="34" charset="0"/>
                        </a:rPr>
                        <a:t> (</a:t>
                      </a:r>
                      <a:r>
                        <a:rPr lang="en-US" sz="1600" b="0" i="0" u="none" strike="noStrike">
                          <a:solidFill>
                            <a:srgbClr val="92D050"/>
                          </a:solidFill>
                          <a:effectLst/>
                          <a:latin typeface="Arial" panose="020B0604020202020204" pitchFamily="34" charset="0"/>
                        </a:rPr>
                        <a:t>hig-gîḏ</a:t>
                      </a:r>
                      <a:r>
                        <a:rPr lang="en-US" sz="1600" b="0" i="0" u="none" strike="noStrike">
                          <a:solidFill>
                            <a:schemeClr val="bg1"/>
                          </a:solidFill>
                          <a:effectLst/>
                          <a:latin typeface="Arial" panose="020B0604020202020204" pitchFamily="34" charset="0"/>
                        </a:rPr>
                        <a:t>): has declared</a:t>
                      </a:r>
                    </a:p>
                    <a:p>
                      <a:pPr marL="285750" indent="-285750" rtl="0" fontAlgn="base">
                        <a:spcBef>
                          <a:spcPts val="0"/>
                        </a:spcBef>
                        <a:spcAft>
                          <a:spcPts val="0"/>
                        </a:spcAft>
                        <a:buFont typeface="Arial" panose="020B0604020202020204" pitchFamily="34" charset="0"/>
                        <a:buChar char="•"/>
                      </a:pPr>
                      <a:r>
                        <a:rPr lang="he-IL" sz="1600" b="0" i="0" u="none" strike="noStrike">
                          <a:solidFill>
                            <a:srgbClr val="FFFF00"/>
                          </a:solidFill>
                          <a:effectLst/>
                          <a:latin typeface="Arial" panose="020B0604020202020204" pitchFamily="34" charset="0"/>
                        </a:rPr>
                        <a:t>אֶת-אֵלֶּה</a:t>
                      </a:r>
                      <a:r>
                        <a:rPr lang="he-IL" sz="1600" b="0" i="0" u="none" strike="noStrike">
                          <a:solidFill>
                            <a:schemeClr val="bg1"/>
                          </a:solidFill>
                          <a:effectLst/>
                          <a:latin typeface="Arial" panose="020B0604020202020204" pitchFamily="34" charset="0"/>
                        </a:rPr>
                        <a:t> </a:t>
                      </a:r>
                      <a:r>
                        <a:rPr lang="en-US" sz="1600" b="0" i="0" u="none" strike="noStrike">
                          <a:solidFill>
                            <a:schemeClr val="bg1"/>
                          </a:solidFill>
                          <a:effectLst/>
                          <a:latin typeface="Arial" panose="020B0604020202020204" pitchFamily="34" charset="0"/>
                        </a:rPr>
                        <a:t> (</a:t>
                      </a:r>
                      <a:r>
                        <a:rPr lang="en-US" sz="1600" b="0" i="0" u="none" strike="noStrike">
                          <a:solidFill>
                            <a:srgbClr val="92D050"/>
                          </a:solidFill>
                          <a:effectLst/>
                          <a:latin typeface="Arial" panose="020B0604020202020204" pitchFamily="34" charset="0"/>
                        </a:rPr>
                        <a:t>eṯ-’êl-leh</a:t>
                      </a:r>
                      <a:r>
                        <a:rPr lang="en-US" sz="1600" b="0" i="0" u="none" strike="noStrike">
                          <a:solidFill>
                            <a:schemeClr val="bg1"/>
                          </a:solidFill>
                          <a:effectLst/>
                          <a:latin typeface="Arial" panose="020B0604020202020204" pitchFamily="34" charset="0"/>
                        </a:rPr>
                        <a:t>): these [things]</a:t>
                      </a:r>
                    </a:p>
                    <a:p>
                      <a:pPr marL="285750" indent="-285750" rtl="0" fontAlgn="base">
                        <a:spcBef>
                          <a:spcPts val="0"/>
                        </a:spcBef>
                        <a:spcAft>
                          <a:spcPts val="0"/>
                        </a:spcAft>
                        <a:buFont typeface="Arial" panose="020B0604020202020204" pitchFamily="34" charset="0"/>
                        <a:buChar char="•"/>
                      </a:pPr>
                      <a:r>
                        <a:rPr lang="he-IL" sz="1600" b="0" i="0" u="none" strike="noStrike">
                          <a:solidFill>
                            <a:srgbClr val="FFFF00"/>
                          </a:solidFill>
                          <a:effectLst/>
                          <a:latin typeface="Arial" panose="020B0604020202020204" pitchFamily="34" charset="0"/>
                        </a:rPr>
                        <a:t>אֲהֵבוֹ</a:t>
                      </a:r>
                      <a:r>
                        <a:rPr lang="he-IL" sz="1600" b="0" i="0" u="none" strike="noStrike">
                          <a:solidFill>
                            <a:schemeClr val="bg1"/>
                          </a:solidFill>
                          <a:effectLst/>
                          <a:latin typeface="Arial" panose="020B0604020202020204" pitchFamily="34" charset="0"/>
                        </a:rPr>
                        <a:t> </a:t>
                      </a:r>
                      <a:r>
                        <a:rPr lang="en-US" sz="1600" b="0" i="0" u="none" strike="noStrike">
                          <a:solidFill>
                            <a:schemeClr val="bg1"/>
                          </a:solidFill>
                          <a:effectLst/>
                          <a:latin typeface="Arial" panose="020B0604020202020204" pitchFamily="34" charset="0"/>
                        </a:rPr>
                        <a:t> (</a:t>
                      </a:r>
                      <a:r>
                        <a:rPr lang="en-US" sz="1600" b="0" i="0" u="none" strike="noStrike">
                          <a:solidFill>
                            <a:srgbClr val="92D050"/>
                          </a:solidFill>
                          <a:effectLst/>
                          <a:latin typeface="Arial" panose="020B0604020202020204" pitchFamily="34" charset="0"/>
                        </a:rPr>
                        <a:t>ă-hê-ḇōw</a:t>
                      </a:r>
                      <a:r>
                        <a:rPr lang="en-US" sz="1600" b="0" i="0" u="none" strike="noStrike">
                          <a:solidFill>
                            <a:schemeClr val="bg1"/>
                          </a:solidFill>
                          <a:effectLst/>
                          <a:latin typeface="Arial" panose="020B0604020202020204" pitchFamily="34" charset="0"/>
                        </a:rPr>
                        <a:t>): loves him</a:t>
                      </a:r>
                    </a:p>
                    <a:p>
                      <a:pPr marL="285750" indent="-285750" rtl="0" fontAlgn="base">
                        <a:spcBef>
                          <a:spcPts val="0"/>
                        </a:spcBef>
                        <a:spcAft>
                          <a:spcPts val="0"/>
                        </a:spcAft>
                        <a:buFont typeface="Arial" panose="020B0604020202020204" pitchFamily="34" charset="0"/>
                        <a:buChar char="•"/>
                      </a:pPr>
                      <a:r>
                        <a:rPr lang="he-IL" sz="1600" b="0" i="0" u="none" strike="noStrike">
                          <a:solidFill>
                            <a:srgbClr val="FFFF00"/>
                          </a:solidFill>
                          <a:effectLst/>
                          <a:latin typeface="Arial" panose="020B0604020202020204" pitchFamily="34" charset="0"/>
                        </a:rPr>
                        <a:t>יַעֲשֶֹה</a:t>
                      </a:r>
                      <a:r>
                        <a:rPr lang="he-IL" sz="1600" b="0" i="0" u="none" strike="noStrike">
                          <a:solidFill>
                            <a:schemeClr val="bg1"/>
                          </a:solidFill>
                          <a:effectLst/>
                          <a:latin typeface="Arial" panose="020B0604020202020204" pitchFamily="34" charset="0"/>
                        </a:rPr>
                        <a:t> </a:t>
                      </a:r>
                      <a:r>
                        <a:rPr lang="en-US" sz="1600" b="0" i="0" u="none" strike="noStrike">
                          <a:solidFill>
                            <a:schemeClr val="bg1"/>
                          </a:solidFill>
                          <a:effectLst/>
                          <a:latin typeface="Arial" panose="020B0604020202020204" pitchFamily="34" charset="0"/>
                        </a:rPr>
                        <a:t> (</a:t>
                      </a:r>
                      <a:r>
                        <a:rPr lang="en-US" sz="1600" b="0" i="0" u="none" strike="noStrike">
                          <a:solidFill>
                            <a:srgbClr val="92D050"/>
                          </a:solidFill>
                          <a:effectLst/>
                          <a:latin typeface="Arial" panose="020B0604020202020204" pitchFamily="34" charset="0"/>
                        </a:rPr>
                        <a:t>ya-‘ă-śeh</a:t>
                      </a:r>
                      <a:r>
                        <a:rPr lang="en-US" sz="1600" b="0" i="0" u="none" strike="noStrike">
                          <a:solidFill>
                            <a:schemeClr val="bg1"/>
                          </a:solidFill>
                          <a:effectLst/>
                          <a:latin typeface="Arial" panose="020B0604020202020204" pitchFamily="34" charset="0"/>
                        </a:rPr>
                        <a:t>): He shall do</a:t>
                      </a:r>
                    </a:p>
                    <a:p>
                      <a:pPr marL="285750" indent="-285750" rtl="0" fontAlgn="base">
                        <a:spcBef>
                          <a:spcPts val="0"/>
                        </a:spcBef>
                        <a:spcAft>
                          <a:spcPts val="0"/>
                        </a:spcAft>
                        <a:buFont typeface="Arial" panose="020B0604020202020204" pitchFamily="34" charset="0"/>
                        <a:buChar char="•"/>
                      </a:pPr>
                      <a:r>
                        <a:rPr lang="he-IL" sz="1600" b="0" i="0" u="none" strike="noStrike">
                          <a:solidFill>
                            <a:srgbClr val="FFFF00"/>
                          </a:solidFill>
                          <a:effectLst/>
                          <a:latin typeface="Arial" panose="020B0604020202020204" pitchFamily="34" charset="0"/>
                        </a:rPr>
                        <a:t>חֶפְצוֹ</a:t>
                      </a:r>
                      <a:r>
                        <a:rPr lang="he-IL" sz="1600" b="0" i="0" u="none" strike="noStrike">
                          <a:solidFill>
                            <a:schemeClr val="bg1"/>
                          </a:solidFill>
                          <a:effectLst/>
                          <a:latin typeface="Arial" panose="020B0604020202020204" pitchFamily="34" charset="0"/>
                        </a:rPr>
                        <a:t> </a:t>
                      </a:r>
                      <a:r>
                        <a:rPr lang="en-US" sz="1600" b="0" i="0" u="none" strike="noStrike">
                          <a:solidFill>
                            <a:schemeClr val="bg1"/>
                          </a:solidFill>
                          <a:effectLst/>
                          <a:latin typeface="Arial" panose="020B0604020202020204" pitchFamily="34" charset="0"/>
                        </a:rPr>
                        <a:t> (</a:t>
                      </a:r>
                      <a:r>
                        <a:rPr lang="en-US" sz="1600" b="0" i="0" u="none" strike="noStrike">
                          <a:solidFill>
                            <a:srgbClr val="92D050"/>
                          </a:solidFill>
                          <a:effectLst/>
                          <a:latin typeface="Arial" panose="020B0604020202020204" pitchFamily="34" charset="0"/>
                        </a:rPr>
                        <a:t>ḥep̄-ṣōw</a:t>
                      </a:r>
                      <a:r>
                        <a:rPr lang="en-US" sz="1600" b="0" i="0" u="none" strike="noStrike">
                          <a:solidFill>
                            <a:schemeClr val="bg1"/>
                          </a:solidFill>
                          <a:effectLst/>
                          <a:latin typeface="Arial" panose="020B0604020202020204" pitchFamily="34" charset="0"/>
                        </a:rPr>
                        <a:t>): His pleasure</a:t>
                      </a:r>
                    </a:p>
                    <a:p>
                      <a:pPr marL="285750" indent="-285750" rtl="0" fontAlgn="base">
                        <a:spcBef>
                          <a:spcPts val="0"/>
                        </a:spcBef>
                        <a:spcAft>
                          <a:spcPts val="0"/>
                        </a:spcAft>
                        <a:buFont typeface="Arial" panose="020B0604020202020204" pitchFamily="34" charset="0"/>
                        <a:buChar char="•"/>
                      </a:pPr>
                      <a:r>
                        <a:rPr lang="he-IL" sz="1600" b="0" i="0" u="none" strike="noStrike">
                          <a:solidFill>
                            <a:srgbClr val="FFFF00"/>
                          </a:solidFill>
                          <a:effectLst/>
                          <a:latin typeface="Arial" panose="020B0604020202020204" pitchFamily="34" charset="0"/>
                        </a:rPr>
                        <a:t>בְּבָבֶל</a:t>
                      </a:r>
                      <a:r>
                        <a:rPr lang="he-IL" sz="1600" b="0" i="0" u="none" strike="noStrike">
                          <a:solidFill>
                            <a:schemeClr val="bg1"/>
                          </a:solidFill>
                          <a:effectLst/>
                          <a:latin typeface="Arial" panose="020B0604020202020204" pitchFamily="34" charset="0"/>
                        </a:rPr>
                        <a:t> </a:t>
                      </a:r>
                      <a:r>
                        <a:rPr lang="en-US" sz="1600" b="0" i="0" u="none" strike="noStrike">
                          <a:solidFill>
                            <a:schemeClr val="bg1"/>
                          </a:solidFill>
                          <a:effectLst/>
                          <a:latin typeface="Arial" panose="020B0604020202020204" pitchFamily="34" charset="0"/>
                        </a:rPr>
                        <a:t> (</a:t>
                      </a:r>
                      <a:r>
                        <a:rPr lang="en-US" sz="1600" b="0" i="0" u="none" strike="noStrike">
                          <a:solidFill>
                            <a:srgbClr val="92D050"/>
                          </a:solidFill>
                          <a:effectLst/>
                          <a:latin typeface="Arial" panose="020B0604020202020204" pitchFamily="34" charset="0"/>
                        </a:rPr>
                        <a:t>bə-ḇā-ḇel</a:t>
                      </a:r>
                      <a:r>
                        <a:rPr lang="en-US" sz="1600" b="0" i="0" u="none" strike="noStrike">
                          <a:solidFill>
                            <a:schemeClr val="bg1"/>
                          </a:solidFill>
                          <a:effectLst/>
                          <a:latin typeface="Arial" panose="020B0604020202020204" pitchFamily="34" charset="0"/>
                        </a:rPr>
                        <a:t>): on Babylon</a:t>
                      </a:r>
                    </a:p>
                    <a:p>
                      <a:pPr marL="285750" indent="-285750" rtl="0" fontAlgn="base">
                        <a:spcBef>
                          <a:spcPts val="0"/>
                        </a:spcBef>
                        <a:spcAft>
                          <a:spcPts val="0"/>
                        </a:spcAft>
                        <a:buFont typeface="Arial" panose="020B0604020202020204" pitchFamily="34" charset="0"/>
                        <a:buChar char="•"/>
                      </a:pPr>
                      <a:r>
                        <a:rPr lang="he-IL" sz="1600" b="0" i="0" u="none" strike="noStrike">
                          <a:solidFill>
                            <a:srgbClr val="FFFF00"/>
                          </a:solidFill>
                          <a:effectLst/>
                          <a:latin typeface="Arial" panose="020B0604020202020204" pitchFamily="34" charset="0"/>
                        </a:rPr>
                        <a:t>וּזְרֹעוֹ</a:t>
                      </a:r>
                      <a:r>
                        <a:rPr lang="he-IL" sz="1600" b="0" i="0" u="none" strike="noStrike">
                          <a:solidFill>
                            <a:schemeClr val="bg1"/>
                          </a:solidFill>
                          <a:effectLst/>
                          <a:latin typeface="Arial" panose="020B0604020202020204" pitchFamily="34" charset="0"/>
                        </a:rPr>
                        <a:t> </a:t>
                      </a:r>
                      <a:r>
                        <a:rPr lang="en-US" sz="1600" b="0" i="0" u="none" strike="noStrike">
                          <a:solidFill>
                            <a:schemeClr val="bg1"/>
                          </a:solidFill>
                          <a:effectLst/>
                          <a:latin typeface="Arial" panose="020B0604020202020204" pitchFamily="34" charset="0"/>
                        </a:rPr>
                        <a:t> (</a:t>
                      </a:r>
                      <a:r>
                        <a:rPr lang="en-US" sz="1600" b="0" i="0" u="none" strike="noStrike">
                          <a:solidFill>
                            <a:srgbClr val="92D050"/>
                          </a:solidFill>
                          <a:effectLst/>
                          <a:latin typeface="Arial" panose="020B0604020202020204" pitchFamily="34" charset="0"/>
                        </a:rPr>
                        <a:t>ū-zə-rō-‘ōw</a:t>
                      </a:r>
                      <a:r>
                        <a:rPr lang="en-US" sz="1600" b="0" i="0" u="none" strike="noStrike">
                          <a:solidFill>
                            <a:schemeClr val="bg1"/>
                          </a:solidFill>
                          <a:effectLst/>
                          <a:latin typeface="Arial" panose="020B0604020202020204" pitchFamily="34" charset="0"/>
                        </a:rPr>
                        <a:t>): and His arm [shall be]</a:t>
                      </a:r>
                    </a:p>
                    <a:p>
                      <a:pPr marL="285750" indent="-285750" rtl="0" fontAlgn="base">
                        <a:spcBef>
                          <a:spcPts val="0"/>
                        </a:spcBef>
                        <a:spcAft>
                          <a:spcPts val="0"/>
                        </a:spcAft>
                        <a:buFont typeface="Arial" panose="020B0604020202020204" pitchFamily="34" charset="0"/>
                        <a:buChar char="•"/>
                      </a:pPr>
                      <a:r>
                        <a:rPr lang="he-IL" sz="1600" b="0" i="0" u="none" strike="noStrike">
                          <a:solidFill>
                            <a:srgbClr val="FFFF00"/>
                          </a:solidFill>
                          <a:effectLst/>
                          <a:latin typeface="Arial" panose="020B0604020202020204" pitchFamily="34" charset="0"/>
                        </a:rPr>
                        <a:t>כַּשְֹדִּים</a:t>
                      </a:r>
                      <a:r>
                        <a:rPr lang="he-IL" sz="1600" b="0" i="0" u="none" strike="noStrike">
                          <a:solidFill>
                            <a:schemeClr val="bg1"/>
                          </a:solidFill>
                          <a:effectLst/>
                          <a:latin typeface="Arial" panose="020B0604020202020204" pitchFamily="34" charset="0"/>
                        </a:rPr>
                        <a:t> </a:t>
                      </a:r>
                      <a:r>
                        <a:rPr lang="en-US" sz="1600" b="0" i="0" u="none" strike="noStrike">
                          <a:solidFill>
                            <a:schemeClr val="bg1"/>
                          </a:solidFill>
                          <a:effectLst/>
                          <a:latin typeface="Arial" panose="020B0604020202020204" pitchFamily="34" charset="0"/>
                        </a:rPr>
                        <a:t> (</a:t>
                      </a:r>
                      <a:r>
                        <a:rPr lang="en-US" sz="1600" b="0" i="0" u="none" strike="noStrike">
                          <a:solidFill>
                            <a:srgbClr val="92D050"/>
                          </a:solidFill>
                          <a:effectLst/>
                          <a:latin typeface="Arial" panose="020B0604020202020204" pitchFamily="34" charset="0"/>
                        </a:rPr>
                        <a:t>kaś-dîm</a:t>
                      </a:r>
                      <a:r>
                        <a:rPr lang="en-US" sz="1600" b="0" i="0" u="none" strike="noStrike">
                          <a:solidFill>
                            <a:schemeClr val="bg1"/>
                          </a:solidFill>
                          <a:effectLst/>
                          <a:latin typeface="Arial" panose="020B0604020202020204" pitchFamily="34" charset="0"/>
                        </a:rPr>
                        <a:t>): [against] the Chaldeans</a:t>
                      </a:r>
                    </a:p>
                  </a:txBody>
                  <a:tcPr marL="23294" marR="23294" marT="23294" marB="232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3940616"/>
                  </a:ext>
                </a:extLst>
              </a:tr>
            </a:tbl>
          </a:graphicData>
        </a:graphic>
      </p:graphicFrame>
    </p:spTree>
    <p:extLst>
      <p:ext uri="{BB962C8B-B14F-4D97-AF65-F5344CB8AC3E}">
        <p14:creationId xmlns:p14="http://schemas.microsoft.com/office/powerpoint/2010/main" val="1566521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70650"/>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22" name="Ink 321">
                <a:extLst>
                  <a:ext uri="{FF2B5EF4-FFF2-40B4-BE49-F238E27FC236}">
                    <a16:creationId xmlns:a16="http://schemas.microsoft.com/office/drawing/2014/main" id="{9778404F-19D8-7610-2D1F-CD5DC2571606}"/>
                  </a:ext>
                </a:extLst>
              </p14:cNvPr>
              <p14:cNvContentPartPr/>
              <p14:nvPr/>
            </p14:nvContentPartPr>
            <p14:xfrm>
              <a:off x="-923520" y="1362820"/>
              <a:ext cx="22320" cy="19080"/>
            </p14:xfrm>
          </p:contentPart>
        </mc:Choice>
        <mc:Fallback xmlns="">
          <p:pic>
            <p:nvPicPr>
              <p:cNvPr id="322" name="Ink 321">
                <a:extLst>
                  <a:ext uri="{FF2B5EF4-FFF2-40B4-BE49-F238E27FC236}">
                    <a16:creationId xmlns:a16="http://schemas.microsoft.com/office/drawing/2014/main" id="{9778404F-19D8-7610-2D1F-CD5DC2571606}"/>
                  </a:ext>
                </a:extLst>
              </p:cNvPr>
              <p:cNvPicPr/>
              <p:nvPr/>
            </p:nvPicPr>
            <p:blipFill>
              <a:blip r:embed="rId7"/>
              <a:stretch>
                <a:fillRect/>
              </a:stretch>
            </p:blipFill>
            <p:spPr>
              <a:xfrm>
                <a:off x="-941520" y="1344820"/>
                <a:ext cx="57960" cy="54720"/>
              </a:xfrm>
              <a:prstGeom prst="rect">
                <a:avLst/>
              </a:prstGeom>
            </p:spPr>
          </p:pic>
        </mc:Fallback>
      </mc:AlternateContent>
      <p:sp>
        <p:nvSpPr>
          <p:cNvPr id="4" name="TextBox 3">
            <a:extLst>
              <a:ext uri="{FF2B5EF4-FFF2-40B4-BE49-F238E27FC236}">
                <a16:creationId xmlns:a16="http://schemas.microsoft.com/office/drawing/2014/main" id="{8213CB94-EEF3-0B90-491B-5C093D61EA22}"/>
              </a:ext>
            </a:extLst>
          </p:cNvPr>
          <p:cNvSpPr txBox="1"/>
          <p:nvPr/>
        </p:nvSpPr>
        <p:spPr>
          <a:xfrm>
            <a:off x="608012" y="152817"/>
            <a:ext cx="8408987" cy="5878532"/>
          </a:xfrm>
          <a:prstGeom prst="rect">
            <a:avLst/>
          </a:prstGeom>
          <a:noFill/>
        </p:spPr>
        <p:txBody>
          <a:bodyPr wrap="square">
            <a:spAutoFit/>
          </a:bodyPr>
          <a:lstStyle/>
          <a:p>
            <a:pPr algn="r" rtl="0">
              <a:spcBef>
                <a:spcPts val="0"/>
              </a:spcBef>
              <a:spcAft>
                <a:spcPts val="0"/>
              </a:spcAft>
            </a:pPr>
            <a:r>
              <a:rPr lang="he-IL" sz="3200" b="1" i="0" u="none" strike="noStrike">
                <a:solidFill>
                  <a:srgbClr val="FFFF00"/>
                </a:solidFill>
                <a:effectLst/>
                <a:latin typeface="Arial" panose="020B0604020202020204" pitchFamily="34" charset="0"/>
                <a:cs typeface="+mj-cs"/>
              </a:rPr>
              <a:t>ספר דברים פרק כח</a:t>
            </a:r>
            <a:endParaRPr lang="he-IL" sz="3200" b="0">
              <a:solidFill>
                <a:srgbClr val="FFFF00"/>
              </a:solidFill>
              <a:effectLst/>
              <a:cs typeface="+mj-cs"/>
            </a:endParaRPr>
          </a:p>
          <a:p>
            <a:pPr algn="r" rtl="0">
              <a:spcBef>
                <a:spcPts val="0"/>
              </a:spcBef>
              <a:spcAft>
                <a:spcPts val="0"/>
              </a:spcAft>
            </a:pPr>
            <a:r>
              <a:rPr lang="he-IL" sz="3200" b="0" i="0" u="none" strike="noStrike">
                <a:solidFill>
                  <a:srgbClr val="FFFF00"/>
                </a:solidFill>
                <a:effectLst/>
                <a:latin typeface="Arial" panose="020B0604020202020204" pitchFamily="34" charset="0"/>
                <a:cs typeface="+mj-cs"/>
              </a:rPr>
              <a:t>א   וְהָיָה אִם-שָׁמוֹעַ תִּשְׁמַע בְּקוֹל יְהוָֹה אֱלֹהֶיךָ לִשְׁמֹר לַעֲשֹוֹת אֶת-כָּל-מִצְוֹתָיו אֲשֶׁר אָנֹכִי מְצַוְּךָ הַיּוֹם וּנְתָנְךָ יְהוָֹה אֱלֹהֶיךָ עֶלְיוֹן עַל כָּל-גּוֹיֵי הָאָרֶץ: </a:t>
            </a:r>
            <a:r>
              <a:rPr lang="he-IL" sz="3200" b="0" i="0" u="none" strike="noStrike">
                <a:solidFill>
                  <a:srgbClr val="92D050"/>
                </a:solidFill>
                <a:effectLst/>
                <a:latin typeface="Arial" panose="020B0604020202020204" pitchFamily="34" charset="0"/>
                <a:cs typeface="+mj-cs"/>
              </a:rPr>
              <a:t>ב   וּבָאוּ עָלֶיךָ כָּל-הַבְּרָכוֹת הָאֵלֶּה וְהִשִּׂיגֻךָ כִּי תִשְׁמַע בְּקוֹל יְהוָֹה אֱלֹהֶיךָ: </a:t>
            </a:r>
            <a:endParaRPr lang="he-IL" sz="3200" b="0">
              <a:solidFill>
                <a:srgbClr val="92D050"/>
              </a:solidFill>
              <a:effectLst/>
              <a:cs typeface="+mj-cs"/>
            </a:endParaRPr>
          </a:p>
          <a:p>
            <a:pPr rtl="0">
              <a:spcBef>
                <a:spcPts val="0"/>
              </a:spcBef>
              <a:spcAft>
                <a:spcPts val="0"/>
              </a:spcAft>
            </a:pPr>
            <a:br>
              <a:rPr lang="he-IL" sz="2400" b="0">
                <a:solidFill>
                  <a:srgbClr val="FFFF00"/>
                </a:solidFill>
                <a:effectLst/>
                <a:cs typeface="+mj-cs"/>
              </a:rPr>
            </a:br>
            <a:r>
              <a:rPr lang="en-US" sz="2400" b="1" i="0" u="none" strike="noStrike">
                <a:solidFill>
                  <a:srgbClr val="FFC000"/>
                </a:solidFill>
                <a:effectLst/>
                <a:latin typeface="Arial" panose="020B0604020202020204" pitchFamily="34" charset="0"/>
                <a:cs typeface="+mj-cs"/>
              </a:rPr>
              <a:t>Devarim / Deuteronomy 28:1–2  </a:t>
            </a:r>
            <a:endParaRPr lang="en-US" sz="2400" b="0">
              <a:solidFill>
                <a:srgbClr val="FFC000"/>
              </a:solidFill>
              <a:effectLst/>
              <a:cs typeface="+mj-cs"/>
            </a:endParaRPr>
          </a:p>
          <a:p>
            <a:pPr rtl="0">
              <a:spcBef>
                <a:spcPts val="0"/>
              </a:spcBef>
              <a:spcAft>
                <a:spcPts val="0"/>
              </a:spcAft>
            </a:pPr>
            <a:r>
              <a:rPr lang="en-US" sz="2400" b="0" i="0" u="none" strike="noStrike">
                <a:solidFill>
                  <a:srgbClr val="FFC000"/>
                </a:solidFill>
                <a:effectLst/>
                <a:latin typeface="Arial" panose="020B0604020202020204" pitchFamily="34" charset="0"/>
                <a:cs typeface="+mj-cs"/>
              </a:rPr>
              <a:t>28:1 And it shall come to pass, if thou shalt hearken diligently unto the voice of the LORD thy God, to observe and to do all his commandments which I command thee this day, that the LORD thy God will set thee on high above all nations of the earth: 28:2 And all these blessings shall come on thee, and overtake thee, if thou shalt hearken unto the voice of the LORD thy God. (KJV)</a:t>
            </a:r>
            <a:endParaRPr lang="en-US" sz="2400">
              <a:solidFill>
                <a:srgbClr val="FFFF00"/>
              </a:solidFill>
              <a:cs typeface="+mj-cs"/>
            </a:endParaRPr>
          </a:p>
        </p:txBody>
      </p:sp>
      <p:grpSp>
        <p:nvGrpSpPr>
          <p:cNvPr id="9" name="Group 8">
            <a:extLst>
              <a:ext uri="{FF2B5EF4-FFF2-40B4-BE49-F238E27FC236}">
                <a16:creationId xmlns:a16="http://schemas.microsoft.com/office/drawing/2014/main" id="{59D4B832-669F-C5D7-BFEB-79278F176808}"/>
              </a:ext>
            </a:extLst>
          </p:cNvPr>
          <p:cNvGrpSpPr/>
          <p:nvPr/>
        </p:nvGrpSpPr>
        <p:grpSpPr>
          <a:xfrm>
            <a:off x="3041880" y="1151500"/>
            <a:ext cx="5391720" cy="83160"/>
            <a:chOff x="3041880" y="1151500"/>
            <a:chExt cx="5391720" cy="83160"/>
          </a:xfrm>
        </p:grpSpPr>
        <mc:AlternateContent xmlns:mc="http://schemas.openxmlformats.org/markup-compatibility/2006">
          <mc:Choice xmlns:p14="http://schemas.microsoft.com/office/powerpoint/2010/main" Requires="p14">
            <p:contentPart p14:bwMode="auto" r:id="rId8">
              <p14:nvContentPartPr>
                <p14:cNvPr id="2" name="Ink 1">
                  <a:extLst>
                    <a:ext uri="{FF2B5EF4-FFF2-40B4-BE49-F238E27FC236}">
                      <a16:creationId xmlns:a16="http://schemas.microsoft.com/office/drawing/2014/main" id="{6A9492EA-AFE4-7103-7671-AADAB88D1AC4}"/>
                    </a:ext>
                  </a:extLst>
                </p14:cNvPr>
                <p14:cNvContentPartPr/>
                <p14:nvPr/>
              </p14:nvContentPartPr>
              <p14:xfrm>
                <a:off x="6289800" y="1166980"/>
                <a:ext cx="2143800" cy="67680"/>
              </p14:xfrm>
            </p:contentPart>
          </mc:Choice>
          <mc:Fallback>
            <p:pic>
              <p:nvPicPr>
                <p:cNvPr id="2" name="Ink 1">
                  <a:extLst>
                    <a:ext uri="{FF2B5EF4-FFF2-40B4-BE49-F238E27FC236}">
                      <a16:creationId xmlns:a16="http://schemas.microsoft.com/office/drawing/2014/main" id="{6A9492EA-AFE4-7103-7671-AADAB88D1AC4}"/>
                    </a:ext>
                  </a:extLst>
                </p:cNvPr>
                <p:cNvPicPr/>
                <p:nvPr/>
              </p:nvPicPr>
              <p:blipFill>
                <a:blip r:embed="rId9"/>
                <a:stretch>
                  <a:fillRect/>
                </a:stretch>
              </p:blipFill>
              <p:spPr>
                <a:xfrm>
                  <a:off x="6271800" y="1149340"/>
                  <a:ext cx="217944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 name="Ink 2">
                  <a:extLst>
                    <a:ext uri="{FF2B5EF4-FFF2-40B4-BE49-F238E27FC236}">
                      <a16:creationId xmlns:a16="http://schemas.microsoft.com/office/drawing/2014/main" id="{EF3FAC4B-255E-9A13-BF7F-CBBC6C32A370}"/>
                    </a:ext>
                  </a:extLst>
                </p14:cNvPr>
                <p14:cNvContentPartPr/>
                <p14:nvPr/>
              </p14:nvContentPartPr>
              <p14:xfrm>
                <a:off x="5571960" y="1180660"/>
                <a:ext cx="741960" cy="34920"/>
              </p14:xfrm>
            </p:contentPart>
          </mc:Choice>
          <mc:Fallback>
            <p:pic>
              <p:nvPicPr>
                <p:cNvPr id="3" name="Ink 2">
                  <a:extLst>
                    <a:ext uri="{FF2B5EF4-FFF2-40B4-BE49-F238E27FC236}">
                      <a16:creationId xmlns:a16="http://schemas.microsoft.com/office/drawing/2014/main" id="{EF3FAC4B-255E-9A13-BF7F-CBBC6C32A370}"/>
                    </a:ext>
                  </a:extLst>
                </p:cNvPr>
                <p:cNvPicPr/>
                <p:nvPr/>
              </p:nvPicPr>
              <p:blipFill>
                <a:blip r:embed="rId11"/>
                <a:stretch>
                  <a:fillRect/>
                </a:stretch>
              </p:blipFill>
              <p:spPr>
                <a:xfrm>
                  <a:off x="5554320" y="1162660"/>
                  <a:ext cx="77760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5" name="Ink 4">
                  <a:extLst>
                    <a:ext uri="{FF2B5EF4-FFF2-40B4-BE49-F238E27FC236}">
                      <a16:creationId xmlns:a16="http://schemas.microsoft.com/office/drawing/2014/main" id="{4D488075-7A66-4308-26CB-73CF449A5EDE}"/>
                    </a:ext>
                  </a:extLst>
                </p14:cNvPr>
                <p14:cNvContentPartPr/>
                <p14:nvPr/>
              </p14:nvContentPartPr>
              <p14:xfrm>
                <a:off x="5031240" y="1181740"/>
                <a:ext cx="507960" cy="42840"/>
              </p14:xfrm>
            </p:contentPart>
          </mc:Choice>
          <mc:Fallback>
            <p:pic>
              <p:nvPicPr>
                <p:cNvPr id="5" name="Ink 4">
                  <a:extLst>
                    <a:ext uri="{FF2B5EF4-FFF2-40B4-BE49-F238E27FC236}">
                      <a16:creationId xmlns:a16="http://schemas.microsoft.com/office/drawing/2014/main" id="{4D488075-7A66-4308-26CB-73CF449A5EDE}"/>
                    </a:ext>
                  </a:extLst>
                </p:cNvPr>
                <p:cNvPicPr/>
                <p:nvPr/>
              </p:nvPicPr>
              <p:blipFill>
                <a:blip r:embed="rId13"/>
                <a:stretch>
                  <a:fillRect/>
                </a:stretch>
              </p:blipFill>
              <p:spPr>
                <a:xfrm>
                  <a:off x="5013240" y="1164100"/>
                  <a:ext cx="54360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7" name="Ink 6">
                  <a:extLst>
                    <a:ext uri="{FF2B5EF4-FFF2-40B4-BE49-F238E27FC236}">
                      <a16:creationId xmlns:a16="http://schemas.microsoft.com/office/drawing/2014/main" id="{AC81EF84-6242-A9EC-92F4-D7D3D31DF6E4}"/>
                    </a:ext>
                  </a:extLst>
                </p14:cNvPr>
                <p14:cNvContentPartPr/>
                <p14:nvPr/>
              </p14:nvContentPartPr>
              <p14:xfrm>
                <a:off x="3041880" y="1151500"/>
                <a:ext cx="1805400" cy="54360"/>
              </p14:xfrm>
            </p:contentPart>
          </mc:Choice>
          <mc:Fallback>
            <p:pic>
              <p:nvPicPr>
                <p:cNvPr id="7" name="Ink 6">
                  <a:extLst>
                    <a:ext uri="{FF2B5EF4-FFF2-40B4-BE49-F238E27FC236}">
                      <a16:creationId xmlns:a16="http://schemas.microsoft.com/office/drawing/2014/main" id="{AC81EF84-6242-A9EC-92F4-D7D3D31DF6E4}"/>
                    </a:ext>
                  </a:extLst>
                </p:cNvPr>
                <p:cNvPicPr/>
                <p:nvPr/>
              </p:nvPicPr>
              <p:blipFill>
                <a:blip r:embed="rId15"/>
                <a:stretch>
                  <a:fillRect/>
                </a:stretch>
              </p:blipFill>
              <p:spPr>
                <a:xfrm>
                  <a:off x="3024240" y="1133860"/>
                  <a:ext cx="1841040" cy="90000"/>
                </a:xfrm>
                <a:prstGeom prst="rect">
                  <a:avLst/>
                </a:prstGeom>
              </p:spPr>
            </p:pic>
          </mc:Fallback>
        </mc:AlternateContent>
      </p:grpSp>
      <p:grpSp>
        <p:nvGrpSpPr>
          <p:cNvPr id="12" name="Group 11">
            <a:extLst>
              <a:ext uri="{FF2B5EF4-FFF2-40B4-BE49-F238E27FC236}">
                <a16:creationId xmlns:a16="http://schemas.microsoft.com/office/drawing/2014/main" id="{8ADA9C7C-8467-7056-5B71-C341ADA7F9A1}"/>
              </a:ext>
            </a:extLst>
          </p:cNvPr>
          <p:cNvGrpSpPr/>
          <p:nvPr/>
        </p:nvGrpSpPr>
        <p:grpSpPr>
          <a:xfrm>
            <a:off x="1069080" y="1203700"/>
            <a:ext cx="1909800" cy="72360"/>
            <a:chOff x="1069080" y="1203700"/>
            <a:chExt cx="1909800" cy="72360"/>
          </a:xfrm>
        </p:grpSpPr>
        <mc:AlternateContent xmlns:mc="http://schemas.openxmlformats.org/markup-compatibility/2006">
          <mc:Choice xmlns:p14="http://schemas.microsoft.com/office/powerpoint/2010/main" Requires="p14">
            <p:contentPart p14:bwMode="auto" r:id="rId16">
              <p14:nvContentPartPr>
                <p14:cNvPr id="10" name="Ink 9">
                  <a:extLst>
                    <a:ext uri="{FF2B5EF4-FFF2-40B4-BE49-F238E27FC236}">
                      <a16:creationId xmlns:a16="http://schemas.microsoft.com/office/drawing/2014/main" id="{9616FF3F-23D9-0C04-DB5E-7B9BE74E3F59}"/>
                    </a:ext>
                  </a:extLst>
                </p14:cNvPr>
                <p14:cNvContentPartPr/>
                <p14:nvPr/>
              </p14:nvContentPartPr>
              <p14:xfrm>
                <a:off x="2041080" y="1211620"/>
                <a:ext cx="937800" cy="33840"/>
              </p14:xfrm>
            </p:contentPart>
          </mc:Choice>
          <mc:Fallback>
            <p:pic>
              <p:nvPicPr>
                <p:cNvPr id="10" name="Ink 9">
                  <a:extLst>
                    <a:ext uri="{FF2B5EF4-FFF2-40B4-BE49-F238E27FC236}">
                      <a16:creationId xmlns:a16="http://schemas.microsoft.com/office/drawing/2014/main" id="{9616FF3F-23D9-0C04-DB5E-7B9BE74E3F59}"/>
                    </a:ext>
                  </a:extLst>
                </p:cNvPr>
                <p:cNvPicPr/>
                <p:nvPr/>
              </p:nvPicPr>
              <p:blipFill>
                <a:blip r:embed="rId17"/>
                <a:stretch>
                  <a:fillRect/>
                </a:stretch>
              </p:blipFill>
              <p:spPr>
                <a:xfrm>
                  <a:off x="2023440" y="1193980"/>
                  <a:ext cx="97344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1" name="Ink 10">
                  <a:extLst>
                    <a:ext uri="{FF2B5EF4-FFF2-40B4-BE49-F238E27FC236}">
                      <a16:creationId xmlns:a16="http://schemas.microsoft.com/office/drawing/2014/main" id="{EF483D0D-BF46-3929-A50F-F0A27E71B71C}"/>
                    </a:ext>
                  </a:extLst>
                </p14:cNvPr>
                <p14:cNvContentPartPr/>
                <p14:nvPr/>
              </p14:nvContentPartPr>
              <p14:xfrm>
                <a:off x="1069080" y="1203700"/>
                <a:ext cx="986040" cy="72360"/>
              </p14:xfrm>
            </p:contentPart>
          </mc:Choice>
          <mc:Fallback>
            <p:pic>
              <p:nvPicPr>
                <p:cNvPr id="11" name="Ink 10">
                  <a:extLst>
                    <a:ext uri="{FF2B5EF4-FFF2-40B4-BE49-F238E27FC236}">
                      <a16:creationId xmlns:a16="http://schemas.microsoft.com/office/drawing/2014/main" id="{EF483D0D-BF46-3929-A50F-F0A27E71B71C}"/>
                    </a:ext>
                  </a:extLst>
                </p:cNvPr>
                <p:cNvPicPr/>
                <p:nvPr/>
              </p:nvPicPr>
              <p:blipFill>
                <a:blip r:embed="rId19"/>
                <a:stretch>
                  <a:fillRect/>
                </a:stretch>
              </p:blipFill>
              <p:spPr>
                <a:xfrm>
                  <a:off x="1051080" y="1186060"/>
                  <a:ext cx="1021680" cy="108000"/>
                </a:xfrm>
                <a:prstGeom prst="rect">
                  <a:avLst/>
                </a:prstGeom>
              </p:spPr>
            </p:pic>
          </mc:Fallback>
        </mc:AlternateContent>
      </p:grpSp>
      <p:grpSp>
        <p:nvGrpSpPr>
          <p:cNvPr id="25" name="Group 24">
            <a:extLst>
              <a:ext uri="{FF2B5EF4-FFF2-40B4-BE49-F238E27FC236}">
                <a16:creationId xmlns:a16="http://schemas.microsoft.com/office/drawing/2014/main" id="{290C7CE1-1501-CEB1-F36F-1D82644B39A8}"/>
              </a:ext>
            </a:extLst>
          </p:cNvPr>
          <p:cNvGrpSpPr/>
          <p:nvPr/>
        </p:nvGrpSpPr>
        <p:grpSpPr>
          <a:xfrm>
            <a:off x="696480" y="1625260"/>
            <a:ext cx="8251200" cy="180720"/>
            <a:chOff x="696480" y="1625260"/>
            <a:chExt cx="8251200" cy="180720"/>
          </a:xfrm>
        </p:grpSpPr>
        <mc:AlternateContent xmlns:mc="http://schemas.openxmlformats.org/markup-compatibility/2006">
          <mc:Choice xmlns:p14="http://schemas.microsoft.com/office/powerpoint/2010/main" Requires="p14">
            <p:contentPart p14:bwMode="auto" r:id="rId20">
              <p14:nvContentPartPr>
                <p14:cNvPr id="13" name="Ink 12">
                  <a:extLst>
                    <a:ext uri="{FF2B5EF4-FFF2-40B4-BE49-F238E27FC236}">
                      <a16:creationId xmlns:a16="http://schemas.microsoft.com/office/drawing/2014/main" id="{B0AF6B89-C52A-DF1D-B284-F66F38812C8A}"/>
                    </a:ext>
                  </a:extLst>
                </p14:cNvPr>
                <p14:cNvContentPartPr/>
                <p14:nvPr/>
              </p14:nvContentPartPr>
              <p14:xfrm>
                <a:off x="6934200" y="1745140"/>
                <a:ext cx="2013480" cy="60840"/>
              </p14:xfrm>
            </p:contentPart>
          </mc:Choice>
          <mc:Fallback>
            <p:pic>
              <p:nvPicPr>
                <p:cNvPr id="13" name="Ink 12">
                  <a:extLst>
                    <a:ext uri="{FF2B5EF4-FFF2-40B4-BE49-F238E27FC236}">
                      <a16:creationId xmlns:a16="http://schemas.microsoft.com/office/drawing/2014/main" id="{B0AF6B89-C52A-DF1D-B284-F66F38812C8A}"/>
                    </a:ext>
                  </a:extLst>
                </p:cNvPr>
                <p:cNvPicPr/>
                <p:nvPr/>
              </p:nvPicPr>
              <p:blipFill>
                <a:blip r:embed="rId21"/>
                <a:stretch>
                  <a:fillRect/>
                </a:stretch>
              </p:blipFill>
              <p:spPr>
                <a:xfrm>
                  <a:off x="6916200" y="1727500"/>
                  <a:ext cx="20491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4" name="Ink 13">
                  <a:extLst>
                    <a:ext uri="{FF2B5EF4-FFF2-40B4-BE49-F238E27FC236}">
                      <a16:creationId xmlns:a16="http://schemas.microsoft.com/office/drawing/2014/main" id="{723E8673-CF61-8FD0-C0A4-26C0E48A8C15}"/>
                    </a:ext>
                  </a:extLst>
                </p14:cNvPr>
                <p14:cNvContentPartPr/>
                <p14:nvPr/>
              </p14:nvContentPartPr>
              <p14:xfrm>
                <a:off x="6558720" y="1625260"/>
                <a:ext cx="371520" cy="77040"/>
              </p14:xfrm>
            </p:contentPart>
          </mc:Choice>
          <mc:Fallback>
            <p:pic>
              <p:nvPicPr>
                <p:cNvPr id="14" name="Ink 13">
                  <a:extLst>
                    <a:ext uri="{FF2B5EF4-FFF2-40B4-BE49-F238E27FC236}">
                      <a16:creationId xmlns:a16="http://schemas.microsoft.com/office/drawing/2014/main" id="{723E8673-CF61-8FD0-C0A4-26C0E48A8C15}"/>
                    </a:ext>
                  </a:extLst>
                </p:cNvPr>
                <p:cNvPicPr/>
                <p:nvPr/>
              </p:nvPicPr>
              <p:blipFill>
                <a:blip r:embed="rId23"/>
                <a:stretch>
                  <a:fillRect/>
                </a:stretch>
              </p:blipFill>
              <p:spPr>
                <a:xfrm>
                  <a:off x="6541080" y="1607260"/>
                  <a:ext cx="40716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5" name="Ink 14">
                  <a:extLst>
                    <a:ext uri="{FF2B5EF4-FFF2-40B4-BE49-F238E27FC236}">
                      <a16:creationId xmlns:a16="http://schemas.microsoft.com/office/drawing/2014/main" id="{B23CADDC-5EFB-3A07-DAFA-7EAF1CD07870}"/>
                    </a:ext>
                  </a:extLst>
                </p14:cNvPr>
                <p14:cNvContentPartPr/>
                <p14:nvPr/>
              </p14:nvContentPartPr>
              <p14:xfrm>
                <a:off x="5659440" y="1654420"/>
                <a:ext cx="447840" cy="38160"/>
              </p14:xfrm>
            </p:contentPart>
          </mc:Choice>
          <mc:Fallback>
            <p:pic>
              <p:nvPicPr>
                <p:cNvPr id="15" name="Ink 14">
                  <a:extLst>
                    <a:ext uri="{FF2B5EF4-FFF2-40B4-BE49-F238E27FC236}">
                      <a16:creationId xmlns:a16="http://schemas.microsoft.com/office/drawing/2014/main" id="{B23CADDC-5EFB-3A07-DAFA-7EAF1CD07870}"/>
                    </a:ext>
                  </a:extLst>
                </p:cNvPr>
                <p:cNvPicPr/>
                <p:nvPr/>
              </p:nvPicPr>
              <p:blipFill>
                <a:blip r:embed="rId25"/>
                <a:stretch>
                  <a:fillRect/>
                </a:stretch>
              </p:blipFill>
              <p:spPr>
                <a:xfrm>
                  <a:off x="5641800" y="1636780"/>
                  <a:ext cx="48348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6" name="Ink 15">
                  <a:extLst>
                    <a:ext uri="{FF2B5EF4-FFF2-40B4-BE49-F238E27FC236}">
                      <a16:creationId xmlns:a16="http://schemas.microsoft.com/office/drawing/2014/main" id="{2179A7C7-CC33-39AB-E3DB-7A4B0BCE2DFA}"/>
                    </a:ext>
                  </a:extLst>
                </p14:cNvPr>
                <p14:cNvContentPartPr/>
                <p14:nvPr/>
              </p14:nvContentPartPr>
              <p14:xfrm>
                <a:off x="4723440" y="1687900"/>
                <a:ext cx="730800" cy="38160"/>
              </p14:xfrm>
            </p:contentPart>
          </mc:Choice>
          <mc:Fallback>
            <p:pic>
              <p:nvPicPr>
                <p:cNvPr id="16" name="Ink 15">
                  <a:extLst>
                    <a:ext uri="{FF2B5EF4-FFF2-40B4-BE49-F238E27FC236}">
                      <a16:creationId xmlns:a16="http://schemas.microsoft.com/office/drawing/2014/main" id="{2179A7C7-CC33-39AB-E3DB-7A4B0BCE2DFA}"/>
                    </a:ext>
                  </a:extLst>
                </p:cNvPr>
                <p:cNvPicPr/>
                <p:nvPr/>
              </p:nvPicPr>
              <p:blipFill>
                <a:blip r:embed="rId27"/>
                <a:stretch>
                  <a:fillRect/>
                </a:stretch>
              </p:blipFill>
              <p:spPr>
                <a:xfrm>
                  <a:off x="4705440" y="1669900"/>
                  <a:ext cx="76644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Ink 17">
                  <a:extLst>
                    <a:ext uri="{FF2B5EF4-FFF2-40B4-BE49-F238E27FC236}">
                      <a16:creationId xmlns:a16="http://schemas.microsoft.com/office/drawing/2014/main" id="{6051D176-F916-79E4-645A-E99B6021F723}"/>
                    </a:ext>
                  </a:extLst>
                </p14:cNvPr>
                <p14:cNvContentPartPr/>
                <p14:nvPr/>
              </p14:nvContentPartPr>
              <p14:xfrm>
                <a:off x="3961320" y="1651180"/>
                <a:ext cx="632160" cy="78480"/>
              </p14:xfrm>
            </p:contentPart>
          </mc:Choice>
          <mc:Fallback>
            <p:pic>
              <p:nvPicPr>
                <p:cNvPr id="18" name="Ink 17">
                  <a:extLst>
                    <a:ext uri="{FF2B5EF4-FFF2-40B4-BE49-F238E27FC236}">
                      <a16:creationId xmlns:a16="http://schemas.microsoft.com/office/drawing/2014/main" id="{6051D176-F916-79E4-645A-E99B6021F723}"/>
                    </a:ext>
                  </a:extLst>
                </p:cNvPr>
                <p:cNvPicPr/>
                <p:nvPr/>
              </p:nvPicPr>
              <p:blipFill>
                <a:blip r:embed="rId29"/>
                <a:stretch>
                  <a:fillRect/>
                </a:stretch>
              </p:blipFill>
              <p:spPr>
                <a:xfrm>
                  <a:off x="3943680" y="1633180"/>
                  <a:ext cx="66780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Ink 19">
                  <a:extLst>
                    <a:ext uri="{FF2B5EF4-FFF2-40B4-BE49-F238E27FC236}">
                      <a16:creationId xmlns:a16="http://schemas.microsoft.com/office/drawing/2014/main" id="{CCEF10FF-6656-CBBC-F5C8-8611CBF40879}"/>
                    </a:ext>
                  </a:extLst>
                </p14:cNvPr>
                <p14:cNvContentPartPr/>
                <p14:nvPr/>
              </p14:nvContentPartPr>
              <p14:xfrm>
                <a:off x="3208200" y="1740100"/>
                <a:ext cx="689400" cy="38160"/>
              </p14:xfrm>
            </p:contentPart>
          </mc:Choice>
          <mc:Fallback>
            <p:pic>
              <p:nvPicPr>
                <p:cNvPr id="20" name="Ink 19">
                  <a:extLst>
                    <a:ext uri="{FF2B5EF4-FFF2-40B4-BE49-F238E27FC236}">
                      <a16:creationId xmlns:a16="http://schemas.microsoft.com/office/drawing/2014/main" id="{CCEF10FF-6656-CBBC-F5C8-8611CBF40879}"/>
                    </a:ext>
                  </a:extLst>
                </p:cNvPr>
                <p:cNvPicPr/>
                <p:nvPr/>
              </p:nvPicPr>
              <p:blipFill>
                <a:blip r:embed="rId31"/>
                <a:stretch>
                  <a:fillRect/>
                </a:stretch>
              </p:blipFill>
              <p:spPr>
                <a:xfrm>
                  <a:off x="3190560" y="1722460"/>
                  <a:ext cx="72504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2" name="Ink 21">
                  <a:extLst>
                    <a:ext uri="{FF2B5EF4-FFF2-40B4-BE49-F238E27FC236}">
                      <a16:creationId xmlns:a16="http://schemas.microsoft.com/office/drawing/2014/main" id="{7C353FF7-F98C-D473-C57F-3C6898E96F11}"/>
                    </a:ext>
                  </a:extLst>
                </p14:cNvPr>
                <p14:cNvContentPartPr/>
                <p14:nvPr/>
              </p14:nvContentPartPr>
              <p14:xfrm>
                <a:off x="2527800" y="1682860"/>
                <a:ext cx="500400" cy="48600"/>
              </p14:xfrm>
            </p:contentPart>
          </mc:Choice>
          <mc:Fallback>
            <p:pic>
              <p:nvPicPr>
                <p:cNvPr id="22" name="Ink 21">
                  <a:extLst>
                    <a:ext uri="{FF2B5EF4-FFF2-40B4-BE49-F238E27FC236}">
                      <a16:creationId xmlns:a16="http://schemas.microsoft.com/office/drawing/2014/main" id="{7C353FF7-F98C-D473-C57F-3C6898E96F11}"/>
                    </a:ext>
                  </a:extLst>
                </p:cNvPr>
                <p:cNvPicPr/>
                <p:nvPr/>
              </p:nvPicPr>
              <p:blipFill>
                <a:blip r:embed="rId33"/>
                <a:stretch>
                  <a:fillRect/>
                </a:stretch>
              </p:blipFill>
              <p:spPr>
                <a:xfrm>
                  <a:off x="2510160" y="1665220"/>
                  <a:ext cx="5360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3" name="Ink 22">
                  <a:extLst>
                    <a:ext uri="{FF2B5EF4-FFF2-40B4-BE49-F238E27FC236}">
                      <a16:creationId xmlns:a16="http://schemas.microsoft.com/office/drawing/2014/main" id="{D8BAFF04-BB55-ECB8-C450-78DEB85661F8}"/>
                    </a:ext>
                  </a:extLst>
                </p14:cNvPr>
                <p14:cNvContentPartPr/>
                <p14:nvPr/>
              </p14:nvContentPartPr>
              <p14:xfrm>
                <a:off x="1643280" y="1693300"/>
                <a:ext cx="718200" cy="40320"/>
              </p14:xfrm>
            </p:contentPart>
          </mc:Choice>
          <mc:Fallback>
            <p:pic>
              <p:nvPicPr>
                <p:cNvPr id="23" name="Ink 22">
                  <a:extLst>
                    <a:ext uri="{FF2B5EF4-FFF2-40B4-BE49-F238E27FC236}">
                      <a16:creationId xmlns:a16="http://schemas.microsoft.com/office/drawing/2014/main" id="{D8BAFF04-BB55-ECB8-C450-78DEB85661F8}"/>
                    </a:ext>
                  </a:extLst>
                </p:cNvPr>
                <p:cNvPicPr/>
                <p:nvPr/>
              </p:nvPicPr>
              <p:blipFill>
                <a:blip r:embed="rId35"/>
                <a:stretch>
                  <a:fillRect/>
                </a:stretch>
              </p:blipFill>
              <p:spPr>
                <a:xfrm>
                  <a:off x="1625280" y="1675300"/>
                  <a:ext cx="75384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4" name="Ink 23">
                  <a:extLst>
                    <a:ext uri="{FF2B5EF4-FFF2-40B4-BE49-F238E27FC236}">
                      <a16:creationId xmlns:a16="http://schemas.microsoft.com/office/drawing/2014/main" id="{B9DEE190-92D8-7563-010A-BB6FF37F2FC7}"/>
                    </a:ext>
                  </a:extLst>
                </p14:cNvPr>
                <p14:cNvContentPartPr/>
                <p14:nvPr/>
              </p14:nvContentPartPr>
              <p14:xfrm>
                <a:off x="696480" y="1676380"/>
                <a:ext cx="798120" cy="33840"/>
              </p14:xfrm>
            </p:contentPart>
          </mc:Choice>
          <mc:Fallback>
            <p:pic>
              <p:nvPicPr>
                <p:cNvPr id="24" name="Ink 23">
                  <a:extLst>
                    <a:ext uri="{FF2B5EF4-FFF2-40B4-BE49-F238E27FC236}">
                      <a16:creationId xmlns:a16="http://schemas.microsoft.com/office/drawing/2014/main" id="{B9DEE190-92D8-7563-010A-BB6FF37F2FC7}"/>
                    </a:ext>
                  </a:extLst>
                </p:cNvPr>
                <p:cNvPicPr/>
                <p:nvPr/>
              </p:nvPicPr>
              <p:blipFill>
                <a:blip r:embed="rId37"/>
                <a:stretch>
                  <a:fillRect/>
                </a:stretch>
              </p:blipFill>
              <p:spPr>
                <a:xfrm>
                  <a:off x="678480" y="1658740"/>
                  <a:ext cx="833760" cy="69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8">
            <p14:nvContentPartPr>
              <p14:cNvPr id="26" name="Ink 25">
                <a:extLst>
                  <a:ext uri="{FF2B5EF4-FFF2-40B4-BE49-F238E27FC236}">
                    <a16:creationId xmlns:a16="http://schemas.microsoft.com/office/drawing/2014/main" id="{5DF4C3E2-6ED4-F023-CB68-0FE291DED6B8}"/>
                  </a:ext>
                </a:extLst>
              </p14:cNvPr>
              <p14:cNvContentPartPr/>
              <p14:nvPr/>
            </p14:nvContentPartPr>
            <p14:xfrm>
              <a:off x="6632880" y="2091460"/>
              <a:ext cx="2322720" cy="120600"/>
            </p14:xfrm>
          </p:contentPart>
        </mc:Choice>
        <mc:Fallback>
          <p:pic>
            <p:nvPicPr>
              <p:cNvPr id="26" name="Ink 25">
                <a:extLst>
                  <a:ext uri="{FF2B5EF4-FFF2-40B4-BE49-F238E27FC236}">
                    <a16:creationId xmlns:a16="http://schemas.microsoft.com/office/drawing/2014/main" id="{5DF4C3E2-6ED4-F023-CB68-0FE291DED6B8}"/>
                  </a:ext>
                </a:extLst>
              </p:cNvPr>
              <p:cNvPicPr/>
              <p:nvPr/>
            </p:nvPicPr>
            <p:blipFill>
              <a:blip r:embed="rId39"/>
              <a:stretch>
                <a:fillRect/>
              </a:stretch>
            </p:blipFill>
            <p:spPr>
              <a:xfrm>
                <a:off x="6615240" y="2073820"/>
                <a:ext cx="235836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4" name="Ink 33">
                <a:extLst>
                  <a:ext uri="{FF2B5EF4-FFF2-40B4-BE49-F238E27FC236}">
                    <a16:creationId xmlns:a16="http://schemas.microsoft.com/office/drawing/2014/main" id="{596157C0-B24A-62CA-E8D2-0CC6F71F4339}"/>
                  </a:ext>
                </a:extLst>
              </p14:cNvPr>
              <p14:cNvContentPartPr/>
              <p14:nvPr/>
            </p14:nvContentPartPr>
            <p14:xfrm>
              <a:off x="924000" y="2172100"/>
              <a:ext cx="995400" cy="75960"/>
            </p14:xfrm>
          </p:contentPart>
        </mc:Choice>
        <mc:Fallback>
          <p:pic>
            <p:nvPicPr>
              <p:cNvPr id="34" name="Ink 33">
                <a:extLst>
                  <a:ext uri="{FF2B5EF4-FFF2-40B4-BE49-F238E27FC236}">
                    <a16:creationId xmlns:a16="http://schemas.microsoft.com/office/drawing/2014/main" id="{596157C0-B24A-62CA-E8D2-0CC6F71F4339}"/>
                  </a:ext>
                </a:extLst>
              </p:cNvPr>
              <p:cNvPicPr/>
              <p:nvPr/>
            </p:nvPicPr>
            <p:blipFill>
              <a:blip r:embed="rId41"/>
              <a:stretch>
                <a:fillRect/>
              </a:stretch>
            </p:blipFill>
            <p:spPr>
              <a:xfrm>
                <a:off x="906360" y="2154460"/>
                <a:ext cx="1031040" cy="111600"/>
              </a:xfrm>
              <a:prstGeom prst="rect">
                <a:avLst/>
              </a:prstGeom>
            </p:spPr>
          </p:pic>
        </mc:Fallback>
      </mc:AlternateContent>
      <p:grpSp>
        <p:nvGrpSpPr>
          <p:cNvPr id="36" name="Group 35">
            <a:extLst>
              <a:ext uri="{FF2B5EF4-FFF2-40B4-BE49-F238E27FC236}">
                <a16:creationId xmlns:a16="http://schemas.microsoft.com/office/drawing/2014/main" id="{39FE9078-7FCD-7A42-4F0E-0B38639E59AD}"/>
              </a:ext>
            </a:extLst>
          </p:cNvPr>
          <p:cNvGrpSpPr/>
          <p:nvPr/>
        </p:nvGrpSpPr>
        <p:grpSpPr>
          <a:xfrm>
            <a:off x="2143320" y="2129260"/>
            <a:ext cx="6919920" cy="635400"/>
            <a:chOff x="2143320" y="2129260"/>
            <a:chExt cx="6919920" cy="635400"/>
          </a:xfrm>
        </p:grpSpPr>
        <mc:AlternateContent xmlns:mc="http://schemas.openxmlformats.org/markup-compatibility/2006">
          <mc:Choice xmlns:p14="http://schemas.microsoft.com/office/powerpoint/2010/main" Requires="p14">
            <p:contentPart p14:bwMode="auto" r:id="rId42">
              <p14:nvContentPartPr>
                <p14:cNvPr id="27" name="Ink 26">
                  <a:extLst>
                    <a:ext uri="{FF2B5EF4-FFF2-40B4-BE49-F238E27FC236}">
                      <a16:creationId xmlns:a16="http://schemas.microsoft.com/office/drawing/2014/main" id="{8B7110A2-3633-D7EA-CB30-B4926F6C7AB5}"/>
                    </a:ext>
                  </a:extLst>
                </p14:cNvPr>
                <p14:cNvContentPartPr/>
                <p14:nvPr/>
              </p14:nvContentPartPr>
              <p14:xfrm>
                <a:off x="4609320" y="2129260"/>
                <a:ext cx="1256400" cy="66960"/>
              </p14:xfrm>
            </p:contentPart>
          </mc:Choice>
          <mc:Fallback>
            <p:pic>
              <p:nvPicPr>
                <p:cNvPr id="27" name="Ink 26">
                  <a:extLst>
                    <a:ext uri="{FF2B5EF4-FFF2-40B4-BE49-F238E27FC236}">
                      <a16:creationId xmlns:a16="http://schemas.microsoft.com/office/drawing/2014/main" id="{8B7110A2-3633-D7EA-CB30-B4926F6C7AB5}"/>
                    </a:ext>
                  </a:extLst>
                </p:cNvPr>
                <p:cNvPicPr/>
                <p:nvPr/>
              </p:nvPicPr>
              <p:blipFill>
                <a:blip r:embed="rId43"/>
                <a:stretch>
                  <a:fillRect/>
                </a:stretch>
              </p:blipFill>
              <p:spPr>
                <a:xfrm>
                  <a:off x="4591320" y="2111260"/>
                  <a:ext cx="12920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8" name="Ink 27">
                  <a:extLst>
                    <a:ext uri="{FF2B5EF4-FFF2-40B4-BE49-F238E27FC236}">
                      <a16:creationId xmlns:a16="http://schemas.microsoft.com/office/drawing/2014/main" id="{CF934B88-B907-39F4-0D4A-05F5292F519B}"/>
                    </a:ext>
                  </a:extLst>
                </p14:cNvPr>
                <p14:cNvContentPartPr/>
                <p14:nvPr/>
              </p14:nvContentPartPr>
              <p14:xfrm>
                <a:off x="4048440" y="2163460"/>
                <a:ext cx="432360" cy="47160"/>
              </p14:xfrm>
            </p:contentPart>
          </mc:Choice>
          <mc:Fallback>
            <p:pic>
              <p:nvPicPr>
                <p:cNvPr id="28" name="Ink 27">
                  <a:extLst>
                    <a:ext uri="{FF2B5EF4-FFF2-40B4-BE49-F238E27FC236}">
                      <a16:creationId xmlns:a16="http://schemas.microsoft.com/office/drawing/2014/main" id="{CF934B88-B907-39F4-0D4A-05F5292F519B}"/>
                    </a:ext>
                  </a:extLst>
                </p:cNvPr>
                <p:cNvPicPr/>
                <p:nvPr/>
              </p:nvPicPr>
              <p:blipFill>
                <a:blip r:embed="rId45"/>
                <a:stretch>
                  <a:fillRect/>
                </a:stretch>
              </p:blipFill>
              <p:spPr>
                <a:xfrm>
                  <a:off x="4030440" y="2145460"/>
                  <a:ext cx="46800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0" name="Ink 29">
                  <a:extLst>
                    <a:ext uri="{FF2B5EF4-FFF2-40B4-BE49-F238E27FC236}">
                      <a16:creationId xmlns:a16="http://schemas.microsoft.com/office/drawing/2014/main" id="{83D71951-606C-7732-0A7F-31241DD56979}"/>
                    </a:ext>
                  </a:extLst>
                </p14:cNvPr>
                <p14:cNvContentPartPr/>
                <p14:nvPr/>
              </p14:nvContentPartPr>
              <p14:xfrm>
                <a:off x="2898600" y="2191900"/>
                <a:ext cx="1013400" cy="74520"/>
              </p14:xfrm>
            </p:contentPart>
          </mc:Choice>
          <mc:Fallback>
            <p:pic>
              <p:nvPicPr>
                <p:cNvPr id="30" name="Ink 29">
                  <a:extLst>
                    <a:ext uri="{FF2B5EF4-FFF2-40B4-BE49-F238E27FC236}">
                      <a16:creationId xmlns:a16="http://schemas.microsoft.com/office/drawing/2014/main" id="{83D71951-606C-7732-0A7F-31241DD56979}"/>
                    </a:ext>
                  </a:extLst>
                </p:cNvPr>
                <p:cNvPicPr/>
                <p:nvPr/>
              </p:nvPicPr>
              <p:blipFill>
                <a:blip r:embed="rId47"/>
                <a:stretch>
                  <a:fillRect/>
                </a:stretch>
              </p:blipFill>
              <p:spPr>
                <a:xfrm>
                  <a:off x="2880600" y="2174260"/>
                  <a:ext cx="104904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2" name="Ink 31">
                  <a:extLst>
                    <a:ext uri="{FF2B5EF4-FFF2-40B4-BE49-F238E27FC236}">
                      <a16:creationId xmlns:a16="http://schemas.microsoft.com/office/drawing/2014/main" id="{6CB52640-9E32-9643-3DCC-1483B408C46F}"/>
                    </a:ext>
                  </a:extLst>
                </p14:cNvPr>
                <p14:cNvContentPartPr/>
                <p14:nvPr/>
              </p14:nvContentPartPr>
              <p14:xfrm>
                <a:off x="2143320" y="2217460"/>
                <a:ext cx="666000" cy="61200"/>
              </p14:xfrm>
            </p:contentPart>
          </mc:Choice>
          <mc:Fallback>
            <p:pic>
              <p:nvPicPr>
                <p:cNvPr id="32" name="Ink 31">
                  <a:extLst>
                    <a:ext uri="{FF2B5EF4-FFF2-40B4-BE49-F238E27FC236}">
                      <a16:creationId xmlns:a16="http://schemas.microsoft.com/office/drawing/2014/main" id="{6CB52640-9E32-9643-3DCC-1483B408C46F}"/>
                    </a:ext>
                  </a:extLst>
                </p:cNvPr>
                <p:cNvPicPr/>
                <p:nvPr/>
              </p:nvPicPr>
              <p:blipFill>
                <a:blip r:embed="rId49"/>
                <a:stretch>
                  <a:fillRect/>
                </a:stretch>
              </p:blipFill>
              <p:spPr>
                <a:xfrm>
                  <a:off x="2125320" y="2199460"/>
                  <a:ext cx="70164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5" name="Ink 34">
                  <a:extLst>
                    <a:ext uri="{FF2B5EF4-FFF2-40B4-BE49-F238E27FC236}">
                      <a16:creationId xmlns:a16="http://schemas.microsoft.com/office/drawing/2014/main" id="{1DAF1FD7-D704-8968-937F-AC76259580CD}"/>
                    </a:ext>
                  </a:extLst>
                </p14:cNvPr>
                <p14:cNvContentPartPr/>
                <p14:nvPr/>
              </p14:nvContentPartPr>
              <p14:xfrm>
                <a:off x="4970400" y="2152660"/>
                <a:ext cx="4092840" cy="612000"/>
              </p14:xfrm>
            </p:contentPart>
          </mc:Choice>
          <mc:Fallback>
            <p:pic>
              <p:nvPicPr>
                <p:cNvPr id="35" name="Ink 34">
                  <a:extLst>
                    <a:ext uri="{FF2B5EF4-FFF2-40B4-BE49-F238E27FC236}">
                      <a16:creationId xmlns:a16="http://schemas.microsoft.com/office/drawing/2014/main" id="{1DAF1FD7-D704-8968-937F-AC76259580CD}"/>
                    </a:ext>
                  </a:extLst>
                </p:cNvPr>
                <p:cNvPicPr/>
                <p:nvPr/>
              </p:nvPicPr>
              <p:blipFill>
                <a:blip r:embed="rId51"/>
                <a:stretch>
                  <a:fillRect/>
                </a:stretch>
              </p:blipFill>
              <p:spPr>
                <a:xfrm>
                  <a:off x="4952760" y="2135020"/>
                  <a:ext cx="4128480" cy="647640"/>
                </a:xfrm>
                <a:prstGeom prst="rect">
                  <a:avLst/>
                </a:prstGeom>
              </p:spPr>
            </p:pic>
          </mc:Fallback>
        </mc:AlternateContent>
      </p:grpSp>
    </p:spTree>
    <p:extLst>
      <p:ext uri="{BB962C8B-B14F-4D97-AF65-F5344CB8AC3E}">
        <p14:creationId xmlns:p14="http://schemas.microsoft.com/office/powerpoint/2010/main" val="1825275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3</a:t>
            </a:r>
            <a:endParaRPr lang="en-US" sz="3600">
              <a:solidFill>
                <a:schemeClr val="bg1"/>
              </a:solidFill>
              <a:cs typeface="+mj-cs"/>
            </a:endParaRPr>
          </a:p>
        </p:txBody>
      </p:sp>
    </p:spTree>
    <p:extLst>
      <p:ext uri="{BB962C8B-B14F-4D97-AF65-F5344CB8AC3E}">
        <p14:creationId xmlns:p14="http://schemas.microsoft.com/office/powerpoint/2010/main" val="1512310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70650"/>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22" name="Ink 321">
                <a:extLst>
                  <a:ext uri="{FF2B5EF4-FFF2-40B4-BE49-F238E27FC236}">
                    <a16:creationId xmlns:a16="http://schemas.microsoft.com/office/drawing/2014/main" id="{9778404F-19D8-7610-2D1F-CD5DC2571606}"/>
                  </a:ext>
                </a:extLst>
              </p14:cNvPr>
              <p14:cNvContentPartPr/>
              <p14:nvPr/>
            </p14:nvContentPartPr>
            <p14:xfrm>
              <a:off x="-923520" y="1362820"/>
              <a:ext cx="22320" cy="19080"/>
            </p14:xfrm>
          </p:contentPart>
        </mc:Choice>
        <mc:Fallback xmlns="">
          <p:pic>
            <p:nvPicPr>
              <p:cNvPr id="322" name="Ink 321">
                <a:extLst>
                  <a:ext uri="{FF2B5EF4-FFF2-40B4-BE49-F238E27FC236}">
                    <a16:creationId xmlns:a16="http://schemas.microsoft.com/office/drawing/2014/main" id="{9778404F-19D8-7610-2D1F-CD5DC2571606}"/>
                  </a:ext>
                </a:extLst>
              </p:cNvPr>
              <p:cNvPicPr/>
              <p:nvPr/>
            </p:nvPicPr>
            <p:blipFill>
              <a:blip r:embed="rId7"/>
              <a:stretch>
                <a:fillRect/>
              </a:stretch>
            </p:blipFill>
            <p:spPr>
              <a:xfrm>
                <a:off x="-941520" y="1344820"/>
                <a:ext cx="57960" cy="54720"/>
              </a:xfrm>
              <a:prstGeom prst="rect">
                <a:avLst/>
              </a:prstGeom>
            </p:spPr>
          </p:pic>
        </mc:Fallback>
      </mc:AlternateContent>
      <p:sp>
        <p:nvSpPr>
          <p:cNvPr id="4" name="TextBox 3">
            <a:extLst>
              <a:ext uri="{FF2B5EF4-FFF2-40B4-BE49-F238E27FC236}">
                <a16:creationId xmlns:a16="http://schemas.microsoft.com/office/drawing/2014/main" id="{8213CB94-EEF3-0B90-491B-5C093D61EA22}"/>
              </a:ext>
            </a:extLst>
          </p:cNvPr>
          <p:cNvSpPr txBox="1"/>
          <p:nvPr/>
        </p:nvSpPr>
        <p:spPr>
          <a:xfrm>
            <a:off x="349250" y="152817"/>
            <a:ext cx="8667749" cy="6063198"/>
          </a:xfrm>
          <a:prstGeom prst="rect">
            <a:avLst/>
          </a:prstGeom>
          <a:noFill/>
        </p:spPr>
        <p:txBody>
          <a:bodyPr wrap="square">
            <a:spAutoFit/>
          </a:bodyPr>
          <a:lstStyle/>
          <a:p>
            <a:pPr rtl="0">
              <a:spcBef>
                <a:spcPts val="0"/>
              </a:spcBef>
              <a:spcAft>
                <a:spcPts val="0"/>
              </a:spcAft>
            </a:pPr>
            <a:r>
              <a:rPr lang="en-US" sz="2800" b="1" i="0" u="none" strike="noStrike">
                <a:solidFill>
                  <a:srgbClr val="FFC000"/>
                </a:solidFill>
                <a:effectLst/>
                <a:latin typeface="Arial" panose="020B0604020202020204" pitchFamily="34" charset="0"/>
                <a:cs typeface="+mj-cs"/>
              </a:rPr>
              <a:t>Targum Jonathan son of Uziel Isaiah 48:8-14</a:t>
            </a:r>
          </a:p>
          <a:p>
            <a:pPr rtl="0">
              <a:spcBef>
                <a:spcPts val="0"/>
              </a:spcBef>
              <a:spcAft>
                <a:spcPts val="0"/>
              </a:spcAft>
            </a:pPr>
            <a:r>
              <a:rPr lang="en-US" sz="2000" i="0" u="none" strike="noStrike">
                <a:solidFill>
                  <a:srgbClr val="FFC000"/>
                </a:solidFill>
                <a:effectLst/>
                <a:latin typeface="Arial" panose="020B0604020202020204" pitchFamily="34" charset="0"/>
                <a:cs typeface="+mj-cs"/>
              </a:rPr>
              <a:t>48:8 Yea, thou didst not listen to the words of the prophets; yea, thou didst not accept the instruction of the law; yea, thou didst not incline thine ear to receive the words of the blessings and curses of my covenant which I made with you in Horeb; for it was manifest to me that thou wouldest altogether deal falsely, and be called a rebel from the womb. 48:9 For my name’s sake, I will defer mine anger, and for my praise I will preserve thee, so as not to destroy thee. </a:t>
            </a:r>
            <a:r>
              <a:rPr lang="en-US" sz="2000" i="0" u="none" strike="noStrike">
                <a:solidFill>
                  <a:srgbClr val="92D050"/>
                </a:solidFill>
                <a:effectLst/>
                <a:latin typeface="Arial" panose="020B0604020202020204" pitchFamily="34" charset="0"/>
                <a:cs typeface="+mj-cs"/>
              </a:rPr>
              <a:t>48:10 Behold, I have refined thee, but not in the crucible of silver; I tried thee in the distress of poverty. 48:11 For my name’s sake, for the sake of my WORD, that it may not be profaned, I will do it, and my glory in which I have revealed myself unto you, I will not give to another people. 48:12 Hearken unto my WORD, ye who are of the house of Jacob and Israel, my called, I am He, who was of old, yea, ages after ages are mine, and besides me there is no God. </a:t>
            </a:r>
            <a:r>
              <a:rPr lang="en-US" sz="2000" i="0" u="none" strike="noStrike">
                <a:solidFill>
                  <a:srgbClr val="00B0F0"/>
                </a:solidFill>
                <a:effectLst/>
                <a:latin typeface="Arial" panose="020B0604020202020204" pitchFamily="34" charset="0"/>
                <a:cs typeface="+mj-cs"/>
              </a:rPr>
              <a:t>48:13 Yea, by my WORD I have laid the foundation of the earth, and by my might I have suspended the heavens: when I call unto them, they stand up together. 48:14 All ye, assemble yourselves, and hear: who among them hath declared these things ever since the Lord loved Israel? He will do His pleasure on Babylon, and He will reveal the strength of His arm on the Chaldeans. (TgJ)</a:t>
            </a:r>
          </a:p>
        </p:txBody>
      </p:sp>
      <mc:AlternateContent xmlns:mc="http://schemas.openxmlformats.org/markup-compatibility/2006">
        <mc:Choice xmlns:p14="http://schemas.microsoft.com/office/powerpoint/2010/main" Requires="p14">
          <p:contentPart p14:bwMode="auto" r:id="rId8">
            <p14:nvContentPartPr>
              <p14:cNvPr id="2" name="Ink 1">
                <a:extLst>
                  <a:ext uri="{FF2B5EF4-FFF2-40B4-BE49-F238E27FC236}">
                    <a16:creationId xmlns:a16="http://schemas.microsoft.com/office/drawing/2014/main" id="{9146CB0C-C151-4393-82C7-A87D4C81DE97}"/>
                  </a:ext>
                </a:extLst>
              </p14:cNvPr>
              <p14:cNvContentPartPr/>
              <p14:nvPr/>
            </p14:nvContentPartPr>
            <p14:xfrm>
              <a:off x="2610600" y="2190100"/>
              <a:ext cx="23040" cy="4320"/>
            </p14:xfrm>
          </p:contentPart>
        </mc:Choice>
        <mc:Fallback>
          <p:pic>
            <p:nvPicPr>
              <p:cNvPr id="2" name="Ink 1">
                <a:extLst>
                  <a:ext uri="{FF2B5EF4-FFF2-40B4-BE49-F238E27FC236}">
                    <a16:creationId xmlns:a16="http://schemas.microsoft.com/office/drawing/2014/main" id="{9146CB0C-C151-4393-82C7-A87D4C81DE97}"/>
                  </a:ext>
                </a:extLst>
              </p:cNvPr>
              <p:cNvPicPr/>
              <p:nvPr/>
            </p:nvPicPr>
            <p:blipFill>
              <a:blip r:embed="rId9"/>
              <a:stretch>
                <a:fillRect/>
              </a:stretch>
            </p:blipFill>
            <p:spPr>
              <a:xfrm>
                <a:off x="2592960" y="2172100"/>
                <a:ext cx="5868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 name="Ink 2">
                <a:extLst>
                  <a:ext uri="{FF2B5EF4-FFF2-40B4-BE49-F238E27FC236}">
                    <a16:creationId xmlns:a16="http://schemas.microsoft.com/office/drawing/2014/main" id="{66F91CB4-8D22-F459-FF10-D0E0A847CD81}"/>
                  </a:ext>
                </a:extLst>
              </p14:cNvPr>
              <p14:cNvContentPartPr/>
              <p14:nvPr/>
            </p14:nvContentPartPr>
            <p14:xfrm>
              <a:off x="7243800" y="463180"/>
              <a:ext cx="1762920" cy="1610280"/>
            </p14:xfrm>
          </p:contentPart>
        </mc:Choice>
        <mc:Fallback>
          <p:pic>
            <p:nvPicPr>
              <p:cNvPr id="3" name="Ink 2">
                <a:extLst>
                  <a:ext uri="{FF2B5EF4-FFF2-40B4-BE49-F238E27FC236}">
                    <a16:creationId xmlns:a16="http://schemas.microsoft.com/office/drawing/2014/main" id="{66F91CB4-8D22-F459-FF10-D0E0A847CD81}"/>
                  </a:ext>
                </a:extLst>
              </p:cNvPr>
              <p:cNvPicPr/>
              <p:nvPr/>
            </p:nvPicPr>
            <p:blipFill>
              <a:blip r:embed="rId11"/>
              <a:stretch>
                <a:fillRect/>
              </a:stretch>
            </p:blipFill>
            <p:spPr>
              <a:xfrm>
                <a:off x="7226160" y="445540"/>
                <a:ext cx="1798560" cy="16459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5" name="Ink 4">
                <a:extLst>
                  <a:ext uri="{FF2B5EF4-FFF2-40B4-BE49-F238E27FC236}">
                    <a16:creationId xmlns:a16="http://schemas.microsoft.com/office/drawing/2014/main" id="{842E5F83-2F33-C0A0-E793-B5294050A374}"/>
                  </a:ext>
                </a:extLst>
              </p14:cNvPr>
              <p14:cNvContentPartPr/>
              <p14:nvPr/>
            </p14:nvContentPartPr>
            <p14:xfrm>
              <a:off x="243240" y="615100"/>
              <a:ext cx="405720" cy="1545480"/>
            </p14:xfrm>
          </p:contentPart>
        </mc:Choice>
        <mc:Fallback>
          <p:pic>
            <p:nvPicPr>
              <p:cNvPr id="5" name="Ink 4">
                <a:extLst>
                  <a:ext uri="{FF2B5EF4-FFF2-40B4-BE49-F238E27FC236}">
                    <a16:creationId xmlns:a16="http://schemas.microsoft.com/office/drawing/2014/main" id="{842E5F83-2F33-C0A0-E793-B5294050A374}"/>
                  </a:ext>
                </a:extLst>
              </p:cNvPr>
              <p:cNvPicPr/>
              <p:nvPr/>
            </p:nvPicPr>
            <p:blipFill>
              <a:blip r:embed="rId13"/>
              <a:stretch>
                <a:fillRect/>
              </a:stretch>
            </p:blipFill>
            <p:spPr>
              <a:xfrm>
                <a:off x="225240" y="597100"/>
                <a:ext cx="441360" cy="15811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7" name="Ink 6">
                <a:extLst>
                  <a:ext uri="{FF2B5EF4-FFF2-40B4-BE49-F238E27FC236}">
                    <a16:creationId xmlns:a16="http://schemas.microsoft.com/office/drawing/2014/main" id="{61A08582-5DF7-25E4-F403-FB19FE686C1B}"/>
                  </a:ext>
                </a:extLst>
              </p14:cNvPr>
              <p14:cNvContentPartPr/>
              <p14:nvPr/>
            </p14:nvContentPartPr>
            <p14:xfrm>
              <a:off x="8673360" y="2358940"/>
              <a:ext cx="12240" cy="20880"/>
            </p14:xfrm>
          </p:contentPart>
        </mc:Choice>
        <mc:Fallback>
          <p:pic>
            <p:nvPicPr>
              <p:cNvPr id="7" name="Ink 6">
                <a:extLst>
                  <a:ext uri="{FF2B5EF4-FFF2-40B4-BE49-F238E27FC236}">
                    <a16:creationId xmlns:a16="http://schemas.microsoft.com/office/drawing/2014/main" id="{61A08582-5DF7-25E4-F403-FB19FE686C1B}"/>
                  </a:ext>
                </a:extLst>
              </p:cNvPr>
              <p:cNvPicPr/>
              <p:nvPr/>
            </p:nvPicPr>
            <p:blipFill>
              <a:blip r:embed="rId15"/>
              <a:stretch>
                <a:fillRect/>
              </a:stretch>
            </p:blipFill>
            <p:spPr>
              <a:xfrm>
                <a:off x="8655720" y="2340940"/>
                <a:ext cx="4788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9" name="Ink 8">
                <a:extLst>
                  <a:ext uri="{FF2B5EF4-FFF2-40B4-BE49-F238E27FC236}">
                    <a16:creationId xmlns:a16="http://schemas.microsoft.com/office/drawing/2014/main" id="{A20C7B66-9931-FEDA-75B2-1F5E0E80F7CB}"/>
                  </a:ext>
                </a:extLst>
              </p14:cNvPr>
              <p14:cNvContentPartPr/>
              <p14:nvPr/>
            </p14:nvContentPartPr>
            <p14:xfrm>
              <a:off x="4659360" y="3034300"/>
              <a:ext cx="1528920" cy="48240"/>
            </p14:xfrm>
          </p:contentPart>
        </mc:Choice>
        <mc:Fallback>
          <p:pic>
            <p:nvPicPr>
              <p:cNvPr id="9" name="Ink 8">
                <a:extLst>
                  <a:ext uri="{FF2B5EF4-FFF2-40B4-BE49-F238E27FC236}">
                    <a16:creationId xmlns:a16="http://schemas.microsoft.com/office/drawing/2014/main" id="{A20C7B66-9931-FEDA-75B2-1F5E0E80F7CB}"/>
                  </a:ext>
                </a:extLst>
              </p:cNvPr>
              <p:cNvPicPr/>
              <p:nvPr/>
            </p:nvPicPr>
            <p:blipFill>
              <a:blip r:embed="rId17"/>
              <a:stretch>
                <a:fillRect/>
              </a:stretch>
            </p:blipFill>
            <p:spPr>
              <a:xfrm>
                <a:off x="4641360" y="3016300"/>
                <a:ext cx="156456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0" name="Ink 9">
                <a:extLst>
                  <a:ext uri="{FF2B5EF4-FFF2-40B4-BE49-F238E27FC236}">
                    <a16:creationId xmlns:a16="http://schemas.microsoft.com/office/drawing/2014/main" id="{4A28C157-3C27-B965-0733-1FC4DA6BA339}"/>
                  </a:ext>
                </a:extLst>
              </p14:cNvPr>
              <p14:cNvContentPartPr/>
              <p14:nvPr/>
            </p14:nvContentPartPr>
            <p14:xfrm>
              <a:off x="4255440" y="3372700"/>
              <a:ext cx="724680" cy="47520"/>
            </p14:xfrm>
          </p:contentPart>
        </mc:Choice>
        <mc:Fallback>
          <p:pic>
            <p:nvPicPr>
              <p:cNvPr id="10" name="Ink 9">
                <a:extLst>
                  <a:ext uri="{FF2B5EF4-FFF2-40B4-BE49-F238E27FC236}">
                    <a16:creationId xmlns:a16="http://schemas.microsoft.com/office/drawing/2014/main" id="{4A28C157-3C27-B965-0733-1FC4DA6BA339}"/>
                  </a:ext>
                </a:extLst>
              </p:cNvPr>
              <p:cNvPicPr/>
              <p:nvPr/>
            </p:nvPicPr>
            <p:blipFill>
              <a:blip r:embed="rId19"/>
              <a:stretch>
                <a:fillRect/>
              </a:stretch>
            </p:blipFill>
            <p:spPr>
              <a:xfrm>
                <a:off x="4237440" y="3354700"/>
                <a:ext cx="76032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1" name="Ink 10">
                <a:extLst>
                  <a:ext uri="{FF2B5EF4-FFF2-40B4-BE49-F238E27FC236}">
                    <a16:creationId xmlns:a16="http://schemas.microsoft.com/office/drawing/2014/main" id="{22451B62-DEAE-85E5-09FD-403591128B6E}"/>
                  </a:ext>
                </a:extLst>
              </p14:cNvPr>
              <p14:cNvContentPartPr/>
              <p14:nvPr/>
            </p14:nvContentPartPr>
            <p14:xfrm>
              <a:off x="5329680" y="3919540"/>
              <a:ext cx="651240" cy="33840"/>
            </p14:xfrm>
          </p:contentPart>
        </mc:Choice>
        <mc:Fallback>
          <p:pic>
            <p:nvPicPr>
              <p:cNvPr id="11" name="Ink 10">
                <a:extLst>
                  <a:ext uri="{FF2B5EF4-FFF2-40B4-BE49-F238E27FC236}">
                    <a16:creationId xmlns:a16="http://schemas.microsoft.com/office/drawing/2014/main" id="{22451B62-DEAE-85E5-09FD-403591128B6E}"/>
                  </a:ext>
                </a:extLst>
              </p:cNvPr>
              <p:cNvPicPr/>
              <p:nvPr/>
            </p:nvPicPr>
            <p:blipFill>
              <a:blip r:embed="rId21"/>
              <a:stretch>
                <a:fillRect/>
              </a:stretch>
            </p:blipFill>
            <p:spPr>
              <a:xfrm>
                <a:off x="5311680" y="3901540"/>
                <a:ext cx="68688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2" name="Ink 11">
                <a:extLst>
                  <a:ext uri="{FF2B5EF4-FFF2-40B4-BE49-F238E27FC236}">
                    <a16:creationId xmlns:a16="http://schemas.microsoft.com/office/drawing/2014/main" id="{75CF8FF7-5934-319A-B1B7-CCB437A9AEF5}"/>
                  </a:ext>
                </a:extLst>
              </p14:cNvPr>
              <p14:cNvContentPartPr/>
              <p14:nvPr/>
            </p14:nvContentPartPr>
            <p14:xfrm>
              <a:off x="914640" y="4547740"/>
              <a:ext cx="46440" cy="55080"/>
            </p14:xfrm>
          </p:contentPart>
        </mc:Choice>
        <mc:Fallback>
          <p:pic>
            <p:nvPicPr>
              <p:cNvPr id="12" name="Ink 11">
                <a:extLst>
                  <a:ext uri="{FF2B5EF4-FFF2-40B4-BE49-F238E27FC236}">
                    <a16:creationId xmlns:a16="http://schemas.microsoft.com/office/drawing/2014/main" id="{75CF8FF7-5934-319A-B1B7-CCB437A9AEF5}"/>
                  </a:ext>
                </a:extLst>
              </p:cNvPr>
              <p:cNvPicPr/>
              <p:nvPr/>
            </p:nvPicPr>
            <p:blipFill>
              <a:blip r:embed="rId23"/>
              <a:stretch>
                <a:fillRect/>
              </a:stretch>
            </p:blipFill>
            <p:spPr>
              <a:xfrm>
                <a:off x="897000" y="4530100"/>
                <a:ext cx="820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3" name="Ink 12">
                <a:extLst>
                  <a:ext uri="{FF2B5EF4-FFF2-40B4-BE49-F238E27FC236}">
                    <a16:creationId xmlns:a16="http://schemas.microsoft.com/office/drawing/2014/main" id="{AA63AB5C-AB64-ABEA-B2A7-F49F175667A6}"/>
                  </a:ext>
                </a:extLst>
              </p14:cNvPr>
              <p14:cNvContentPartPr/>
              <p14:nvPr/>
            </p14:nvContentPartPr>
            <p14:xfrm>
              <a:off x="2085360" y="4543780"/>
              <a:ext cx="74520" cy="25200"/>
            </p14:xfrm>
          </p:contentPart>
        </mc:Choice>
        <mc:Fallback>
          <p:pic>
            <p:nvPicPr>
              <p:cNvPr id="13" name="Ink 12">
                <a:extLst>
                  <a:ext uri="{FF2B5EF4-FFF2-40B4-BE49-F238E27FC236}">
                    <a16:creationId xmlns:a16="http://schemas.microsoft.com/office/drawing/2014/main" id="{AA63AB5C-AB64-ABEA-B2A7-F49F175667A6}"/>
                  </a:ext>
                </a:extLst>
              </p:cNvPr>
              <p:cNvPicPr/>
              <p:nvPr/>
            </p:nvPicPr>
            <p:blipFill>
              <a:blip r:embed="rId25"/>
              <a:stretch>
                <a:fillRect/>
              </a:stretch>
            </p:blipFill>
            <p:spPr>
              <a:xfrm>
                <a:off x="2067360" y="4525780"/>
                <a:ext cx="11016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4" name="Ink 13">
                <a:extLst>
                  <a:ext uri="{FF2B5EF4-FFF2-40B4-BE49-F238E27FC236}">
                    <a16:creationId xmlns:a16="http://schemas.microsoft.com/office/drawing/2014/main" id="{0561DCCF-CD56-E9AF-13E3-3AA6650DA571}"/>
                  </a:ext>
                </a:extLst>
              </p14:cNvPr>
              <p14:cNvContentPartPr/>
              <p14:nvPr/>
            </p14:nvContentPartPr>
            <p14:xfrm>
              <a:off x="8118960" y="4568260"/>
              <a:ext cx="623520" cy="37800"/>
            </p14:xfrm>
          </p:contentPart>
        </mc:Choice>
        <mc:Fallback>
          <p:pic>
            <p:nvPicPr>
              <p:cNvPr id="14" name="Ink 13">
                <a:extLst>
                  <a:ext uri="{FF2B5EF4-FFF2-40B4-BE49-F238E27FC236}">
                    <a16:creationId xmlns:a16="http://schemas.microsoft.com/office/drawing/2014/main" id="{0561DCCF-CD56-E9AF-13E3-3AA6650DA571}"/>
                  </a:ext>
                </a:extLst>
              </p:cNvPr>
              <p:cNvPicPr/>
              <p:nvPr/>
            </p:nvPicPr>
            <p:blipFill>
              <a:blip r:embed="rId27"/>
              <a:stretch>
                <a:fillRect/>
              </a:stretch>
            </p:blipFill>
            <p:spPr>
              <a:xfrm>
                <a:off x="8101320" y="4550620"/>
                <a:ext cx="65916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5" name="Ink 14">
                <a:extLst>
                  <a:ext uri="{FF2B5EF4-FFF2-40B4-BE49-F238E27FC236}">
                    <a16:creationId xmlns:a16="http://schemas.microsoft.com/office/drawing/2014/main" id="{6A8C00CA-5878-B165-4461-AE8DEB6D7FB5}"/>
                  </a:ext>
                </a:extLst>
              </p14:cNvPr>
              <p14:cNvContentPartPr/>
              <p14:nvPr/>
            </p14:nvContentPartPr>
            <p14:xfrm>
              <a:off x="2166720" y="4851580"/>
              <a:ext cx="2222640" cy="67320"/>
            </p14:xfrm>
          </p:contentPart>
        </mc:Choice>
        <mc:Fallback>
          <p:pic>
            <p:nvPicPr>
              <p:cNvPr id="15" name="Ink 14">
                <a:extLst>
                  <a:ext uri="{FF2B5EF4-FFF2-40B4-BE49-F238E27FC236}">
                    <a16:creationId xmlns:a16="http://schemas.microsoft.com/office/drawing/2014/main" id="{6A8C00CA-5878-B165-4461-AE8DEB6D7FB5}"/>
                  </a:ext>
                </a:extLst>
              </p:cNvPr>
              <p:cNvPicPr/>
              <p:nvPr/>
            </p:nvPicPr>
            <p:blipFill>
              <a:blip r:embed="rId29"/>
              <a:stretch>
                <a:fillRect/>
              </a:stretch>
            </p:blipFill>
            <p:spPr>
              <a:xfrm>
                <a:off x="2148720" y="4833580"/>
                <a:ext cx="22582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6" name="Ink 15">
                <a:extLst>
                  <a:ext uri="{FF2B5EF4-FFF2-40B4-BE49-F238E27FC236}">
                    <a16:creationId xmlns:a16="http://schemas.microsoft.com/office/drawing/2014/main" id="{4BD39DAF-285E-06F2-B4C2-923C7BC4F69F}"/>
                  </a:ext>
                </a:extLst>
              </p14:cNvPr>
              <p14:cNvContentPartPr/>
              <p14:nvPr/>
            </p14:nvContentPartPr>
            <p14:xfrm>
              <a:off x="1521600" y="5436580"/>
              <a:ext cx="47880" cy="21240"/>
            </p14:xfrm>
          </p:contentPart>
        </mc:Choice>
        <mc:Fallback>
          <p:pic>
            <p:nvPicPr>
              <p:cNvPr id="16" name="Ink 15">
                <a:extLst>
                  <a:ext uri="{FF2B5EF4-FFF2-40B4-BE49-F238E27FC236}">
                    <a16:creationId xmlns:a16="http://schemas.microsoft.com/office/drawing/2014/main" id="{4BD39DAF-285E-06F2-B4C2-923C7BC4F69F}"/>
                  </a:ext>
                </a:extLst>
              </p:cNvPr>
              <p:cNvPicPr/>
              <p:nvPr/>
            </p:nvPicPr>
            <p:blipFill>
              <a:blip r:embed="rId31"/>
              <a:stretch>
                <a:fillRect/>
              </a:stretch>
            </p:blipFill>
            <p:spPr>
              <a:xfrm>
                <a:off x="1503960" y="5418580"/>
                <a:ext cx="83520" cy="56880"/>
              </a:xfrm>
              <a:prstGeom prst="rect">
                <a:avLst/>
              </a:prstGeom>
            </p:spPr>
          </p:pic>
        </mc:Fallback>
      </mc:AlternateContent>
    </p:spTree>
    <p:extLst>
      <p:ext uri="{BB962C8B-B14F-4D97-AF65-F5344CB8AC3E}">
        <p14:creationId xmlns:p14="http://schemas.microsoft.com/office/powerpoint/2010/main" val="2377802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70650"/>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22" name="Ink 321">
                <a:extLst>
                  <a:ext uri="{FF2B5EF4-FFF2-40B4-BE49-F238E27FC236}">
                    <a16:creationId xmlns:a16="http://schemas.microsoft.com/office/drawing/2014/main" id="{9778404F-19D8-7610-2D1F-CD5DC2571606}"/>
                  </a:ext>
                </a:extLst>
              </p14:cNvPr>
              <p14:cNvContentPartPr/>
              <p14:nvPr/>
            </p14:nvContentPartPr>
            <p14:xfrm>
              <a:off x="-923520" y="1362820"/>
              <a:ext cx="22320" cy="19080"/>
            </p14:xfrm>
          </p:contentPart>
        </mc:Choice>
        <mc:Fallback xmlns="">
          <p:pic>
            <p:nvPicPr>
              <p:cNvPr id="322" name="Ink 321">
                <a:extLst>
                  <a:ext uri="{FF2B5EF4-FFF2-40B4-BE49-F238E27FC236}">
                    <a16:creationId xmlns:a16="http://schemas.microsoft.com/office/drawing/2014/main" id="{9778404F-19D8-7610-2D1F-CD5DC2571606}"/>
                  </a:ext>
                </a:extLst>
              </p:cNvPr>
              <p:cNvPicPr/>
              <p:nvPr/>
            </p:nvPicPr>
            <p:blipFill>
              <a:blip r:embed="rId7"/>
              <a:stretch>
                <a:fillRect/>
              </a:stretch>
            </p:blipFill>
            <p:spPr>
              <a:xfrm>
                <a:off x="-941520" y="1344820"/>
                <a:ext cx="57960" cy="54720"/>
              </a:xfrm>
              <a:prstGeom prst="rect">
                <a:avLst/>
              </a:prstGeom>
            </p:spPr>
          </p:pic>
        </mc:Fallback>
      </mc:AlternateContent>
      <p:graphicFrame>
        <p:nvGraphicFramePr>
          <p:cNvPr id="2" name="Table 1">
            <a:extLst>
              <a:ext uri="{FF2B5EF4-FFF2-40B4-BE49-F238E27FC236}">
                <a16:creationId xmlns:a16="http://schemas.microsoft.com/office/drawing/2014/main" id="{12240477-85F1-1E30-9E30-0B1F32FB5339}"/>
              </a:ext>
            </a:extLst>
          </p:cNvPr>
          <p:cNvGraphicFramePr>
            <a:graphicFrameLocks noGrp="1"/>
          </p:cNvGraphicFramePr>
          <p:nvPr>
            <p:extLst>
              <p:ext uri="{D42A27DB-BD31-4B8C-83A1-F6EECF244321}">
                <p14:modId xmlns:p14="http://schemas.microsoft.com/office/powerpoint/2010/main" val="2692482540"/>
              </p:ext>
            </p:extLst>
          </p:nvPr>
        </p:nvGraphicFramePr>
        <p:xfrm>
          <a:off x="349250" y="374650"/>
          <a:ext cx="8826501" cy="5887720"/>
        </p:xfrm>
        <a:graphic>
          <a:graphicData uri="http://schemas.openxmlformats.org/drawingml/2006/table">
            <a:tbl>
              <a:tblPr/>
              <a:tblGrid>
                <a:gridCol w="2942167">
                  <a:extLst>
                    <a:ext uri="{9D8B030D-6E8A-4147-A177-3AD203B41FA5}">
                      <a16:colId xmlns:a16="http://schemas.microsoft.com/office/drawing/2014/main" val="3468931029"/>
                    </a:ext>
                  </a:extLst>
                </a:gridCol>
                <a:gridCol w="2942167">
                  <a:extLst>
                    <a:ext uri="{9D8B030D-6E8A-4147-A177-3AD203B41FA5}">
                      <a16:colId xmlns:a16="http://schemas.microsoft.com/office/drawing/2014/main" val="2037499100"/>
                    </a:ext>
                  </a:extLst>
                </a:gridCol>
                <a:gridCol w="2942167">
                  <a:extLst>
                    <a:ext uri="{9D8B030D-6E8A-4147-A177-3AD203B41FA5}">
                      <a16:colId xmlns:a16="http://schemas.microsoft.com/office/drawing/2014/main" val="2810665123"/>
                    </a:ext>
                  </a:extLst>
                </a:gridCol>
              </a:tblGrid>
              <a:tr h="0">
                <a:tc>
                  <a:txBody>
                    <a:bodyPr/>
                    <a:lstStyle/>
                    <a:p>
                      <a:pPr algn="r" rtl="0" fontAlgn="t">
                        <a:spcBef>
                          <a:spcPts val="0"/>
                        </a:spcBef>
                        <a:spcAft>
                          <a:spcPts val="0"/>
                        </a:spcAft>
                      </a:pPr>
                      <a:r>
                        <a:rPr lang="he-IL" sz="2700" b="1" i="0" u="none" strike="noStrike">
                          <a:solidFill>
                            <a:srgbClr val="00B0F0"/>
                          </a:solidFill>
                          <a:effectLst/>
                          <a:latin typeface="Arial" panose="020B0604020202020204" pitchFamily="34" charset="0"/>
                          <a:cs typeface="+mj-cs"/>
                        </a:rPr>
                        <a:t>﻿ספר ישעיה פרק מח</a:t>
                      </a:r>
                      <a:endParaRPr lang="he-IL" sz="2700">
                        <a:solidFill>
                          <a:srgbClr val="00B0F0"/>
                        </a:solidFill>
                        <a:effectLst/>
                        <a:cs typeface="+mj-cs"/>
                      </a:endParaRPr>
                    </a:p>
                    <a:p>
                      <a:pPr algn="r" rtl="0" fontAlgn="t">
                        <a:spcBef>
                          <a:spcPts val="0"/>
                        </a:spcBef>
                        <a:spcAft>
                          <a:spcPts val="0"/>
                        </a:spcAft>
                      </a:pPr>
                      <a:r>
                        <a:rPr lang="he-IL" sz="2700" b="0" i="0" u="none" strike="noStrike">
                          <a:solidFill>
                            <a:srgbClr val="00B0F0"/>
                          </a:solidFill>
                          <a:effectLst/>
                          <a:latin typeface="Arial" panose="020B0604020202020204" pitchFamily="34" charset="0"/>
                          <a:cs typeface="+mj-cs"/>
                        </a:rPr>
                        <a:t>ח</a:t>
                      </a:r>
                      <a:r>
                        <a:rPr lang="he-IL" sz="2700" b="0" i="0" u="none" strike="noStrike">
                          <a:solidFill>
                            <a:schemeClr val="bg1"/>
                          </a:solidFill>
                          <a:effectLst/>
                          <a:latin typeface="Arial" panose="020B0604020202020204" pitchFamily="34" charset="0"/>
                          <a:cs typeface="+mj-cs"/>
                        </a:rPr>
                        <a:t>   גַּם לֹא-שָׁמַעְתָּ גַּם לֹא יָדַעְתָּ גַּם מֵאָז לֹא-פִתְּחָה אָזְנֶךָ כִּי יָדַעְתִּי בָּגוֹד תִּבְגּוֹד וּפֹשֵׁעַ מִבֶּטֶן קֹרָא לָךְ: </a:t>
                      </a:r>
                      <a:r>
                        <a:rPr lang="he-IL" sz="2700" b="0" i="0" u="none" strike="noStrike">
                          <a:solidFill>
                            <a:srgbClr val="00B0F0"/>
                          </a:solidFill>
                          <a:effectLst/>
                          <a:latin typeface="Arial" panose="020B0604020202020204" pitchFamily="34" charset="0"/>
                          <a:cs typeface="+mj-cs"/>
                        </a:rPr>
                        <a:t>ט</a:t>
                      </a:r>
                      <a:r>
                        <a:rPr lang="he-IL" sz="2700" b="0" i="0" u="none" strike="noStrike">
                          <a:solidFill>
                            <a:schemeClr val="bg1"/>
                          </a:solidFill>
                          <a:effectLst/>
                          <a:latin typeface="Arial" panose="020B0604020202020204" pitchFamily="34" charset="0"/>
                          <a:cs typeface="+mj-cs"/>
                        </a:rPr>
                        <a:t>   לְמַעַן שְׁמִי אַאֲרִיךְ אַפִּי וּתְהִלָּתִי אֶחֱטָם-לָךְ לְבִלְתִּי הַכְרִיתֶךָ: </a:t>
                      </a:r>
                      <a:endParaRPr lang="he-IL" sz="2700">
                        <a:solidFill>
                          <a:schemeClr val="bg1"/>
                        </a:solidFill>
                        <a:effectLst/>
                        <a:cs typeface="+mj-cs"/>
                      </a:endParaRPr>
                    </a:p>
                    <a:p>
                      <a:pPr fontAlgn="t"/>
                      <a:br>
                        <a:rPr lang="he-IL" sz="2700">
                          <a:solidFill>
                            <a:schemeClr val="bg1"/>
                          </a:solidFill>
                          <a:effectLst/>
                          <a:cs typeface="+mj-cs"/>
                        </a:rPr>
                      </a:br>
                      <a:endParaRPr lang="he-IL" sz="2700">
                        <a:solidFill>
                          <a:schemeClr val="bg1"/>
                        </a:solidFill>
                        <a:effectLst/>
                        <a:cs typeface="+mj-cs"/>
                      </a:endParaRPr>
                    </a:p>
                  </a:txBody>
                  <a:tcPr marL="63500" marR="63500" marT="63500" marB="63500">
                    <a:lnL>
                      <a:noFill/>
                    </a:lnL>
                    <a:lnR>
                      <a:noFill/>
                    </a:lnR>
                    <a:lnT>
                      <a:noFill/>
                    </a:lnT>
                    <a:lnB>
                      <a:noFill/>
                    </a:lnB>
                    <a:noFill/>
                  </a:tcPr>
                </a:tc>
                <a:tc>
                  <a:txBody>
                    <a:bodyPr/>
                    <a:lstStyle/>
                    <a:p>
                      <a:pPr algn="r" rtl="1" fontAlgn="t">
                        <a:spcBef>
                          <a:spcPts val="0"/>
                        </a:spcBef>
                        <a:spcAft>
                          <a:spcPts val="0"/>
                        </a:spcAft>
                      </a:pPr>
                      <a:r>
                        <a:rPr lang="he-IL" sz="2700" b="1" i="0" u="none" strike="noStrike">
                          <a:solidFill>
                            <a:srgbClr val="00B0F0"/>
                          </a:solidFill>
                          <a:effectLst/>
                          <a:latin typeface="Arial" panose="020B0604020202020204" pitchFamily="34" charset="0"/>
                          <a:cs typeface="+mj-cs"/>
                        </a:rPr>
                        <a:t>לוגוס</a:t>
                      </a:r>
                      <a:endParaRPr lang="he-IL" sz="2700">
                        <a:solidFill>
                          <a:srgbClr val="00B0F0"/>
                        </a:solidFill>
                        <a:effectLst/>
                        <a:cs typeface="+mj-cs"/>
                      </a:endParaRPr>
                    </a:p>
                    <a:p>
                      <a:pPr algn="r" rtl="1" fontAlgn="t">
                        <a:spcBef>
                          <a:spcPts val="0"/>
                        </a:spcBef>
                        <a:spcAft>
                          <a:spcPts val="0"/>
                        </a:spcAft>
                      </a:pPr>
                      <a:r>
                        <a:rPr lang="he-IL" sz="2700" b="0" i="0" u="none" strike="noStrike">
                          <a:solidFill>
                            <a:srgbClr val="00B0F0"/>
                          </a:solidFill>
                          <a:effectLst/>
                          <a:latin typeface="Arial" panose="020B0604020202020204" pitchFamily="34" charset="0"/>
                          <a:cs typeface="+mj-cs"/>
                        </a:rPr>
                        <a:t>ח</a:t>
                      </a:r>
                      <a:r>
                        <a:rPr lang="he-IL" sz="2700" b="0" i="0" u="none" strike="noStrike">
                          <a:solidFill>
                            <a:schemeClr val="bg1"/>
                          </a:solidFill>
                          <a:effectLst/>
                          <a:latin typeface="Arial" panose="020B0604020202020204" pitchFamily="34" charset="0"/>
                          <a:cs typeface="+mj-cs"/>
                        </a:rPr>
                        <a:t>      </a:t>
                      </a:r>
                      <a:r>
                        <a:rPr lang="he-IL" sz="2700" b="1" i="0" u="none" strike="noStrike">
                          <a:solidFill>
                            <a:srgbClr val="92D050"/>
                          </a:solidFill>
                          <a:effectLst/>
                          <a:latin typeface="Arial" panose="020B0604020202020204" pitchFamily="34" charset="0"/>
                          <a:cs typeface="+mj-cs"/>
                        </a:rPr>
                        <a:t>אַף לָא שְמַעתָא לְמִלֵי נְבִיַיָא</a:t>
                      </a:r>
                      <a:r>
                        <a:rPr lang="he-IL" sz="2700" b="0" i="0" u="none" strike="noStrike">
                          <a:solidFill>
                            <a:srgbClr val="92D050"/>
                          </a:solidFill>
                          <a:effectLst/>
                          <a:latin typeface="Arial" panose="020B0604020202020204" pitchFamily="34" charset="0"/>
                          <a:cs typeface="+mj-cs"/>
                        </a:rPr>
                        <a:t> </a:t>
                      </a:r>
                      <a:r>
                        <a:rPr lang="he-IL" sz="2700" b="0" i="0" u="none" strike="noStrike">
                          <a:solidFill>
                            <a:schemeClr val="bg1"/>
                          </a:solidFill>
                          <a:effectLst/>
                          <a:latin typeface="Arial" panose="020B0604020202020204" pitchFamily="34" charset="0"/>
                          <a:cs typeface="+mj-cs"/>
                        </a:rPr>
                        <a:t>אַף לָא </a:t>
                      </a:r>
                      <a:r>
                        <a:rPr lang="he-IL" sz="2700" b="1" i="0" u="none" strike="noStrike">
                          <a:solidFill>
                            <a:srgbClr val="FFFF00"/>
                          </a:solidFill>
                          <a:effectLst/>
                          <a:latin typeface="Arial" panose="020B0604020202020204" pitchFamily="34" charset="0"/>
                          <a:cs typeface="+mj-cs"/>
                        </a:rPr>
                        <a:t>קַבֵילתָא אוּלפַן </a:t>
                      </a:r>
                      <a:r>
                        <a:rPr lang="he-IL" sz="2700" b="0" i="0" u="none" strike="noStrike">
                          <a:solidFill>
                            <a:schemeClr val="bg1"/>
                          </a:solidFill>
                          <a:effectLst/>
                          <a:latin typeface="Arial" panose="020B0604020202020204" pitchFamily="34" charset="0"/>
                          <a:cs typeface="+mj-cs"/>
                        </a:rPr>
                        <a:t>אֹורָיתָא אַף לְפִתגָמֵי בִרכָן וּלוָטִין קְיָמִי דַאְקֵימִית עִמְכֹון </a:t>
                      </a:r>
                      <a:r>
                        <a:rPr lang="he-IL" sz="2700" b="1" i="0" u="none" strike="noStrike">
                          <a:solidFill>
                            <a:srgbClr val="FFC000"/>
                          </a:solidFill>
                          <a:effectLst/>
                          <a:latin typeface="Arial" panose="020B0604020202020204" pitchFamily="34" charset="0"/>
                          <a:cs typeface="+mj-cs"/>
                        </a:rPr>
                        <a:t>בְחֹורֵב לָא אַרכֵינתָא</a:t>
                      </a:r>
                      <a:r>
                        <a:rPr lang="he-IL" sz="2700" b="0" i="0" u="none" strike="noStrike">
                          <a:solidFill>
                            <a:srgbClr val="FFC000"/>
                          </a:solidFill>
                          <a:effectLst/>
                          <a:latin typeface="Arial" panose="020B0604020202020204" pitchFamily="34" charset="0"/>
                          <a:cs typeface="+mj-cs"/>
                        </a:rPr>
                        <a:t> </a:t>
                      </a:r>
                      <a:r>
                        <a:rPr lang="he-IL" sz="2700" b="0" i="0" u="none" strike="noStrike">
                          <a:solidFill>
                            <a:schemeClr val="bg1"/>
                          </a:solidFill>
                          <a:effectLst/>
                          <a:latin typeface="Arial" panose="020B0604020202020204" pitchFamily="34" charset="0"/>
                          <a:cs typeface="+mj-cs"/>
                        </a:rPr>
                        <a:t>אוּדנָך לְקַבָלָא אְרֵי גְלֵי קֳדָמַי דִתשַקָרָא תְשַקַר וּמָרֵיד מִמְעַיִין יִתקְרֵי לָך׃ </a:t>
                      </a:r>
                      <a:r>
                        <a:rPr lang="he-IL" sz="2700" b="0" i="0" u="none" strike="noStrike">
                          <a:solidFill>
                            <a:srgbClr val="00B0F0"/>
                          </a:solidFill>
                          <a:effectLst/>
                          <a:latin typeface="Arial" panose="020B0604020202020204" pitchFamily="34" charset="0"/>
                          <a:cs typeface="+mj-cs"/>
                        </a:rPr>
                        <a:t>ט</a:t>
                      </a:r>
                      <a:r>
                        <a:rPr lang="he-IL" sz="2700" b="0" i="0" u="none" strike="noStrike">
                          <a:solidFill>
                            <a:schemeClr val="bg1"/>
                          </a:solidFill>
                          <a:effectLst/>
                          <a:latin typeface="Arial" panose="020B0604020202020204" pitchFamily="34" charset="0"/>
                          <a:cs typeface="+mj-cs"/>
                        </a:rPr>
                        <a:t>      בְדִיל שְמִי אֲרַחֵיק רוּגזִי וְתֻשבַחתִי אְקַיֵים לָך בְדִיל דְלָא לְשֵיצָיוּתָך׃ </a:t>
                      </a:r>
                      <a:endParaRPr lang="he-IL" sz="2700">
                        <a:solidFill>
                          <a:schemeClr val="bg1"/>
                        </a:solidFill>
                        <a:effectLst/>
                        <a:cs typeface="+mj-cs"/>
                      </a:endParaRPr>
                    </a:p>
                  </a:txBody>
                  <a:tcPr marL="63500" marR="63500" marT="63500" marB="63500">
                    <a:lnL>
                      <a:noFill/>
                    </a:lnL>
                    <a:lnR>
                      <a:noFill/>
                    </a:lnR>
                    <a:lnT>
                      <a:noFill/>
                    </a:lnT>
                    <a:lnB>
                      <a:noFill/>
                    </a:lnB>
                    <a:noFill/>
                  </a:tcPr>
                </a:tc>
                <a:tc>
                  <a:txBody>
                    <a:bodyPr/>
                    <a:lstStyle/>
                    <a:p>
                      <a:pPr algn="r" rtl="1" fontAlgn="t">
                        <a:spcBef>
                          <a:spcPts val="0"/>
                        </a:spcBef>
                        <a:spcAft>
                          <a:spcPts val="0"/>
                        </a:spcAft>
                      </a:pPr>
                      <a:r>
                        <a:rPr lang="he-IL" sz="2700" b="1" i="0" u="none" strike="noStrike">
                          <a:solidFill>
                            <a:srgbClr val="00B0F0"/>
                          </a:solidFill>
                          <a:effectLst/>
                          <a:latin typeface="Arial" panose="020B0604020202020204" pitchFamily="34" charset="0"/>
                          <a:cs typeface="+mj-cs"/>
                        </a:rPr>
                        <a:t>ספריה</a:t>
                      </a:r>
                      <a:endParaRPr lang="he-IL" sz="2700">
                        <a:solidFill>
                          <a:srgbClr val="00B0F0"/>
                        </a:solidFill>
                        <a:effectLst/>
                        <a:cs typeface="+mj-cs"/>
                      </a:endParaRPr>
                    </a:p>
                    <a:p>
                      <a:pPr algn="r" rtl="1" fontAlgn="t">
                        <a:spcBef>
                          <a:spcPts val="0"/>
                        </a:spcBef>
                        <a:spcAft>
                          <a:spcPts val="0"/>
                        </a:spcAft>
                      </a:pPr>
                      <a:r>
                        <a:rPr lang="he-IL" sz="2700" b="0" i="0" u="none" strike="noStrike">
                          <a:solidFill>
                            <a:srgbClr val="00B0F0"/>
                          </a:solidFill>
                          <a:effectLst/>
                          <a:latin typeface="Arial" panose="020B0604020202020204" pitchFamily="34" charset="0"/>
                          <a:cs typeface="+mj-cs"/>
                        </a:rPr>
                        <a:t>ח</a:t>
                      </a:r>
                      <a:r>
                        <a:rPr lang="he-IL" sz="2700" b="0" i="0" u="none" strike="noStrike">
                          <a:solidFill>
                            <a:schemeClr val="bg1"/>
                          </a:solidFill>
                          <a:effectLst/>
                          <a:latin typeface="Arial" panose="020B0604020202020204" pitchFamily="34" charset="0"/>
                          <a:cs typeface="+mj-cs"/>
                        </a:rPr>
                        <a:t>  </a:t>
                      </a:r>
                      <a:r>
                        <a:rPr lang="he-IL" sz="2700" b="1" i="0" u="none" strike="noStrike">
                          <a:solidFill>
                            <a:srgbClr val="92D050"/>
                          </a:solidFill>
                          <a:effectLst/>
                          <a:latin typeface="Arial" panose="020B0604020202020204" pitchFamily="34" charset="0"/>
                          <a:cs typeface="+mj-cs"/>
                        </a:rPr>
                        <a:t>אַף לָא שְׁמַעְתְּ לְמִלֵי נְבִיַיָא</a:t>
                      </a:r>
                      <a:r>
                        <a:rPr lang="he-IL" sz="2700" b="0" i="0" u="none" strike="noStrike">
                          <a:solidFill>
                            <a:srgbClr val="92D050"/>
                          </a:solidFill>
                          <a:effectLst/>
                          <a:latin typeface="Arial" panose="020B0604020202020204" pitchFamily="34" charset="0"/>
                          <a:cs typeface="+mj-cs"/>
                        </a:rPr>
                        <a:t> </a:t>
                      </a:r>
                      <a:r>
                        <a:rPr lang="he-IL" sz="2700" b="0" i="0" u="none" strike="noStrike">
                          <a:solidFill>
                            <a:schemeClr val="bg1"/>
                          </a:solidFill>
                          <a:effectLst/>
                          <a:latin typeface="Arial" panose="020B0604020202020204" pitchFamily="34" charset="0"/>
                          <a:cs typeface="+mj-cs"/>
                        </a:rPr>
                        <a:t>אַף לָא </a:t>
                      </a:r>
                      <a:r>
                        <a:rPr lang="he-IL" sz="2700" b="1" i="0" u="none" strike="noStrike">
                          <a:solidFill>
                            <a:srgbClr val="FFFF00"/>
                          </a:solidFill>
                          <a:effectLst/>
                          <a:latin typeface="Arial" panose="020B0604020202020204" pitchFamily="34" charset="0"/>
                          <a:cs typeface="+mj-cs"/>
                        </a:rPr>
                        <a:t>קַבֵּילְתָּא אוּלְפַן</a:t>
                      </a:r>
                      <a:r>
                        <a:rPr lang="he-IL" sz="2700" b="1" i="0" u="none" strike="noStrike">
                          <a:solidFill>
                            <a:schemeClr val="bg1"/>
                          </a:solidFill>
                          <a:effectLst/>
                          <a:latin typeface="Arial" panose="020B0604020202020204" pitchFamily="34" charset="0"/>
                          <a:cs typeface="+mj-cs"/>
                        </a:rPr>
                        <a:t> </a:t>
                      </a:r>
                      <a:r>
                        <a:rPr lang="he-IL" sz="2700" b="0" i="0" u="none" strike="noStrike">
                          <a:solidFill>
                            <a:schemeClr val="bg1"/>
                          </a:solidFill>
                          <a:effectLst/>
                          <a:latin typeface="Arial" panose="020B0604020202020204" pitchFamily="34" charset="0"/>
                          <a:cs typeface="+mj-cs"/>
                        </a:rPr>
                        <a:t>אוֹרַיְתָא אַף לְפִתְגָמֵי בִּרְכַּן וּלְוָטִין קְיָמִי דַאֲקֵמִית עִמְכוֹן </a:t>
                      </a:r>
                      <a:r>
                        <a:rPr lang="he-IL" sz="2700" b="1" i="0" u="none" strike="noStrike">
                          <a:solidFill>
                            <a:srgbClr val="FFC000"/>
                          </a:solidFill>
                          <a:effectLst/>
                          <a:latin typeface="Arial" panose="020B0604020202020204" pitchFamily="34" charset="0"/>
                          <a:cs typeface="+mj-cs"/>
                        </a:rPr>
                        <a:t>בְּחוֹרֵב לָא אַרִיכֵינְתָּא</a:t>
                      </a:r>
                      <a:r>
                        <a:rPr lang="he-IL" sz="2700" b="0" i="0" u="none" strike="noStrike">
                          <a:solidFill>
                            <a:srgbClr val="FFC000"/>
                          </a:solidFill>
                          <a:effectLst/>
                          <a:latin typeface="Arial" panose="020B0604020202020204" pitchFamily="34" charset="0"/>
                          <a:cs typeface="+mj-cs"/>
                        </a:rPr>
                        <a:t> </a:t>
                      </a:r>
                      <a:r>
                        <a:rPr lang="he-IL" sz="2700" b="0" i="0" u="none" strike="noStrike">
                          <a:solidFill>
                            <a:schemeClr val="bg1"/>
                          </a:solidFill>
                          <a:effectLst/>
                          <a:latin typeface="Arial" panose="020B0604020202020204" pitchFamily="34" charset="0"/>
                          <a:cs typeface="+mj-cs"/>
                        </a:rPr>
                        <a:t>אוּדְנָךְ לְקַבָּלָא אֲרֵי גְלֵי קֳדָמַי דְשַׁקָרָא תְשַׁקֵר וּמְרוֹד מִמְעַיִן יִתְקְרֵי לָךְ: </a:t>
                      </a:r>
                      <a:r>
                        <a:rPr lang="he-IL" sz="2700" b="0" i="0" u="none" strike="noStrike">
                          <a:solidFill>
                            <a:srgbClr val="00B0F0"/>
                          </a:solidFill>
                          <a:effectLst/>
                          <a:latin typeface="Arial" panose="020B0604020202020204" pitchFamily="34" charset="0"/>
                          <a:cs typeface="+mj-cs"/>
                        </a:rPr>
                        <a:t>ט</a:t>
                      </a:r>
                      <a:r>
                        <a:rPr lang="he-IL" sz="2700" b="0" i="0" u="none" strike="noStrike">
                          <a:solidFill>
                            <a:schemeClr val="bg1"/>
                          </a:solidFill>
                          <a:effectLst/>
                          <a:latin typeface="Arial" panose="020B0604020202020204" pitchFamily="34" charset="0"/>
                          <a:cs typeface="+mj-cs"/>
                        </a:rPr>
                        <a:t>  בְּדִיל שְׁמִי אַרְחֵיק רוּגְזִי וְתוּשְׁבַּחְתִּי אָקִים לָךְ בְּדִיל דְלָא לְשֵׁיצָיוּתָךְ: </a:t>
                      </a:r>
                      <a:endParaRPr lang="he-IL" sz="2700">
                        <a:solidFill>
                          <a:schemeClr val="bg1"/>
                        </a:solidFill>
                        <a:effectLst/>
                        <a:cs typeface="+mj-cs"/>
                      </a:endParaRPr>
                    </a:p>
                  </a:txBody>
                  <a:tcPr marL="63500" marR="63500" marT="63500" marB="63500">
                    <a:lnL>
                      <a:noFill/>
                    </a:lnL>
                    <a:lnR>
                      <a:noFill/>
                    </a:lnR>
                    <a:lnT>
                      <a:noFill/>
                    </a:lnT>
                    <a:lnB>
                      <a:noFill/>
                    </a:lnB>
                    <a:noFill/>
                  </a:tcPr>
                </a:tc>
                <a:extLst>
                  <a:ext uri="{0D108BD9-81ED-4DB2-BD59-A6C34878D82A}">
                    <a16:rowId xmlns:a16="http://schemas.microsoft.com/office/drawing/2014/main" val="1271570918"/>
                  </a:ext>
                </a:extLst>
              </a:tr>
            </a:tbl>
          </a:graphicData>
        </a:graphic>
      </p:graphicFrame>
      <mc:AlternateContent xmlns:mc="http://schemas.openxmlformats.org/markup-compatibility/2006">
        <mc:Choice xmlns:p14="http://schemas.microsoft.com/office/powerpoint/2010/main" Requires="p14">
          <p:contentPart p14:bwMode="auto" r:id="rId8">
            <p14:nvContentPartPr>
              <p14:cNvPr id="3" name="Ink 2">
                <a:extLst>
                  <a:ext uri="{FF2B5EF4-FFF2-40B4-BE49-F238E27FC236}">
                    <a16:creationId xmlns:a16="http://schemas.microsoft.com/office/drawing/2014/main" id="{AF2447A4-87C4-E1B2-0C45-EA4F1DF12A11}"/>
                  </a:ext>
                </a:extLst>
              </p14:cNvPr>
              <p14:cNvContentPartPr/>
              <p14:nvPr/>
            </p14:nvContentPartPr>
            <p14:xfrm>
              <a:off x="5533440" y="858100"/>
              <a:ext cx="557280" cy="31320"/>
            </p14:xfrm>
          </p:contentPart>
        </mc:Choice>
        <mc:Fallback>
          <p:pic>
            <p:nvPicPr>
              <p:cNvPr id="3" name="Ink 2">
                <a:extLst>
                  <a:ext uri="{FF2B5EF4-FFF2-40B4-BE49-F238E27FC236}">
                    <a16:creationId xmlns:a16="http://schemas.microsoft.com/office/drawing/2014/main" id="{AF2447A4-87C4-E1B2-0C45-EA4F1DF12A11}"/>
                  </a:ext>
                </a:extLst>
              </p:cNvPr>
              <p:cNvPicPr/>
              <p:nvPr/>
            </p:nvPicPr>
            <p:blipFill>
              <a:blip r:embed="rId9"/>
              <a:stretch>
                <a:fillRect/>
              </a:stretch>
            </p:blipFill>
            <p:spPr>
              <a:xfrm>
                <a:off x="5515440" y="840100"/>
                <a:ext cx="59292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4" name="Ink 3">
                <a:extLst>
                  <a:ext uri="{FF2B5EF4-FFF2-40B4-BE49-F238E27FC236}">
                    <a16:creationId xmlns:a16="http://schemas.microsoft.com/office/drawing/2014/main" id="{3E1B03F9-A89F-03BA-6AEE-8EEDC739F60C}"/>
                  </a:ext>
                </a:extLst>
              </p14:cNvPr>
              <p14:cNvContentPartPr/>
              <p14:nvPr/>
            </p14:nvContentPartPr>
            <p14:xfrm>
              <a:off x="8357640" y="872500"/>
              <a:ext cx="712800" cy="48600"/>
            </p14:xfrm>
          </p:contentPart>
        </mc:Choice>
        <mc:Fallback>
          <p:pic>
            <p:nvPicPr>
              <p:cNvPr id="4" name="Ink 3">
                <a:extLst>
                  <a:ext uri="{FF2B5EF4-FFF2-40B4-BE49-F238E27FC236}">
                    <a16:creationId xmlns:a16="http://schemas.microsoft.com/office/drawing/2014/main" id="{3E1B03F9-A89F-03BA-6AEE-8EEDC739F60C}"/>
                  </a:ext>
                </a:extLst>
              </p:cNvPr>
              <p:cNvPicPr/>
              <p:nvPr/>
            </p:nvPicPr>
            <p:blipFill>
              <a:blip r:embed="rId11"/>
              <a:stretch>
                <a:fillRect/>
              </a:stretch>
            </p:blipFill>
            <p:spPr>
              <a:xfrm>
                <a:off x="8340000" y="854500"/>
                <a:ext cx="7484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5" name="Ink 4">
                <a:extLst>
                  <a:ext uri="{FF2B5EF4-FFF2-40B4-BE49-F238E27FC236}">
                    <a16:creationId xmlns:a16="http://schemas.microsoft.com/office/drawing/2014/main" id="{002A0229-C66F-9016-53C3-A9E22E22BF15}"/>
                  </a:ext>
                </a:extLst>
              </p14:cNvPr>
              <p14:cNvContentPartPr/>
              <p14:nvPr/>
            </p14:nvContentPartPr>
            <p14:xfrm>
              <a:off x="5875440" y="885460"/>
              <a:ext cx="426240" cy="454320"/>
            </p14:xfrm>
          </p:contentPart>
        </mc:Choice>
        <mc:Fallback>
          <p:pic>
            <p:nvPicPr>
              <p:cNvPr id="5" name="Ink 4">
                <a:extLst>
                  <a:ext uri="{FF2B5EF4-FFF2-40B4-BE49-F238E27FC236}">
                    <a16:creationId xmlns:a16="http://schemas.microsoft.com/office/drawing/2014/main" id="{002A0229-C66F-9016-53C3-A9E22E22BF15}"/>
                  </a:ext>
                </a:extLst>
              </p:cNvPr>
              <p:cNvPicPr/>
              <p:nvPr/>
            </p:nvPicPr>
            <p:blipFill>
              <a:blip r:embed="rId13"/>
              <a:stretch>
                <a:fillRect/>
              </a:stretch>
            </p:blipFill>
            <p:spPr>
              <a:xfrm>
                <a:off x="5857800" y="867460"/>
                <a:ext cx="461880" cy="4899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7" name="Ink 6">
                <a:extLst>
                  <a:ext uri="{FF2B5EF4-FFF2-40B4-BE49-F238E27FC236}">
                    <a16:creationId xmlns:a16="http://schemas.microsoft.com/office/drawing/2014/main" id="{45821E24-A78B-4EEB-4ED5-1991D1F12C5E}"/>
                  </a:ext>
                </a:extLst>
              </p14:cNvPr>
              <p14:cNvContentPartPr/>
              <p14:nvPr/>
            </p14:nvContentPartPr>
            <p14:xfrm>
              <a:off x="5923680" y="4507060"/>
              <a:ext cx="415080" cy="586440"/>
            </p14:xfrm>
          </p:contentPart>
        </mc:Choice>
        <mc:Fallback>
          <p:pic>
            <p:nvPicPr>
              <p:cNvPr id="7" name="Ink 6">
                <a:extLst>
                  <a:ext uri="{FF2B5EF4-FFF2-40B4-BE49-F238E27FC236}">
                    <a16:creationId xmlns:a16="http://schemas.microsoft.com/office/drawing/2014/main" id="{45821E24-A78B-4EEB-4ED5-1991D1F12C5E}"/>
                  </a:ext>
                </a:extLst>
              </p:cNvPr>
              <p:cNvPicPr/>
              <p:nvPr/>
            </p:nvPicPr>
            <p:blipFill>
              <a:blip r:embed="rId15"/>
              <a:stretch>
                <a:fillRect/>
              </a:stretch>
            </p:blipFill>
            <p:spPr>
              <a:xfrm>
                <a:off x="5906040" y="4489420"/>
                <a:ext cx="450720" cy="6220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9" name="Ink 8">
                <a:extLst>
                  <a:ext uri="{FF2B5EF4-FFF2-40B4-BE49-F238E27FC236}">
                    <a16:creationId xmlns:a16="http://schemas.microsoft.com/office/drawing/2014/main" id="{EDD0EDFD-5545-1577-6DBA-9DB8246A44C0}"/>
                  </a:ext>
                </a:extLst>
              </p14:cNvPr>
              <p14:cNvContentPartPr/>
              <p14:nvPr/>
            </p14:nvContentPartPr>
            <p14:xfrm>
              <a:off x="1007520" y="767020"/>
              <a:ext cx="1938600" cy="90360"/>
            </p14:xfrm>
          </p:contentPart>
        </mc:Choice>
        <mc:Fallback>
          <p:pic>
            <p:nvPicPr>
              <p:cNvPr id="9" name="Ink 8">
                <a:extLst>
                  <a:ext uri="{FF2B5EF4-FFF2-40B4-BE49-F238E27FC236}">
                    <a16:creationId xmlns:a16="http://schemas.microsoft.com/office/drawing/2014/main" id="{EDD0EDFD-5545-1577-6DBA-9DB8246A44C0}"/>
                  </a:ext>
                </a:extLst>
              </p:cNvPr>
              <p:cNvPicPr/>
              <p:nvPr/>
            </p:nvPicPr>
            <p:blipFill>
              <a:blip r:embed="rId17"/>
              <a:stretch>
                <a:fillRect/>
              </a:stretch>
            </p:blipFill>
            <p:spPr>
              <a:xfrm>
                <a:off x="989520" y="749380"/>
                <a:ext cx="197424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0" name="Ink 9">
                <a:extLst>
                  <a:ext uri="{FF2B5EF4-FFF2-40B4-BE49-F238E27FC236}">
                    <a16:creationId xmlns:a16="http://schemas.microsoft.com/office/drawing/2014/main" id="{FC79A19D-7CE3-675C-2937-BFE320D69467}"/>
                  </a:ext>
                </a:extLst>
              </p14:cNvPr>
              <p14:cNvContentPartPr/>
              <p14:nvPr/>
            </p14:nvContentPartPr>
            <p14:xfrm>
              <a:off x="5295480" y="2084620"/>
              <a:ext cx="797040" cy="67680"/>
            </p14:xfrm>
          </p:contentPart>
        </mc:Choice>
        <mc:Fallback>
          <p:pic>
            <p:nvPicPr>
              <p:cNvPr id="10" name="Ink 9">
                <a:extLst>
                  <a:ext uri="{FF2B5EF4-FFF2-40B4-BE49-F238E27FC236}">
                    <a16:creationId xmlns:a16="http://schemas.microsoft.com/office/drawing/2014/main" id="{FC79A19D-7CE3-675C-2937-BFE320D69467}"/>
                  </a:ext>
                </a:extLst>
              </p:cNvPr>
              <p:cNvPicPr/>
              <p:nvPr/>
            </p:nvPicPr>
            <p:blipFill>
              <a:blip r:embed="rId19"/>
              <a:stretch>
                <a:fillRect/>
              </a:stretch>
            </p:blipFill>
            <p:spPr>
              <a:xfrm>
                <a:off x="5277480" y="2066980"/>
                <a:ext cx="83268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1" name="Ink 10">
                <a:extLst>
                  <a:ext uri="{FF2B5EF4-FFF2-40B4-BE49-F238E27FC236}">
                    <a16:creationId xmlns:a16="http://schemas.microsoft.com/office/drawing/2014/main" id="{72174DE1-F2F7-98E7-EA19-9E78EF21A199}"/>
                  </a:ext>
                </a:extLst>
              </p14:cNvPr>
              <p14:cNvContentPartPr/>
              <p14:nvPr/>
            </p14:nvContentPartPr>
            <p14:xfrm>
              <a:off x="4528320" y="2040340"/>
              <a:ext cx="572040" cy="43200"/>
            </p14:xfrm>
          </p:contentPart>
        </mc:Choice>
        <mc:Fallback>
          <p:pic>
            <p:nvPicPr>
              <p:cNvPr id="11" name="Ink 10">
                <a:extLst>
                  <a:ext uri="{FF2B5EF4-FFF2-40B4-BE49-F238E27FC236}">
                    <a16:creationId xmlns:a16="http://schemas.microsoft.com/office/drawing/2014/main" id="{72174DE1-F2F7-98E7-EA19-9E78EF21A199}"/>
                  </a:ext>
                </a:extLst>
              </p:cNvPr>
              <p:cNvPicPr/>
              <p:nvPr/>
            </p:nvPicPr>
            <p:blipFill>
              <a:blip r:embed="rId21"/>
              <a:stretch>
                <a:fillRect/>
              </a:stretch>
            </p:blipFill>
            <p:spPr>
              <a:xfrm>
                <a:off x="4510680" y="2022700"/>
                <a:ext cx="607680" cy="78840"/>
              </a:xfrm>
              <a:prstGeom prst="rect">
                <a:avLst/>
              </a:prstGeom>
            </p:spPr>
          </p:pic>
        </mc:Fallback>
      </mc:AlternateContent>
      <p:grpSp>
        <p:nvGrpSpPr>
          <p:cNvPr id="14" name="Group 13">
            <a:extLst>
              <a:ext uri="{FF2B5EF4-FFF2-40B4-BE49-F238E27FC236}">
                <a16:creationId xmlns:a16="http://schemas.microsoft.com/office/drawing/2014/main" id="{AA001C4D-3843-8403-760D-13DB014FB22D}"/>
              </a:ext>
            </a:extLst>
          </p:cNvPr>
          <p:cNvGrpSpPr/>
          <p:nvPr/>
        </p:nvGrpSpPr>
        <p:grpSpPr>
          <a:xfrm>
            <a:off x="3662880" y="3289540"/>
            <a:ext cx="2465640" cy="82800"/>
            <a:chOff x="3662880" y="3289540"/>
            <a:chExt cx="2465640" cy="82800"/>
          </a:xfrm>
        </p:grpSpPr>
        <mc:AlternateContent xmlns:mc="http://schemas.openxmlformats.org/markup-compatibility/2006">
          <mc:Choice xmlns:p14="http://schemas.microsoft.com/office/powerpoint/2010/main" Requires="p14">
            <p:contentPart p14:bwMode="auto" r:id="rId22">
              <p14:nvContentPartPr>
                <p14:cNvPr id="12" name="Ink 11">
                  <a:extLst>
                    <a:ext uri="{FF2B5EF4-FFF2-40B4-BE49-F238E27FC236}">
                      <a16:creationId xmlns:a16="http://schemas.microsoft.com/office/drawing/2014/main" id="{74EC3BA7-186B-14B7-2820-B513AFCC9E21}"/>
                    </a:ext>
                  </a:extLst>
                </p14:cNvPr>
                <p14:cNvContentPartPr/>
                <p14:nvPr/>
              </p14:nvContentPartPr>
              <p14:xfrm>
                <a:off x="4965720" y="3289540"/>
                <a:ext cx="1162800" cy="72720"/>
              </p14:xfrm>
            </p:contentPart>
          </mc:Choice>
          <mc:Fallback>
            <p:pic>
              <p:nvPicPr>
                <p:cNvPr id="12" name="Ink 11">
                  <a:extLst>
                    <a:ext uri="{FF2B5EF4-FFF2-40B4-BE49-F238E27FC236}">
                      <a16:creationId xmlns:a16="http://schemas.microsoft.com/office/drawing/2014/main" id="{74EC3BA7-186B-14B7-2820-B513AFCC9E21}"/>
                    </a:ext>
                  </a:extLst>
                </p:cNvPr>
                <p:cNvPicPr/>
                <p:nvPr/>
              </p:nvPicPr>
              <p:blipFill>
                <a:blip r:embed="rId23"/>
                <a:stretch>
                  <a:fillRect/>
                </a:stretch>
              </p:blipFill>
              <p:spPr>
                <a:xfrm>
                  <a:off x="4948080" y="3271540"/>
                  <a:ext cx="11984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3" name="Ink 12">
                  <a:extLst>
                    <a:ext uri="{FF2B5EF4-FFF2-40B4-BE49-F238E27FC236}">
                      <a16:creationId xmlns:a16="http://schemas.microsoft.com/office/drawing/2014/main" id="{771ED165-7ACD-A3B4-6A92-4D94CAE31802}"/>
                    </a:ext>
                  </a:extLst>
                </p14:cNvPr>
                <p14:cNvContentPartPr/>
                <p14:nvPr/>
              </p14:nvContentPartPr>
              <p14:xfrm>
                <a:off x="3662880" y="3313300"/>
                <a:ext cx="1266480" cy="59040"/>
              </p14:xfrm>
            </p:contentPart>
          </mc:Choice>
          <mc:Fallback>
            <p:pic>
              <p:nvPicPr>
                <p:cNvPr id="13" name="Ink 12">
                  <a:extLst>
                    <a:ext uri="{FF2B5EF4-FFF2-40B4-BE49-F238E27FC236}">
                      <a16:creationId xmlns:a16="http://schemas.microsoft.com/office/drawing/2014/main" id="{771ED165-7ACD-A3B4-6A92-4D94CAE31802}"/>
                    </a:ext>
                  </a:extLst>
                </p:cNvPr>
                <p:cNvPicPr/>
                <p:nvPr/>
              </p:nvPicPr>
              <p:blipFill>
                <a:blip r:embed="rId25"/>
                <a:stretch>
                  <a:fillRect/>
                </a:stretch>
              </p:blipFill>
              <p:spPr>
                <a:xfrm>
                  <a:off x="3645240" y="3295300"/>
                  <a:ext cx="1302120" cy="9468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26">
            <p14:nvContentPartPr>
              <p14:cNvPr id="15" name="Ink 14">
                <a:extLst>
                  <a:ext uri="{FF2B5EF4-FFF2-40B4-BE49-F238E27FC236}">
                    <a16:creationId xmlns:a16="http://schemas.microsoft.com/office/drawing/2014/main" id="{6317D716-2A0D-47BD-37FF-59F05DFE802A}"/>
                  </a:ext>
                </a:extLst>
              </p14:cNvPr>
              <p14:cNvContentPartPr/>
              <p14:nvPr/>
            </p14:nvContentPartPr>
            <p14:xfrm>
              <a:off x="3582600" y="1259500"/>
              <a:ext cx="1934640" cy="60120"/>
            </p14:xfrm>
          </p:contentPart>
        </mc:Choice>
        <mc:Fallback>
          <p:pic>
            <p:nvPicPr>
              <p:cNvPr id="15" name="Ink 14">
                <a:extLst>
                  <a:ext uri="{FF2B5EF4-FFF2-40B4-BE49-F238E27FC236}">
                    <a16:creationId xmlns:a16="http://schemas.microsoft.com/office/drawing/2014/main" id="{6317D716-2A0D-47BD-37FF-59F05DFE802A}"/>
                  </a:ext>
                </a:extLst>
              </p:cNvPr>
              <p:cNvPicPr/>
              <p:nvPr/>
            </p:nvPicPr>
            <p:blipFill>
              <a:blip r:embed="rId27"/>
              <a:stretch>
                <a:fillRect/>
              </a:stretch>
            </p:blipFill>
            <p:spPr>
              <a:xfrm>
                <a:off x="3551280" y="1228180"/>
                <a:ext cx="1997280" cy="1227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8">
            <p14:nvContentPartPr>
              <p14:cNvPr id="16" name="Ink 15">
                <a:extLst>
                  <a:ext uri="{FF2B5EF4-FFF2-40B4-BE49-F238E27FC236}">
                    <a16:creationId xmlns:a16="http://schemas.microsoft.com/office/drawing/2014/main" id="{F74013A6-0AEE-5F3E-057E-98E8BA42B310}"/>
                  </a:ext>
                </a:extLst>
              </p14:cNvPr>
              <p14:cNvContentPartPr/>
              <p14:nvPr/>
            </p14:nvContentPartPr>
            <p14:xfrm>
              <a:off x="4833240" y="1611580"/>
              <a:ext cx="1392840" cy="121320"/>
            </p14:xfrm>
          </p:contentPart>
        </mc:Choice>
        <mc:Fallback>
          <p:pic>
            <p:nvPicPr>
              <p:cNvPr id="16" name="Ink 15">
                <a:extLst>
                  <a:ext uri="{FF2B5EF4-FFF2-40B4-BE49-F238E27FC236}">
                    <a16:creationId xmlns:a16="http://schemas.microsoft.com/office/drawing/2014/main" id="{F74013A6-0AEE-5F3E-057E-98E8BA42B310}"/>
                  </a:ext>
                </a:extLst>
              </p:cNvPr>
              <p:cNvPicPr/>
              <p:nvPr/>
            </p:nvPicPr>
            <p:blipFill>
              <a:blip r:embed="rId29"/>
              <a:stretch>
                <a:fillRect/>
              </a:stretch>
            </p:blipFill>
            <p:spPr>
              <a:xfrm>
                <a:off x="4801920" y="1580260"/>
                <a:ext cx="1455480" cy="1839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0">
            <p14:nvContentPartPr>
              <p14:cNvPr id="17" name="Ink 16">
                <a:extLst>
                  <a:ext uri="{FF2B5EF4-FFF2-40B4-BE49-F238E27FC236}">
                    <a16:creationId xmlns:a16="http://schemas.microsoft.com/office/drawing/2014/main" id="{EC80783D-D5DE-241A-9020-383C2691CC81}"/>
                  </a:ext>
                </a:extLst>
              </p14:cNvPr>
              <p14:cNvContentPartPr/>
              <p14:nvPr/>
            </p14:nvContentPartPr>
            <p14:xfrm>
              <a:off x="3330960" y="2032780"/>
              <a:ext cx="3074400" cy="938520"/>
            </p14:xfrm>
          </p:contentPart>
        </mc:Choice>
        <mc:Fallback>
          <p:pic>
            <p:nvPicPr>
              <p:cNvPr id="17" name="Ink 16">
                <a:extLst>
                  <a:ext uri="{FF2B5EF4-FFF2-40B4-BE49-F238E27FC236}">
                    <a16:creationId xmlns:a16="http://schemas.microsoft.com/office/drawing/2014/main" id="{EC80783D-D5DE-241A-9020-383C2691CC81}"/>
                  </a:ext>
                </a:extLst>
              </p:cNvPr>
              <p:cNvPicPr/>
              <p:nvPr/>
            </p:nvPicPr>
            <p:blipFill>
              <a:blip r:embed="rId31"/>
              <a:stretch>
                <a:fillRect/>
              </a:stretch>
            </p:blipFill>
            <p:spPr>
              <a:xfrm>
                <a:off x="3299640" y="2001460"/>
                <a:ext cx="3137040" cy="10011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2">
            <p14:nvContentPartPr>
              <p14:cNvPr id="18" name="Ink 17">
                <a:extLst>
                  <a:ext uri="{FF2B5EF4-FFF2-40B4-BE49-F238E27FC236}">
                    <a16:creationId xmlns:a16="http://schemas.microsoft.com/office/drawing/2014/main" id="{40AD8E7F-28A6-4545-F290-A7E63E7BD07A}"/>
                  </a:ext>
                </a:extLst>
              </p14:cNvPr>
              <p14:cNvContentPartPr/>
              <p14:nvPr/>
            </p14:nvContentPartPr>
            <p14:xfrm>
              <a:off x="5315280" y="2907940"/>
              <a:ext cx="968400" cy="403560"/>
            </p14:xfrm>
          </p:contentPart>
        </mc:Choice>
        <mc:Fallback>
          <p:pic>
            <p:nvPicPr>
              <p:cNvPr id="18" name="Ink 17">
                <a:extLst>
                  <a:ext uri="{FF2B5EF4-FFF2-40B4-BE49-F238E27FC236}">
                    <a16:creationId xmlns:a16="http://schemas.microsoft.com/office/drawing/2014/main" id="{40AD8E7F-28A6-4545-F290-A7E63E7BD07A}"/>
                  </a:ext>
                </a:extLst>
              </p:cNvPr>
              <p:cNvPicPr/>
              <p:nvPr/>
            </p:nvPicPr>
            <p:blipFill>
              <a:blip r:embed="rId33"/>
              <a:stretch>
                <a:fillRect/>
              </a:stretch>
            </p:blipFill>
            <p:spPr>
              <a:xfrm>
                <a:off x="5283960" y="2876620"/>
                <a:ext cx="1031040" cy="4662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9" name="Ink 18">
                <a:extLst>
                  <a:ext uri="{FF2B5EF4-FFF2-40B4-BE49-F238E27FC236}">
                    <a16:creationId xmlns:a16="http://schemas.microsoft.com/office/drawing/2014/main" id="{0FD8AF77-E441-8AC0-350F-F6D3F6E743E5}"/>
                  </a:ext>
                </a:extLst>
              </p14:cNvPr>
              <p14:cNvContentPartPr/>
              <p14:nvPr/>
            </p14:nvContentPartPr>
            <p14:xfrm>
              <a:off x="2483520" y="3297460"/>
              <a:ext cx="852840" cy="477360"/>
            </p14:xfrm>
          </p:contentPart>
        </mc:Choice>
        <mc:Fallback>
          <p:pic>
            <p:nvPicPr>
              <p:cNvPr id="19" name="Ink 18">
                <a:extLst>
                  <a:ext uri="{FF2B5EF4-FFF2-40B4-BE49-F238E27FC236}">
                    <a16:creationId xmlns:a16="http://schemas.microsoft.com/office/drawing/2014/main" id="{0FD8AF77-E441-8AC0-350F-F6D3F6E743E5}"/>
                  </a:ext>
                </a:extLst>
              </p:cNvPr>
              <p:cNvPicPr/>
              <p:nvPr/>
            </p:nvPicPr>
            <p:blipFill>
              <a:blip r:embed="rId35"/>
              <a:stretch>
                <a:fillRect/>
              </a:stretch>
            </p:blipFill>
            <p:spPr>
              <a:xfrm>
                <a:off x="2465520" y="3279820"/>
                <a:ext cx="888480" cy="513000"/>
              </a:xfrm>
              <a:prstGeom prst="rect">
                <a:avLst/>
              </a:prstGeom>
            </p:spPr>
          </p:pic>
        </mc:Fallback>
      </mc:AlternateContent>
    </p:spTree>
    <p:extLst>
      <p:ext uri="{BB962C8B-B14F-4D97-AF65-F5344CB8AC3E}">
        <p14:creationId xmlns:p14="http://schemas.microsoft.com/office/powerpoint/2010/main" val="3034532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715500" cy="6808063"/>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22" name="Ink 321">
                <a:extLst>
                  <a:ext uri="{FF2B5EF4-FFF2-40B4-BE49-F238E27FC236}">
                    <a16:creationId xmlns:a16="http://schemas.microsoft.com/office/drawing/2014/main" id="{9778404F-19D8-7610-2D1F-CD5DC2571606}"/>
                  </a:ext>
                </a:extLst>
              </p14:cNvPr>
              <p14:cNvContentPartPr/>
              <p14:nvPr/>
            </p14:nvContentPartPr>
            <p14:xfrm>
              <a:off x="-923520" y="1362820"/>
              <a:ext cx="22320" cy="19080"/>
            </p14:xfrm>
          </p:contentPart>
        </mc:Choice>
        <mc:Fallback xmlns="">
          <p:pic>
            <p:nvPicPr>
              <p:cNvPr id="322" name="Ink 321">
                <a:extLst>
                  <a:ext uri="{FF2B5EF4-FFF2-40B4-BE49-F238E27FC236}">
                    <a16:creationId xmlns:a16="http://schemas.microsoft.com/office/drawing/2014/main" id="{9778404F-19D8-7610-2D1F-CD5DC2571606}"/>
                  </a:ext>
                </a:extLst>
              </p:cNvPr>
              <p:cNvPicPr/>
              <p:nvPr/>
            </p:nvPicPr>
            <p:blipFill>
              <a:blip r:embed="rId7"/>
              <a:stretch>
                <a:fillRect/>
              </a:stretch>
            </p:blipFill>
            <p:spPr>
              <a:xfrm>
                <a:off x="-941520" y="1344820"/>
                <a:ext cx="57960" cy="54720"/>
              </a:xfrm>
              <a:prstGeom prst="rect">
                <a:avLst/>
              </a:prstGeom>
            </p:spPr>
          </p:pic>
        </mc:Fallback>
      </mc:AlternateContent>
      <p:sp>
        <p:nvSpPr>
          <p:cNvPr id="4" name="TextBox 3">
            <a:extLst>
              <a:ext uri="{FF2B5EF4-FFF2-40B4-BE49-F238E27FC236}">
                <a16:creationId xmlns:a16="http://schemas.microsoft.com/office/drawing/2014/main" id="{8213CB94-EEF3-0B90-491B-5C093D61EA22}"/>
              </a:ext>
            </a:extLst>
          </p:cNvPr>
          <p:cNvSpPr txBox="1"/>
          <p:nvPr/>
        </p:nvSpPr>
        <p:spPr>
          <a:xfrm>
            <a:off x="349250" y="152817"/>
            <a:ext cx="8667749" cy="6432530"/>
          </a:xfrm>
          <a:prstGeom prst="rect">
            <a:avLst/>
          </a:prstGeom>
          <a:noFill/>
        </p:spPr>
        <p:txBody>
          <a:bodyPr wrap="square">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cs typeface="+mj-cs"/>
              </a:rPr>
              <a:t>Likutei Moharan 2:1:3</a:t>
            </a:r>
          </a:p>
          <a:p>
            <a:pPr algn="r" rtl="0">
              <a:spcBef>
                <a:spcPts val="0"/>
              </a:spcBef>
              <a:spcAft>
                <a:spcPts val="0"/>
              </a:spcAft>
            </a:pPr>
            <a:r>
              <a:rPr lang="he-IL" sz="2400" i="0" u="none" strike="noStrike">
                <a:solidFill>
                  <a:srgbClr val="FFFF00"/>
                </a:solidFill>
                <a:effectLst/>
                <a:latin typeface="Arial" panose="020B0604020202020204" pitchFamily="34" charset="0"/>
                <a:cs typeface="+mj-cs"/>
              </a:rPr>
              <a:t>א כִּי עִקַּר כְּלֵי זֵינוֹ שֶׁל מָשִׁיחַ הוּא הַתְּפִלָּה, שֶׁהוּא בְּחִינַת חֹטֶם, כְּמוֹ שֶׁכָּתוּב (ישעיהו מ״ח:ט׳): וּתְהִלָּתִי אֶחֱטָם לָךְ; וּמִשָּׁם עִקַּר חִיּוּתוֹ, וְכָל מִלְחַמְתּוֹ שֶׁיַּעֲשֶׂה וְכָל הַכְּבִישׁוֹת שֶׁיִּכְבֹּשׁ – הַכֹּל מִשָּׁם, כְּמוֹ שֶׁכָּתוּב (שם יא): וַהֲרִיחוֹ בְּיִרְאַת ה' וְכוּ' – זֶה בְּחִינַת חֹטֶם,</a:t>
            </a:r>
          </a:p>
          <a:p>
            <a:pPr rtl="0">
              <a:spcBef>
                <a:spcPts val="0"/>
              </a:spcBef>
              <a:spcAft>
                <a:spcPts val="0"/>
              </a:spcAft>
            </a:pPr>
            <a:r>
              <a:rPr lang="en-US" sz="2000" i="0" u="none" strike="noStrike">
                <a:solidFill>
                  <a:srgbClr val="FFC000"/>
                </a:solidFill>
                <a:effectLst/>
                <a:latin typeface="Arial" panose="020B0604020202020204" pitchFamily="34" charset="0"/>
                <a:cs typeface="+mj-cs"/>
              </a:rPr>
              <a:t>For the basic weapon of Mashiach is prayer. This is the aspect of ChoTeM (the nose), as is written (</a:t>
            </a:r>
            <a:r>
              <a:rPr lang="en-US" sz="2000" i="0" u="none" strike="noStrike">
                <a:solidFill>
                  <a:srgbClr val="00B0F0"/>
                </a:solidFill>
                <a:effectLst/>
                <a:latin typeface="Arial" panose="020B0604020202020204" pitchFamily="34" charset="0"/>
                <a:cs typeface="+mj-cs"/>
              </a:rPr>
              <a:t>Isaiah 48:9</a:t>
            </a:r>
            <a:r>
              <a:rPr lang="en-US" sz="2000" i="0" u="none" strike="noStrike">
                <a:solidFill>
                  <a:srgbClr val="FFC000"/>
                </a:solidFill>
                <a:effectLst/>
                <a:latin typeface="Arial" panose="020B0604020202020204" pitchFamily="34" charset="0"/>
                <a:cs typeface="+mj-cs"/>
              </a:rPr>
              <a:t>), </a:t>
            </a:r>
            <a:r>
              <a:rPr lang="en-US" sz="2000" i="0" u="none" strike="noStrike">
                <a:solidFill>
                  <a:srgbClr val="00B0F0"/>
                </a:solidFill>
                <a:effectLst/>
                <a:latin typeface="Arial" panose="020B0604020202020204" pitchFamily="34" charset="0"/>
                <a:cs typeface="+mj-cs"/>
              </a:rPr>
              <a:t>“For My praise, eChToM (I will restrain My anger) from you.”</a:t>
            </a:r>
            <a:r>
              <a:rPr lang="en-US" sz="2000" i="0" u="none" strike="noStrike">
                <a:solidFill>
                  <a:srgbClr val="FFC000"/>
                </a:solidFill>
                <a:effectLst/>
                <a:latin typeface="Arial" panose="020B0604020202020204" pitchFamily="34" charset="0"/>
                <a:cs typeface="+mj-cs"/>
              </a:rPr>
              <a:t> [Mashiach’s] main vitality is from [the nose]. All the wars he will wage, and all his conquests, will be from there, as is written (</a:t>
            </a:r>
            <a:r>
              <a:rPr lang="en-US" sz="2000" i="0" u="none" strike="noStrike">
                <a:solidFill>
                  <a:srgbClr val="00B0F0"/>
                </a:solidFill>
                <a:effectLst/>
                <a:latin typeface="Arial" panose="020B0604020202020204" pitchFamily="34" charset="0"/>
                <a:cs typeface="+mj-cs"/>
              </a:rPr>
              <a:t>Isaiah 11:3</a:t>
            </a:r>
            <a:r>
              <a:rPr lang="en-US" sz="2000" i="0" u="none" strike="noStrike">
                <a:solidFill>
                  <a:srgbClr val="FFC000"/>
                </a:solidFill>
                <a:effectLst/>
                <a:latin typeface="Arial" panose="020B0604020202020204" pitchFamily="34" charset="0"/>
                <a:cs typeface="+mj-cs"/>
              </a:rPr>
              <a:t>), </a:t>
            </a:r>
            <a:r>
              <a:rPr lang="en-US" sz="2000" i="0" u="none" strike="noStrike">
                <a:solidFill>
                  <a:srgbClr val="00B0F0"/>
                </a:solidFill>
                <a:effectLst/>
                <a:latin typeface="Arial" panose="020B0604020202020204" pitchFamily="34" charset="0"/>
                <a:cs typeface="+mj-cs"/>
              </a:rPr>
              <a:t>“He shall breathe of the fear of God.” </a:t>
            </a:r>
            <a:r>
              <a:rPr lang="en-US" sz="2000" i="0" u="none" strike="noStrike">
                <a:solidFill>
                  <a:srgbClr val="FFC000"/>
                </a:solidFill>
                <a:effectLst/>
                <a:latin typeface="Arial" panose="020B0604020202020204" pitchFamily="34" charset="0"/>
                <a:cs typeface="+mj-cs"/>
              </a:rPr>
              <a:t>This is the aspect of chotem .</a:t>
            </a:r>
          </a:p>
          <a:p>
            <a:pPr rtl="0">
              <a:spcBef>
                <a:spcPts val="0"/>
              </a:spcBef>
              <a:spcAft>
                <a:spcPts val="0"/>
              </a:spcAft>
            </a:pPr>
            <a:endParaRPr lang="en-US" sz="2000" b="1" i="0" u="none" strike="noStrike">
              <a:solidFill>
                <a:srgbClr val="FFC000"/>
              </a:solidFill>
              <a:effectLst/>
              <a:latin typeface="Arial" panose="020B0604020202020204" pitchFamily="34" charset="0"/>
              <a:cs typeface="+mj-cs"/>
            </a:endParaRPr>
          </a:p>
          <a:p>
            <a:pPr rtl="0">
              <a:spcBef>
                <a:spcPts val="0"/>
              </a:spcBef>
              <a:spcAft>
                <a:spcPts val="0"/>
              </a:spcAft>
            </a:pPr>
            <a:r>
              <a:rPr lang="en-US" sz="2400" b="1" i="0" u="none" strike="noStrike">
                <a:solidFill>
                  <a:srgbClr val="FFC000"/>
                </a:solidFill>
                <a:effectLst/>
                <a:latin typeface="Arial" panose="020B0604020202020204" pitchFamily="34" charset="0"/>
                <a:cs typeface="+mj-cs"/>
              </a:rPr>
              <a:t>Likutei Moharan 9:4:2</a:t>
            </a:r>
          </a:p>
          <a:p>
            <a:pPr algn="r" rtl="0">
              <a:spcBef>
                <a:spcPts val="0"/>
              </a:spcBef>
              <a:spcAft>
                <a:spcPts val="0"/>
              </a:spcAft>
            </a:pPr>
            <a:r>
              <a:rPr lang="he-IL" sz="2400" i="0" u="none" strike="noStrike">
                <a:solidFill>
                  <a:srgbClr val="FFFF00"/>
                </a:solidFill>
                <a:effectLst/>
                <a:latin typeface="Arial" panose="020B0604020202020204" pitchFamily="34" charset="0"/>
                <a:cs typeface="+mj-cs"/>
              </a:rPr>
              <a:t>וּמָשִׁיחַ הוּא כָּלוּל כָּל הַתְּפִלּוֹת, וּבִשְׁבִיל זֶה יִהְיֶה מָשִׁיחַ מוֹרַח וְדָאִין (כמו שאמרו רז"ל סנהדרין צג:), כִּי הַתְּפִלּוֹת הֵם בְּחִינַת חֹטֶם, כְּמוֹ שֶׁכָּתוּב (ישעיהו מח): וּתְהִלָּתִי אֶחֱטָם לָךְ:</a:t>
            </a:r>
          </a:p>
          <a:p>
            <a:pPr rtl="0">
              <a:spcBef>
                <a:spcPts val="0"/>
              </a:spcBef>
              <a:spcAft>
                <a:spcPts val="0"/>
              </a:spcAft>
            </a:pPr>
            <a:r>
              <a:rPr lang="en-US" sz="2000" i="0" u="none" strike="noStrike">
                <a:solidFill>
                  <a:srgbClr val="FFC000"/>
                </a:solidFill>
                <a:effectLst/>
                <a:latin typeface="Arial" panose="020B0604020202020204" pitchFamily="34" charset="0"/>
                <a:cs typeface="+mj-cs"/>
              </a:rPr>
              <a:t>And Mashiach &lt;is comprised of&gt; all the prayers. This is why [the Sages said that] the Mashiach will judge through the power of smell (</a:t>
            </a:r>
            <a:r>
              <a:rPr lang="en-US" sz="2000" i="0" u="none" strike="noStrike">
                <a:solidFill>
                  <a:srgbClr val="00B0F0"/>
                </a:solidFill>
                <a:effectLst/>
                <a:latin typeface="Arial" panose="020B0604020202020204" pitchFamily="34" charset="0"/>
                <a:cs typeface="+mj-cs"/>
              </a:rPr>
              <a:t>Sanhedrin 93b</a:t>
            </a:r>
            <a:r>
              <a:rPr lang="en-US" sz="2000" i="0" u="none" strike="noStrike">
                <a:solidFill>
                  <a:srgbClr val="FFC000"/>
                </a:solidFill>
                <a:effectLst/>
                <a:latin typeface="Arial" panose="020B0604020202020204" pitchFamily="34" charset="0"/>
                <a:cs typeface="+mj-cs"/>
              </a:rPr>
              <a:t>). For &lt;prayer&gt; corresponds to the ChoTeM (nose), as in (</a:t>
            </a:r>
            <a:r>
              <a:rPr lang="en-US" sz="2000" i="0" u="none" strike="noStrike">
                <a:solidFill>
                  <a:srgbClr val="00B0F0"/>
                </a:solidFill>
                <a:effectLst/>
                <a:latin typeface="Arial" panose="020B0604020202020204" pitchFamily="34" charset="0"/>
                <a:cs typeface="+mj-cs"/>
              </a:rPr>
              <a:t>Isaiah 48:9</a:t>
            </a:r>
            <a:r>
              <a:rPr lang="en-US" sz="2000" i="0" u="none" strike="noStrike">
                <a:solidFill>
                  <a:srgbClr val="FFC000"/>
                </a:solidFill>
                <a:effectLst/>
                <a:latin typeface="Arial" panose="020B0604020202020204" pitchFamily="34" charset="0"/>
                <a:cs typeface="+mj-cs"/>
              </a:rPr>
              <a:t>), </a:t>
            </a:r>
            <a:r>
              <a:rPr lang="en-US" sz="2000" i="0" u="none" strike="noStrike">
                <a:solidFill>
                  <a:srgbClr val="00B0F0"/>
                </a:solidFill>
                <a:effectLst/>
                <a:latin typeface="Arial" panose="020B0604020202020204" pitchFamily="34" charset="0"/>
                <a:cs typeface="+mj-cs"/>
              </a:rPr>
              <a:t>“For My praise [i.e., prayer], eChToM (I will restrain My anger) for you.”</a:t>
            </a:r>
          </a:p>
        </p:txBody>
      </p:sp>
      <mc:AlternateContent xmlns:mc="http://schemas.openxmlformats.org/markup-compatibility/2006">
        <mc:Choice xmlns:p14="http://schemas.microsoft.com/office/powerpoint/2010/main" Requires="p14">
          <p:contentPart p14:bwMode="auto" r:id="rId8">
            <p14:nvContentPartPr>
              <p14:cNvPr id="2" name="Ink 1">
                <a:extLst>
                  <a:ext uri="{FF2B5EF4-FFF2-40B4-BE49-F238E27FC236}">
                    <a16:creationId xmlns:a16="http://schemas.microsoft.com/office/drawing/2014/main" id="{5B85B90F-E43A-B516-2CCB-87633F10924D}"/>
                  </a:ext>
                </a:extLst>
              </p14:cNvPr>
              <p14:cNvContentPartPr/>
              <p14:nvPr/>
            </p14:nvContentPartPr>
            <p14:xfrm>
              <a:off x="3295320" y="1936300"/>
              <a:ext cx="2015280" cy="89280"/>
            </p14:xfrm>
          </p:contentPart>
        </mc:Choice>
        <mc:Fallback>
          <p:pic>
            <p:nvPicPr>
              <p:cNvPr id="2" name="Ink 1">
                <a:extLst>
                  <a:ext uri="{FF2B5EF4-FFF2-40B4-BE49-F238E27FC236}">
                    <a16:creationId xmlns:a16="http://schemas.microsoft.com/office/drawing/2014/main" id="{5B85B90F-E43A-B516-2CCB-87633F10924D}"/>
                  </a:ext>
                </a:extLst>
              </p:cNvPr>
              <p:cNvPicPr/>
              <p:nvPr/>
            </p:nvPicPr>
            <p:blipFill>
              <a:blip r:embed="rId9"/>
              <a:stretch>
                <a:fillRect/>
              </a:stretch>
            </p:blipFill>
            <p:spPr>
              <a:xfrm>
                <a:off x="3277680" y="1918660"/>
                <a:ext cx="2050920" cy="124920"/>
              </a:xfrm>
              <a:prstGeom prst="rect">
                <a:avLst/>
              </a:prstGeom>
            </p:spPr>
          </p:pic>
        </mc:Fallback>
      </mc:AlternateContent>
      <p:grpSp>
        <p:nvGrpSpPr>
          <p:cNvPr id="7" name="Group 6">
            <a:extLst>
              <a:ext uri="{FF2B5EF4-FFF2-40B4-BE49-F238E27FC236}">
                <a16:creationId xmlns:a16="http://schemas.microsoft.com/office/drawing/2014/main" id="{806184AA-2943-0213-46DD-F51F321078E5}"/>
              </a:ext>
            </a:extLst>
          </p:cNvPr>
          <p:cNvGrpSpPr/>
          <p:nvPr/>
        </p:nvGrpSpPr>
        <p:grpSpPr>
          <a:xfrm>
            <a:off x="4025760" y="2262820"/>
            <a:ext cx="394200" cy="18360"/>
            <a:chOff x="4025760" y="2262820"/>
            <a:chExt cx="394200" cy="18360"/>
          </a:xfrm>
        </p:grpSpPr>
        <mc:AlternateContent xmlns:mc="http://schemas.openxmlformats.org/markup-compatibility/2006">
          <mc:Choice xmlns:p14="http://schemas.microsoft.com/office/powerpoint/2010/main" Requires="p14">
            <p:contentPart p14:bwMode="auto" r:id="rId10">
              <p14:nvContentPartPr>
                <p14:cNvPr id="3" name="Ink 2">
                  <a:extLst>
                    <a:ext uri="{FF2B5EF4-FFF2-40B4-BE49-F238E27FC236}">
                      <a16:creationId xmlns:a16="http://schemas.microsoft.com/office/drawing/2014/main" id="{7D015FE9-5383-72EE-ACEA-556F9A45CB0A}"/>
                    </a:ext>
                  </a:extLst>
                </p14:cNvPr>
                <p14:cNvContentPartPr/>
                <p14:nvPr/>
              </p14:nvContentPartPr>
              <p14:xfrm>
                <a:off x="4025760" y="2274700"/>
                <a:ext cx="62280" cy="6480"/>
              </p14:xfrm>
            </p:contentPart>
          </mc:Choice>
          <mc:Fallback>
            <p:pic>
              <p:nvPicPr>
                <p:cNvPr id="3" name="Ink 2">
                  <a:extLst>
                    <a:ext uri="{FF2B5EF4-FFF2-40B4-BE49-F238E27FC236}">
                      <a16:creationId xmlns:a16="http://schemas.microsoft.com/office/drawing/2014/main" id="{7D015FE9-5383-72EE-ACEA-556F9A45CB0A}"/>
                    </a:ext>
                  </a:extLst>
                </p:cNvPr>
                <p:cNvPicPr/>
                <p:nvPr/>
              </p:nvPicPr>
              <p:blipFill>
                <a:blip r:embed="rId11"/>
                <a:stretch>
                  <a:fillRect/>
                </a:stretch>
              </p:blipFill>
              <p:spPr>
                <a:xfrm>
                  <a:off x="4007760" y="2257060"/>
                  <a:ext cx="9792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5" name="Ink 4">
                  <a:extLst>
                    <a:ext uri="{FF2B5EF4-FFF2-40B4-BE49-F238E27FC236}">
                      <a16:creationId xmlns:a16="http://schemas.microsoft.com/office/drawing/2014/main" id="{062AA9A0-D8B6-DC99-38A7-05BC1EB38A07}"/>
                    </a:ext>
                  </a:extLst>
                </p14:cNvPr>
                <p14:cNvContentPartPr/>
                <p14:nvPr/>
              </p14:nvContentPartPr>
              <p14:xfrm>
                <a:off x="4397640" y="2262820"/>
                <a:ext cx="22320" cy="9000"/>
              </p14:xfrm>
            </p:contentPart>
          </mc:Choice>
          <mc:Fallback>
            <p:pic>
              <p:nvPicPr>
                <p:cNvPr id="5" name="Ink 4">
                  <a:extLst>
                    <a:ext uri="{FF2B5EF4-FFF2-40B4-BE49-F238E27FC236}">
                      <a16:creationId xmlns:a16="http://schemas.microsoft.com/office/drawing/2014/main" id="{062AA9A0-D8B6-DC99-38A7-05BC1EB38A07}"/>
                    </a:ext>
                  </a:extLst>
                </p:cNvPr>
                <p:cNvPicPr/>
                <p:nvPr/>
              </p:nvPicPr>
              <p:blipFill>
                <a:blip r:embed="rId13"/>
                <a:stretch>
                  <a:fillRect/>
                </a:stretch>
              </p:blipFill>
              <p:spPr>
                <a:xfrm>
                  <a:off x="4379640" y="2244820"/>
                  <a:ext cx="57960" cy="44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9" name="Ink 8">
                <a:extLst>
                  <a:ext uri="{FF2B5EF4-FFF2-40B4-BE49-F238E27FC236}">
                    <a16:creationId xmlns:a16="http://schemas.microsoft.com/office/drawing/2014/main" id="{A68B8FF5-1FB6-C9B4-75EE-09CFCF768D90}"/>
                  </a:ext>
                </a:extLst>
              </p14:cNvPr>
              <p14:cNvContentPartPr/>
              <p14:nvPr/>
            </p14:nvContentPartPr>
            <p14:xfrm>
              <a:off x="7243800" y="2773660"/>
              <a:ext cx="11160" cy="5040"/>
            </p14:xfrm>
          </p:contentPart>
        </mc:Choice>
        <mc:Fallback>
          <p:pic>
            <p:nvPicPr>
              <p:cNvPr id="9" name="Ink 8">
                <a:extLst>
                  <a:ext uri="{FF2B5EF4-FFF2-40B4-BE49-F238E27FC236}">
                    <a16:creationId xmlns:a16="http://schemas.microsoft.com/office/drawing/2014/main" id="{A68B8FF5-1FB6-C9B4-75EE-09CFCF768D90}"/>
                  </a:ext>
                </a:extLst>
              </p:cNvPr>
              <p:cNvPicPr/>
              <p:nvPr/>
            </p:nvPicPr>
            <p:blipFill>
              <a:blip r:embed="rId15"/>
              <a:stretch>
                <a:fillRect/>
              </a:stretch>
            </p:blipFill>
            <p:spPr>
              <a:xfrm>
                <a:off x="7226160" y="2755660"/>
                <a:ext cx="4680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0" name="Ink 9">
                <a:extLst>
                  <a:ext uri="{FF2B5EF4-FFF2-40B4-BE49-F238E27FC236}">
                    <a16:creationId xmlns:a16="http://schemas.microsoft.com/office/drawing/2014/main" id="{8334BDDC-3248-E8CF-4BE8-A5404E440F01}"/>
                  </a:ext>
                </a:extLst>
              </p14:cNvPr>
              <p14:cNvContentPartPr/>
              <p14:nvPr/>
            </p14:nvContentPartPr>
            <p14:xfrm>
              <a:off x="8256120" y="2830900"/>
              <a:ext cx="20880" cy="1800"/>
            </p14:xfrm>
          </p:contentPart>
        </mc:Choice>
        <mc:Fallback>
          <p:pic>
            <p:nvPicPr>
              <p:cNvPr id="10" name="Ink 9">
                <a:extLst>
                  <a:ext uri="{FF2B5EF4-FFF2-40B4-BE49-F238E27FC236}">
                    <a16:creationId xmlns:a16="http://schemas.microsoft.com/office/drawing/2014/main" id="{8334BDDC-3248-E8CF-4BE8-A5404E440F01}"/>
                  </a:ext>
                </a:extLst>
              </p:cNvPr>
              <p:cNvPicPr/>
              <p:nvPr/>
            </p:nvPicPr>
            <p:blipFill>
              <a:blip r:embed="rId17"/>
              <a:stretch>
                <a:fillRect/>
              </a:stretch>
            </p:blipFill>
            <p:spPr>
              <a:xfrm>
                <a:off x="8238480" y="2813260"/>
                <a:ext cx="565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1" name="Ink 10">
                <a:extLst>
                  <a:ext uri="{FF2B5EF4-FFF2-40B4-BE49-F238E27FC236}">
                    <a16:creationId xmlns:a16="http://schemas.microsoft.com/office/drawing/2014/main" id="{ABA27CEF-927F-EAE7-744B-E8855EC49E4B}"/>
                  </a:ext>
                </a:extLst>
              </p14:cNvPr>
              <p14:cNvContentPartPr/>
              <p14:nvPr/>
            </p14:nvContentPartPr>
            <p14:xfrm>
              <a:off x="4211880" y="3246340"/>
              <a:ext cx="14400" cy="5040"/>
            </p14:xfrm>
          </p:contentPart>
        </mc:Choice>
        <mc:Fallback>
          <p:pic>
            <p:nvPicPr>
              <p:cNvPr id="11" name="Ink 10">
                <a:extLst>
                  <a:ext uri="{FF2B5EF4-FFF2-40B4-BE49-F238E27FC236}">
                    <a16:creationId xmlns:a16="http://schemas.microsoft.com/office/drawing/2014/main" id="{ABA27CEF-927F-EAE7-744B-E8855EC49E4B}"/>
                  </a:ext>
                </a:extLst>
              </p:cNvPr>
              <p:cNvPicPr/>
              <p:nvPr/>
            </p:nvPicPr>
            <p:blipFill>
              <a:blip r:embed="rId19"/>
              <a:stretch>
                <a:fillRect/>
              </a:stretch>
            </p:blipFill>
            <p:spPr>
              <a:xfrm>
                <a:off x="4193880" y="3228700"/>
                <a:ext cx="5004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2" name="Ink 11">
                <a:extLst>
                  <a:ext uri="{FF2B5EF4-FFF2-40B4-BE49-F238E27FC236}">
                    <a16:creationId xmlns:a16="http://schemas.microsoft.com/office/drawing/2014/main" id="{C072D1BC-C2BB-7494-B50E-5BD326444EA6}"/>
                  </a:ext>
                </a:extLst>
              </p14:cNvPr>
              <p14:cNvContentPartPr/>
              <p14:nvPr/>
            </p14:nvContentPartPr>
            <p14:xfrm>
              <a:off x="6345240" y="3233020"/>
              <a:ext cx="3600" cy="11880"/>
            </p14:xfrm>
          </p:contentPart>
        </mc:Choice>
        <mc:Fallback>
          <p:pic>
            <p:nvPicPr>
              <p:cNvPr id="12" name="Ink 11">
                <a:extLst>
                  <a:ext uri="{FF2B5EF4-FFF2-40B4-BE49-F238E27FC236}">
                    <a16:creationId xmlns:a16="http://schemas.microsoft.com/office/drawing/2014/main" id="{C072D1BC-C2BB-7494-B50E-5BD326444EA6}"/>
                  </a:ext>
                </a:extLst>
              </p:cNvPr>
              <p:cNvPicPr/>
              <p:nvPr/>
            </p:nvPicPr>
            <p:blipFill>
              <a:blip r:embed="rId21"/>
              <a:stretch>
                <a:fillRect/>
              </a:stretch>
            </p:blipFill>
            <p:spPr>
              <a:xfrm>
                <a:off x="6327240" y="3215020"/>
                <a:ext cx="3924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3" name="Ink 12">
                <a:extLst>
                  <a:ext uri="{FF2B5EF4-FFF2-40B4-BE49-F238E27FC236}">
                    <a16:creationId xmlns:a16="http://schemas.microsoft.com/office/drawing/2014/main" id="{4A5BDC88-2EE0-4271-68AC-19145465F192}"/>
                  </a:ext>
                </a:extLst>
              </p14:cNvPr>
              <p14:cNvContentPartPr/>
              <p14:nvPr/>
            </p14:nvContentPartPr>
            <p14:xfrm>
              <a:off x="7510560" y="6138940"/>
              <a:ext cx="911880" cy="37440"/>
            </p14:xfrm>
          </p:contentPart>
        </mc:Choice>
        <mc:Fallback>
          <p:pic>
            <p:nvPicPr>
              <p:cNvPr id="13" name="Ink 12">
                <a:extLst>
                  <a:ext uri="{FF2B5EF4-FFF2-40B4-BE49-F238E27FC236}">
                    <a16:creationId xmlns:a16="http://schemas.microsoft.com/office/drawing/2014/main" id="{4A5BDC88-2EE0-4271-68AC-19145465F192}"/>
                  </a:ext>
                </a:extLst>
              </p:cNvPr>
              <p:cNvPicPr/>
              <p:nvPr/>
            </p:nvPicPr>
            <p:blipFill>
              <a:blip r:embed="rId23"/>
              <a:stretch>
                <a:fillRect/>
              </a:stretch>
            </p:blipFill>
            <p:spPr>
              <a:xfrm>
                <a:off x="7492560" y="6121300"/>
                <a:ext cx="947520" cy="73080"/>
              </a:xfrm>
              <a:prstGeom prst="rect">
                <a:avLst/>
              </a:prstGeom>
            </p:spPr>
          </p:pic>
        </mc:Fallback>
      </mc:AlternateContent>
    </p:spTree>
    <p:extLst>
      <p:ext uri="{BB962C8B-B14F-4D97-AF65-F5344CB8AC3E}">
        <p14:creationId xmlns:p14="http://schemas.microsoft.com/office/powerpoint/2010/main" val="2889191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715500" cy="5632421"/>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22" name="Ink 321">
                <a:extLst>
                  <a:ext uri="{FF2B5EF4-FFF2-40B4-BE49-F238E27FC236}">
                    <a16:creationId xmlns:a16="http://schemas.microsoft.com/office/drawing/2014/main" id="{9778404F-19D8-7610-2D1F-CD5DC2571606}"/>
                  </a:ext>
                </a:extLst>
              </p14:cNvPr>
              <p14:cNvContentPartPr/>
              <p14:nvPr/>
            </p14:nvContentPartPr>
            <p14:xfrm>
              <a:off x="-923520" y="1362820"/>
              <a:ext cx="22320" cy="19080"/>
            </p14:xfrm>
          </p:contentPart>
        </mc:Choice>
        <mc:Fallback xmlns="">
          <p:pic>
            <p:nvPicPr>
              <p:cNvPr id="322" name="Ink 321">
                <a:extLst>
                  <a:ext uri="{FF2B5EF4-FFF2-40B4-BE49-F238E27FC236}">
                    <a16:creationId xmlns:a16="http://schemas.microsoft.com/office/drawing/2014/main" id="{9778404F-19D8-7610-2D1F-CD5DC2571606}"/>
                  </a:ext>
                </a:extLst>
              </p:cNvPr>
              <p:cNvPicPr/>
              <p:nvPr/>
            </p:nvPicPr>
            <p:blipFill>
              <a:blip r:embed="rId7"/>
              <a:stretch>
                <a:fillRect/>
              </a:stretch>
            </p:blipFill>
            <p:spPr>
              <a:xfrm>
                <a:off x="-941520" y="1344820"/>
                <a:ext cx="57960" cy="54720"/>
              </a:xfrm>
              <a:prstGeom prst="rect">
                <a:avLst/>
              </a:prstGeom>
            </p:spPr>
          </p:pic>
        </mc:Fallback>
      </mc:AlternateContent>
      <p:sp>
        <p:nvSpPr>
          <p:cNvPr id="4" name="TextBox 3">
            <a:extLst>
              <a:ext uri="{FF2B5EF4-FFF2-40B4-BE49-F238E27FC236}">
                <a16:creationId xmlns:a16="http://schemas.microsoft.com/office/drawing/2014/main" id="{8213CB94-EEF3-0B90-491B-5C093D61EA22}"/>
              </a:ext>
            </a:extLst>
          </p:cNvPr>
          <p:cNvSpPr txBox="1"/>
          <p:nvPr/>
        </p:nvSpPr>
        <p:spPr>
          <a:xfrm>
            <a:off x="349250" y="152817"/>
            <a:ext cx="8667749" cy="4893647"/>
          </a:xfrm>
          <a:prstGeom prst="rect">
            <a:avLst/>
          </a:prstGeom>
          <a:noFill/>
        </p:spPr>
        <p:txBody>
          <a:bodyPr wrap="square">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cs typeface="+mj-cs"/>
              </a:rPr>
              <a:t>Likutei Moharan 30:7:7</a:t>
            </a:r>
          </a:p>
          <a:p>
            <a:pPr algn="r" rtl="0">
              <a:spcBef>
                <a:spcPts val="0"/>
              </a:spcBef>
              <a:spcAft>
                <a:spcPts val="0"/>
              </a:spcAft>
            </a:pPr>
            <a:r>
              <a:rPr lang="he-IL" sz="2400" i="0" u="none" strike="noStrike">
                <a:solidFill>
                  <a:srgbClr val="FFFF00"/>
                </a:solidFill>
                <a:effectLst/>
                <a:latin typeface="Arial" panose="020B0604020202020204" pitchFamily="34" charset="0"/>
                <a:cs typeface="+mj-cs"/>
              </a:rPr>
              <a:t>וְכָל הַתְּפִלּוֹת הָאֵלּוּ עִם כָּל הָעִרְבּוּבִים בָּאִין אֶל הַצַּדִּיקִים, כִּי הַצַּדִּיקִים הֵם בְּחִינַת מָשִׁיחַ, שֶׁאֵלָיו בָּאִין כָּל הַתְּפִלּוֹת לְהַעֲלוֹתָן, בִּבְחִינַת (ישעיה מח): וּתְהִלָּתִי אֶחֱטָם לָךְ, שֶׁכָּל הַתְּהִלּוֹת בָּאִין לִבְחִינַת מָשִׁיחַ, שֶׁהוּא בְּחִינַת חֹטֶם, בְּחִינַת (איכה ד): רוּחַ אַפֵּינוּ מְשִׁיחַ ה';</a:t>
            </a:r>
          </a:p>
          <a:p>
            <a:pPr rtl="0">
              <a:spcBef>
                <a:spcPts val="0"/>
              </a:spcBef>
              <a:spcAft>
                <a:spcPts val="0"/>
              </a:spcAft>
            </a:pPr>
            <a:r>
              <a:rPr lang="en-US" sz="2400" i="0" u="none" strike="noStrike">
                <a:solidFill>
                  <a:srgbClr val="FFC000"/>
                </a:solidFill>
                <a:effectLst/>
                <a:latin typeface="Arial" panose="020B0604020202020204" pitchFamily="34" charset="0"/>
                <a:cs typeface="+mj-cs"/>
              </a:rPr>
              <a:t>And all these prayers, with all the confusions, come to the tzaddikim. This is because the tzaddikim are an aspect of the Mashiach, to whom all the prayers come to be elevated, as in (</a:t>
            </a:r>
            <a:r>
              <a:rPr lang="en-US" sz="2400" i="0" u="none" strike="noStrike">
                <a:solidFill>
                  <a:srgbClr val="00B0F0"/>
                </a:solidFill>
                <a:effectLst/>
                <a:latin typeface="Arial" panose="020B0604020202020204" pitchFamily="34" charset="0"/>
                <a:cs typeface="+mj-cs"/>
              </a:rPr>
              <a:t>Isaiah 48:9</a:t>
            </a:r>
            <a:r>
              <a:rPr lang="en-US" sz="2400" i="0" u="none" strike="noStrike">
                <a:solidFill>
                  <a:srgbClr val="FFC000"/>
                </a:solidFill>
                <a:effectLst/>
                <a:latin typeface="Arial" panose="020B0604020202020204" pitchFamily="34" charset="0"/>
                <a:cs typeface="+mj-cs"/>
              </a:rPr>
              <a:t>), </a:t>
            </a:r>
            <a:r>
              <a:rPr lang="en-US" sz="2400" i="0" u="none" strike="noStrike">
                <a:solidFill>
                  <a:srgbClr val="00B0F0"/>
                </a:solidFill>
                <a:effectLst/>
                <a:latin typeface="Arial" panose="020B0604020202020204" pitchFamily="34" charset="0"/>
                <a:cs typeface="+mj-cs"/>
              </a:rPr>
              <a:t>“For My praise, eChToM (I will restrain My anger) for you.”</a:t>
            </a:r>
            <a:r>
              <a:rPr lang="en-US" sz="2400" i="0" u="none" strike="noStrike">
                <a:solidFill>
                  <a:srgbClr val="FFC000"/>
                </a:solidFill>
                <a:effectLst/>
                <a:latin typeface="Arial" panose="020B0604020202020204" pitchFamily="34" charset="0"/>
                <a:cs typeface="+mj-cs"/>
              </a:rPr>
              <a:t> All the praises come to the aspect of the Mashiach who corresponds to the ChoTeM (nose), as in, </a:t>
            </a:r>
            <a:r>
              <a:rPr lang="en-US" sz="2400" i="0" u="none" strike="noStrike">
                <a:solidFill>
                  <a:srgbClr val="00B0F0"/>
                </a:solidFill>
                <a:effectLst/>
                <a:latin typeface="Arial" panose="020B0604020202020204" pitchFamily="34" charset="0"/>
                <a:cs typeface="+mj-cs"/>
              </a:rPr>
              <a:t>“The breath of our nostrils, the m’shiach (anointed) of God”</a:t>
            </a:r>
            <a:r>
              <a:rPr lang="en-US" sz="2400" i="0" u="none" strike="noStrike">
                <a:solidFill>
                  <a:srgbClr val="FFC000"/>
                </a:solidFill>
                <a:effectLst/>
                <a:latin typeface="Arial" panose="020B0604020202020204" pitchFamily="34" charset="0"/>
                <a:cs typeface="+mj-cs"/>
              </a:rPr>
              <a:t> (</a:t>
            </a:r>
            <a:r>
              <a:rPr lang="en-US" sz="2400" i="0" u="none" strike="noStrike">
                <a:solidFill>
                  <a:srgbClr val="00B0F0"/>
                </a:solidFill>
                <a:effectLst/>
                <a:latin typeface="Arial" panose="020B0604020202020204" pitchFamily="34" charset="0"/>
                <a:cs typeface="+mj-cs"/>
              </a:rPr>
              <a:t>Lamentations 4:20</a:t>
            </a:r>
            <a:r>
              <a:rPr lang="en-US" sz="2400" i="0" u="none" strike="noStrike">
                <a:solidFill>
                  <a:srgbClr val="FFC000"/>
                </a:solidFill>
                <a:effectLst/>
                <a:latin typeface="Arial" panose="020B0604020202020204" pitchFamily="34" charset="0"/>
                <a:cs typeface="+mj-cs"/>
              </a:rPr>
              <a:t>).</a:t>
            </a:r>
          </a:p>
        </p:txBody>
      </p:sp>
      <mc:AlternateContent xmlns:mc="http://schemas.openxmlformats.org/markup-compatibility/2006">
        <mc:Choice xmlns:p14="http://schemas.microsoft.com/office/powerpoint/2010/main" Requires="p14">
          <p:contentPart p14:bwMode="auto" r:id="rId8">
            <p14:nvContentPartPr>
              <p14:cNvPr id="2" name="Ink 1">
                <a:extLst>
                  <a:ext uri="{FF2B5EF4-FFF2-40B4-BE49-F238E27FC236}">
                    <a16:creationId xmlns:a16="http://schemas.microsoft.com/office/drawing/2014/main" id="{9B05F6BF-E7CD-54D8-1A07-113A68A7BBB5}"/>
                  </a:ext>
                </a:extLst>
              </p14:cNvPr>
              <p14:cNvContentPartPr/>
              <p14:nvPr/>
            </p14:nvContentPartPr>
            <p14:xfrm>
              <a:off x="577680" y="2688340"/>
              <a:ext cx="1032480" cy="89640"/>
            </p14:xfrm>
          </p:contentPart>
        </mc:Choice>
        <mc:Fallback>
          <p:pic>
            <p:nvPicPr>
              <p:cNvPr id="2" name="Ink 1">
                <a:extLst>
                  <a:ext uri="{FF2B5EF4-FFF2-40B4-BE49-F238E27FC236}">
                    <a16:creationId xmlns:a16="http://schemas.microsoft.com/office/drawing/2014/main" id="{9B05F6BF-E7CD-54D8-1A07-113A68A7BBB5}"/>
                  </a:ext>
                </a:extLst>
              </p:cNvPr>
              <p:cNvPicPr/>
              <p:nvPr/>
            </p:nvPicPr>
            <p:blipFill>
              <a:blip r:embed="rId9"/>
              <a:stretch>
                <a:fillRect/>
              </a:stretch>
            </p:blipFill>
            <p:spPr>
              <a:xfrm>
                <a:off x="559680" y="2670700"/>
                <a:ext cx="106812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 name="Ink 2">
                <a:extLst>
                  <a:ext uri="{FF2B5EF4-FFF2-40B4-BE49-F238E27FC236}">
                    <a16:creationId xmlns:a16="http://schemas.microsoft.com/office/drawing/2014/main" id="{7554126F-7D75-0749-DEE3-702E86CC23CF}"/>
                  </a:ext>
                </a:extLst>
              </p14:cNvPr>
              <p14:cNvContentPartPr/>
              <p14:nvPr/>
            </p14:nvContentPartPr>
            <p14:xfrm>
              <a:off x="4759440" y="2763580"/>
              <a:ext cx="942480" cy="34920"/>
            </p14:xfrm>
          </p:contentPart>
        </mc:Choice>
        <mc:Fallback>
          <p:pic>
            <p:nvPicPr>
              <p:cNvPr id="3" name="Ink 2">
                <a:extLst>
                  <a:ext uri="{FF2B5EF4-FFF2-40B4-BE49-F238E27FC236}">
                    <a16:creationId xmlns:a16="http://schemas.microsoft.com/office/drawing/2014/main" id="{7554126F-7D75-0749-DEE3-702E86CC23CF}"/>
                  </a:ext>
                </a:extLst>
              </p:cNvPr>
              <p:cNvPicPr/>
              <p:nvPr/>
            </p:nvPicPr>
            <p:blipFill>
              <a:blip r:embed="rId11"/>
              <a:stretch>
                <a:fillRect/>
              </a:stretch>
            </p:blipFill>
            <p:spPr>
              <a:xfrm>
                <a:off x="4741440" y="2745940"/>
                <a:ext cx="97812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5" name="Ink 4">
                <a:extLst>
                  <a:ext uri="{FF2B5EF4-FFF2-40B4-BE49-F238E27FC236}">
                    <a16:creationId xmlns:a16="http://schemas.microsoft.com/office/drawing/2014/main" id="{ED5BB5EA-8B95-523C-36DF-D1339B911A29}"/>
                  </a:ext>
                </a:extLst>
              </p14:cNvPr>
              <p14:cNvContentPartPr/>
              <p14:nvPr/>
            </p14:nvContentPartPr>
            <p14:xfrm>
              <a:off x="642120" y="3110260"/>
              <a:ext cx="743400" cy="35640"/>
            </p14:xfrm>
          </p:contentPart>
        </mc:Choice>
        <mc:Fallback>
          <p:pic>
            <p:nvPicPr>
              <p:cNvPr id="5" name="Ink 4">
                <a:extLst>
                  <a:ext uri="{FF2B5EF4-FFF2-40B4-BE49-F238E27FC236}">
                    <a16:creationId xmlns:a16="http://schemas.microsoft.com/office/drawing/2014/main" id="{ED5BB5EA-8B95-523C-36DF-D1339B911A29}"/>
                  </a:ext>
                </a:extLst>
              </p:cNvPr>
              <p:cNvPicPr/>
              <p:nvPr/>
            </p:nvPicPr>
            <p:blipFill>
              <a:blip r:embed="rId13"/>
              <a:stretch>
                <a:fillRect/>
              </a:stretch>
            </p:blipFill>
            <p:spPr>
              <a:xfrm>
                <a:off x="624480" y="3092260"/>
                <a:ext cx="779040" cy="71280"/>
              </a:xfrm>
              <a:prstGeom prst="rect">
                <a:avLst/>
              </a:prstGeom>
            </p:spPr>
          </p:pic>
        </mc:Fallback>
      </mc:AlternateContent>
    </p:spTree>
    <p:extLst>
      <p:ext uri="{BB962C8B-B14F-4D97-AF65-F5344CB8AC3E}">
        <p14:creationId xmlns:p14="http://schemas.microsoft.com/office/powerpoint/2010/main" val="803282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715500" cy="6808063"/>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22" name="Ink 321">
                <a:extLst>
                  <a:ext uri="{FF2B5EF4-FFF2-40B4-BE49-F238E27FC236}">
                    <a16:creationId xmlns:a16="http://schemas.microsoft.com/office/drawing/2014/main" id="{9778404F-19D8-7610-2D1F-CD5DC2571606}"/>
                  </a:ext>
                </a:extLst>
              </p14:cNvPr>
              <p14:cNvContentPartPr/>
              <p14:nvPr/>
            </p14:nvContentPartPr>
            <p14:xfrm>
              <a:off x="-923520" y="1362820"/>
              <a:ext cx="22320" cy="19080"/>
            </p14:xfrm>
          </p:contentPart>
        </mc:Choice>
        <mc:Fallback xmlns="">
          <p:pic>
            <p:nvPicPr>
              <p:cNvPr id="322" name="Ink 321">
                <a:extLst>
                  <a:ext uri="{FF2B5EF4-FFF2-40B4-BE49-F238E27FC236}">
                    <a16:creationId xmlns:a16="http://schemas.microsoft.com/office/drawing/2014/main" id="{9778404F-19D8-7610-2D1F-CD5DC2571606}"/>
                  </a:ext>
                </a:extLst>
              </p:cNvPr>
              <p:cNvPicPr/>
              <p:nvPr/>
            </p:nvPicPr>
            <p:blipFill>
              <a:blip r:embed="rId7"/>
              <a:stretch>
                <a:fillRect/>
              </a:stretch>
            </p:blipFill>
            <p:spPr>
              <a:xfrm>
                <a:off x="-941520" y="1344820"/>
                <a:ext cx="57960" cy="54720"/>
              </a:xfrm>
              <a:prstGeom prst="rect">
                <a:avLst/>
              </a:prstGeom>
            </p:spPr>
          </p:pic>
        </mc:Fallback>
      </mc:AlternateContent>
      <p:sp>
        <p:nvSpPr>
          <p:cNvPr id="4" name="TextBox 3">
            <a:extLst>
              <a:ext uri="{FF2B5EF4-FFF2-40B4-BE49-F238E27FC236}">
                <a16:creationId xmlns:a16="http://schemas.microsoft.com/office/drawing/2014/main" id="{8213CB94-EEF3-0B90-491B-5C093D61EA22}"/>
              </a:ext>
            </a:extLst>
          </p:cNvPr>
          <p:cNvSpPr txBox="1"/>
          <p:nvPr/>
        </p:nvSpPr>
        <p:spPr>
          <a:xfrm>
            <a:off x="349250" y="51217"/>
            <a:ext cx="9124950" cy="6586418"/>
          </a:xfrm>
          <a:prstGeom prst="rect">
            <a:avLst/>
          </a:prstGeom>
          <a:noFill/>
        </p:spPr>
        <p:txBody>
          <a:bodyPr wrap="square">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cs typeface="+mj-cs"/>
              </a:rPr>
              <a:t>Rashi on Isaiah 48:9 Parts 1-2</a:t>
            </a:r>
          </a:p>
          <a:p>
            <a:pPr algn="r" rtl="0">
              <a:spcBef>
                <a:spcPts val="0"/>
              </a:spcBef>
              <a:spcAft>
                <a:spcPts val="0"/>
              </a:spcAft>
            </a:pPr>
            <a:r>
              <a:rPr lang="he-IL" sz="2400" i="0" u="none" strike="noStrike">
                <a:solidFill>
                  <a:srgbClr val="FFFF00"/>
                </a:solidFill>
                <a:effectLst/>
                <a:latin typeface="Arial" panose="020B0604020202020204" pitchFamily="34" charset="0"/>
                <a:cs typeface="+mj-cs"/>
              </a:rPr>
              <a:t>אאריך אפי. לשון הוה הוא:</a:t>
            </a:r>
          </a:p>
          <a:p>
            <a:pPr rtl="0">
              <a:spcBef>
                <a:spcPts val="0"/>
              </a:spcBef>
              <a:spcAft>
                <a:spcPts val="0"/>
              </a:spcAft>
            </a:pPr>
            <a:r>
              <a:rPr lang="en-US" sz="2400" i="0" u="none" strike="noStrike">
                <a:solidFill>
                  <a:srgbClr val="FFC000"/>
                </a:solidFill>
                <a:effectLst/>
                <a:latin typeface="Arial" panose="020B0604020202020204" pitchFamily="34" charset="0"/>
                <a:cs typeface="+mj-cs"/>
              </a:rPr>
              <a:t>I defer My anger Heb. (</a:t>
            </a:r>
            <a:r>
              <a:rPr lang="he-IL" sz="2400" i="0" u="none" strike="noStrike">
                <a:solidFill>
                  <a:srgbClr val="FFFF00"/>
                </a:solidFill>
                <a:effectLst/>
                <a:latin typeface="Arial" panose="020B0604020202020204" pitchFamily="34" charset="0"/>
                <a:cs typeface="+mj-cs"/>
              </a:rPr>
              <a:t>אַאֲרִיךְ אַפִּי</a:t>
            </a:r>
            <a:r>
              <a:rPr lang="he-IL" sz="2400" i="0" u="none" strike="noStrike">
                <a:solidFill>
                  <a:srgbClr val="FFC000"/>
                </a:solidFill>
                <a:effectLst/>
                <a:latin typeface="Arial" panose="020B0604020202020204" pitchFamily="34" charset="0"/>
                <a:cs typeface="+mj-cs"/>
              </a:rPr>
              <a:t>). </a:t>
            </a:r>
            <a:r>
              <a:rPr lang="en-US" sz="2400" i="0" u="none" strike="noStrike">
                <a:solidFill>
                  <a:srgbClr val="FFC000"/>
                </a:solidFill>
                <a:effectLst/>
                <a:latin typeface="Arial" panose="020B0604020202020204" pitchFamily="34" charset="0"/>
                <a:cs typeface="+mj-cs"/>
              </a:rPr>
              <a:t> Despite the future form, it is an expression of the present.</a:t>
            </a:r>
          </a:p>
          <a:p>
            <a:pPr algn="r" rtl="0">
              <a:spcBef>
                <a:spcPts val="0"/>
              </a:spcBef>
              <a:spcAft>
                <a:spcPts val="0"/>
              </a:spcAft>
            </a:pPr>
            <a:r>
              <a:rPr lang="he-IL" sz="2400" i="0" u="none" strike="noStrike">
                <a:solidFill>
                  <a:srgbClr val="FFFF00"/>
                </a:solidFill>
                <a:effectLst/>
                <a:latin typeface="Arial" panose="020B0604020202020204" pitchFamily="34" charset="0"/>
                <a:cs typeface="+mj-cs"/>
              </a:rPr>
              <a:t>ותהלתי אחטם לך. וזאת היא תהלתי אשר אחטם לך ל' חוטם אסתו' חוטמי מצאת עשן נחירי ומקצוף עליך שהכועס יוצא עשן מנחיריו כמה דאת אמר עלה עשן באפו (תהילים י״ח:ט׳) וכן כל חרון אף הוא לשון חימום החוטם חרה אפי וכן ועצמי חרה מני חורב (איוב ל׳:ל׳) נחר חוטמי מרוב חימום:</a:t>
            </a:r>
          </a:p>
          <a:p>
            <a:pPr rtl="0">
              <a:spcBef>
                <a:spcPts val="0"/>
              </a:spcBef>
              <a:spcAft>
                <a:spcPts val="0"/>
              </a:spcAft>
            </a:pPr>
            <a:r>
              <a:rPr lang="en-US" sz="2300" i="0" u="none" strike="noStrike">
                <a:solidFill>
                  <a:srgbClr val="FFC000"/>
                </a:solidFill>
                <a:effectLst/>
                <a:latin typeface="Arial" panose="020B0604020202020204" pitchFamily="34" charset="0"/>
                <a:cs typeface="+mj-cs"/>
              </a:rPr>
              <a:t>and My praise is that I restrain My wrath Heb. </a:t>
            </a:r>
            <a:r>
              <a:rPr lang="he-IL" sz="2300" i="0" u="none" strike="noStrike">
                <a:solidFill>
                  <a:srgbClr val="FFFF00"/>
                </a:solidFill>
                <a:effectLst/>
                <a:latin typeface="Arial" panose="020B0604020202020204" pitchFamily="34" charset="0"/>
                <a:cs typeface="+mj-cs"/>
              </a:rPr>
              <a:t>אֶחֱטָם</a:t>
            </a:r>
            <a:r>
              <a:rPr lang="he-IL" sz="2300" i="0" u="none" strike="noStrike">
                <a:solidFill>
                  <a:srgbClr val="FFC000"/>
                </a:solidFill>
                <a:effectLst/>
                <a:latin typeface="Arial" panose="020B0604020202020204" pitchFamily="34" charset="0"/>
                <a:cs typeface="+mj-cs"/>
              </a:rPr>
              <a:t>. </a:t>
            </a:r>
            <a:r>
              <a:rPr lang="en-US" sz="2300" i="0" u="none" strike="noStrike">
                <a:solidFill>
                  <a:srgbClr val="FFC000"/>
                </a:solidFill>
                <a:effectLst/>
                <a:latin typeface="Arial" panose="020B0604020202020204" pitchFamily="34" charset="0"/>
                <a:cs typeface="+mj-cs"/>
              </a:rPr>
              <a:t> And this is My praise, that I restrain My wrath for you. </a:t>
            </a:r>
            <a:r>
              <a:rPr lang="he-IL" sz="2300" i="0" u="none" strike="noStrike">
                <a:solidFill>
                  <a:srgbClr val="FFFF00"/>
                </a:solidFill>
                <a:effectLst/>
                <a:latin typeface="Arial" panose="020B0604020202020204" pitchFamily="34" charset="0"/>
                <a:cs typeface="+mj-cs"/>
              </a:rPr>
              <a:t>אֶחֱטָם</a:t>
            </a:r>
            <a:r>
              <a:rPr lang="he-IL" sz="2300" i="0" u="none" strike="noStrike">
                <a:solidFill>
                  <a:srgbClr val="FFC000"/>
                </a:solidFill>
                <a:effectLst/>
                <a:latin typeface="Arial" panose="020B0604020202020204" pitchFamily="34" charset="0"/>
                <a:cs typeface="+mj-cs"/>
              </a:rPr>
              <a:t> </a:t>
            </a:r>
            <a:r>
              <a:rPr lang="en-US" sz="2300" i="0" u="none" strike="noStrike">
                <a:solidFill>
                  <a:srgbClr val="FFC000"/>
                </a:solidFill>
                <a:effectLst/>
                <a:latin typeface="Arial" panose="020B0604020202020204" pitchFamily="34" charset="0"/>
                <a:cs typeface="+mj-cs"/>
              </a:rPr>
              <a:t> is an expression of </a:t>
            </a:r>
            <a:r>
              <a:rPr lang="he-IL" sz="2300" i="0" u="none" strike="noStrike">
                <a:solidFill>
                  <a:srgbClr val="FFFF00"/>
                </a:solidFill>
                <a:effectLst/>
                <a:latin typeface="Arial" panose="020B0604020202020204" pitchFamily="34" charset="0"/>
                <a:cs typeface="+mj-cs"/>
              </a:rPr>
              <a:t>חֹטֶם</a:t>
            </a:r>
            <a:r>
              <a:rPr lang="he-IL" sz="2300" i="0" u="none" strike="noStrike">
                <a:solidFill>
                  <a:srgbClr val="FFC000"/>
                </a:solidFill>
                <a:effectLst/>
                <a:latin typeface="Arial" panose="020B0604020202020204" pitchFamily="34" charset="0"/>
                <a:cs typeface="+mj-cs"/>
              </a:rPr>
              <a:t>, </a:t>
            </a:r>
            <a:r>
              <a:rPr lang="en-US" sz="2300" i="0" u="none" strike="noStrike">
                <a:solidFill>
                  <a:srgbClr val="FFC000"/>
                </a:solidFill>
                <a:effectLst/>
                <a:latin typeface="Arial" panose="020B0604020202020204" pitchFamily="34" charset="0"/>
                <a:cs typeface="+mj-cs"/>
              </a:rPr>
              <a:t>a nose. I will close My nose not to allow the smoke of My nostrils to go out and not to be angry with you, for, when one is angry, smoke comes out of his nostrils, as Scripture states (</a:t>
            </a:r>
            <a:r>
              <a:rPr lang="en-US" sz="2300" i="0" u="none" strike="noStrike">
                <a:solidFill>
                  <a:srgbClr val="00B0F0"/>
                </a:solidFill>
                <a:effectLst/>
                <a:latin typeface="Arial" panose="020B0604020202020204" pitchFamily="34" charset="0"/>
                <a:cs typeface="+mj-cs"/>
              </a:rPr>
              <a:t>Ps. 18:9</a:t>
            </a:r>
            <a:r>
              <a:rPr lang="en-US" sz="2300" i="0" u="none" strike="noStrike">
                <a:solidFill>
                  <a:srgbClr val="FFC000"/>
                </a:solidFill>
                <a:effectLst/>
                <a:latin typeface="Arial" panose="020B0604020202020204" pitchFamily="34" charset="0"/>
                <a:cs typeface="+mj-cs"/>
              </a:rPr>
              <a:t>): </a:t>
            </a:r>
            <a:r>
              <a:rPr lang="en-US" sz="2300" i="0" u="none" strike="noStrike">
                <a:solidFill>
                  <a:srgbClr val="00B0F0"/>
                </a:solidFill>
                <a:effectLst/>
                <a:latin typeface="Arial" panose="020B0604020202020204" pitchFamily="34" charset="0"/>
                <a:cs typeface="+mj-cs"/>
              </a:rPr>
              <a:t>“Smoke rose in His nose.” </a:t>
            </a:r>
            <a:r>
              <a:rPr lang="en-US" sz="2300" i="0" u="none" strike="noStrike">
                <a:solidFill>
                  <a:srgbClr val="FFC000"/>
                </a:solidFill>
                <a:effectLst/>
                <a:latin typeface="Arial" panose="020B0604020202020204" pitchFamily="34" charset="0"/>
                <a:cs typeface="+mj-cs"/>
              </a:rPr>
              <a:t>Likewise, every expression of ‘kindling of anger’ (</a:t>
            </a:r>
            <a:r>
              <a:rPr lang="he-IL" sz="2300" i="0" u="none" strike="noStrike">
                <a:solidFill>
                  <a:srgbClr val="FFFF00"/>
                </a:solidFill>
                <a:effectLst/>
                <a:latin typeface="Arial" panose="020B0604020202020204" pitchFamily="34" charset="0"/>
                <a:cs typeface="+mj-cs"/>
              </a:rPr>
              <a:t>חֲרוֹן</a:t>
            </a:r>
            <a:r>
              <a:rPr lang="he-IL" sz="2300" i="0" u="none" strike="noStrike">
                <a:solidFill>
                  <a:srgbClr val="FFC000"/>
                </a:solidFill>
                <a:effectLst/>
                <a:latin typeface="Arial" panose="020B0604020202020204" pitchFamily="34" charset="0"/>
                <a:cs typeface="+mj-cs"/>
              </a:rPr>
              <a:t> </a:t>
            </a:r>
            <a:r>
              <a:rPr lang="he-IL" sz="2300" i="0" u="none" strike="noStrike">
                <a:solidFill>
                  <a:srgbClr val="FFFF00"/>
                </a:solidFill>
                <a:effectLst/>
                <a:latin typeface="Arial" panose="020B0604020202020204" pitchFamily="34" charset="0"/>
                <a:cs typeface="+mj-cs"/>
              </a:rPr>
              <a:t>אַף</a:t>
            </a:r>
            <a:r>
              <a:rPr lang="he-IL" sz="2300" i="0" u="none" strike="noStrike">
                <a:solidFill>
                  <a:srgbClr val="FFC000"/>
                </a:solidFill>
                <a:effectLst/>
                <a:latin typeface="Arial" panose="020B0604020202020204" pitchFamily="34" charset="0"/>
                <a:cs typeface="+mj-cs"/>
              </a:rPr>
              <a:t>) </a:t>
            </a:r>
            <a:r>
              <a:rPr lang="en-US" sz="2300" i="0" u="none" strike="noStrike">
                <a:solidFill>
                  <a:srgbClr val="FFC000"/>
                </a:solidFill>
                <a:effectLst/>
                <a:latin typeface="Arial" panose="020B0604020202020204" pitchFamily="34" charset="0"/>
                <a:cs typeface="+mj-cs"/>
              </a:rPr>
              <a:t> is an expression of the heating of the nose, (</a:t>
            </a:r>
            <a:r>
              <a:rPr lang="en-US" sz="2300" i="0" u="none" strike="noStrike">
                <a:solidFill>
                  <a:srgbClr val="00B0F0"/>
                </a:solidFill>
                <a:effectLst/>
                <a:latin typeface="Arial" panose="020B0604020202020204" pitchFamily="34" charset="0"/>
                <a:cs typeface="+mj-cs"/>
              </a:rPr>
              <a:t>Job. 42:7</a:t>
            </a:r>
            <a:r>
              <a:rPr lang="en-US" sz="2300" i="0" u="none" strike="noStrike">
                <a:solidFill>
                  <a:srgbClr val="FFC000"/>
                </a:solidFill>
                <a:effectLst/>
                <a:latin typeface="Arial" panose="020B0604020202020204" pitchFamily="34" charset="0"/>
                <a:cs typeface="+mj-cs"/>
              </a:rPr>
              <a:t>) </a:t>
            </a:r>
            <a:r>
              <a:rPr lang="en-US" sz="2300" i="0" u="none" strike="noStrike">
                <a:solidFill>
                  <a:srgbClr val="00B0F0"/>
                </a:solidFill>
                <a:effectLst/>
                <a:latin typeface="Arial" panose="020B0604020202020204" pitchFamily="34" charset="0"/>
                <a:cs typeface="+mj-cs"/>
              </a:rPr>
              <a:t>“My anger was kindled</a:t>
            </a:r>
            <a:r>
              <a:rPr lang="en-US" sz="2300" i="0" u="none" strike="noStrike">
                <a:solidFill>
                  <a:srgbClr val="FFC000"/>
                </a:solidFill>
                <a:effectLst/>
                <a:latin typeface="Arial" panose="020B0604020202020204" pitchFamily="34" charset="0"/>
                <a:cs typeface="+mj-cs"/>
              </a:rPr>
              <a:t> (</a:t>
            </a:r>
            <a:r>
              <a:rPr lang="he-IL" sz="2300" i="0" u="none" strike="noStrike">
                <a:solidFill>
                  <a:srgbClr val="FFFF00"/>
                </a:solidFill>
                <a:effectLst/>
                <a:latin typeface="Arial" panose="020B0604020202020204" pitchFamily="34" charset="0"/>
                <a:cs typeface="+mj-cs"/>
              </a:rPr>
              <a:t>חָרָה אַפִּי</a:t>
            </a:r>
            <a:r>
              <a:rPr lang="he-IL" sz="2300" i="0" u="none" strike="noStrike">
                <a:solidFill>
                  <a:srgbClr val="FFC000"/>
                </a:solidFill>
                <a:effectLst/>
                <a:latin typeface="Arial" panose="020B0604020202020204" pitchFamily="34" charset="0"/>
                <a:cs typeface="+mj-cs"/>
              </a:rPr>
              <a:t>).” </a:t>
            </a:r>
            <a:r>
              <a:rPr lang="en-US" sz="2300" i="0" u="none" strike="noStrike">
                <a:solidFill>
                  <a:srgbClr val="FFC000"/>
                </a:solidFill>
                <a:effectLst/>
                <a:latin typeface="Arial" panose="020B0604020202020204" pitchFamily="34" charset="0"/>
                <a:cs typeface="+mj-cs"/>
              </a:rPr>
              <a:t> Comp. also (ibid. 30:30) “And my bones were burnt (</a:t>
            </a:r>
            <a:r>
              <a:rPr lang="he-IL" sz="2300" i="0" u="none" strike="noStrike">
                <a:solidFill>
                  <a:srgbClr val="FFFF00"/>
                </a:solidFill>
                <a:effectLst/>
                <a:latin typeface="Arial" panose="020B0604020202020204" pitchFamily="34" charset="0"/>
                <a:cs typeface="+mj-cs"/>
              </a:rPr>
              <a:t>חָרָה</a:t>
            </a:r>
            <a:r>
              <a:rPr lang="he-IL" sz="2300" i="0" u="none" strike="noStrike">
                <a:solidFill>
                  <a:srgbClr val="FFC000"/>
                </a:solidFill>
                <a:effectLst/>
                <a:latin typeface="Arial" panose="020B0604020202020204" pitchFamily="34" charset="0"/>
                <a:cs typeface="+mj-cs"/>
              </a:rPr>
              <a:t>) </a:t>
            </a:r>
            <a:r>
              <a:rPr lang="en-US" sz="2300" i="0" u="none" strike="noStrike">
                <a:solidFill>
                  <a:srgbClr val="FFC000"/>
                </a:solidFill>
                <a:effectLst/>
                <a:latin typeface="Arial" panose="020B0604020202020204" pitchFamily="34" charset="0"/>
                <a:cs typeface="+mj-cs"/>
              </a:rPr>
              <a:t> from heat.” My nose was heated (</a:t>
            </a:r>
            <a:r>
              <a:rPr lang="he-IL" sz="2300" i="0" u="none" strike="noStrike">
                <a:solidFill>
                  <a:srgbClr val="FFFF00"/>
                </a:solidFill>
                <a:effectLst/>
                <a:latin typeface="Arial" panose="020B0604020202020204" pitchFamily="34" charset="0"/>
                <a:cs typeface="+mj-cs"/>
              </a:rPr>
              <a:t>נִחַר</a:t>
            </a:r>
            <a:r>
              <a:rPr lang="he-IL" sz="2300" i="0" u="none" strike="noStrike">
                <a:solidFill>
                  <a:srgbClr val="FFC000"/>
                </a:solidFill>
                <a:effectLst/>
                <a:latin typeface="Arial" panose="020B0604020202020204" pitchFamily="34" charset="0"/>
                <a:cs typeface="+mj-cs"/>
              </a:rPr>
              <a:t>) </a:t>
            </a:r>
            <a:r>
              <a:rPr lang="en-US" sz="2300" i="0" u="none" strike="noStrike">
                <a:solidFill>
                  <a:srgbClr val="FFC000"/>
                </a:solidFill>
                <a:effectLst/>
                <a:latin typeface="Arial" panose="020B0604020202020204" pitchFamily="34" charset="0"/>
                <a:cs typeface="+mj-cs"/>
              </a:rPr>
              <a:t> from much heat.”</a:t>
            </a:r>
          </a:p>
        </p:txBody>
      </p:sp>
      <mc:AlternateContent xmlns:mc="http://schemas.openxmlformats.org/markup-compatibility/2006">
        <mc:Choice xmlns:p14="http://schemas.microsoft.com/office/powerpoint/2010/main" Requires="p14">
          <p:contentPart p14:bwMode="auto" r:id="rId8">
            <p14:nvContentPartPr>
              <p14:cNvPr id="2" name="Ink 1">
                <a:extLst>
                  <a:ext uri="{FF2B5EF4-FFF2-40B4-BE49-F238E27FC236}">
                    <a16:creationId xmlns:a16="http://schemas.microsoft.com/office/drawing/2014/main" id="{BCDE0E92-0563-8DEB-A386-0ECBEDA39C1A}"/>
                  </a:ext>
                </a:extLst>
              </p14:cNvPr>
              <p14:cNvContentPartPr/>
              <p14:nvPr/>
            </p14:nvContentPartPr>
            <p14:xfrm>
              <a:off x="3626880" y="1523020"/>
              <a:ext cx="16560" cy="39600"/>
            </p14:xfrm>
          </p:contentPart>
        </mc:Choice>
        <mc:Fallback>
          <p:pic>
            <p:nvPicPr>
              <p:cNvPr id="2" name="Ink 1">
                <a:extLst>
                  <a:ext uri="{FF2B5EF4-FFF2-40B4-BE49-F238E27FC236}">
                    <a16:creationId xmlns:a16="http://schemas.microsoft.com/office/drawing/2014/main" id="{BCDE0E92-0563-8DEB-A386-0ECBEDA39C1A}"/>
                  </a:ext>
                </a:extLst>
              </p:cNvPr>
              <p:cNvPicPr/>
              <p:nvPr/>
            </p:nvPicPr>
            <p:blipFill>
              <a:blip r:embed="rId9"/>
              <a:stretch>
                <a:fillRect/>
              </a:stretch>
            </p:blipFill>
            <p:spPr>
              <a:xfrm>
                <a:off x="3609240" y="1505020"/>
                <a:ext cx="5220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 name="Ink 2">
                <a:extLst>
                  <a:ext uri="{FF2B5EF4-FFF2-40B4-BE49-F238E27FC236}">
                    <a16:creationId xmlns:a16="http://schemas.microsoft.com/office/drawing/2014/main" id="{3ABB3817-0EC7-879D-E32E-6BD90CE4EAAB}"/>
                  </a:ext>
                </a:extLst>
              </p14:cNvPr>
              <p14:cNvContentPartPr/>
              <p14:nvPr/>
            </p14:nvContentPartPr>
            <p14:xfrm>
              <a:off x="5184600" y="1168420"/>
              <a:ext cx="2529360" cy="85320"/>
            </p14:xfrm>
          </p:contentPart>
        </mc:Choice>
        <mc:Fallback>
          <p:pic>
            <p:nvPicPr>
              <p:cNvPr id="3" name="Ink 2">
                <a:extLst>
                  <a:ext uri="{FF2B5EF4-FFF2-40B4-BE49-F238E27FC236}">
                    <a16:creationId xmlns:a16="http://schemas.microsoft.com/office/drawing/2014/main" id="{3ABB3817-0EC7-879D-E32E-6BD90CE4EAAB}"/>
                  </a:ext>
                </a:extLst>
              </p:cNvPr>
              <p:cNvPicPr/>
              <p:nvPr/>
            </p:nvPicPr>
            <p:blipFill>
              <a:blip r:embed="rId11"/>
              <a:stretch>
                <a:fillRect/>
              </a:stretch>
            </p:blipFill>
            <p:spPr>
              <a:xfrm>
                <a:off x="5166960" y="1150420"/>
                <a:ext cx="2565000" cy="120960"/>
              </a:xfrm>
              <a:prstGeom prst="rect">
                <a:avLst/>
              </a:prstGeom>
            </p:spPr>
          </p:pic>
        </mc:Fallback>
      </mc:AlternateContent>
    </p:spTree>
    <p:extLst>
      <p:ext uri="{BB962C8B-B14F-4D97-AF65-F5344CB8AC3E}">
        <p14:creationId xmlns:p14="http://schemas.microsoft.com/office/powerpoint/2010/main" val="299833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70650"/>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22" name="Ink 321">
                <a:extLst>
                  <a:ext uri="{FF2B5EF4-FFF2-40B4-BE49-F238E27FC236}">
                    <a16:creationId xmlns:a16="http://schemas.microsoft.com/office/drawing/2014/main" id="{9778404F-19D8-7610-2D1F-CD5DC2571606}"/>
                  </a:ext>
                </a:extLst>
              </p14:cNvPr>
              <p14:cNvContentPartPr/>
              <p14:nvPr/>
            </p14:nvContentPartPr>
            <p14:xfrm>
              <a:off x="-923520" y="1362820"/>
              <a:ext cx="22320" cy="19080"/>
            </p14:xfrm>
          </p:contentPart>
        </mc:Choice>
        <mc:Fallback xmlns="">
          <p:pic>
            <p:nvPicPr>
              <p:cNvPr id="322" name="Ink 321">
                <a:extLst>
                  <a:ext uri="{FF2B5EF4-FFF2-40B4-BE49-F238E27FC236}">
                    <a16:creationId xmlns:a16="http://schemas.microsoft.com/office/drawing/2014/main" id="{9778404F-19D8-7610-2D1F-CD5DC2571606}"/>
                  </a:ext>
                </a:extLst>
              </p:cNvPr>
              <p:cNvPicPr/>
              <p:nvPr/>
            </p:nvPicPr>
            <p:blipFill>
              <a:blip r:embed="rId7"/>
              <a:stretch>
                <a:fillRect/>
              </a:stretch>
            </p:blipFill>
            <p:spPr>
              <a:xfrm>
                <a:off x="-941520" y="1344820"/>
                <a:ext cx="57960" cy="54720"/>
              </a:xfrm>
              <a:prstGeom prst="rect">
                <a:avLst/>
              </a:prstGeom>
            </p:spPr>
          </p:pic>
        </mc:Fallback>
      </mc:AlternateContent>
      <p:graphicFrame>
        <p:nvGraphicFramePr>
          <p:cNvPr id="3" name="Table 2">
            <a:extLst>
              <a:ext uri="{FF2B5EF4-FFF2-40B4-BE49-F238E27FC236}">
                <a16:creationId xmlns:a16="http://schemas.microsoft.com/office/drawing/2014/main" id="{1781A715-92D0-7319-C0DF-0A976C2FCA9A}"/>
              </a:ext>
            </a:extLst>
          </p:cNvPr>
          <p:cNvGraphicFramePr>
            <a:graphicFrameLocks noGrp="1"/>
          </p:cNvGraphicFramePr>
          <p:nvPr>
            <p:extLst>
              <p:ext uri="{D42A27DB-BD31-4B8C-83A1-F6EECF244321}">
                <p14:modId xmlns:p14="http://schemas.microsoft.com/office/powerpoint/2010/main" val="339009624"/>
              </p:ext>
            </p:extLst>
          </p:nvPr>
        </p:nvGraphicFramePr>
        <p:xfrm>
          <a:off x="615950" y="387350"/>
          <a:ext cx="8350251" cy="5278120"/>
        </p:xfrm>
        <a:graphic>
          <a:graphicData uri="http://schemas.openxmlformats.org/drawingml/2006/table">
            <a:tbl>
              <a:tblPr/>
              <a:tblGrid>
                <a:gridCol w="2783417">
                  <a:extLst>
                    <a:ext uri="{9D8B030D-6E8A-4147-A177-3AD203B41FA5}">
                      <a16:colId xmlns:a16="http://schemas.microsoft.com/office/drawing/2014/main" val="3183242521"/>
                    </a:ext>
                  </a:extLst>
                </a:gridCol>
                <a:gridCol w="2783417">
                  <a:extLst>
                    <a:ext uri="{9D8B030D-6E8A-4147-A177-3AD203B41FA5}">
                      <a16:colId xmlns:a16="http://schemas.microsoft.com/office/drawing/2014/main" val="2046488682"/>
                    </a:ext>
                  </a:extLst>
                </a:gridCol>
                <a:gridCol w="2783417">
                  <a:extLst>
                    <a:ext uri="{9D8B030D-6E8A-4147-A177-3AD203B41FA5}">
                      <a16:colId xmlns:a16="http://schemas.microsoft.com/office/drawing/2014/main" val="3161061865"/>
                    </a:ext>
                  </a:extLst>
                </a:gridCol>
              </a:tblGrid>
              <a:tr h="0">
                <a:tc>
                  <a:txBody>
                    <a:bodyPr/>
                    <a:lstStyle/>
                    <a:p>
                      <a:pPr algn="r" rtl="0" fontAlgn="t">
                        <a:spcBef>
                          <a:spcPts val="0"/>
                        </a:spcBef>
                        <a:spcAft>
                          <a:spcPts val="0"/>
                        </a:spcAft>
                      </a:pPr>
                      <a:r>
                        <a:rPr lang="he-IL" sz="2600" b="1" i="0" u="none" strike="noStrike">
                          <a:solidFill>
                            <a:srgbClr val="00B0F0"/>
                          </a:solidFill>
                          <a:effectLst/>
                          <a:latin typeface="Arial" panose="020B0604020202020204" pitchFamily="34" charset="0"/>
                          <a:cs typeface="+mj-cs"/>
                        </a:rPr>
                        <a:t>﻿ספר ישעיה פרק מח</a:t>
                      </a:r>
                      <a:endParaRPr lang="he-IL" sz="2600">
                        <a:solidFill>
                          <a:srgbClr val="00B0F0"/>
                        </a:solidFill>
                        <a:effectLst/>
                        <a:cs typeface="+mj-cs"/>
                      </a:endParaRPr>
                    </a:p>
                    <a:p>
                      <a:pPr algn="r" rtl="0" fontAlgn="t">
                        <a:spcBef>
                          <a:spcPts val="0"/>
                        </a:spcBef>
                        <a:spcAft>
                          <a:spcPts val="0"/>
                        </a:spcAft>
                      </a:pPr>
                      <a:r>
                        <a:rPr lang="he-IL" sz="2600" b="0" i="0" u="none" strike="noStrike">
                          <a:solidFill>
                            <a:srgbClr val="00B0F0"/>
                          </a:solidFill>
                          <a:effectLst/>
                          <a:latin typeface="Arial" panose="020B0604020202020204" pitchFamily="34" charset="0"/>
                          <a:cs typeface="+mj-cs"/>
                        </a:rPr>
                        <a:t>י</a:t>
                      </a:r>
                      <a:r>
                        <a:rPr lang="he-IL" sz="2600" b="0" i="0" u="none" strike="noStrike">
                          <a:solidFill>
                            <a:schemeClr val="bg1"/>
                          </a:solidFill>
                          <a:effectLst/>
                          <a:latin typeface="Arial" panose="020B0604020202020204" pitchFamily="34" charset="0"/>
                          <a:cs typeface="+mj-cs"/>
                        </a:rPr>
                        <a:t>   הִנֵּה צְרַפְתִּיךָ וְלֹא בְכָסֶף בְּחַרְתִּיךָ בְּכוּר עֹנִי: </a:t>
                      </a:r>
                      <a:r>
                        <a:rPr lang="he-IL" sz="2600" b="0" i="0" u="none" strike="noStrike">
                          <a:solidFill>
                            <a:srgbClr val="00B0F0"/>
                          </a:solidFill>
                          <a:effectLst/>
                          <a:latin typeface="Arial" panose="020B0604020202020204" pitchFamily="34" charset="0"/>
                          <a:cs typeface="+mj-cs"/>
                        </a:rPr>
                        <a:t>יא</a:t>
                      </a:r>
                      <a:r>
                        <a:rPr lang="he-IL" sz="2600" b="0" i="0" u="none" strike="noStrike">
                          <a:solidFill>
                            <a:schemeClr val="bg1"/>
                          </a:solidFill>
                          <a:effectLst/>
                          <a:latin typeface="Arial" panose="020B0604020202020204" pitchFamily="34" charset="0"/>
                          <a:cs typeface="+mj-cs"/>
                        </a:rPr>
                        <a:t>   לְמַעֲנִי לְמַעֲנִי אֶעֱשֶֹה כִּי אֵיךְ יֵחָל וּכְבוֹדִי לְאַחֵר לֹא-אֶתֵּן:       </a:t>
                      </a:r>
                      <a:r>
                        <a:rPr lang="he-IL" sz="2600" b="0" i="0" u="none" strike="noStrike">
                          <a:solidFill>
                            <a:srgbClr val="00B0F0"/>
                          </a:solidFill>
                          <a:effectLst/>
                          <a:latin typeface="Arial" panose="020B0604020202020204" pitchFamily="34" charset="0"/>
                          <a:cs typeface="+mj-cs"/>
                        </a:rPr>
                        <a:t>יב</a:t>
                      </a:r>
                      <a:r>
                        <a:rPr lang="he-IL" sz="2600" b="0" i="0" u="none" strike="noStrike">
                          <a:solidFill>
                            <a:schemeClr val="bg1"/>
                          </a:solidFill>
                          <a:effectLst/>
                          <a:latin typeface="Arial" panose="020B0604020202020204" pitchFamily="34" charset="0"/>
                          <a:cs typeface="+mj-cs"/>
                        </a:rPr>
                        <a:t>   שְׁמַע אֵלַי יַעֲקֹב וְיִשְֹרָאֵל מְקֹרָאִי אֲנִי-הוּא אֲנִי רִאשׁוֹן אַף אֲנִי אַחֲרוֹן: </a:t>
                      </a:r>
                      <a:endParaRPr lang="he-IL" sz="2600">
                        <a:solidFill>
                          <a:schemeClr val="bg1"/>
                        </a:solidFill>
                        <a:effectLst/>
                        <a:cs typeface="+mj-cs"/>
                      </a:endParaRPr>
                    </a:p>
                    <a:p>
                      <a:pPr fontAlgn="t"/>
                      <a:br>
                        <a:rPr lang="he-IL" sz="2600">
                          <a:solidFill>
                            <a:schemeClr val="bg1"/>
                          </a:solidFill>
                          <a:effectLst/>
                          <a:cs typeface="+mj-cs"/>
                        </a:rPr>
                      </a:br>
                      <a:endParaRPr lang="he-IL" sz="2600">
                        <a:solidFill>
                          <a:schemeClr val="bg1"/>
                        </a:solidFill>
                        <a:effectLst/>
                        <a:cs typeface="+mj-cs"/>
                      </a:endParaRPr>
                    </a:p>
                  </a:txBody>
                  <a:tcPr marL="63500" marR="63500" marT="63500" marB="63500">
                    <a:lnL>
                      <a:noFill/>
                    </a:lnL>
                    <a:lnR>
                      <a:noFill/>
                    </a:lnR>
                    <a:lnT>
                      <a:noFill/>
                    </a:lnT>
                    <a:lnB>
                      <a:noFill/>
                    </a:lnB>
                    <a:noFill/>
                  </a:tcPr>
                </a:tc>
                <a:tc>
                  <a:txBody>
                    <a:bodyPr/>
                    <a:lstStyle/>
                    <a:p>
                      <a:pPr algn="r" rtl="1" fontAlgn="t">
                        <a:spcBef>
                          <a:spcPts val="0"/>
                        </a:spcBef>
                        <a:spcAft>
                          <a:spcPts val="0"/>
                        </a:spcAft>
                      </a:pPr>
                      <a:r>
                        <a:rPr lang="he-IL" sz="2600" b="1" i="0" u="none" strike="noStrike">
                          <a:solidFill>
                            <a:srgbClr val="00B0F0"/>
                          </a:solidFill>
                          <a:effectLst/>
                          <a:latin typeface="Arial" panose="020B0604020202020204" pitchFamily="34" charset="0"/>
                          <a:cs typeface="+mj-cs"/>
                        </a:rPr>
                        <a:t>לוגוס</a:t>
                      </a:r>
                      <a:endParaRPr lang="he-IL" sz="2600">
                        <a:solidFill>
                          <a:srgbClr val="00B0F0"/>
                        </a:solidFill>
                        <a:effectLst/>
                        <a:cs typeface="+mj-cs"/>
                      </a:endParaRPr>
                    </a:p>
                    <a:p>
                      <a:pPr algn="r" rtl="1" fontAlgn="t">
                        <a:spcBef>
                          <a:spcPts val="0"/>
                        </a:spcBef>
                        <a:spcAft>
                          <a:spcPts val="0"/>
                        </a:spcAft>
                      </a:pPr>
                      <a:r>
                        <a:rPr lang="he-IL" sz="2600" b="0" i="0" u="none" strike="noStrike">
                          <a:solidFill>
                            <a:srgbClr val="00B0F0"/>
                          </a:solidFill>
                          <a:effectLst/>
                          <a:latin typeface="Arial" panose="020B0604020202020204" pitchFamily="34" charset="0"/>
                          <a:cs typeface="+mj-cs"/>
                        </a:rPr>
                        <a:t>י</a:t>
                      </a:r>
                      <a:r>
                        <a:rPr lang="he-IL" sz="2600" b="0" i="0" u="none" strike="noStrike">
                          <a:solidFill>
                            <a:schemeClr val="bg1"/>
                          </a:solidFill>
                          <a:effectLst/>
                          <a:latin typeface="Arial" panose="020B0604020202020204" pitchFamily="34" charset="0"/>
                          <a:cs typeface="+mj-cs"/>
                        </a:rPr>
                        <a:t>     הָא </a:t>
                      </a:r>
                      <a:r>
                        <a:rPr lang="he-IL" sz="2600" b="1" i="0" u="none" strike="noStrike">
                          <a:solidFill>
                            <a:schemeClr val="bg1"/>
                          </a:solidFill>
                          <a:effectLst/>
                          <a:latin typeface="Arial" panose="020B0604020202020204" pitchFamily="34" charset="0"/>
                          <a:cs typeface="+mj-cs"/>
                        </a:rPr>
                        <a:t>צְרַפתָך </a:t>
                      </a:r>
                      <a:r>
                        <a:rPr lang="he-IL" sz="2600" b="0" i="0" u="none" strike="noStrike">
                          <a:solidFill>
                            <a:schemeClr val="bg1"/>
                          </a:solidFill>
                          <a:effectLst/>
                          <a:latin typeface="Arial" panose="020B0604020202020204" pitchFamily="34" charset="0"/>
                          <a:cs typeface="+mj-cs"/>
                        </a:rPr>
                        <a:t>וְלָא בִכסַף בְחַרתָך בִדחֹוק מִסכֵינוּ׃ </a:t>
                      </a:r>
                      <a:r>
                        <a:rPr lang="he-IL" sz="2600" b="0" i="0" u="none" strike="noStrike">
                          <a:solidFill>
                            <a:srgbClr val="00B0F0"/>
                          </a:solidFill>
                          <a:effectLst/>
                          <a:latin typeface="Arial" panose="020B0604020202020204" pitchFamily="34" charset="0"/>
                          <a:cs typeface="+mj-cs"/>
                        </a:rPr>
                        <a:t>יא</a:t>
                      </a:r>
                      <a:r>
                        <a:rPr lang="he-IL" sz="2600" b="0" i="0" u="none" strike="noStrike">
                          <a:solidFill>
                            <a:schemeClr val="bg1"/>
                          </a:solidFill>
                          <a:effectLst/>
                          <a:latin typeface="Arial" panose="020B0604020202020204" pitchFamily="34" charset="0"/>
                          <a:cs typeface="+mj-cs"/>
                        </a:rPr>
                        <a:t>     בְדִיל שְמִי בְדִיל </a:t>
                      </a:r>
                      <a:r>
                        <a:rPr lang="he-IL" sz="2600" b="1" i="0" u="none" strike="noStrike">
                          <a:solidFill>
                            <a:srgbClr val="FFFF00"/>
                          </a:solidFill>
                          <a:effectLst/>
                          <a:latin typeface="Arial" panose="020B0604020202020204" pitchFamily="34" charset="0"/>
                          <a:cs typeface="+mj-cs"/>
                        </a:rPr>
                        <a:t>מֵימְרִי</a:t>
                      </a:r>
                      <a:r>
                        <a:rPr lang="he-IL" sz="2600" b="1" i="0" u="none" strike="noStrike">
                          <a:solidFill>
                            <a:schemeClr val="bg1"/>
                          </a:solidFill>
                          <a:effectLst/>
                          <a:latin typeface="Arial" panose="020B0604020202020204" pitchFamily="34" charset="0"/>
                          <a:cs typeface="+mj-cs"/>
                        </a:rPr>
                        <a:t> </a:t>
                      </a:r>
                      <a:r>
                        <a:rPr lang="he-IL" sz="2600" b="0" i="0" u="none" strike="noStrike">
                          <a:solidFill>
                            <a:schemeClr val="bg1"/>
                          </a:solidFill>
                          <a:effectLst/>
                          <a:latin typeface="Arial" panose="020B0604020202020204" pitchFamily="34" charset="0"/>
                          <a:cs typeface="+mj-cs"/>
                        </a:rPr>
                        <a:t>אַעְבֵיד דְלָא יִתַחַל וְיִקרֵי דְאִתגְלִיתִי עְלֵיכֹון </a:t>
                      </a:r>
                      <a:r>
                        <a:rPr lang="he-IL" sz="2600" b="1" i="0" u="none" strike="noStrike">
                          <a:solidFill>
                            <a:srgbClr val="92D050"/>
                          </a:solidFill>
                          <a:effectLst/>
                          <a:latin typeface="Arial" panose="020B0604020202020204" pitchFamily="34" charset="0"/>
                          <a:cs typeface="+mj-cs"/>
                        </a:rPr>
                        <a:t>לְעַם אָחֳרָן</a:t>
                      </a:r>
                      <a:r>
                        <a:rPr lang="he-IL" sz="2600" b="0" i="0" u="none" strike="noStrike">
                          <a:solidFill>
                            <a:srgbClr val="92D050"/>
                          </a:solidFill>
                          <a:effectLst/>
                          <a:latin typeface="Arial" panose="020B0604020202020204" pitchFamily="34" charset="0"/>
                          <a:cs typeface="+mj-cs"/>
                        </a:rPr>
                        <a:t> </a:t>
                      </a:r>
                      <a:r>
                        <a:rPr lang="he-IL" sz="2600" b="0" i="0" u="none" strike="noStrike">
                          <a:solidFill>
                            <a:schemeClr val="bg1"/>
                          </a:solidFill>
                          <a:effectLst/>
                          <a:latin typeface="Arial" panose="020B0604020202020204" pitchFamily="34" charset="0"/>
                          <a:cs typeface="+mj-cs"/>
                        </a:rPr>
                        <a:t>לָא אַתֵין׃ </a:t>
                      </a:r>
                      <a:r>
                        <a:rPr lang="he-IL" sz="2600" b="0" i="0" u="none" strike="noStrike">
                          <a:solidFill>
                            <a:srgbClr val="00B0F0"/>
                          </a:solidFill>
                          <a:effectLst/>
                          <a:latin typeface="Arial" panose="020B0604020202020204" pitchFamily="34" charset="0"/>
                          <a:cs typeface="+mj-cs"/>
                        </a:rPr>
                        <a:t>יב</a:t>
                      </a:r>
                      <a:r>
                        <a:rPr lang="he-IL" sz="2600" b="0" i="0" u="none" strike="noStrike">
                          <a:solidFill>
                            <a:schemeClr val="bg1"/>
                          </a:solidFill>
                          <a:effectLst/>
                          <a:latin typeface="Arial" panose="020B0604020202020204" pitchFamily="34" charset="0"/>
                          <a:cs typeface="+mj-cs"/>
                        </a:rPr>
                        <a:t>     קַבִילוּ לְמֵימְרִי דְבֵית יַעְקֹב וְיִשׂרָאֵל מְזָמְנַי אְנָא הוּא אְנָא הוּא דְמִלְקַדמִין אַף עָלְמֵי עָלְמַיָא דִילִי אִנוּן וּבָר מִנִי לֵית אְלָה׃</a:t>
                      </a:r>
                      <a:endParaRPr lang="he-IL" sz="2600">
                        <a:solidFill>
                          <a:schemeClr val="bg1"/>
                        </a:solidFill>
                        <a:effectLst/>
                        <a:cs typeface="+mj-cs"/>
                      </a:endParaRPr>
                    </a:p>
                  </a:txBody>
                  <a:tcPr marL="63500" marR="63500" marT="63500" marB="63500">
                    <a:lnL>
                      <a:noFill/>
                    </a:lnL>
                    <a:lnR>
                      <a:noFill/>
                    </a:lnR>
                    <a:lnT>
                      <a:noFill/>
                    </a:lnT>
                    <a:lnB>
                      <a:noFill/>
                    </a:lnB>
                    <a:noFill/>
                  </a:tcPr>
                </a:tc>
                <a:tc>
                  <a:txBody>
                    <a:bodyPr/>
                    <a:lstStyle/>
                    <a:p>
                      <a:pPr algn="r" rtl="1" fontAlgn="t">
                        <a:spcBef>
                          <a:spcPts val="0"/>
                        </a:spcBef>
                        <a:spcAft>
                          <a:spcPts val="0"/>
                        </a:spcAft>
                      </a:pPr>
                      <a:r>
                        <a:rPr lang="he-IL" sz="2600" b="1" i="0" u="none" strike="noStrike">
                          <a:solidFill>
                            <a:srgbClr val="00B0F0"/>
                          </a:solidFill>
                          <a:effectLst/>
                          <a:latin typeface="Arial" panose="020B0604020202020204" pitchFamily="34" charset="0"/>
                          <a:cs typeface="+mj-cs"/>
                        </a:rPr>
                        <a:t>ספריה</a:t>
                      </a:r>
                      <a:endParaRPr lang="he-IL" sz="2600">
                        <a:solidFill>
                          <a:srgbClr val="00B0F0"/>
                        </a:solidFill>
                        <a:effectLst/>
                        <a:cs typeface="+mj-cs"/>
                      </a:endParaRPr>
                    </a:p>
                    <a:p>
                      <a:pPr algn="r" rtl="1" fontAlgn="t">
                        <a:spcBef>
                          <a:spcPts val="0"/>
                        </a:spcBef>
                        <a:spcAft>
                          <a:spcPts val="0"/>
                        </a:spcAft>
                      </a:pPr>
                      <a:r>
                        <a:rPr lang="he-IL" sz="2600" b="0" i="0" u="none" strike="noStrike">
                          <a:solidFill>
                            <a:srgbClr val="00B0F0"/>
                          </a:solidFill>
                          <a:effectLst/>
                          <a:latin typeface="Arial" panose="020B0604020202020204" pitchFamily="34" charset="0"/>
                          <a:cs typeface="+mj-cs"/>
                        </a:rPr>
                        <a:t>י</a:t>
                      </a:r>
                      <a:r>
                        <a:rPr lang="he-IL" sz="2600" b="0" i="0" u="none" strike="noStrike">
                          <a:solidFill>
                            <a:schemeClr val="bg1"/>
                          </a:solidFill>
                          <a:effectLst/>
                          <a:latin typeface="Arial" panose="020B0604020202020204" pitchFamily="34" charset="0"/>
                          <a:cs typeface="+mj-cs"/>
                        </a:rPr>
                        <a:t>  הָא </a:t>
                      </a:r>
                      <a:r>
                        <a:rPr lang="he-IL" sz="2600" b="1" i="0" u="none" strike="noStrike">
                          <a:solidFill>
                            <a:schemeClr val="bg1"/>
                          </a:solidFill>
                          <a:effectLst/>
                          <a:latin typeface="Arial" panose="020B0604020202020204" pitchFamily="34" charset="0"/>
                          <a:cs typeface="+mj-cs"/>
                        </a:rPr>
                        <a:t>צְרַפְתָּךְ </a:t>
                      </a:r>
                      <a:r>
                        <a:rPr lang="he-IL" sz="2600" b="0" i="0" u="none" strike="noStrike">
                          <a:solidFill>
                            <a:schemeClr val="bg1"/>
                          </a:solidFill>
                          <a:effectLst/>
                          <a:latin typeface="Arial" panose="020B0604020202020204" pitchFamily="34" charset="0"/>
                          <a:cs typeface="+mj-cs"/>
                        </a:rPr>
                        <a:t>וְלָא בִּכְסַף בְּחַרְתָּךְ בִּדְחוֹק מִסְכֵּינוּ: </a:t>
                      </a:r>
                      <a:r>
                        <a:rPr lang="he-IL" sz="2600" b="0" i="0" u="none" strike="noStrike">
                          <a:solidFill>
                            <a:srgbClr val="00B0F0"/>
                          </a:solidFill>
                          <a:effectLst/>
                          <a:latin typeface="Arial" panose="020B0604020202020204" pitchFamily="34" charset="0"/>
                          <a:cs typeface="+mj-cs"/>
                        </a:rPr>
                        <a:t>יא</a:t>
                      </a:r>
                      <a:r>
                        <a:rPr lang="he-IL" sz="2600" b="0" i="0" u="none" strike="noStrike">
                          <a:solidFill>
                            <a:schemeClr val="bg1"/>
                          </a:solidFill>
                          <a:effectLst/>
                          <a:latin typeface="Arial" panose="020B0604020202020204" pitchFamily="34" charset="0"/>
                          <a:cs typeface="+mj-cs"/>
                        </a:rPr>
                        <a:t>  בְּדִיל שְׁמִי בְּדִיל </a:t>
                      </a:r>
                      <a:r>
                        <a:rPr lang="he-IL" sz="2600" b="1" i="0" u="none" strike="noStrike">
                          <a:solidFill>
                            <a:srgbClr val="FFFF00"/>
                          </a:solidFill>
                          <a:effectLst/>
                          <a:latin typeface="Arial" panose="020B0604020202020204" pitchFamily="34" charset="0"/>
                          <a:cs typeface="+mj-cs"/>
                        </a:rPr>
                        <a:t>מֵימְרִי</a:t>
                      </a:r>
                      <a:r>
                        <a:rPr lang="he-IL" sz="2600" b="1" i="0" u="none" strike="noStrike">
                          <a:solidFill>
                            <a:schemeClr val="bg1"/>
                          </a:solidFill>
                          <a:effectLst/>
                          <a:latin typeface="Arial" panose="020B0604020202020204" pitchFamily="34" charset="0"/>
                          <a:cs typeface="+mj-cs"/>
                        </a:rPr>
                        <a:t> </a:t>
                      </a:r>
                      <a:r>
                        <a:rPr lang="he-IL" sz="2600" b="0" i="0" u="none" strike="noStrike">
                          <a:solidFill>
                            <a:schemeClr val="bg1"/>
                          </a:solidFill>
                          <a:effectLst/>
                          <a:latin typeface="Arial" panose="020B0604020202020204" pitchFamily="34" charset="0"/>
                          <a:cs typeface="+mj-cs"/>
                        </a:rPr>
                        <a:t>אַעְבֵּיד דְלָא יִתָּחָל וִיקָרִי דְאִתְגְלֵתִי עֲלֵיכוֹן </a:t>
                      </a:r>
                      <a:r>
                        <a:rPr lang="he-IL" sz="2600" b="1" i="0" u="none" strike="noStrike">
                          <a:solidFill>
                            <a:srgbClr val="92D050"/>
                          </a:solidFill>
                          <a:effectLst/>
                          <a:latin typeface="Arial" panose="020B0604020202020204" pitchFamily="34" charset="0"/>
                          <a:cs typeface="+mj-cs"/>
                        </a:rPr>
                        <a:t>לְעַם אוֹחֲרָן</a:t>
                      </a:r>
                      <a:r>
                        <a:rPr lang="he-IL" sz="2600" b="0" i="0" u="none" strike="noStrike">
                          <a:solidFill>
                            <a:srgbClr val="92D050"/>
                          </a:solidFill>
                          <a:effectLst/>
                          <a:latin typeface="Arial" panose="020B0604020202020204" pitchFamily="34" charset="0"/>
                          <a:cs typeface="+mj-cs"/>
                        </a:rPr>
                        <a:t> </a:t>
                      </a:r>
                      <a:r>
                        <a:rPr lang="he-IL" sz="2600" b="0" i="0" u="none" strike="noStrike">
                          <a:solidFill>
                            <a:schemeClr val="bg1"/>
                          </a:solidFill>
                          <a:effectLst/>
                          <a:latin typeface="Arial" panose="020B0604020202020204" pitchFamily="34" charset="0"/>
                          <a:cs typeface="+mj-cs"/>
                        </a:rPr>
                        <a:t>לָא אֶתֵּן: </a:t>
                      </a:r>
                      <a:r>
                        <a:rPr lang="he-IL" sz="2600" b="0" i="0" u="none" strike="noStrike">
                          <a:solidFill>
                            <a:srgbClr val="00B0F0"/>
                          </a:solidFill>
                          <a:effectLst/>
                          <a:latin typeface="Arial" panose="020B0604020202020204" pitchFamily="34" charset="0"/>
                          <a:cs typeface="+mj-cs"/>
                        </a:rPr>
                        <a:t>יב</a:t>
                      </a:r>
                      <a:r>
                        <a:rPr lang="he-IL" sz="2600" b="0" i="0" u="none" strike="noStrike">
                          <a:solidFill>
                            <a:schemeClr val="bg1"/>
                          </a:solidFill>
                          <a:effectLst/>
                          <a:latin typeface="Arial" panose="020B0604020202020204" pitchFamily="34" charset="0"/>
                          <a:cs typeface="+mj-cs"/>
                        </a:rPr>
                        <a:t>  קַבִּילוּ לְמֵימְרִי דְבֵית יַעֲקֹב וְיִשְׂרָאֵל מְזַמְנָא אֲנָא הוּא אֲנָא הוּא דְמִלְקָדְמִין אַף עַלְמֵי עַלְמַיָא דִילִי אִינוּן וּבַר מִנִי לֵית אֱלָהָא: </a:t>
                      </a:r>
                      <a:endParaRPr lang="he-IL" sz="2600">
                        <a:solidFill>
                          <a:schemeClr val="bg1"/>
                        </a:solidFill>
                        <a:effectLst/>
                        <a:cs typeface="+mj-cs"/>
                      </a:endParaRPr>
                    </a:p>
                  </a:txBody>
                  <a:tcPr marL="63500" marR="63500" marT="63500" marB="63500">
                    <a:lnL>
                      <a:noFill/>
                    </a:lnL>
                    <a:lnR>
                      <a:noFill/>
                    </a:lnR>
                    <a:lnT>
                      <a:noFill/>
                    </a:lnT>
                    <a:lnB>
                      <a:noFill/>
                    </a:lnB>
                    <a:noFill/>
                  </a:tcPr>
                </a:tc>
                <a:extLst>
                  <a:ext uri="{0D108BD9-81ED-4DB2-BD59-A6C34878D82A}">
                    <a16:rowId xmlns:a16="http://schemas.microsoft.com/office/drawing/2014/main" val="2425930021"/>
                  </a:ext>
                </a:extLst>
              </a:tr>
            </a:tbl>
          </a:graphicData>
        </a:graphic>
      </p:graphicFrame>
      <mc:AlternateContent xmlns:mc="http://schemas.openxmlformats.org/markup-compatibility/2006">
        <mc:Choice xmlns:p14="http://schemas.microsoft.com/office/powerpoint/2010/main" Requires="p14">
          <p:contentPart p14:bwMode="auto" r:id="rId8">
            <p14:nvContentPartPr>
              <p14:cNvPr id="2" name="Ink 1">
                <a:extLst>
                  <a:ext uri="{FF2B5EF4-FFF2-40B4-BE49-F238E27FC236}">
                    <a16:creationId xmlns:a16="http://schemas.microsoft.com/office/drawing/2014/main" id="{ECC5A415-E32B-9F5E-A75F-35FCD4CBD9D4}"/>
                  </a:ext>
                </a:extLst>
              </p14:cNvPr>
              <p14:cNvContentPartPr/>
              <p14:nvPr/>
            </p14:nvContentPartPr>
            <p14:xfrm>
              <a:off x="4428960" y="1264180"/>
              <a:ext cx="788760" cy="26640"/>
            </p14:xfrm>
          </p:contentPart>
        </mc:Choice>
        <mc:Fallback>
          <p:pic>
            <p:nvPicPr>
              <p:cNvPr id="2" name="Ink 1">
                <a:extLst>
                  <a:ext uri="{FF2B5EF4-FFF2-40B4-BE49-F238E27FC236}">
                    <a16:creationId xmlns:a16="http://schemas.microsoft.com/office/drawing/2014/main" id="{ECC5A415-E32B-9F5E-A75F-35FCD4CBD9D4}"/>
                  </a:ext>
                </a:extLst>
              </p:cNvPr>
              <p:cNvPicPr/>
              <p:nvPr/>
            </p:nvPicPr>
            <p:blipFill>
              <a:blip r:embed="rId9"/>
              <a:stretch>
                <a:fillRect/>
              </a:stretch>
            </p:blipFill>
            <p:spPr>
              <a:xfrm>
                <a:off x="4410960" y="1246180"/>
                <a:ext cx="82440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4" name="Ink 3">
                <a:extLst>
                  <a:ext uri="{FF2B5EF4-FFF2-40B4-BE49-F238E27FC236}">
                    <a16:creationId xmlns:a16="http://schemas.microsoft.com/office/drawing/2014/main" id="{84CDA25E-30BF-1C5B-A440-9DF90DFC8425}"/>
                  </a:ext>
                </a:extLst>
              </p14:cNvPr>
              <p14:cNvContentPartPr/>
              <p14:nvPr/>
            </p14:nvContentPartPr>
            <p14:xfrm>
              <a:off x="4851960" y="2434900"/>
              <a:ext cx="610200" cy="57240"/>
            </p14:xfrm>
          </p:contentPart>
        </mc:Choice>
        <mc:Fallback>
          <p:pic>
            <p:nvPicPr>
              <p:cNvPr id="4" name="Ink 3">
                <a:extLst>
                  <a:ext uri="{FF2B5EF4-FFF2-40B4-BE49-F238E27FC236}">
                    <a16:creationId xmlns:a16="http://schemas.microsoft.com/office/drawing/2014/main" id="{84CDA25E-30BF-1C5B-A440-9DF90DFC8425}"/>
                  </a:ext>
                </a:extLst>
              </p:cNvPr>
              <p:cNvPicPr/>
              <p:nvPr/>
            </p:nvPicPr>
            <p:blipFill>
              <a:blip r:embed="rId11"/>
              <a:stretch>
                <a:fillRect/>
              </a:stretch>
            </p:blipFill>
            <p:spPr>
              <a:xfrm>
                <a:off x="4833960" y="2417260"/>
                <a:ext cx="64584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5" name="Ink 4">
                <a:extLst>
                  <a:ext uri="{FF2B5EF4-FFF2-40B4-BE49-F238E27FC236}">
                    <a16:creationId xmlns:a16="http://schemas.microsoft.com/office/drawing/2014/main" id="{0BFCEE2B-D72F-4C07-8552-394220844418}"/>
                  </a:ext>
                </a:extLst>
              </p14:cNvPr>
              <p14:cNvContentPartPr/>
              <p14:nvPr/>
            </p14:nvContentPartPr>
            <p14:xfrm>
              <a:off x="4231320" y="3222580"/>
              <a:ext cx="1002600" cy="76320"/>
            </p14:xfrm>
          </p:contentPart>
        </mc:Choice>
        <mc:Fallback>
          <p:pic>
            <p:nvPicPr>
              <p:cNvPr id="5" name="Ink 4">
                <a:extLst>
                  <a:ext uri="{FF2B5EF4-FFF2-40B4-BE49-F238E27FC236}">
                    <a16:creationId xmlns:a16="http://schemas.microsoft.com/office/drawing/2014/main" id="{0BFCEE2B-D72F-4C07-8552-394220844418}"/>
                  </a:ext>
                </a:extLst>
              </p:cNvPr>
              <p:cNvPicPr/>
              <p:nvPr/>
            </p:nvPicPr>
            <p:blipFill>
              <a:blip r:embed="rId13"/>
              <a:stretch>
                <a:fillRect/>
              </a:stretch>
            </p:blipFill>
            <p:spPr>
              <a:xfrm>
                <a:off x="4213320" y="3204580"/>
                <a:ext cx="1038240" cy="111960"/>
              </a:xfrm>
              <a:prstGeom prst="rect">
                <a:avLst/>
              </a:prstGeom>
            </p:spPr>
          </p:pic>
        </mc:Fallback>
      </mc:AlternateContent>
    </p:spTree>
    <p:extLst>
      <p:ext uri="{BB962C8B-B14F-4D97-AF65-F5344CB8AC3E}">
        <p14:creationId xmlns:p14="http://schemas.microsoft.com/office/powerpoint/2010/main" val="32649747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715500" cy="6808063"/>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22" name="Ink 321">
                <a:extLst>
                  <a:ext uri="{FF2B5EF4-FFF2-40B4-BE49-F238E27FC236}">
                    <a16:creationId xmlns:a16="http://schemas.microsoft.com/office/drawing/2014/main" id="{9778404F-19D8-7610-2D1F-CD5DC2571606}"/>
                  </a:ext>
                </a:extLst>
              </p14:cNvPr>
              <p14:cNvContentPartPr/>
              <p14:nvPr/>
            </p14:nvContentPartPr>
            <p14:xfrm>
              <a:off x="-923520" y="1362820"/>
              <a:ext cx="22320" cy="19080"/>
            </p14:xfrm>
          </p:contentPart>
        </mc:Choice>
        <mc:Fallback xmlns="">
          <p:pic>
            <p:nvPicPr>
              <p:cNvPr id="322" name="Ink 321">
                <a:extLst>
                  <a:ext uri="{FF2B5EF4-FFF2-40B4-BE49-F238E27FC236}">
                    <a16:creationId xmlns:a16="http://schemas.microsoft.com/office/drawing/2014/main" id="{9778404F-19D8-7610-2D1F-CD5DC2571606}"/>
                  </a:ext>
                </a:extLst>
              </p:cNvPr>
              <p:cNvPicPr/>
              <p:nvPr/>
            </p:nvPicPr>
            <p:blipFill>
              <a:blip r:embed="rId7"/>
              <a:stretch>
                <a:fillRect/>
              </a:stretch>
            </p:blipFill>
            <p:spPr>
              <a:xfrm>
                <a:off x="-941520" y="1344820"/>
                <a:ext cx="57960" cy="54720"/>
              </a:xfrm>
              <a:prstGeom prst="rect">
                <a:avLst/>
              </a:prstGeom>
            </p:spPr>
          </p:pic>
        </mc:Fallback>
      </mc:AlternateContent>
      <p:sp>
        <p:nvSpPr>
          <p:cNvPr id="4" name="TextBox 3">
            <a:extLst>
              <a:ext uri="{FF2B5EF4-FFF2-40B4-BE49-F238E27FC236}">
                <a16:creationId xmlns:a16="http://schemas.microsoft.com/office/drawing/2014/main" id="{8213CB94-EEF3-0B90-491B-5C093D61EA22}"/>
              </a:ext>
            </a:extLst>
          </p:cNvPr>
          <p:cNvSpPr txBox="1"/>
          <p:nvPr/>
        </p:nvSpPr>
        <p:spPr>
          <a:xfrm>
            <a:off x="349250" y="51217"/>
            <a:ext cx="9124950" cy="6278642"/>
          </a:xfrm>
          <a:prstGeom prst="rect">
            <a:avLst/>
          </a:prstGeom>
          <a:noFill/>
        </p:spPr>
        <p:txBody>
          <a:bodyPr wrap="square">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cs typeface="+mj-cs"/>
              </a:rPr>
              <a:t>Aggadat Bereshit 84:1</a:t>
            </a:r>
          </a:p>
          <a:p>
            <a:pPr algn="r" rtl="0">
              <a:spcBef>
                <a:spcPts val="0"/>
              </a:spcBef>
              <a:spcAft>
                <a:spcPts val="0"/>
              </a:spcAft>
            </a:pPr>
            <a:r>
              <a:rPr lang="he-IL" sz="2400" i="0" u="none" strike="noStrike">
                <a:solidFill>
                  <a:srgbClr val="FFFF00"/>
                </a:solidFill>
                <a:effectLst/>
                <a:latin typeface="Arial" panose="020B0604020202020204" pitchFamily="34" charset="0"/>
                <a:cs typeface="+mj-cs"/>
              </a:rPr>
              <a:t>פרק (פ"ג) [פ"ד] כתובים.</a:t>
            </a:r>
          </a:p>
          <a:p>
            <a:pPr algn="r" rtl="0">
              <a:spcBef>
                <a:spcPts val="0"/>
              </a:spcBef>
              <a:spcAft>
                <a:spcPts val="0"/>
              </a:spcAft>
            </a:pPr>
            <a:r>
              <a:rPr lang="he-IL" sz="2000" i="0" u="none" strike="noStrike">
                <a:solidFill>
                  <a:srgbClr val="FFFF00"/>
                </a:solidFill>
                <a:effectLst/>
                <a:latin typeface="Arial" panose="020B0604020202020204" pitchFamily="34" charset="0"/>
                <a:cs typeface="+mj-cs"/>
              </a:rPr>
              <a:t>[א] שמע אלי יעקב וישראל מקוראי וגו' (ישעי' מח יב). זש"ה אתם ראיתם אשר עשיתי וגומר, ועתה אם שמוע תשמעו בקולי וגו' (שמות יט ד וה). לא באתם אלי אלא שתשמעו בקולי, הוי שמע אלי יעקב, א"ר אבהו לעתיד לבוא עתידין הכל להיות תמיהין כנגד מי ששמעו להקב"ה, ואומר מה הוא כך פלוני שישב ולא שנה מימיו ולא קרא, והרי הוא יושב עם האבות, ומסיח עמהן, והקב"ה אומר להן מה לכם תמיהין, לא זכו אלו אלא מפני ששמעו לי בחייהן, שנאמר אוזן שומעת תוכחת חיים בקרב חכמים תלין (משלי טו לא), הוי שמע אלי יעקב.</a:t>
            </a:r>
          </a:p>
          <a:p>
            <a:pPr rtl="0">
              <a:spcBef>
                <a:spcPts val="0"/>
              </a:spcBef>
              <a:spcAft>
                <a:spcPts val="0"/>
              </a:spcAft>
            </a:pPr>
            <a:r>
              <a:rPr lang="en-US" i="0" u="none" strike="noStrike">
                <a:solidFill>
                  <a:srgbClr val="FFC000"/>
                </a:solidFill>
                <a:effectLst/>
                <a:latin typeface="Arial" panose="020B0604020202020204" pitchFamily="34" charset="0"/>
                <a:cs typeface="+mj-cs"/>
              </a:rPr>
              <a:t>Chapter (83) 84: Writings [1] </a:t>
            </a:r>
            <a:r>
              <a:rPr lang="en-US" i="0" u="none" strike="noStrike">
                <a:solidFill>
                  <a:srgbClr val="00B0F0"/>
                </a:solidFill>
                <a:effectLst/>
                <a:latin typeface="Arial" panose="020B0604020202020204" pitchFamily="34" charset="0"/>
                <a:cs typeface="+mj-cs"/>
              </a:rPr>
              <a:t>"Listen to Me, O Jacob, Israel, whom I have called: I am He—I am the first, And I am the last as well."</a:t>
            </a:r>
            <a:r>
              <a:rPr lang="en-US" i="0" u="none" strike="noStrike">
                <a:solidFill>
                  <a:srgbClr val="FFC000"/>
                </a:solidFill>
                <a:effectLst/>
                <a:latin typeface="Arial" panose="020B0604020202020204" pitchFamily="34" charset="0"/>
                <a:cs typeface="+mj-cs"/>
              </a:rPr>
              <a:t> (</a:t>
            </a:r>
            <a:r>
              <a:rPr lang="en-US" i="0" u="none" strike="noStrike">
                <a:solidFill>
                  <a:srgbClr val="00B0F0"/>
                </a:solidFill>
                <a:effectLst/>
                <a:latin typeface="Arial" panose="020B0604020202020204" pitchFamily="34" charset="0"/>
                <a:cs typeface="+mj-cs"/>
              </a:rPr>
              <a:t>Isaiah 48:12</a:t>
            </a:r>
            <a:r>
              <a:rPr lang="en-US" i="0" u="none" strike="noStrike">
                <a:solidFill>
                  <a:srgbClr val="FFC000"/>
                </a:solidFill>
                <a:effectLst/>
                <a:latin typeface="Arial" panose="020B0604020202020204" pitchFamily="34" charset="0"/>
                <a:cs typeface="+mj-cs"/>
              </a:rPr>
              <a:t>) This is what scriptures say: </a:t>
            </a:r>
            <a:r>
              <a:rPr lang="en-US" i="0" u="none" strike="noStrike">
                <a:solidFill>
                  <a:srgbClr val="00B0F0"/>
                </a:solidFill>
                <a:effectLst/>
                <a:latin typeface="Arial" panose="020B0604020202020204" pitchFamily="34" charset="0"/>
                <a:cs typeface="+mj-cs"/>
              </a:rPr>
              <a:t>"You have seen what I did to Egypt, and how I carried you on eagles' wings and brought you to myself. Now if you obey me fully and keep my covenant, then out of all nations you will be my treasured possession. Although the whole earth is mine, you will be for me a kingdom of priests and a holy nation." </a:t>
            </a:r>
            <a:r>
              <a:rPr lang="en-US" i="0" u="none" strike="noStrike">
                <a:solidFill>
                  <a:srgbClr val="FFC000"/>
                </a:solidFill>
                <a:effectLst/>
                <a:latin typeface="Arial" panose="020B0604020202020204" pitchFamily="34" charset="0"/>
                <a:cs typeface="+mj-cs"/>
              </a:rPr>
              <a:t>(</a:t>
            </a:r>
            <a:r>
              <a:rPr lang="en-US" i="0" u="none" strike="noStrike">
                <a:solidFill>
                  <a:srgbClr val="00B0F0"/>
                </a:solidFill>
                <a:effectLst/>
                <a:latin typeface="Arial" panose="020B0604020202020204" pitchFamily="34" charset="0"/>
                <a:cs typeface="+mj-cs"/>
              </a:rPr>
              <a:t>Exodus 19:4-6</a:t>
            </a:r>
            <a:r>
              <a:rPr lang="en-US" i="0" u="none" strike="noStrike">
                <a:solidFill>
                  <a:srgbClr val="FFC000"/>
                </a:solidFill>
                <a:effectLst/>
                <a:latin typeface="Arial" panose="020B0604020202020204" pitchFamily="34" charset="0"/>
                <a:cs typeface="+mj-cs"/>
              </a:rPr>
              <a:t>) </a:t>
            </a:r>
            <a:r>
              <a:rPr lang="en-US" i="0" u="none" strike="noStrike">
                <a:solidFill>
                  <a:srgbClr val="00B0F0"/>
                </a:solidFill>
                <a:effectLst/>
                <a:latin typeface="Arial" panose="020B0604020202020204" pitchFamily="34" charset="0"/>
                <a:cs typeface="+mj-cs"/>
              </a:rPr>
              <a:t>"You did not come to me except to hear my voice,"</a:t>
            </a:r>
            <a:r>
              <a:rPr lang="en-US" i="0" u="none" strike="noStrike">
                <a:solidFill>
                  <a:srgbClr val="FFC000"/>
                </a:solidFill>
                <a:effectLst/>
                <a:latin typeface="Arial" panose="020B0604020202020204" pitchFamily="34" charset="0"/>
                <a:cs typeface="+mj-cs"/>
              </a:rPr>
              <a:t> Rabbi Abbahu said, "In the future, everyone will be astonished in comparison to those who listened to the Holy One, blessed be He, and will say: 'What is the matter with so-and-so, who sat and did not learn and did not read?' But he will be sitting with the patriarchs, engaged in discourse with them, and the Holy One, blessed be He, will say to them, 'Why are you amazed? These have only merited it because they listened to me during their lifetime,' as it says, 'The ear that hears rebukes will live among the wise' (</a:t>
            </a:r>
            <a:r>
              <a:rPr lang="en-US" i="0" u="none" strike="noStrike">
                <a:solidFill>
                  <a:srgbClr val="00B0F0"/>
                </a:solidFill>
                <a:effectLst/>
                <a:latin typeface="Arial" panose="020B0604020202020204" pitchFamily="34" charset="0"/>
                <a:cs typeface="+mj-cs"/>
              </a:rPr>
              <a:t>Proverbs 15:31</a:t>
            </a:r>
            <a:r>
              <a:rPr lang="en-US" i="0" u="none" strike="noStrike">
                <a:solidFill>
                  <a:srgbClr val="FFC000"/>
                </a:solidFill>
                <a:effectLst/>
                <a:latin typeface="Arial" panose="020B0604020202020204" pitchFamily="34" charset="0"/>
                <a:cs typeface="+mj-cs"/>
              </a:rPr>
              <a:t>). Heed me, O Jacob."</a:t>
            </a:r>
          </a:p>
        </p:txBody>
      </p:sp>
      <mc:AlternateContent xmlns:mc="http://schemas.openxmlformats.org/markup-compatibility/2006">
        <mc:Choice xmlns:p14="http://schemas.microsoft.com/office/powerpoint/2010/main" Requires="p14">
          <p:contentPart p14:bwMode="auto" r:id="rId8">
            <p14:nvContentPartPr>
              <p14:cNvPr id="2" name="Ink 1">
                <a:extLst>
                  <a:ext uri="{FF2B5EF4-FFF2-40B4-BE49-F238E27FC236}">
                    <a16:creationId xmlns:a16="http://schemas.microsoft.com/office/drawing/2014/main" id="{7335F136-FEDD-11EE-D766-3094645EE924}"/>
                  </a:ext>
                </a:extLst>
              </p14:cNvPr>
              <p14:cNvContentPartPr/>
              <p14:nvPr/>
            </p14:nvContentPartPr>
            <p14:xfrm>
              <a:off x="5929800" y="3184060"/>
              <a:ext cx="398880" cy="31680"/>
            </p14:xfrm>
          </p:contentPart>
        </mc:Choice>
        <mc:Fallback>
          <p:pic>
            <p:nvPicPr>
              <p:cNvPr id="2" name="Ink 1">
                <a:extLst>
                  <a:ext uri="{FF2B5EF4-FFF2-40B4-BE49-F238E27FC236}">
                    <a16:creationId xmlns:a16="http://schemas.microsoft.com/office/drawing/2014/main" id="{7335F136-FEDD-11EE-D766-3094645EE924}"/>
                  </a:ext>
                </a:extLst>
              </p:cNvPr>
              <p:cNvPicPr/>
              <p:nvPr/>
            </p:nvPicPr>
            <p:blipFill>
              <a:blip r:embed="rId9"/>
              <a:stretch>
                <a:fillRect/>
              </a:stretch>
            </p:blipFill>
            <p:spPr>
              <a:xfrm>
                <a:off x="5912160" y="3166420"/>
                <a:ext cx="43452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 name="Ink 2">
                <a:extLst>
                  <a:ext uri="{FF2B5EF4-FFF2-40B4-BE49-F238E27FC236}">
                    <a16:creationId xmlns:a16="http://schemas.microsoft.com/office/drawing/2014/main" id="{5CAACAC2-FC9D-61CF-DCD0-18C2AE7FD703}"/>
                  </a:ext>
                </a:extLst>
              </p14:cNvPr>
              <p14:cNvContentPartPr/>
              <p14:nvPr/>
            </p14:nvContentPartPr>
            <p14:xfrm>
              <a:off x="5149320" y="4262620"/>
              <a:ext cx="1295640" cy="64080"/>
            </p14:xfrm>
          </p:contentPart>
        </mc:Choice>
        <mc:Fallback>
          <p:pic>
            <p:nvPicPr>
              <p:cNvPr id="3" name="Ink 2">
                <a:extLst>
                  <a:ext uri="{FF2B5EF4-FFF2-40B4-BE49-F238E27FC236}">
                    <a16:creationId xmlns:a16="http://schemas.microsoft.com/office/drawing/2014/main" id="{5CAACAC2-FC9D-61CF-DCD0-18C2AE7FD703}"/>
                  </a:ext>
                </a:extLst>
              </p:cNvPr>
              <p:cNvPicPr/>
              <p:nvPr/>
            </p:nvPicPr>
            <p:blipFill>
              <a:blip r:embed="rId11"/>
              <a:stretch>
                <a:fillRect/>
              </a:stretch>
            </p:blipFill>
            <p:spPr>
              <a:xfrm>
                <a:off x="5131680" y="4244620"/>
                <a:ext cx="13312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5" name="Ink 4">
                <a:extLst>
                  <a:ext uri="{FF2B5EF4-FFF2-40B4-BE49-F238E27FC236}">
                    <a16:creationId xmlns:a16="http://schemas.microsoft.com/office/drawing/2014/main" id="{92AE27D0-6BB7-9354-274F-0BD1352E1CCE}"/>
                  </a:ext>
                </a:extLst>
              </p14:cNvPr>
              <p14:cNvContentPartPr/>
              <p14:nvPr/>
            </p14:nvContentPartPr>
            <p14:xfrm>
              <a:off x="2494680" y="4583020"/>
              <a:ext cx="9720" cy="15120"/>
            </p14:xfrm>
          </p:contentPart>
        </mc:Choice>
        <mc:Fallback>
          <p:pic>
            <p:nvPicPr>
              <p:cNvPr id="5" name="Ink 4">
                <a:extLst>
                  <a:ext uri="{FF2B5EF4-FFF2-40B4-BE49-F238E27FC236}">
                    <a16:creationId xmlns:a16="http://schemas.microsoft.com/office/drawing/2014/main" id="{92AE27D0-6BB7-9354-274F-0BD1352E1CCE}"/>
                  </a:ext>
                </a:extLst>
              </p:cNvPr>
              <p:cNvPicPr/>
              <p:nvPr/>
            </p:nvPicPr>
            <p:blipFill>
              <a:blip r:embed="rId13"/>
              <a:stretch>
                <a:fillRect/>
              </a:stretch>
            </p:blipFill>
            <p:spPr>
              <a:xfrm>
                <a:off x="2476680" y="4565380"/>
                <a:ext cx="45360" cy="50760"/>
              </a:xfrm>
              <a:prstGeom prst="rect">
                <a:avLst/>
              </a:prstGeom>
            </p:spPr>
          </p:pic>
        </mc:Fallback>
      </mc:AlternateContent>
    </p:spTree>
    <p:extLst>
      <p:ext uri="{BB962C8B-B14F-4D97-AF65-F5344CB8AC3E}">
        <p14:creationId xmlns:p14="http://schemas.microsoft.com/office/powerpoint/2010/main" val="3796507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9D15CC-F0E8-9C03-93EB-DEE5EB77A94D}"/>
              </a:ext>
            </a:extLst>
          </p:cNvPr>
          <p:cNvSpPr/>
          <p:nvPr/>
        </p:nvSpPr>
        <p:spPr>
          <a:xfrm>
            <a:off x="1405353" y="482600"/>
            <a:ext cx="9561310" cy="5518150"/>
          </a:xfrm>
          <a:prstGeom prst="rect">
            <a:avLst/>
          </a:prstGeom>
          <a:solidFill>
            <a:schemeClr val="tx1">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51308"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97336" y="621731"/>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2015432"/>
            <a:ext cx="12192000" cy="2554545"/>
          </a:xfrm>
          <a:prstGeom prst="rect">
            <a:avLst/>
          </a:prstGeom>
          <a:noFill/>
        </p:spPr>
        <p:txBody>
          <a:bodyPr wrap="square" rtlCol="0">
            <a:spAutoFit/>
          </a:bodyPr>
          <a:lstStyle/>
          <a:p>
            <a:pPr algn="ctr"/>
            <a:r>
              <a:rPr lang="en-US" sz="7200" b="1">
                <a:ln w="15875">
                  <a:solidFill>
                    <a:schemeClr val="tx1"/>
                  </a:solidFill>
                  <a:prstDash val="solid"/>
                </a:ln>
                <a:solidFill>
                  <a:srgbClr val="FFFF00"/>
                </a:solidFill>
                <a:latin typeface="Arial Black" panose="020B0A04020102020204" pitchFamily="34" charset="0"/>
                <a:cs typeface="+mj-cs"/>
              </a:rPr>
              <a:t>Isaiah 48:8-14</a:t>
            </a:r>
          </a:p>
          <a:p>
            <a:pPr algn="ctr"/>
            <a:r>
              <a:rPr lang="he-IL" sz="8800" b="1">
                <a:ln w="15875">
                  <a:solidFill>
                    <a:schemeClr val="tx1"/>
                  </a:solidFill>
                  <a:prstDash val="solid"/>
                </a:ln>
                <a:solidFill>
                  <a:srgbClr val="FFFF00"/>
                </a:solidFill>
                <a:cs typeface="+mj-cs"/>
              </a:rPr>
              <a:t>ישעיהו מח:ח-יד</a:t>
            </a:r>
            <a:endParaRPr lang="en-US" sz="8800" b="1" dirty="0">
              <a:ln w="15875">
                <a:solidFill>
                  <a:schemeClr val="tx1"/>
                </a:solidFill>
                <a:prstDash val="solid"/>
              </a:ln>
              <a:solidFill>
                <a:srgbClr val="FFFF00"/>
              </a:solidFill>
              <a:cs typeface="+mj-cs"/>
            </a:endParaRPr>
          </a:p>
        </p:txBody>
      </p:sp>
      <p:sp>
        <p:nvSpPr>
          <p:cNvPr id="7" name="TextBox 6">
            <a:extLst>
              <a:ext uri="{FF2B5EF4-FFF2-40B4-BE49-F238E27FC236}">
                <a16:creationId xmlns:a16="http://schemas.microsoft.com/office/drawing/2014/main" id="{86DAFBBB-A7F9-FA3A-CFFF-39A8836FB223}"/>
              </a:ext>
            </a:extLst>
          </p:cNvPr>
          <p:cNvSpPr txBox="1"/>
          <p:nvPr/>
        </p:nvSpPr>
        <p:spPr>
          <a:xfrm>
            <a:off x="1978030" y="4569977"/>
            <a:ext cx="8590685" cy="1200329"/>
          </a:xfrm>
          <a:prstGeom prst="rect">
            <a:avLst/>
          </a:prstGeom>
          <a:noFill/>
        </p:spPr>
        <p:txBody>
          <a:bodyPr wrap="none" rtlCol="0">
            <a:spAutoFit/>
          </a:bodyPr>
          <a:lstStyle/>
          <a:p>
            <a:pPr algn="ctr"/>
            <a:r>
              <a:rPr lang="en-US" sz="3600">
                <a:solidFill>
                  <a:srgbClr val="FFFF00"/>
                </a:solidFill>
              </a:rPr>
              <a:t>What to Look for when God does Something </a:t>
            </a:r>
          </a:p>
          <a:p>
            <a:pPr algn="ctr"/>
            <a:r>
              <a:rPr lang="en-US" sz="3600">
                <a:solidFill>
                  <a:srgbClr val="FFFF00"/>
                </a:solidFill>
              </a:rPr>
              <a:t>Brand New in Our Lives</a:t>
            </a:r>
          </a:p>
        </p:txBody>
      </p:sp>
    </p:spTree>
    <p:extLst>
      <p:ext uri="{BB962C8B-B14F-4D97-AF65-F5344CB8AC3E}">
        <p14:creationId xmlns:p14="http://schemas.microsoft.com/office/powerpoint/2010/main" val="2832398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70650"/>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22" name="Ink 321">
                <a:extLst>
                  <a:ext uri="{FF2B5EF4-FFF2-40B4-BE49-F238E27FC236}">
                    <a16:creationId xmlns:a16="http://schemas.microsoft.com/office/drawing/2014/main" id="{9778404F-19D8-7610-2D1F-CD5DC2571606}"/>
                  </a:ext>
                </a:extLst>
              </p14:cNvPr>
              <p14:cNvContentPartPr/>
              <p14:nvPr/>
            </p14:nvContentPartPr>
            <p14:xfrm>
              <a:off x="-923520" y="1362820"/>
              <a:ext cx="22320" cy="19080"/>
            </p14:xfrm>
          </p:contentPart>
        </mc:Choice>
        <mc:Fallback xmlns="">
          <p:pic>
            <p:nvPicPr>
              <p:cNvPr id="322" name="Ink 321">
                <a:extLst>
                  <a:ext uri="{FF2B5EF4-FFF2-40B4-BE49-F238E27FC236}">
                    <a16:creationId xmlns:a16="http://schemas.microsoft.com/office/drawing/2014/main" id="{9778404F-19D8-7610-2D1F-CD5DC2571606}"/>
                  </a:ext>
                </a:extLst>
              </p:cNvPr>
              <p:cNvPicPr/>
              <p:nvPr/>
            </p:nvPicPr>
            <p:blipFill>
              <a:blip r:embed="rId7"/>
              <a:stretch>
                <a:fillRect/>
              </a:stretch>
            </p:blipFill>
            <p:spPr>
              <a:xfrm>
                <a:off x="-941520" y="1344820"/>
                <a:ext cx="57960" cy="54720"/>
              </a:xfrm>
              <a:prstGeom prst="rect">
                <a:avLst/>
              </a:prstGeom>
            </p:spPr>
          </p:pic>
        </mc:Fallback>
      </mc:AlternateContent>
      <p:graphicFrame>
        <p:nvGraphicFramePr>
          <p:cNvPr id="2" name="Table 1">
            <a:extLst>
              <a:ext uri="{FF2B5EF4-FFF2-40B4-BE49-F238E27FC236}">
                <a16:creationId xmlns:a16="http://schemas.microsoft.com/office/drawing/2014/main" id="{3BB34F07-12C5-8BE6-2803-EA0CA216104E}"/>
              </a:ext>
            </a:extLst>
          </p:cNvPr>
          <p:cNvGraphicFramePr>
            <a:graphicFrameLocks noGrp="1"/>
          </p:cNvGraphicFramePr>
          <p:nvPr>
            <p:extLst>
              <p:ext uri="{D42A27DB-BD31-4B8C-83A1-F6EECF244321}">
                <p14:modId xmlns:p14="http://schemas.microsoft.com/office/powerpoint/2010/main" val="2422551442"/>
              </p:ext>
            </p:extLst>
          </p:nvPr>
        </p:nvGraphicFramePr>
        <p:xfrm>
          <a:off x="565150" y="387350"/>
          <a:ext cx="8508999" cy="5308600"/>
        </p:xfrm>
        <a:graphic>
          <a:graphicData uri="http://schemas.openxmlformats.org/drawingml/2006/table">
            <a:tbl>
              <a:tblPr/>
              <a:tblGrid>
                <a:gridCol w="2836333">
                  <a:extLst>
                    <a:ext uri="{9D8B030D-6E8A-4147-A177-3AD203B41FA5}">
                      <a16:colId xmlns:a16="http://schemas.microsoft.com/office/drawing/2014/main" val="2734599003"/>
                    </a:ext>
                  </a:extLst>
                </a:gridCol>
                <a:gridCol w="2836333">
                  <a:extLst>
                    <a:ext uri="{9D8B030D-6E8A-4147-A177-3AD203B41FA5}">
                      <a16:colId xmlns:a16="http://schemas.microsoft.com/office/drawing/2014/main" val="1346001348"/>
                    </a:ext>
                  </a:extLst>
                </a:gridCol>
                <a:gridCol w="2836333">
                  <a:extLst>
                    <a:ext uri="{9D8B030D-6E8A-4147-A177-3AD203B41FA5}">
                      <a16:colId xmlns:a16="http://schemas.microsoft.com/office/drawing/2014/main" val="129665476"/>
                    </a:ext>
                  </a:extLst>
                </a:gridCol>
              </a:tblGrid>
              <a:tr h="0">
                <a:tc>
                  <a:txBody>
                    <a:bodyPr/>
                    <a:lstStyle/>
                    <a:p>
                      <a:pPr algn="r" rtl="0" fontAlgn="t">
                        <a:spcBef>
                          <a:spcPts val="0"/>
                        </a:spcBef>
                        <a:spcAft>
                          <a:spcPts val="0"/>
                        </a:spcAft>
                      </a:pPr>
                      <a:r>
                        <a:rPr lang="he-IL" sz="2800" b="1" i="0" u="none" strike="noStrike">
                          <a:solidFill>
                            <a:srgbClr val="00B0F0"/>
                          </a:solidFill>
                          <a:effectLst/>
                          <a:latin typeface="Arial" panose="020B0604020202020204" pitchFamily="34" charset="0"/>
                          <a:cs typeface="+mj-cs"/>
                        </a:rPr>
                        <a:t>﻿ספר ישעיה פרק מח</a:t>
                      </a:r>
                      <a:endParaRPr lang="he-IL" sz="4400">
                        <a:solidFill>
                          <a:srgbClr val="00B0F0"/>
                        </a:solidFill>
                        <a:effectLst/>
                        <a:cs typeface="+mj-cs"/>
                      </a:endParaRPr>
                    </a:p>
                    <a:p>
                      <a:pPr algn="r" rtl="0" fontAlgn="t">
                        <a:spcBef>
                          <a:spcPts val="0"/>
                        </a:spcBef>
                        <a:spcAft>
                          <a:spcPts val="0"/>
                        </a:spcAft>
                      </a:pPr>
                      <a:r>
                        <a:rPr lang="he-IL" sz="2800" b="0" i="0" u="none" strike="noStrike">
                          <a:solidFill>
                            <a:srgbClr val="00B0F0"/>
                          </a:solidFill>
                          <a:effectLst/>
                          <a:latin typeface="Arial" panose="020B0604020202020204" pitchFamily="34" charset="0"/>
                          <a:cs typeface="+mj-cs"/>
                        </a:rPr>
                        <a:t>יג</a:t>
                      </a:r>
                      <a:r>
                        <a:rPr lang="he-IL" sz="2800" b="0" i="0" u="none" strike="noStrike">
                          <a:solidFill>
                            <a:schemeClr val="bg1"/>
                          </a:solidFill>
                          <a:effectLst/>
                          <a:latin typeface="Arial" panose="020B0604020202020204" pitchFamily="34" charset="0"/>
                          <a:cs typeface="+mj-cs"/>
                        </a:rPr>
                        <a:t>   אַף-יָדִי יָסְדָה אֶרֶץ וִימִינִי טִפְּחָה שָׁמָיִם קֹרֵא אֲנִי אֲלֵיהֶם יַעַמְדוּ יַחְדָּו: </a:t>
                      </a:r>
                      <a:r>
                        <a:rPr lang="he-IL" sz="2800" b="0" i="0" u="none" strike="noStrike">
                          <a:solidFill>
                            <a:srgbClr val="00B0F0"/>
                          </a:solidFill>
                          <a:effectLst/>
                          <a:latin typeface="Arial" panose="020B0604020202020204" pitchFamily="34" charset="0"/>
                          <a:cs typeface="+mj-cs"/>
                        </a:rPr>
                        <a:t>יד</a:t>
                      </a:r>
                      <a:r>
                        <a:rPr lang="he-IL" sz="2800" b="0" i="0" u="none" strike="noStrike">
                          <a:solidFill>
                            <a:schemeClr val="bg1"/>
                          </a:solidFill>
                          <a:effectLst/>
                          <a:latin typeface="Arial" panose="020B0604020202020204" pitchFamily="34" charset="0"/>
                          <a:cs typeface="+mj-cs"/>
                        </a:rPr>
                        <a:t>   הִקָּבְצוּ כֻלְּכֶם וּשְׁמָעוּ מִי בָהֶם הִגִּיד אֶת-אֵלֶּה יְהֹוָה אֲהֵבוֹ יַעֲשֶֹה חֶפְצוֹ בְּבָבֶל וּזְרֹעוֹ כַּשְֹדִּים: </a:t>
                      </a:r>
                      <a:endParaRPr lang="he-IL" sz="4400">
                        <a:solidFill>
                          <a:schemeClr val="bg1"/>
                        </a:solidFill>
                        <a:effectLst/>
                        <a:cs typeface="+mj-cs"/>
                      </a:endParaRPr>
                    </a:p>
                    <a:p>
                      <a:pPr fontAlgn="t"/>
                      <a:br>
                        <a:rPr lang="he-IL" sz="4400">
                          <a:solidFill>
                            <a:schemeClr val="bg1"/>
                          </a:solidFill>
                          <a:effectLst/>
                          <a:cs typeface="+mj-cs"/>
                        </a:rPr>
                      </a:br>
                      <a:endParaRPr lang="he-IL" sz="4400">
                        <a:solidFill>
                          <a:schemeClr val="bg1"/>
                        </a:solidFill>
                        <a:effectLst/>
                        <a:cs typeface="+mj-cs"/>
                      </a:endParaRPr>
                    </a:p>
                  </a:txBody>
                  <a:tcPr marL="63500" marR="63500" marT="63500" marB="63500">
                    <a:lnL>
                      <a:noFill/>
                    </a:lnL>
                    <a:lnR>
                      <a:noFill/>
                    </a:lnR>
                    <a:lnT>
                      <a:noFill/>
                    </a:lnT>
                    <a:lnB>
                      <a:noFill/>
                    </a:lnB>
                    <a:noFill/>
                  </a:tcPr>
                </a:tc>
                <a:tc>
                  <a:txBody>
                    <a:bodyPr/>
                    <a:lstStyle/>
                    <a:p>
                      <a:pPr algn="r" rtl="1" fontAlgn="t">
                        <a:spcBef>
                          <a:spcPts val="0"/>
                        </a:spcBef>
                        <a:spcAft>
                          <a:spcPts val="0"/>
                        </a:spcAft>
                      </a:pPr>
                      <a:r>
                        <a:rPr lang="he-IL" sz="2800" b="1" i="0" u="none" strike="noStrike">
                          <a:solidFill>
                            <a:srgbClr val="00B0F0"/>
                          </a:solidFill>
                          <a:effectLst/>
                          <a:latin typeface="Arial" panose="020B0604020202020204" pitchFamily="34" charset="0"/>
                          <a:cs typeface="+mj-cs"/>
                        </a:rPr>
                        <a:t>לוגוס</a:t>
                      </a:r>
                      <a:endParaRPr lang="he-IL" sz="4400">
                        <a:solidFill>
                          <a:srgbClr val="00B0F0"/>
                        </a:solidFill>
                        <a:effectLst/>
                        <a:cs typeface="+mj-cs"/>
                      </a:endParaRPr>
                    </a:p>
                    <a:p>
                      <a:pPr algn="r" rtl="1" fontAlgn="t">
                        <a:spcBef>
                          <a:spcPts val="0"/>
                        </a:spcBef>
                        <a:spcAft>
                          <a:spcPts val="0"/>
                        </a:spcAft>
                      </a:pPr>
                      <a:r>
                        <a:rPr lang="he-IL" sz="2800" b="0" i="0" u="none" strike="noStrike">
                          <a:solidFill>
                            <a:srgbClr val="00B0F0"/>
                          </a:solidFill>
                          <a:effectLst/>
                          <a:latin typeface="Arial" panose="020B0604020202020204" pitchFamily="34" charset="0"/>
                          <a:cs typeface="+mj-cs"/>
                        </a:rPr>
                        <a:t>יג</a:t>
                      </a:r>
                      <a:r>
                        <a:rPr lang="he-IL" sz="2800" b="0" i="0" u="none" strike="noStrike">
                          <a:solidFill>
                            <a:schemeClr val="bg1"/>
                          </a:solidFill>
                          <a:effectLst/>
                          <a:latin typeface="Arial" panose="020B0604020202020204" pitchFamily="34" charset="0"/>
                          <a:cs typeface="+mj-cs"/>
                        </a:rPr>
                        <a:t>     אַף בְמֵימְרִי </a:t>
                      </a:r>
                      <a:r>
                        <a:rPr lang="he-IL" sz="2800" b="1" i="0" u="none" strike="noStrike">
                          <a:solidFill>
                            <a:srgbClr val="92D050"/>
                          </a:solidFill>
                          <a:effectLst/>
                          <a:latin typeface="Arial" panose="020B0604020202020204" pitchFamily="34" charset="0"/>
                          <a:cs typeface="+mj-cs"/>
                        </a:rPr>
                        <a:t>שַכלֵילִית</a:t>
                      </a:r>
                      <a:r>
                        <a:rPr lang="he-IL" sz="2800" b="1" i="0" u="none" strike="noStrike">
                          <a:solidFill>
                            <a:schemeClr val="bg1"/>
                          </a:solidFill>
                          <a:effectLst/>
                          <a:latin typeface="Arial" panose="020B0604020202020204" pitchFamily="34" charset="0"/>
                          <a:cs typeface="+mj-cs"/>
                        </a:rPr>
                        <a:t> </a:t>
                      </a:r>
                      <a:r>
                        <a:rPr lang="he-IL" sz="2800" b="0" i="0" u="none" strike="noStrike">
                          <a:solidFill>
                            <a:schemeClr val="bg1"/>
                          </a:solidFill>
                          <a:effectLst/>
                          <a:latin typeface="Arial" panose="020B0604020202020204" pitchFamily="34" charset="0"/>
                          <a:cs typeface="+mj-cs"/>
                        </a:rPr>
                        <a:t>אַרעָא </a:t>
                      </a:r>
                      <a:r>
                        <a:rPr lang="he-IL" sz="2800" b="1" i="0" u="none" strike="noStrike">
                          <a:solidFill>
                            <a:srgbClr val="FFFF00"/>
                          </a:solidFill>
                          <a:effectLst/>
                          <a:latin typeface="Arial" panose="020B0604020202020204" pitchFamily="34" charset="0"/>
                          <a:cs typeface="+mj-cs"/>
                        </a:rPr>
                        <a:t>וּבִגבוּרְתִי</a:t>
                      </a:r>
                      <a:r>
                        <a:rPr lang="he-IL" sz="2800" b="1" i="0" u="none" strike="noStrike">
                          <a:solidFill>
                            <a:schemeClr val="bg1"/>
                          </a:solidFill>
                          <a:effectLst/>
                          <a:latin typeface="Arial" panose="020B0604020202020204" pitchFamily="34" charset="0"/>
                          <a:cs typeface="+mj-cs"/>
                        </a:rPr>
                        <a:t> </a:t>
                      </a:r>
                      <a:r>
                        <a:rPr lang="he-IL" sz="2800" b="0" i="0" u="none" strike="noStrike">
                          <a:solidFill>
                            <a:schemeClr val="bg1"/>
                          </a:solidFill>
                          <a:effectLst/>
                          <a:latin typeface="Arial" panose="020B0604020202020204" pitchFamily="34" charset="0"/>
                          <a:cs typeface="+mj-cs"/>
                        </a:rPr>
                        <a:t>תְלֵית שְמַיָא קְרֵית אְנָא לְהֹון קָמוּ כַחדָא׃ </a:t>
                      </a:r>
                      <a:r>
                        <a:rPr lang="he-IL" sz="2800" b="0" i="0" u="none" strike="noStrike">
                          <a:solidFill>
                            <a:srgbClr val="00B0F0"/>
                          </a:solidFill>
                          <a:effectLst/>
                          <a:latin typeface="Arial" panose="020B0604020202020204" pitchFamily="34" charset="0"/>
                          <a:cs typeface="+mj-cs"/>
                        </a:rPr>
                        <a:t>יד</a:t>
                      </a:r>
                      <a:r>
                        <a:rPr lang="he-IL" sz="2800" b="0" i="0" u="none" strike="noStrike">
                          <a:solidFill>
                            <a:schemeClr val="bg1"/>
                          </a:solidFill>
                          <a:effectLst/>
                          <a:latin typeface="Arial" panose="020B0604020202020204" pitchFamily="34" charset="0"/>
                          <a:cs typeface="+mj-cs"/>
                        </a:rPr>
                        <a:t>     אִתכַנַשוּ כוּלְכֹון וּשמַעוּ מַן בְהֹון </a:t>
                      </a:r>
                      <a:r>
                        <a:rPr lang="he-IL" sz="2800" b="1" i="0" u="none" strike="noStrike">
                          <a:solidFill>
                            <a:srgbClr val="FFC000"/>
                          </a:solidFill>
                          <a:effectLst/>
                          <a:latin typeface="Arial" panose="020B0604020202020204" pitchFamily="34" charset="0"/>
                          <a:cs typeface="+mj-cs"/>
                        </a:rPr>
                        <a:t>חַוִי יָת אִלֵין</a:t>
                      </a:r>
                      <a:r>
                        <a:rPr lang="he-IL" sz="2800" b="0" i="0" u="none" strike="noStrike">
                          <a:solidFill>
                            <a:srgbClr val="FFC000"/>
                          </a:solidFill>
                          <a:effectLst/>
                          <a:latin typeface="Arial" panose="020B0604020202020204" pitchFamily="34" charset="0"/>
                          <a:cs typeface="+mj-cs"/>
                        </a:rPr>
                        <a:t> </a:t>
                      </a:r>
                      <a:r>
                        <a:rPr lang="he-IL" sz="2800" b="0" i="0" u="none" strike="noStrike">
                          <a:solidFill>
                            <a:schemeClr val="bg1"/>
                          </a:solidFill>
                          <a:effectLst/>
                          <a:latin typeface="Arial" panose="020B0604020202020204" pitchFamily="34" charset="0"/>
                          <a:cs typeface="+mj-cs"/>
                        </a:rPr>
                        <a:t>יוי מִדְרָחֵים לֵיה לְיִשׂרָאֵל יַעְבֵיד רְעוּתֵיה בְבָבַל וּתקֹוף דְרָע גְבוּרְתֵיה יְגַלֵי בְכַסדָאֵי׃</a:t>
                      </a:r>
                      <a:endParaRPr lang="he-IL" sz="4400">
                        <a:solidFill>
                          <a:schemeClr val="bg1"/>
                        </a:solidFill>
                        <a:effectLst/>
                        <a:cs typeface="+mj-cs"/>
                      </a:endParaRPr>
                    </a:p>
                  </a:txBody>
                  <a:tcPr marL="63500" marR="63500" marT="63500" marB="63500">
                    <a:lnL>
                      <a:noFill/>
                    </a:lnL>
                    <a:lnR>
                      <a:noFill/>
                    </a:lnR>
                    <a:lnT>
                      <a:noFill/>
                    </a:lnT>
                    <a:lnB>
                      <a:noFill/>
                    </a:lnB>
                    <a:noFill/>
                  </a:tcPr>
                </a:tc>
                <a:tc>
                  <a:txBody>
                    <a:bodyPr/>
                    <a:lstStyle/>
                    <a:p>
                      <a:pPr algn="r" rtl="1" fontAlgn="t">
                        <a:spcBef>
                          <a:spcPts val="0"/>
                        </a:spcBef>
                        <a:spcAft>
                          <a:spcPts val="0"/>
                        </a:spcAft>
                      </a:pPr>
                      <a:r>
                        <a:rPr lang="he-IL" sz="2800" b="1" i="0" u="none" strike="noStrike">
                          <a:solidFill>
                            <a:srgbClr val="00B0F0"/>
                          </a:solidFill>
                          <a:effectLst/>
                          <a:latin typeface="Arial" panose="020B0604020202020204" pitchFamily="34" charset="0"/>
                          <a:cs typeface="+mj-cs"/>
                        </a:rPr>
                        <a:t>ספריה</a:t>
                      </a:r>
                      <a:endParaRPr lang="he-IL" sz="4400">
                        <a:solidFill>
                          <a:srgbClr val="00B0F0"/>
                        </a:solidFill>
                        <a:effectLst/>
                        <a:cs typeface="+mj-cs"/>
                      </a:endParaRPr>
                    </a:p>
                    <a:p>
                      <a:pPr algn="r" rtl="1" fontAlgn="t">
                        <a:spcBef>
                          <a:spcPts val="0"/>
                        </a:spcBef>
                        <a:spcAft>
                          <a:spcPts val="0"/>
                        </a:spcAft>
                      </a:pPr>
                      <a:r>
                        <a:rPr lang="he-IL" sz="2800" b="0" i="0" u="none" strike="noStrike">
                          <a:solidFill>
                            <a:srgbClr val="00B0F0"/>
                          </a:solidFill>
                          <a:effectLst/>
                          <a:latin typeface="Arial" panose="020B0604020202020204" pitchFamily="34" charset="0"/>
                          <a:cs typeface="+mj-cs"/>
                        </a:rPr>
                        <a:t>יג</a:t>
                      </a:r>
                      <a:r>
                        <a:rPr lang="he-IL" sz="2800" b="0" i="0" u="none" strike="noStrike">
                          <a:solidFill>
                            <a:schemeClr val="bg1"/>
                          </a:solidFill>
                          <a:effectLst/>
                          <a:latin typeface="Arial" panose="020B0604020202020204" pitchFamily="34" charset="0"/>
                          <a:cs typeface="+mj-cs"/>
                        </a:rPr>
                        <a:t>  אַף בְּמֵימְרִי </a:t>
                      </a:r>
                      <a:r>
                        <a:rPr lang="he-IL" sz="2800" b="1" i="0" u="none" strike="noStrike">
                          <a:solidFill>
                            <a:srgbClr val="92D050"/>
                          </a:solidFill>
                          <a:effectLst/>
                          <a:latin typeface="Arial" panose="020B0604020202020204" pitchFamily="34" charset="0"/>
                          <a:cs typeface="+mj-cs"/>
                        </a:rPr>
                        <a:t>שַׁכְלֵילִית</a:t>
                      </a:r>
                      <a:r>
                        <a:rPr lang="he-IL" sz="2800" b="1" i="0" u="none" strike="noStrike">
                          <a:solidFill>
                            <a:schemeClr val="bg1"/>
                          </a:solidFill>
                          <a:effectLst/>
                          <a:latin typeface="Arial" panose="020B0604020202020204" pitchFamily="34" charset="0"/>
                          <a:cs typeface="+mj-cs"/>
                        </a:rPr>
                        <a:t> </a:t>
                      </a:r>
                      <a:r>
                        <a:rPr lang="he-IL" sz="2800" b="0" i="0" u="none" strike="noStrike">
                          <a:solidFill>
                            <a:schemeClr val="bg1"/>
                          </a:solidFill>
                          <a:effectLst/>
                          <a:latin typeface="Arial" panose="020B0604020202020204" pitchFamily="34" charset="0"/>
                          <a:cs typeface="+mj-cs"/>
                        </a:rPr>
                        <a:t>אַרְעָא </a:t>
                      </a:r>
                      <a:r>
                        <a:rPr lang="he-IL" sz="2800" b="1" i="0" u="none" strike="noStrike">
                          <a:solidFill>
                            <a:srgbClr val="FFFF00"/>
                          </a:solidFill>
                          <a:effectLst/>
                          <a:latin typeface="Arial" panose="020B0604020202020204" pitchFamily="34" charset="0"/>
                          <a:cs typeface="+mj-cs"/>
                        </a:rPr>
                        <a:t>וּבִגְבוּרְתִּי</a:t>
                      </a:r>
                      <a:r>
                        <a:rPr lang="he-IL" sz="2800" b="1" i="0" u="none" strike="noStrike">
                          <a:solidFill>
                            <a:schemeClr val="bg1"/>
                          </a:solidFill>
                          <a:effectLst/>
                          <a:latin typeface="Arial" panose="020B0604020202020204" pitchFamily="34" charset="0"/>
                          <a:cs typeface="+mj-cs"/>
                        </a:rPr>
                        <a:t> </a:t>
                      </a:r>
                      <a:r>
                        <a:rPr lang="he-IL" sz="2800" b="0" i="0" u="none" strike="noStrike">
                          <a:solidFill>
                            <a:schemeClr val="bg1"/>
                          </a:solidFill>
                          <a:effectLst/>
                          <a:latin typeface="Arial" panose="020B0604020202020204" pitchFamily="34" charset="0"/>
                          <a:cs typeface="+mj-cs"/>
                        </a:rPr>
                        <a:t>תָּלֵית שְׁמַיָא קְרֵית אֲנָא לְהוֹן קָמוּ כַּחֲדָא: </a:t>
                      </a:r>
                      <a:r>
                        <a:rPr lang="he-IL" sz="2800" b="0" i="0" u="none" strike="noStrike">
                          <a:solidFill>
                            <a:srgbClr val="00B0F0"/>
                          </a:solidFill>
                          <a:effectLst/>
                          <a:latin typeface="Arial" panose="020B0604020202020204" pitchFamily="34" charset="0"/>
                          <a:cs typeface="+mj-cs"/>
                        </a:rPr>
                        <a:t>יד</a:t>
                      </a:r>
                      <a:r>
                        <a:rPr lang="he-IL" sz="2800" b="0" i="0" u="none" strike="noStrike">
                          <a:solidFill>
                            <a:schemeClr val="bg1"/>
                          </a:solidFill>
                          <a:effectLst/>
                          <a:latin typeface="Arial" panose="020B0604020202020204" pitchFamily="34" charset="0"/>
                          <a:cs typeface="+mj-cs"/>
                        </a:rPr>
                        <a:t>  אִתְכְּנָשׁוּ כוּלְהוֹן וּשְׁמָעוּ מַן בְּהוֹן </a:t>
                      </a:r>
                      <a:r>
                        <a:rPr lang="he-IL" sz="2800" b="1" i="0" u="none" strike="noStrike">
                          <a:solidFill>
                            <a:srgbClr val="FFC000"/>
                          </a:solidFill>
                          <a:effectLst/>
                          <a:latin typeface="Arial" panose="020B0604020202020204" pitchFamily="34" charset="0"/>
                          <a:cs typeface="+mj-cs"/>
                        </a:rPr>
                        <a:t>חַוִי יַת אִלֵין</a:t>
                      </a:r>
                      <a:r>
                        <a:rPr lang="he-IL" sz="2800" b="0" i="0" u="none" strike="noStrike">
                          <a:solidFill>
                            <a:srgbClr val="FFC000"/>
                          </a:solidFill>
                          <a:effectLst/>
                          <a:latin typeface="Arial" panose="020B0604020202020204" pitchFamily="34" charset="0"/>
                          <a:cs typeface="+mj-cs"/>
                        </a:rPr>
                        <a:t> </a:t>
                      </a:r>
                      <a:r>
                        <a:rPr lang="he-IL" sz="2800" b="0" i="0" u="none" strike="noStrike">
                          <a:solidFill>
                            <a:schemeClr val="bg1"/>
                          </a:solidFill>
                          <a:effectLst/>
                          <a:latin typeface="Arial" panose="020B0604020202020204" pitchFamily="34" charset="0"/>
                          <a:cs typeface="+mj-cs"/>
                        </a:rPr>
                        <a:t>יְיָ דְרַחֵם לֵיהּ לְיִשְׂרָאֵל יַעְבֵּיד רְעוּתֵהּ בְּבָבֶל וּתְקוֹף דְרַע גְבוּרְתֵּהּ יַגְלֵי בְכַסְדָאֵי:</a:t>
                      </a:r>
                      <a:endParaRPr lang="he-IL" sz="4400">
                        <a:solidFill>
                          <a:schemeClr val="bg1"/>
                        </a:solidFill>
                        <a:effectLst/>
                        <a:cs typeface="+mj-cs"/>
                      </a:endParaRPr>
                    </a:p>
                  </a:txBody>
                  <a:tcPr marL="63500" marR="63500" marT="63500" marB="63500">
                    <a:lnL>
                      <a:noFill/>
                    </a:lnL>
                    <a:lnR>
                      <a:noFill/>
                    </a:lnR>
                    <a:lnT>
                      <a:noFill/>
                    </a:lnT>
                    <a:lnB>
                      <a:noFill/>
                    </a:lnB>
                    <a:noFill/>
                  </a:tcPr>
                </a:tc>
                <a:extLst>
                  <a:ext uri="{0D108BD9-81ED-4DB2-BD59-A6C34878D82A}">
                    <a16:rowId xmlns:a16="http://schemas.microsoft.com/office/drawing/2014/main" val="974358704"/>
                  </a:ext>
                </a:extLst>
              </a:tr>
            </a:tbl>
          </a:graphicData>
        </a:graphic>
      </p:graphicFrame>
      <mc:AlternateContent xmlns:mc="http://schemas.openxmlformats.org/markup-compatibility/2006">
        <mc:Choice xmlns:p14="http://schemas.microsoft.com/office/powerpoint/2010/main" Requires="p14">
          <p:contentPart p14:bwMode="auto" r:id="rId8">
            <p14:nvContentPartPr>
              <p14:cNvPr id="3" name="Ink 2">
                <a:extLst>
                  <a:ext uri="{FF2B5EF4-FFF2-40B4-BE49-F238E27FC236}">
                    <a16:creationId xmlns:a16="http://schemas.microsoft.com/office/drawing/2014/main" id="{7EAC6E56-6B6F-437F-16AF-DF91B3EFDFF6}"/>
                  </a:ext>
                </a:extLst>
              </p14:cNvPr>
              <p14:cNvContentPartPr/>
              <p14:nvPr/>
            </p14:nvContentPartPr>
            <p14:xfrm>
              <a:off x="5013600" y="1273180"/>
              <a:ext cx="1270080" cy="497880"/>
            </p14:xfrm>
          </p:contentPart>
        </mc:Choice>
        <mc:Fallback>
          <p:pic>
            <p:nvPicPr>
              <p:cNvPr id="3" name="Ink 2">
                <a:extLst>
                  <a:ext uri="{FF2B5EF4-FFF2-40B4-BE49-F238E27FC236}">
                    <a16:creationId xmlns:a16="http://schemas.microsoft.com/office/drawing/2014/main" id="{7EAC6E56-6B6F-437F-16AF-DF91B3EFDFF6}"/>
                  </a:ext>
                </a:extLst>
              </p:cNvPr>
              <p:cNvPicPr/>
              <p:nvPr/>
            </p:nvPicPr>
            <p:blipFill>
              <a:blip r:embed="rId9"/>
              <a:stretch>
                <a:fillRect/>
              </a:stretch>
            </p:blipFill>
            <p:spPr>
              <a:xfrm>
                <a:off x="4995960" y="1255540"/>
                <a:ext cx="1305720" cy="5335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4" name="Ink 3">
                <a:extLst>
                  <a:ext uri="{FF2B5EF4-FFF2-40B4-BE49-F238E27FC236}">
                    <a16:creationId xmlns:a16="http://schemas.microsoft.com/office/drawing/2014/main" id="{C530DEE6-005B-3067-FFC6-1423C9794032}"/>
                  </a:ext>
                </a:extLst>
              </p14:cNvPr>
              <p14:cNvContentPartPr/>
              <p14:nvPr/>
            </p14:nvContentPartPr>
            <p14:xfrm>
              <a:off x="4953480" y="1759900"/>
              <a:ext cx="1388160" cy="442440"/>
            </p14:xfrm>
          </p:contentPart>
        </mc:Choice>
        <mc:Fallback>
          <p:pic>
            <p:nvPicPr>
              <p:cNvPr id="4" name="Ink 3">
                <a:extLst>
                  <a:ext uri="{FF2B5EF4-FFF2-40B4-BE49-F238E27FC236}">
                    <a16:creationId xmlns:a16="http://schemas.microsoft.com/office/drawing/2014/main" id="{C530DEE6-005B-3067-FFC6-1423C9794032}"/>
                  </a:ext>
                </a:extLst>
              </p:cNvPr>
              <p:cNvPicPr/>
              <p:nvPr/>
            </p:nvPicPr>
            <p:blipFill>
              <a:blip r:embed="rId11"/>
              <a:stretch>
                <a:fillRect/>
              </a:stretch>
            </p:blipFill>
            <p:spPr>
              <a:xfrm>
                <a:off x="4935840" y="1741900"/>
                <a:ext cx="1423800" cy="4780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5" name="Ink 4">
                <a:extLst>
                  <a:ext uri="{FF2B5EF4-FFF2-40B4-BE49-F238E27FC236}">
                    <a16:creationId xmlns:a16="http://schemas.microsoft.com/office/drawing/2014/main" id="{F06D4422-6D67-E26C-C5F1-DCADCC50610E}"/>
                  </a:ext>
                </a:extLst>
              </p14:cNvPr>
              <p14:cNvContentPartPr/>
              <p14:nvPr/>
            </p14:nvContentPartPr>
            <p14:xfrm>
              <a:off x="4630560" y="3420580"/>
              <a:ext cx="1602720" cy="502560"/>
            </p14:xfrm>
          </p:contentPart>
        </mc:Choice>
        <mc:Fallback>
          <p:pic>
            <p:nvPicPr>
              <p:cNvPr id="5" name="Ink 4">
                <a:extLst>
                  <a:ext uri="{FF2B5EF4-FFF2-40B4-BE49-F238E27FC236}">
                    <a16:creationId xmlns:a16="http://schemas.microsoft.com/office/drawing/2014/main" id="{F06D4422-6D67-E26C-C5F1-DCADCC50610E}"/>
                  </a:ext>
                </a:extLst>
              </p:cNvPr>
              <p:cNvPicPr/>
              <p:nvPr/>
            </p:nvPicPr>
            <p:blipFill>
              <a:blip r:embed="rId13"/>
              <a:stretch>
                <a:fillRect/>
              </a:stretch>
            </p:blipFill>
            <p:spPr>
              <a:xfrm>
                <a:off x="4612560" y="3402940"/>
                <a:ext cx="1638360" cy="538200"/>
              </a:xfrm>
              <a:prstGeom prst="rect">
                <a:avLst/>
              </a:prstGeom>
            </p:spPr>
          </p:pic>
        </mc:Fallback>
      </mc:AlternateContent>
    </p:spTree>
    <p:extLst>
      <p:ext uri="{BB962C8B-B14F-4D97-AF65-F5344CB8AC3E}">
        <p14:creationId xmlns:p14="http://schemas.microsoft.com/office/powerpoint/2010/main" val="1270516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715500" cy="6808063"/>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22" name="Ink 321">
                <a:extLst>
                  <a:ext uri="{FF2B5EF4-FFF2-40B4-BE49-F238E27FC236}">
                    <a16:creationId xmlns:a16="http://schemas.microsoft.com/office/drawing/2014/main" id="{9778404F-19D8-7610-2D1F-CD5DC2571606}"/>
                  </a:ext>
                </a:extLst>
              </p14:cNvPr>
              <p14:cNvContentPartPr/>
              <p14:nvPr/>
            </p14:nvContentPartPr>
            <p14:xfrm>
              <a:off x="-923520" y="1362820"/>
              <a:ext cx="22320" cy="19080"/>
            </p14:xfrm>
          </p:contentPart>
        </mc:Choice>
        <mc:Fallback xmlns="">
          <p:pic>
            <p:nvPicPr>
              <p:cNvPr id="322" name="Ink 321">
                <a:extLst>
                  <a:ext uri="{FF2B5EF4-FFF2-40B4-BE49-F238E27FC236}">
                    <a16:creationId xmlns:a16="http://schemas.microsoft.com/office/drawing/2014/main" id="{9778404F-19D8-7610-2D1F-CD5DC2571606}"/>
                  </a:ext>
                </a:extLst>
              </p:cNvPr>
              <p:cNvPicPr/>
              <p:nvPr/>
            </p:nvPicPr>
            <p:blipFill>
              <a:blip r:embed="rId7"/>
              <a:stretch>
                <a:fillRect/>
              </a:stretch>
            </p:blipFill>
            <p:spPr>
              <a:xfrm>
                <a:off x="-941520" y="1344820"/>
                <a:ext cx="57960" cy="54720"/>
              </a:xfrm>
              <a:prstGeom prst="rect">
                <a:avLst/>
              </a:prstGeom>
            </p:spPr>
          </p:pic>
        </mc:Fallback>
      </mc:AlternateContent>
      <p:sp>
        <p:nvSpPr>
          <p:cNvPr id="4" name="TextBox 3">
            <a:extLst>
              <a:ext uri="{FF2B5EF4-FFF2-40B4-BE49-F238E27FC236}">
                <a16:creationId xmlns:a16="http://schemas.microsoft.com/office/drawing/2014/main" id="{8213CB94-EEF3-0B90-491B-5C093D61EA22}"/>
              </a:ext>
            </a:extLst>
          </p:cNvPr>
          <p:cNvSpPr txBox="1"/>
          <p:nvPr/>
        </p:nvSpPr>
        <p:spPr>
          <a:xfrm>
            <a:off x="349250" y="51217"/>
            <a:ext cx="9124950" cy="6694140"/>
          </a:xfrm>
          <a:prstGeom prst="rect">
            <a:avLst/>
          </a:prstGeom>
          <a:noFill/>
        </p:spPr>
        <p:txBody>
          <a:bodyPr wrap="square">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cs typeface="+mj-cs"/>
              </a:rPr>
              <a:t>Ein Yaakov (Glick Edition), Ketubot 1:1</a:t>
            </a:r>
          </a:p>
          <a:p>
            <a:pPr algn="r" rtl="0">
              <a:spcBef>
                <a:spcPts val="0"/>
              </a:spcBef>
              <a:spcAft>
                <a:spcPts val="0"/>
              </a:spcAft>
            </a:pPr>
            <a:r>
              <a:rPr lang="he-IL" sz="2000" i="0" u="none" strike="noStrike">
                <a:solidFill>
                  <a:srgbClr val="FFFF00"/>
                </a:solidFill>
                <a:effectLst/>
                <a:latin typeface="Arial" panose="020B0604020202020204" pitchFamily="34" charset="0"/>
                <a:cs typeface="+mj-cs"/>
              </a:rPr>
              <a:t>כתובות (דף ה) דרש בר קפרא גדולים מעשה צדיקים יותר ממעשה שמים וארץ דאלו במעשה שמים וארץ כתיב (ישעיה מח יג) אף ידי יסדה ארץ וימיני טפחה שמים ואלו במעשה ידיהם של צדיקים כתיב (שמות טו יז) מכון לשבתך פעלת ה׳ מקדש ה׳ כוננו ידיך. השיב בבלי אחד ור׳ חייא שמו (תהלים צה ה) ויבשת ידיו יצרו ידו כתיב. והכתיב יצרו אמר ר״נ בר יצחק יצרו אצבעותיו כדכתיב (שם ח ד) כי אראה שמיך מעשה אצבעותיך. מיתיבי (שם יט ב) השמים מספרים כבוד אל ומעשה ידיו מגיד הרקיע ה״ק מעשה ידיהם של צדיקים מי מגיד הרקיע ומאי ניהו מטר:</a:t>
            </a:r>
          </a:p>
          <a:p>
            <a:pPr rtl="0">
              <a:spcBef>
                <a:spcPts val="0"/>
              </a:spcBef>
              <a:spcAft>
                <a:spcPts val="0"/>
              </a:spcAft>
            </a:pPr>
            <a:r>
              <a:rPr lang="en-US" sz="1850" i="0" u="none" strike="noStrike">
                <a:solidFill>
                  <a:srgbClr val="FFC000"/>
                </a:solidFill>
                <a:effectLst/>
                <a:latin typeface="Arial" panose="020B0604020202020204" pitchFamily="34" charset="0"/>
                <a:cs typeface="+mj-cs"/>
              </a:rPr>
              <a:t>KETHUBOTH (Fol. 5) Bar Kapara expounded: "Great are the acts of the righteous, even more so than the act of creating heavens and earth, for concerning the act of [creating] heavens and earth it is written (</a:t>
            </a:r>
            <a:r>
              <a:rPr lang="en-US" sz="1850" i="0" u="none" strike="noStrike">
                <a:solidFill>
                  <a:srgbClr val="00B0F0"/>
                </a:solidFill>
                <a:effectLst/>
                <a:latin typeface="Arial" panose="020B0604020202020204" pitchFamily="34" charset="0"/>
                <a:cs typeface="+mj-cs"/>
              </a:rPr>
              <a:t>Is. 48, 13</a:t>
            </a:r>
            <a:r>
              <a:rPr lang="en-US" sz="1850" i="0" u="none" strike="noStrike">
                <a:solidFill>
                  <a:srgbClr val="FFC000"/>
                </a:solidFill>
                <a:effectLst/>
                <a:latin typeface="Arial" panose="020B0604020202020204" pitchFamily="34" charset="0"/>
                <a:cs typeface="+mj-cs"/>
              </a:rPr>
              <a:t>) My hand also hath laid the foundation of the earth, and My right hand spanned the heavens; but concerning the acts of the righteous it is written (</a:t>
            </a:r>
            <a:r>
              <a:rPr lang="en-US" sz="1850" i="0" u="none" strike="noStrike">
                <a:solidFill>
                  <a:srgbClr val="00B0F0"/>
                </a:solidFill>
                <a:effectLst/>
                <a:latin typeface="Arial" panose="020B0604020202020204" pitchFamily="34" charset="0"/>
                <a:cs typeface="+mj-cs"/>
              </a:rPr>
              <a:t>Ex. 15, 17</a:t>
            </a:r>
            <a:r>
              <a:rPr lang="en-US" sz="1850" i="0" u="none" strike="noStrike">
                <a:solidFill>
                  <a:srgbClr val="FFC000"/>
                </a:solidFill>
                <a:effectLst/>
                <a:latin typeface="Arial" panose="020B0604020202020204" pitchFamily="34" charset="0"/>
                <a:cs typeface="+mj-cs"/>
              </a:rPr>
              <a:t>) The place, O Lord, which Thou hast wrought for Thy residence, the sanctuary, O Lord, which Thy hands have established." An objection was raised by a certain Babylonian whose name was R. Chiya (</a:t>
            </a:r>
            <a:r>
              <a:rPr lang="en-US" sz="1850" i="0" u="none" strike="noStrike">
                <a:solidFill>
                  <a:srgbClr val="00B0F0"/>
                </a:solidFill>
                <a:effectLst/>
                <a:latin typeface="Arial" panose="020B0604020202020204" pitchFamily="34" charset="0"/>
                <a:cs typeface="+mj-cs"/>
              </a:rPr>
              <a:t>Ps. 95, 5</a:t>
            </a:r>
            <a:r>
              <a:rPr lang="en-US" sz="1850" i="0" u="none" strike="noStrike">
                <a:solidFill>
                  <a:srgbClr val="FFC000"/>
                </a:solidFill>
                <a:effectLst/>
                <a:latin typeface="Arial" panose="020B0604020202020204" pitchFamily="34" charset="0"/>
                <a:cs typeface="+mj-cs"/>
              </a:rPr>
              <a:t>) And whose hands (in plural) have formed the dry land. [Hence also in creation both hands were employed?] </a:t>
            </a:r>
            <a:r>
              <a:rPr lang="en-US" sz="1850" i="0" u="none" strike="noStrike">
                <a:solidFill>
                  <a:srgbClr val="00B0F0"/>
                </a:solidFill>
                <a:effectLst/>
                <a:latin typeface="Arial" panose="020B0604020202020204" pitchFamily="34" charset="0"/>
                <a:cs typeface="+mj-cs"/>
              </a:rPr>
              <a:t>"However, it is written Yado (his hand)," </a:t>
            </a:r>
            <a:r>
              <a:rPr lang="en-US" sz="1850" i="0" u="none" strike="noStrike">
                <a:solidFill>
                  <a:srgbClr val="FFC000"/>
                </a:solidFill>
                <a:effectLst/>
                <a:latin typeface="Arial" panose="020B0604020202020204" pitchFamily="34" charset="0"/>
                <a:cs typeface="+mj-cs"/>
              </a:rPr>
              <a:t>came the reply. But it is written Yatzaru (they formed). Whereupon R. Nachman b. Isaac explained that this refers to the fingers, as it is written (</a:t>
            </a:r>
            <a:r>
              <a:rPr lang="en-US" sz="1850" i="0" u="none" strike="noStrike">
                <a:solidFill>
                  <a:srgbClr val="00B0F0"/>
                </a:solidFill>
                <a:effectLst/>
                <a:latin typeface="Arial" panose="020B0604020202020204" pitchFamily="34" charset="0"/>
                <a:cs typeface="+mj-cs"/>
              </a:rPr>
              <a:t>Ib. 8, 4</a:t>
            </a:r>
            <a:r>
              <a:rPr lang="en-US" sz="1850" i="0" u="none" strike="noStrike">
                <a:solidFill>
                  <a:srgbClr val="FFC000"/>
                </a:solidFill>
                <a:effectLst/>
                <a:latin typeface="Arial" panose="020B0604020202020204" pitchFamily="34" charset="0"/>
                <a:cs typeface="+mj-cs"/>
              </a:rPr>
              <a:t>) When I behold the heavens, the work of Thy fingers. Another objection was raised (</a:t>
            </a:r>
            <a:r>
              <a:rPr lang="en-US" sz="1850" i="0" u="none" strike="noStrike">
                <a:solidFill>
                  <a:srgbClr val="00B0F0"/>
                </a:solidFill>
                <a:effectLst/>
                <a:latin typeface="Arial" panose="020B0604020202020204" pitchFamily="34" charset="0"/>
                <a:cs typeface="+mj-cs"/>
              </a:rPr>
              <a:t>Ib. 19, 2</a:t>
            </a:r>
            <a:r>
              <a:rPr lang="en-US" sz="1850" i="0" u="none" strike="noStrike">
                <a:solidFill>
                  <a:srgbClr val="FFC000"/>
                </a:solidFill>
                <a:effectLst/>
                <a:latin typeface="Arial" panose="020B0604020202020204" pitchFamily="34" charset="0"/>
                <a:cs typeface="+mj-cs"/>
              </a:rPr>
              <a:t>) The heavens relate the story of God; and the expanse telleth of the works of His hands. The passage means thus: What tells the important work of the righteous? The expanse. And by what means? Through the rains.</a:t>
            </a:r>
          </a:p>
        </p:txBody>
      </p:sp>
      <p:grpSp>
        <p:nvGrpSpPr>
          <p:cNvPr id="10" name="Group 9">
            <a:extLst>
              <a:ext uri="{FF2B5EF4-FFF2-40B4-BE49-F238E27FC236}">
                <a16:creationId xmlns:a16="http://schemas.microsoft.com/office/drawing/2014/main" id="{59C85CC6-CCFE-A3E9-4A2F-8055E577AE0C}"/>
              </a:ext>
            </a:extLst>
          </p:cNvPr>
          <p:cNvGrpSpPr/>
          <p:nvPr/>
        </p:nvGrpSpPr>
        <p:grpSpPr>
          <a:xfrm>
            <a:off x="666240" y="2502580"/>
            <a:ext cx="1199520" cy="113760"/>
            <a:chOff x="666240" y="2502580"/>
            <a:chExt cx="1199520" cy="113760"/>
          </a:xfrm>
        </p:grpSpPr>
        <mc:AlternateContent xmlns:mc="http://schemas.openxmlformats.org/markup-compatibility/2006">
          <mc:Choice xmlns:p14="http://schemas.microsoft.com/office/powerpoint/2010/main" Requires="p14">
            <p:contentPart p14:bwMode="auto" r:id="rId8">
              <p14:nvContentPartPr>
                <p14:cNvPr id="2" name="Ink 1">
                  <a:extLst>
                    <a:ext uri="{FF2B5EF4-FFF2-40B4-BE49-F238E27FC236}">
                      <a16:creationId xmlns:a16="http://schemas.microsoft.com/office/drawing/2014/main" id="{C1DE5AA7-2E70-5283-DB5C-6A1C226DBF09}"/>
                    </a:ext>
                  </a:extLst>
                </p14:cNvPr>
                <p14:cNvContentPartPr/>
                <p14:nvPr/>
              </p14:nvContentPartPr>
              <p14:xfrm>
                <a:off x="1142520" y="2502580"/>
                <a:ext cx="225360" cy="13680"/>
              </p14:xfrm>
            </p:contentPart>
          </mc:Choice>
          <mc:Fallback>
            <p:pic>
              <p:nvPicPr>
                <p:cNvPr id="2" name="Ink 1">
                  <a:extLst>
                    <a:ext uri="{FF2B5EF4-FFF2-40B4-BE49-F238E27FC236}">
                      <a16:creationId xmlns:a16="http://schemas.microsoft.com/office/drawing/2014/main" id="{C1DE5AA7-2E70-5283-DB5C-6A1C226DBF09}"/>
                    </a:ext>
                  </a:extLst>
                </p:cNvPr>
                <p:cNvPicPr/>
                <p:nvPr/>
              </p:nvPicPr>
              <p:blipFill>
                <a:blip r:embed="rId9"/>
                <a:stretch>
                  <a:fillRect/>
                </a:stretch>
              </p:blipFill>
              <p:spPr>
                <a:xfrm>
                  <a:off x="1124520" y="2484580"/>
                  <a:ext cx="26100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 name="Ink 2">
                  <a:extLst>
                    <a:ext uri="{FF2B5EF4-FFF2-40B4-BE49-F238E27FC236}">
                      <a16:creationId xmlns:a16="http://schemas.microsoft.com/office/drawing/2014/main" id="{057D7398-F210-F63C-7C15-02C244517676}"/>
                    </a:ext>
                  </a:extLst>
                </p14:cNvPr>
                <p14:cNvContentPartPr/>
                <p14:nvPr/>
              </p14:nvContentPartPr>
              <p14:xfrm>
                <a:off x="666240" y="2537860"/>
                <a:ext cx="255600" cy="16920"/>
              </p14:xfrm>
            </p:contentPart>
          </mc:Choice>
          <mc:Fallback>
            <p:pic>
              <p:nvPicPr>
                <p:cNvPr id="3" name="Ink 2">
                  <a:extLst>
                    <a:ext uri="{FF2B5EF4-FFF2-40B4-BE49-F238E27FC236}">
                      <a16:creationId xmlns:a16="http://schemas.microsoft.com/office/drawing/2014/main" id="{057D7398-F210-F63C-7C15-02C244517676}"/>
                    </a:ext>
                  </a:extLst>
                </p:cNvPr>
                <p:cNvPicPr/>
                <p:nvPr/>
              </p:nvPicPr>
              <p:blipFill>
                <a:blip r:embed="rId11"/>
                <a:stretch>
                  <a:fillRect/>
                </a:stretch>
              </p:blipFill>
              <p:spPr>
                <a:xfrm>
                  <a:off x="648600" y="2519860"/>
                  <a:ext cx="29124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Ink 6">
                  <a:extLst>
                    <a:ext uri="{FF2B5EF4-FFF2-40B4-BE49-F238E27FC236}">
                      <a16:creationId xmlns:a16="http://schemas.microsoft.com/office/drawing/2014/main" id="{C6AAFBB2-CF78-7AE8-6F17-A1F9893FAF4E}"/>
                    </a:ext>
                  </a:extLst>
                </p14:cNvPr>
                <p14:cNvContentPartPr/>
                <p14:nvPr/>
              </p14:nvContentPartPr>
              <p14:xfrm>
                <a:off x="671640" y="2533180"/>
                <a:ext cx="1194120" cy="83160"/>
              </p14:xfrm>
            </p:contentPart>
          </mc:Choice>
          <mc:Fallback>
            <p:pic>
              <p:nvPicPr>
                <p:cNvPr id="7" name="Ink 6">
                  <a:extLst>
                    <a:ext uri="{FF2B5EF4-FFF2-40B4-BE49-F238E27FC236}">
                      <a16:creationId xmlns:a16="http://schemas.microsoft.com/office/drawing/2014/main" id="{C6AAFBB2-CF78-7AE8-6F17-A1F9893FAF4E}"/>
                    </a:ext>
                  </a:extLst>
                </p:cNvPr>
                <p:cNvPicPr/>
                <p:nvPr/>
              </p:nvPicPr>
              <p:blipFill>
                <a:blip r:embed="rId13"/>
                <a:stretch>
                  <a:fillRect/>
                </a:stretch>
              </p:blipFill>
              <p:spPr>
                <a:xfrm>
                  <a:off x="654000" y="2515180"/>
                  <a:ext cx="1229760" cy="118800"/>
                </a:xfrm>
                <a:prstGeom prst="rect">
                  <a:avLst/>
                </a:prstGeom>
              </p:spPr>
            </p:pic>
          </mc:Fallback>
        </mc:AlternateContent>
      </p:grpSp>
      <p:grpSp>
        <p:nvGrpSpPr>
          <p:cNvPr id="12" name="Group 11">
            <a:extLst>
              <a:ext uri="{FF2B5EF4-FFF2-40B4-BE49-F238E27FC236}">
                <a16:creationId xmlns:a16="http://schemas.microsoft.com/office/drawing/2014/main" id="{2CDEDEA5-7FE2-73C1-8700-6CE1975C74E6}"/>
              </a:ext>
            </a:extLst>
          </p:cNvPr>
          <p:cNvGrpSpPr/>
          <p:nvPr/>
        </p:nvGrpSpPr>
        <p:grpSpPr>
          <a:xfrm>
            <a:off x="2862960" y="2575300"/>
            <a:ext cx="1958400" cy="65520"/>
            <a:chOff x="2862960" y="2575300"/>
            <a:chExt cx="1958400" cy="65520"/>
          </a:xfrm>
        </p:grpSpPr>
        <mc:AlternateContent xmlns:mc="http://schemas.openxmlformats.org/markup-compatibility/2006">
          <mc:Choice xmlns:p14="http://schemas.microsoft.com/office/powerpoint/2010/main" Requires="p14">
            <p:contentPart p14:bwMode="auto" r:id="rId14">
              <p14:nvContentPartPr>
                <p14:cNvPr id="9" name="Ink 8">
                  <a:extLst>
                    <a:ext uri="{FF2B5EF4-FFF2-40B4-BE49-F238E27FC236}">
                      <a16:creationId xmlns:a16="http://schemas.microsoft.com/office/drawing/2014/main" id="{587D92FD-B499-410D-DEE3-45556BA5FE6E}"/>
                    </a:ext>
                  </a:extLst>
                </p14:cNvPr>
                <p14:cNvContentPartPr/>
                <p14:nvPr/>
              </p14:nvContentPartPr>
              <p14:xfrm>
                <a:off x="2862960" y="2577100"/>
                <a:ext cx="929880" cy="63720"/>
              </p14:xfrm>
            </p:contentPart>
          </mc:Choice>
          <mc:Fallback>
            <p:pic>
              <p:nvPicPr>
                <p:cNvPr id="9" name="Ink 8">
                  <a:extLst>
                    <a:ext uri="{FF2B5EF4-FFF2-40B4-BE49-F238E27FC236}">
                      <a16:creationId xmlns:a16="http://schemas.microsoft.com/office/drawing/2014/main" id="{587D92FD-B499-410D-DEE3-45556BA5FE6E}"/>
                    </a:ext>
                  </a:extLst>
                </p:cNvPr>
                <p:cNvPicPr/>
                <p:nvPr/>
              </p:nvPicPr>
              <p:blipFill>
                <a:blip r:embed="rId15"/>
                <a:stretch>
                  <a:fillRect/>
                </a:stretch>
              </p:blipFill>
              <p:spPr>
                <a:xfrm>
                  <a:off x="2845320" y="2559460"/>
                  <a:ext cx="96552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Ink 10">
                  <a:extLst>
                    <a:ext uri="{FF2B5EF4-FFF2-40B4-BE49-F238E27FC236}">
                      <a16:creationId xmlns:a16="http://schemas.microsoft.com/office/drawing/2014/main" id="{97A037F6-ECDB-4DAD-A6DE-08D0F6BAD35A}"/>
                    </a:ext>
                  </a:extLst>
                </p14:cNvPr>
                <p14:cNvContentPartPr/>
                <p14:nvPr/>
              </p14:nvContentPartPr>
              <p14:xfrm>
                <a:off x="4355520" y="2575300"/>
                <a:ext cx="465840" cy="21240"/>
              </p14:xfrm>
            </p:contentPart>
          </mc:Choice>
          <mc:Fallback>
            <p:pic>
              <p:nvPicPr>
                <p:cNvPr id="11" name="Ink 10">
                  <a:extLst>
                    <a:ext uri="{FF2B5EF4-FFF2-40B4-BE49-F238E27FC236}">
                      <a16:creationId xmlns:a16="http://schemas.microsoft.com/office/drawing/2014/main" id="{97A037F6-ECDB-4DAD-A6DE-08D0F6BAD35A}"/>
                    </a:ext>
                  </a:extLst>
                </p:cNvPr>
                <p:cNvPicPr/>
                <p:nvPr/>
              </p:nvPicPr>
              <p:blipFill>
                <a:blip r:embed="rId17"/>
                <a:stretch>
                  <a:fillRect/>
                </a:stretch>
              </p:blipFill>
              <p:spPr>
                <a:xfrm>
                  <a:off x="4337520" y="2557300"/>
                  <a:ext cx="501480" cy="56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6179F165-F9C2-1789-4D40-7253294754F8}"/>
                  </a:ext>
                </a:extLst>
              </p14:cNvPr>
              <p14:cNvContentPartPr/>
              <p14:nvPr/>
            </p14:nvContentPartPr>
            <p14:xfrm>
              <a:off x="1659120" y="3176140"/>
              <a:ext cx="24480" cy="20880"/>
            </p14:xfrm>
          </p:contentPart>
        </mc:Choice>
        <mc:Fallback>
          <p:pic>
            <p:nvPicPr>
              <p:cNvPr id="13" name="Ink 12">
                <a:extLst>
                  <a:ext uri="{FF2B5EF4-FFF2-40B4-BE49-F238E27FC236}">
                    <a16:creationId xmlns:a16="http://schemas.microsoft.com/office/drawing/2014/main" id="{6179F165-F9C2-1789-4D40-7253294754F8}"/>
                  </a:ext>
                </a:extLst>
              </p:cNvPr>
              <p:cNvPicPr/>
              <p:nvPr/>
            </p:nvPicPr>
            <p:blipFill>
              <a:blip r:embed="rId19"/>
              <a:stretch>
                <a:fillRect/>
              </a:stretch>
            </p:blipFill>
            <p:spPr>
              <a:xfrm>
                <a:off x="1641480" y="3158500"/>
                <a:ext cx="6012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04E0D021-3D22-7D3C-0810-C3B9F99BE26A}"/>
                  </a:ext>
                </a:extLst>
              </p14:cNvPr>
              <p14:cNvContentPartPr/>
              <p14:nvPr/>
            </p14:nvContentPartPr>
            <p14:xfrm>
              <a:off x="4937280" y="3126100"/>
              <a:ext cx="639720" cy="33840"/>
            </p14:xfrm>
          </p:contentPart>
        </mc:Choice>
        <mc:Fallback>
          <p:pic>
            <p:nvPicPr>
              <p:cNvPr id="14" name="Ink 13">
                <a:extLst>
                  <a:ext uri="{FF2B5EF4-FFF2-40B4-BE49-F238E27FC236}">
                    <a16:creationId xmlns:a16="http://schemas.microsoft.com/office/drawing/2014/main" id="{04E0D021-3D22-7D3C-0810-C3B9F99BE26A}"/>
                  </a:ext>
                </a:extLst>
              </p:cNvPr>
              <p:cNvPicPr/>
              <p:nvPr/>
            </p:nvPicPr>
            <p:blipFill>
              <a:blip r:embed="rId21"/>
              <a:stretch>
                <a:fillRect/>
              </a:stretch>
            </p:blipFill>
            <p:spPr>
              <a:xfrm>
                <a:off x="4919640" y="3108460"/>
                <a:ext cx="67536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7F6F95F0-D8C0-BD57-C52B-32CB024EDDB7}"/>
                  </a:ext>
                </a:extLst>
              </p14:cNvPr>
              <p14:cNvContentPartPr/>
              <p14:nvPr/>
            </p14:nvContentPartPr>
            <p14:xfrm>
              <a:off x="9128400" y="3470620"/>
              <a:ext cx="34560" cy="22320"/>
            </p14:xfrm>
          </p:contentPart>
        </mc:Choice>
        <mc:Fallback>
          <p:pic>
            <p:nvPicPr>
              <p:cNvPr id="15" name="Ink 14">
                <a:extLst>
                  <a:ext uri="{FF2B5EF4-FFF2-40B4-BE49-F238E27FC236}">
                    <a16:creationId xmlns:a16="http://schemas.microsoft.com/office/drawing/2014/main" id="{7F6F95F0-D8C0-BD57-C52B-32CB024EDDB7}"/>
                  </a:ext>
                </a:extLst>
              </p:cNvPr>
              <p:cNvPicPr/>
              <p:nvPr/>
            </p:nvPicPr>
            <p:blipFill>
              <a:blip r:embed="rId23"/>
              <a:stretch>
                <a:fillRect/>
              </a:stretch>
            </p:blipFill>
            <p:spPr>
              <a:xfrm>
                <a:off x="9110400" y="3452980"/>
                <a:ext cx="7020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F9DA02AC-F974-950A-A861-DFE8A013BFD6}"/>
                  </a:ext>
                </a:extLst>
              </p14:cNvPr>
              <p14:cNvContentPartPr/>
              <p14:nvPr/>
            </p14:nvContentPartPr>
            <p14:xfrm>
              <a:off x="3963480" y="3683740"/>
              <a:ext cx="909360" cy="32760"/>
            </p14:xfrm>
          </p:contentPart>
        </mc:Choice>
        <mc:Fallback>
          <p:pic>
            <p:nvPicPr>
              <p:cNvPr id="16" name="Ink 15">
                <a:extLst>
                  <a:ext uri="{FF2B5EF4-FFF2-40B4-BE49-F238E27FC236}">
                    <a16:creationId xmlns:a16="http://schemas.microsoft.com/office/drawing/2014/main" id="{F9DA02AC-F974-950A-A861-DFE8A013BFD6}"/>
                  </a:ext>
                </a:extLst>
              </p:cNvPr>
              <p:cNvPicPr/>
              <p:nvPr/>
            </p:nvPicPr>
            <p:blipFill>
              <a:blip r:embed="rId25"/>
              <a:stretch>
                <a:fillRect/>
              </a:stretch>
            </p:blipFill>
            <p:spPr>
              <a:xfrm>
                <a:off x="3945840" y="3666100"/>
                <a:ext cx="94500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Ink 16">
                <a:extLst>
                  <a:ext uri="{FF2B5EF4-FFF2-40B4-BE49-F238E27FC236}">
                    <a16:creationId xmlns:a16="http://schemas.microsoft.com/office/drawing/2014/main" id="{7036359C-C0F0-6B00-BF11-5E49BBDCEAD5}"/>
                  </a:ext>
                </a:extLst>
              </p14:cNvPr>
              <p14:cNvContentPartPr/>
              <p14:nvPr/>
            </p14:nvContentPartPr>
            <p14:xfrm>
              <a:off x="1758840" y="3994780"/>
              <a:ext cx="2844000" cy="80640"/>
            </p14:xfrm>
          </p:contentPart>
        </mc:Choice>
        <mc:Fallback>
          <p:pic>
            <p:nvPicPr>
              <p:cNvPr id="17" name="Ink 16">
                <a:extLst>
                  <a:ext uri="{FF2B5EF4-FFF2-40B4-BE49-F238E27FC236}">
                    <a16:creationId xmlns:a16="http://schemas.microsoft.com/office/drawing/2014/main" id="{7036359C-C0F0-6B00-BF11-5E49BBDCEAD5}"/>
                  </a:ext>
                </a:extLst>
              </p:cNvPr>
              <p:cNvPicPr/>
              <p:nvPr/>
            </p:nvPicPr>
            <p:blipFill>
              <a:blip r:embed="rId27"/>
              <a:stretch>
                <a:fillRect/>
              </a:stretch>
            </p:blipFill>
            <p:spPr>
              <a:xfrm>
                <a:off x="1740840" y="3976780"/>
                <a:ext cx="287964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Ink 17">
                <a:extLst>
                  <a:ext uri="{FF2B5EF4-FFF2-40B4-BE49-F238E27FC236}">
                    <a16:creationId xmlns:a16="http://schemas.microsoft.com/office/drawing/2014/main" id="{F218A3EA-AFA2-6684-2770-DC3730FA8BD6}"/>
                  </a:ext>
                </a:extLst>
              </p14:cNvPr>
              <p14:cNvContentPartPr/>
              <p14:nvPr/>
            </p14:nvContentPartPr>
            <p14:xfrm>
              <a:off x="1068360" y="4838980"/>
              <a:ext cx="86400" cy="27720"/>
            </p14:xfrm>
          </p:contentPart>
        </mc:Choice>
        <mc:Fallback>
          <p:pic>
            <p:nvPicPr>
              <p:cNvPr id="18" name="Ink 17">
                <a:extLst>
                  <a:ext uri="{FF2B5EF4-FFF2-40B4-BE49-F238E27FC236}">
                    <a16:creationId xmlns:a16="http://schemas.microsoft.com/office/drawing/2014/main" id="{F218A3EA-AFA2-6684-2770-DC3730FA8BD6}"/>
                  </a:ext>
                </a:extLst>
              </p:cNvPr>
              <p:cNvPicPr/>
              <p:nvPr/>
            </p:nvPicPr>
            <p:blipFill>
              <a:blip r:embed="rId29"/>
              <a:stretch>
                <a:fillRect/>
              </a:stretch>
            </p:blipFill>
            <p:spPr>
              <a:xfrm>
                <a:off x="1050360" y="4821340"/>
                <a:ext cx="12204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Ink 18">
                <a:extLst>
                  <a:ext uri="{FF2B5EF4-FFF2-40B4-BE49-F238E27FC236}">
                    <a16:creationId xmlns:a16="http://schemas.microsoft.com/office/drawing/2014/main" id="{FBB42196-7132-8B32-C447-0774C12D5397}"/>
                  </a:ext>
                </a:extLst>
              </p14:cNvPr>
              <p14:cNvContentPartPr/>
              <p14:nvPr/>
            </p14:nvContentPartPr>
            <p14:xfrm>
              <a:off x="7463760" y="4788220"/>
              <a:ext cx="80640" cy="9720"/>
            </p14:xfrm>
          </p:contentPart>
        </mc:Choice>
        <mc:Fallback>
          <p:pic>
            <p:nvPicPr>
              <p:cNvPr id="19" name="Ink 18">
                <a:extLst>
                  <a:ext uri="{FF2B5EF4-FFF2-40B4-BE49-F238E27FC236}">
                    <a16:creationId xmlns:a16="http://schemas.microsoft.com/office/drawing/2014/main" id="{FBB42196-7132-8B32-C447-0774C12D5397}"/>
                  </a:ext>
                </a:extLst>
              </p:cNvPr>
              <p:cNvPicPr/>
              <p:nvPr/>
            </p:nvPicPr>
            <p:blipFill>
              <a:blip r:embed="rId31"/>
              <a:stretch>
                <a:fillRect/>
              </a:stretch>
            </p:blipFill>
            <p:spPr>
              <a:xfrm>
                <a:off x="7445760" y="4770220"/>
                <a:ext cx="116280" cy="45360"/>
              </a:xfrm>
              <a:prstGeom prst="rect">
                <a:avLst/>
              </a:prstGeom>
            </p:spPr>
          </p:pic>
        </mc:Fallback>
      </mc:AlternateContent>
      <p:grpSp>
        <p:nvGrpSpPr>
          <p:cNvPr id="22" name="Group 21">
            <a:extLst>
              <a:ext uri="{FF2B5EF4-FFF2-40B4-BE49-F238E27FC236}">
                <a16:creationId xmlns:a16="http://schemas.microsoft.com/office/drawing/2014/main" id="{AA882745-DB63-331B-3029-9D55D9EA6C24}"/>
              </a:ext>
            </a:extLst>
          </p:cNvPr>
          <p:cNvGrpSpPr/>
          <p:nvPr/>
        </p:nvGrpSpPr>
        <p:grpSpPr>
          <a:xfrm>
            <a:off x="1483440" y="5091700"/>
            <a:ext cx="695520" cy="48600"/>
            <a:chOff x="1483440" y="5091700"/>
            <a:chExt cx="695520" cy="48600"/>
          </a:xfrm>
        </p:grpSpPr>
        <mc:AlternateContent xmlns:mc="http://schemas.openxmlformats.org/markup-compatibility/2006">
          <mc:Choice xmlns:p14="http://schemas.microsoft.com/office/powerpoint/2010/main" Requires="p14">
            <p:contentPart p14:bwMode="auto" r:id="rId32">
              <p14:nvContentPartPr>
                <p14:cNvPr id="20" name="Ink 19">
                  <a:extLst>
                    <a:ext uri="{FF2B5EF4-FFF2-40B4-BE49-F238E27FC236}">
                      <a16:creationId xmlns:a16="http://schemas.microsoft.com/office/drawing/2014/main" id="{3A02F0EC-EB9B-8C1F-078D-2CE6E97F41F1}"/>
                    </a:ext>
                  </a:extLst>
                </p14:cNvPr>
                <p14:cNvContentPartPr/>
                <p14:nvPr/>
              </p14:nvContentPartPr>
              <p14:xfrm>
                <a:off x="1483440" y="5098180"/>
                <a:ext cx="138240" cy="32760"/>
              </p14:xfrm>
            </p:contentPart>
          </mc:Choice>
          <mc:Fallback>
            <p:pic>
              <p:nvPicPr>
                <p:cNvPr id="20" name="Ink 19">
                  <a:extLst>
                    <a:ext uri="{FF2B5EF4-FFF2-40B4-BE49-F238E27FC236}">
                      <a16:creationId xmlns:a16="http://schemas.microsoft.com/office/drawing/2014/main" id="{3A02F0EC-EB9B-8C1F-078D-2CE6E97F41F1}"/>
                    </a:ext>
                  </a:extLst>
                </p:cNvPr>
                <p:cNvPicPr/>
                <p:nvPr/>
              </p:nvPicPr>
              <p:blipFill>
                <a:blip r:embed="rId33"/>
                <a:stretch>
                  <a:fillRect/>
                </a:stretch>
              </p:blipFill>
              <p:spPr>
                <a:xfrm>
                  <a:off x="1465800" y="5080180"/>
                  <a:ext cx="17388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1" name="Ink 20">
                  <a:extLst>
                    <a:ext uri="{FF2B5EF4-FFF2-40B4-BE49-F238E27FC236}">
                      <a16:creationId xmlns:a16="http://schemas.microsoft.com/office/drawing/2014/main" id="{B28AC33A-A6E8-86BA-F421-5AC4EF357892}"/>
                    </a:ext>
                  </a:extLst>
                </p14:cNvPr>
                <p14:cNvContentPartPr/>
                <p14:nvPr/>
              </p14:nvContentPartPr>
              <p14:xfrm>
                <a:off x="1659120" y="5091700"/>
                <a:ext cx="519840" cy="48600"/>
              </p14:xfrm>
            </p:contentPart>
          </mc:Choice>
          <mc:Fallback>
            <p:pic>
              <p:nvPicPr>
                <p:cNvPr id="21" name="Ink 20">
                  <a:extLst>
                    <a:ext uri="{FF2B5EF4-FFF2-40B4-BE49-F238E27FC236}">
                      <a16:creationId xmlns:a16="http://schemas.microsoft.com/office/drawing/2014/main" id="{B28AC33A-A6E8-86BA-F421-5AC4EF357892}"/>
                    </a:ext>
                  </a:extLst>
                </p:cNvPr>
                <p:cNvPicPr/>
                <p:nvPr/>
              </p:nvPicPr>
              <p:blipFill>
                <a:blip r:embed="rId35"/>
                <a:stretch>
                  <a:fillRect/>
                </a:stretch>
              </p:blipFill>
              <p:spPr>
                <a:xfrm>
                  <a:off x="1641480" y="5074060"/>
                  <a:ext cx="555480" cy="84240"/>
                </a:xfrm>
                <a:prstGeom prst="rect">
                  <a:avLst/>
                </a:prstGeom>
              </p:spPr>
            </p:pic>
          </mc:Fallback>
        </mc:AlternateContent>
      </p:grpSp>
    </p:spTree>
    <p:extLst>
      <p:ext uri="{BB962C8B-B14F-4D97-AF65-F5344CB8AC3E}">
        <p14:creationId xmlns:p14="http://schemas.microsoft.com/office/powerpoint/2010/main" val="3466362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4099457" y="2148919"/>
            <a:ext cx="3847845" cy="1754326"/>
          </a:xfrm>
          <a:prstGeom prst="rect">
            <a:avLst/>
          </a:prstGeom>
          <a:noFill/>
        </p:spPr>
        <p:txBody>
          <a:bodyPr wrap="square">
            <a:spAutoFit/>
          </a:bodyPr>
          <a:lstStyle/>
          <a:p>
            <a:pPr algn="ctr"/>
            <a:r>
              <a:rPr lang="he-IL" sz="3600" b="1">
                <a:solidFill>
                  <a:schemeClr val="bg1"/>
                </a:solidFill>
                <a:cs typeface="+mj-cs"/>
              </a:rPr>
              <a:t>מבוא לישעיהו</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1</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70650"/>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85120" y="165100"/>
            <a:ext cx="8985059" cy="5755422"/>
          </a:xfrm>
          <a:prstGeom prst="rect">
            <a:avLst/>
          </a:prstGeom>
          <a:noFill/>
        </p:spPr>
        <p:txBody>
          <a:bodyPr wrap="square" rtlCol="0">
            <a:spAutoFit/>
          </a:bodyPr>
          <a:lstStyle/>
          <a:p>
            <a:pPr algn="r"/>
            <a:r>
              <a:rPr lang="he-IL" sz="4400" b="1">
                <a:solidFill>
                  <a:srgbClr val="FFFF00"/>
                </a:solidFill>
                <a:cs typeface="+mj-cs"/>
              </a:rPr>
              <a:t>ספר שמות פרק לד</a:t>
            </a:r>
          </a:p>
          <a:p>
            <a:pPr algn="r"/>
            <a:r>
              <a:rPr lang="he-IL" sz="3600">
                <a:solidFill>
                  <a:srgbClr val="FFFF00"/>
                </a:solidFill>
                <a:cs typeface="+mj-cs"/>
              </a:rPr>
              <a:t>יא      וַיְחַ֣ל מֹשֶׁ֔ה אֶת־פְּנֵ֖י יְהוָ֣ה אֱלֹהָ֑יו וַיֹּ֗אמֶר לָמָ֤ה יְהוָה֙ יֶחֱרֶ֤ה אַפְּךָ֙ בְּעַמֶּ֔ךָ אֲשֶׁ֤ר הוֹצֵ֙אתָ֙ מֵאֶ֣רֶץ מִצְרַ֔יִם בְּכֹ֥חַ גָּד֖וֹל וּבְיָ֥ד חֲזָקָֽה׃</a:t>
            </a:r>
            <a:r>
              <a:rPr lang="he-IL" sz="3600">
                <a:solidFill>
                  <a:srgbClr val="FFC000"/>
                </a:solidFill>
                <a:cs typeface="+mj-cs"/>
              </a:rPr>
              <a:t> יב      לָמָּה֩ יֹאמְר֨וּ מִצְרַ֜יִם לֵאמֹ֗ר בְּרָעָ֤ה הֽוֹצִיאָם֙ לַהֲרֹ֤ג אֹתָם֙ בֶּֽהָרִ֔ים וּ֨לְכַלֹּתָ֔ם מֵעַ֖ל פְּנֵ֣י הָֽאֲדָמָ֑ה שׁ֚וּב מֵחֲר֣וֹן אַפֶּ֔ךָ וְהִנָּחֵ֥ם עַל־הָרָעָ֖ה לְעַמֶּֽךָ׃ </a:t>
            </a:r>
            <a:r>
              <a:rPr lang="he-IL" sz="3600">
                <a:solidFill>
                  <a:srgbClr val="92D050"/>
                </a:solidFill>
                <a:cs typeface="+mj-cs"/>
              </a:rPr>
              <a:t>יג      זְכֹ֡ר לְאַבְרָהָם֩ לְיִצְחָ֨ק וּלְיִשְׂרָאֵ֜ל עֲבָדֶ֗יךָ אֲשֶׁ֨ר נִשְׁבַּ֣עְתָּ לָהֶם֮ בָּךְ֒ וַתְּדַבֵּ֣ר אֲלֵהֶ֔ם אַרְבֶּה֙ אֶֽת־זַרְעֲכֶ֔ם כְּכוֹכְבֵ֖י הַשָּׁמָ֑יִם וְכָל־הָאָ֨רֶץ הַזֹּ֜את אֲשֶׁ֣ר אָמַ֗רְתִּי אֶתֵּן֙ לְזַרְעֲכֶ֔ם וְנָחֲל֖וּ לְעֹלָֽם׃ </a:t>
            </a:r>
            <a:r>
              <a:rPr lang="he-IL" sz="3600">
                <a:solidFill>
                  <a:srgbClr val="00B0F0"/>
                </a:solidFill>
                <a:cs typeface="+mj-cs"/>
              </a:rPr>
              <a:t>יד      וַיִּנָּ֖חֶם יְהוָ֑ה עַל־הָ֣רָעָ֔ה אֲשֶׁ֥ר דִּבֶּ֖ר לַעֲשׂ֥וֹת לְעַמּֽוֹ׃</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22" name="Ink 321">
                <a:extLst>
                  <a:ext uri="{FF2B5EF4-FFF2-40B4-BE49-F238E27FC236}">
                    <a16:creationId xmlns:a16="http://schemas.microsoft.com/office/drawing/2014/main" id="{9778404F-19D8-7610-2D1F-CD5DC2571606}"/>
                  </a:ext>
                </a:extLst>
              </p14:cNvPr>
              <p14:cNvContentPartPr/>
              <p14:nvPr/>
            </p14:nvContentPartPr>
            <p14:xfrm>
              <a:off x="-923520" y="1362820"/>
              <a:ext cx="22320" cy="19080"/>
            </p14:xfrm>
          </p:contentPart>
        </mc:Choice>
        <mc:Fallback xmlns="">
          <p:pic>
            <p:nvPicPr>
              <p:cNvPr id="322" name="Ink 321">
                <a:extLst>
                  <a:ext uri="{FF2B5EF4-FFF2-40B4-BE49-F238E27FC236}">
                    <a16:creationId xmlns:a16="http://schemas.microsoft.com/office/drawing/2014/main" id="{9778404F-19D8-7610-2D1F-CD5DC2571606}"/>
                  </a:ext>
                </a:extLst>
              </p:cNvPr>
              <p:cNvPicPr/>
              <p:nvPr/>
            </p:nvPicPr>
            <p:blipFill>
              <a:blip r:embed="rId7"/>
              <a:stretch>
                <a:fillRect/>
              </a:stretch>
            </p:blipFill>
            <p:spPr>
              <a:xfrm>
                <a:off x="-941520" y="1344820"/>
                <a:ext cx="5796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 name="Ink 1">
                <a:extLst>
                  <a:ext uri="{FF2B5EF4-FFF2-40B4-BE49-F238E27FC236}">
                    <a16:creationId xmlns:a16="http://schemas.microsoft.com/office/drawing/2014/main" id="{E4193633-D046-AAE7-C298-9452A03B8856}"/>
                  </a:ext>
                </a:extLst>
              </p14:cNvPr>
              <p14:cNvContentPartPr/>
              <p14:nvPr/>
            </p14:nvContentPartPr>
            <p14:xfrm>
              <a:off x="8232000" y="1462900"/>
              <a:ext cx="6480" cy="7200"/>
            </p14:xfrm>
          </p:contentPart>
        </mc:Choice>
        <mc:Fallback>
          <p:pic>
            <p:nvPicPr>
              <p:cNvPr id="2" name="Ink 1">
                <a:extLst>
                  <a:ext uri="{FF2B5EF4-FFF2-40B4-BE49-F238E27FC236}">
                    <a16:creationId xmlns:a16="http://schemas.microsoft.com/office/drawing/2014/main" id="{E4193633-D046-AAE7-C298-9452A03B8856}"/>
                  </a:ext>
                </a:extLst>
              </p:cNvPr>
              <p:cNvPicPr/>
              <p:nvPr/>
            </p:nvPicPr>
            <p:blipFill>
              <a:blip r:embed="rId9"/>
              <a:stretch>
                <a:fillRect/>
              </a:stretch>
            </p:blipFill>
            <p:spPr>
              <a:xfrm>
                <a:off x="8214360" y="1444900"/>
                <a:ext cx="4212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4" name="Ink 3">
                <a:extLst>
                  <a:ext uri="{FF2B5EF4-FFF2-40B4-BE49-F238E27FC236}">
                    <a16:creationId xmlns:a16="http://schemas.microsoft.com/office/drawing/2014/main" id="{BCEC7156-1141-FA5B-01F7-FD003182506C}"/>
                  </a:ext>
                </a:extLst>
              </p14:cNvPr>
              <p14:cNvContentPartPr/>
              <p14:nvPr/>
            </p14:nvContentPartPr>
            <p14:xfrm>
              <a:off x="7338840" y="1396660"/>
              <a:ext cx="941760" cy="91440"/>
            </p14:xfrm>
          </p:contentPart>
        </mc:Choice>
        <mc:Fallback>
          <p:pic>
            <p:nvPicPr>
              <p:cNvPr id="4" name="Ink 3">
                <a:extLst>
                  <a:ext uri="{FF2B5EF4-FFF2-40B4-BE49-F238E27FC236}">
                    <a16:creationId xmlns:a16="http://schemas.microsoft.com/office/drawing/2014/main" id="{BCEC7156-1141-FA5B-01F7-FD003182506C}"/>
                  </a:ext>
                </a:extLst>
              </p:cNvPr>
              <p:cNvPicPr/>
              <p:nvPr/>
            </p:nvPicPr>
            <p:blipFill>
              <a:blip r:embed="rId11"/>
              <a:stretch>
                <a:fillRect/>
              </a:stretch>
            </p:blipFill>
            <p:spPr>
              <a:xfrm>
                <a:off x="7320840" y="1378660"/>
                <a:ext cx="97740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Ink 6">
                <a:extLst>
                  <a:ext uri="{FF2B5EF4-FFF2-40B4-BE49-F238E27FC236}">
                    <a16:creationId xmlns:a16="http://schemas.microsoft.com/office/drawing/2014/main" id="{A06735EE-C649-50FE-75E7-FFAA54210C9B}"/>
                  </a:ext>
                </a:extLst>
              </p14:cNvPr>
              <p14:cNvContentPartPr/>
              <p14:nvPr/>
            </p14:nvContentPartPr>
            <p14:xfrm>
              <a:off x="6918000" y="1382620"/>
              <a:ext cx="529200" cy="84600"/>
            </p14:xfrm>
          </p:contentPart>
        </mc:Choice>
        <mc:Fallback>
          <p:pic>
            <p:nvPicPr>
              <p:cNvPr id="7" name="Ink 6">
                <a:extLst>
                  <a:ext uri="{FF2B5EF4-FFF2-40B4-BE49-F238E27FC236}">
                    <a16:creationId xmlns:a16="http://schemas.microsoft.com/office/drawing/2014/main" id="{A06735EE-C649-50FE-75E7-FFAA54210C9B}"/>
                  </a:ext>
                </a:extLst>
              </p:cNvPr>
              <p:cNvPicPr/>
              <p:nvPr/>
            </p:nvPicPr>
            <p:blipFill>
              <a:blip r:embed="rId13"/>
              <a:stretch>
                <a:fillRect/>
              </a:stretch>
            </p:blipFill>
            <p:spPr>
              <a:xfrm>
                <a:off x="6900360" y="1364620"/>
                <a:ext cx="56484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Ink 9">
                <a:extLst>
                  <a:ext uri="{FF2B5EF4-FFF2-40B4-BE49-F238E27FC236}">
                    <a16:creationId xmlns:a16="http://schemas.microsoft.com/office/drawing/2014/main" id="{C5F98069-EDDA-4111-5E28-E591EAF31703}"/>
                  </a:ext>
                </a:extLst>
              </p14:cNvPr>
              <p14:cNvContentPartPr/>
              <p14:nvPr/>
            </p14:nvContentPartPr>
            <p14:xfrm>
              <a:off x="6190440" y="1435900"/>
              <a:ext cx="401040" cy="45000"/>
            </p14:xfrm>
          </p:contentPart>
        </mc:Choice>
        <mc:Fallback>
          <p:pic>
            <p:nvPicPr>
              <p:cNvPr id="10" name="Ink 9">
                <a:extLst>
                  <a:ext uri="{FF2B5EF4-FFF2-40B4-BE49-F238E27FC236}">
                    <a16:creationId xmlns:a16="http://schemas.microsoft.com/office/drawing/2014/main" id="{C5F98069-EDDA-4111-5E28-E591EAF31703}"/>
                  </a:ext>
                </a:extLst>
              </p:cNvPr>
              <p:cNvPicPr/>
              <p:nvPr/>
            </p:nvPicPr>
            <p:blipFill>
              <a:blip r:embed="rId15"/>
              <a:stretch>
                <a:fillRect/>
              </a:stretch>
            </p:blipFill>
            <p:spPr>
              <a:xfrm>
                <a:off x="6172440" y="1417900"/>
                <a:ext cx="43668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Ink 10">
                <a:extLst>
                  <a:ext uri="{FF2B5EF4-FFF2-40B4-BE49-F238E27FC236}">
                    <a16:creationId xmlns:a16="http://schemas.microsoft.com/office/drawing/2014/main" id="{AC1674CF-43AF-915B-C465-F9AAE6C85CA6}"/>
                  </a:ext>
                </a:extLst>
              </p14:cNvPr>
              <p14:cNvContentPartPr/>
              <p14:nvPr/>
            </p14:nvContentPartPr>
            <p14:xfrm>
              <a:off x="4784640" y="1463260"/>
              <a:ext cx="1139400" cy="40680"/>
            </p14:xfrm>
          </p:contentPart>
        </mc:Choice>
        <mc:Fallback>
          <p:pic>
            <p:nvPicPr>
              <p:cNvPr id="11" name="Ink 10">
                <a:extLst>
                  <a:ext uri="{FF2B5EF4-FFF2-40B4-BE49-F238E27FC236}">
                    <a16:creationId xmlns:a16="http://schemas.microsoft.com/office/drawing/2014/main" id="{AC1674CF-43AF-915B-C465-F9AAE6C85CA6}"/>
                  </a:ext>
                </a:extLst>
              </p:cNvPr>
              <p:cNvPicPr/>
              <p:nvPr/>
            </p:nvPicPr>
            <p:blipFill>
              <a:blip r:embed="rId17"/>
              <a:stretch>
                <a:fillRect/>
              </a:stretch>
            </p:blipFill>
            <p:spPr>
              <a:xfrm>
                <a:off x="4767000" y="1445620"/>
                <a:ext cx="117504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Ink 11">
                <a:extLst>
                  <a:ext uri="{FF2B5EF4-FFF2-40B4-BE49-F238E27FC236}">
                    <a16:creationId xmlns:a16="http://schemas.microsoft.com/office/drawing/2014/main" id="{3ACB867C-134B-65B3-6406-090E8E9ED734}"/>
                  </a:ext>
                </a:extLst>
              </p14:cNvPr>
              <p14:cNvContentPartPr/>
              <p14:nvPr/>
            </p14:nvContentPartPr>
            <p14:xfrm>
              <a:off x="3810480" y="1430860"/>
              <a:ext cx="651240" cy="45360"/>
            </p14:xfrm>
          </p:contentPart>
        </mc:Choice>
        <mc:Fallback>
          <p:pic>
            <p:nvPicPr>
              <p:cNvPr id="12" name="Ink 11">
                <a:extLst>
                  <a:ext uri="{FF2B5EF4-FFF2-40B4-BE49-F238E27FC236}">
                    <a16:creationId xmlns:a16="http://schemas.microsoft.com/office/drawing/2014/main" id="{3ACB867C-134B-65B3-6406-090E8E9ED734}"/>
                  </a:ext>
                </a:extLst>
              </p:cNvPr>
              <p:cNvPicPr/>
              <p:nvPr/>
            </p:nvPicPr>
            <p:blipFill>
              <a:blip r:embed="rId19"/>
              <a:stretch>
                <a:fillRect/>
              </a:stretch>
            </p:blipFill>
            <p:spPr>
              <a:xfrm>
                <a:off x="3792840" y="1413220"/>
                <a:ext cx="68688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7A45C62B-9868-9762-0548-22ED1E73FF9D}"/>
                  </a:ext>
                </a:extLst>
              </p14:cNvPr>
              <p14:cNvContentPartPr/>
              <p14:nvPr/>
            </p14:nvContentPartPr>
            <p14:xfrm>
              <a:off x="2908320" y="1513300"/>
              <a:ext cx="528480" cy="74880"/>
            </p14:xfrm>
          </p:contentPart>
        </mc:Choice>
        <mc:Fallback>
          <p:pic>
            <p:nvPicPr>
              <p:cNvPr id="14" name="Ink 13">
                <a:extLst>
                  <a:ext uri="{FF2B5EF4-FFF2-40B4-BE49-F238E27FC236}">
                    <a16:creationId xmlns:a16="http://schemas.microsoft.com/office/drawing/2014/main" id="{7A45C62B-9868-9762-0548-22ED1E73FF9D}"/>
                  </a:ext>
                </a:extLst>
              </p:cNvPr>
              <p:cNvPicPr/>
              <p:nvPr/>
            </p:nvPicPr>
            <p:blipFill>
              <a:blip r:embed="rId21"/>
              <a:stretch>
                <a:fillRect/>
              </a:stretch>
            </p:blipFill>
            <p:spPr>
              <a:xfrm>
                <a:off x="2890680" y="1495660"/>
                <a:ext cx="56412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442BE127-427A-DC2D-F33C-BCED2E825963}"/>
                  </a:ext>
                </a:extLst>
              </p14:cNvPr>
              <p14:cNvContentPartPr/>
              <p14:nvPr/>
            </p14:nvContentPartPr>
            <p14:xfrm>
              <a:off x="2090040" y="1508620"/>
              <a:ext cx="604800" cy="42120"/>
            </p14:xfrm>
          </p:contentPart>
        </mc:Choice>
        <mc:Fallback>
          <p:pic>
            <p:nvPicPr>
              <p:cNvPr id="15" name="Ink 14">
                <a:extLst>
                  <a:ext uri="{FF2B5EF4-FFF2-40B4-BE49-F238E27FC236}">
                    <a16:creationId xmlns:a16="http://schemas.microsoft.com/office/drawing/2014/main" id="{442BE127-427A-DC2D-F33C-BCED2E825963}"/>
                  </a:ext>
                </a:extLst>
              </p:cNvPr>
              <p:cNvPicPr/>
              <p:nvPr/>
            </p:nvPicPr>
            <p:blipFill>
              <a:blip r:embed="rId23"/>
              <a:stretch>
                <a:fillRect/>
              </a:stretch>
            </p:blipFill>
            <p:spPr>
              <a:xfrm>
                <a:off x="2072040" y="1490620"/>
                <a:ext cx="64044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B6C02A74-822B-2AF1-3781-F3BE2FD08865}"/>
                  </a:ext>
                </a:extLst>
              </p14:cNvPr>
              <p14:cNvContentPartPr/>
              <p14:nvPr/>
            </p14:nvContentPartPr>
            <p14:xfrm>
              <a:off x="1099680" y="1465420"/>
              <a:ext cx="722880" cy="42480"/>
            </p14:xfrm>
          </p:contentPart>
        </mc:Choice>
        <mc:Fallback>
          <p:pic>
            <p:nvPicPr>
              <p:cNvPr id="16" name="Ink 15">
                <a:extLst>
                  <a:ext uri="{FF2B5EF4-FFF2-40B4-BE49-F238E27FC236}">
                    <a16:creationId xmlns:a16="http://schemas.microsoft.com/office/drawing/2014/main" id="{B6C02A74-822B-2AF1-3781-F3BE2FD08865}"/>
                  </a:ext>
                </a:extLst>
              </p:cNvPr>
              <p:cNvPicPr/>
              <p:nvPr/>
            </p:nvPicPr>
            <p:blipFill>
              <a:blip r:embed="rId25"/>
              <a:stretch>
                <a:fillRect/>
              </a:stretch>
            </p:blipFill>
            <p:spPr>
              <a:xfrm>
                <a:off x="1081680" y="1447420"/>
                <a:ext cx="75852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4" name="Ink 33">
                <a:extLst>
                  <a:ext uri="{FF2B5EF4-FFF2-40B4-BE49-F238E27FC236}">
                    <a16:creationId xmlns:a16="http://schemas.microsoft.com/office/drawing/2014/main" id="{012B31FF-4E9E-54A2-0EFE-3C290578732A}"/>
                  </a:ext>
                </a:extLst>
              </p14:cNvPr>
              <p14:cNvContentPartPr/>
              <p14:nvPr/>
            </p14:nvContentPartPr>
            <p14:xfrm>
              <a:off x="911400" y="1444180"/>
              <a:ext cx="1709280" cy="671040"/>
            </p14:xfrm>
          </p:contentPart>
        </mc:Choice>
        <mc:Fallback>
          <p:pic>
            <p:nvPicPr>
              <p:cNvPr id="34" name="Ink 33">
                <a:extLst>
                  <a:ext uri="{FF2B5EF4-FFF2-40B4-BE49-F238E27FC236}">
                    <a16:creationId xmlns:a16="http://schemas.microsoft.com/office/drawing/2014/main" id="{012B31FF-4E9E-54A2-0EFE-3C290578732A}"/>
                  </a:ext>
                </a:extLst>
              </p:cNvPr>
              <p:cNvPicPr/>
              <p:nvPr/>
            </p:nvPicPr>
            <p:blipFill>
              <a:blip r:embed="rId27"/>
              <a:stretch>
                <a:fillRect/>
              </a:stretch>
            </p:blipFill>
            <p:spPr>
              <a:xfrm>
                <a:off x="893400" y="1426180"/>
                <a:ext cx="1744920" cy="7066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6" name="Ink 35">
                <a:extLst>
                  <a:ext uri="{FF2B5EF4-FFF2-40B4-BE49-F238E27FC236}">
                    <a16:creationId xmlns:a16="http://schemas.microsoft.com/office/drawing/2014/main" id="{4DFC5791-3B18-5D09-1961-5DD449C87180}"/>
                  </a:ext>
                </a:extLst>
              </p14:cNvPr>
              <p14:cNvContentPartPr/>
              <p14:nvPr/>
            </p14:nvContentPartPr>
            <p14:xfrm>
              <a:off x="7459080" y="2020540"/>
              <a:ext cx="1767600" cy="627120"/>
            </p14:xfrm>
          </p:contentPart>
        </mc:Choice>
        <mc:Fallback>
          <p:pic>
            <p:nvPicPr>
              <p:cNvPr id="36" name="Ink 35">
                <a:extLst>
                  <a:ext uri="{FF2B5EF4-FFF2-40B4-BE49-F238E27FC236}">
                    <a16:creationId xmlns:a16="http://schemas.microsoft.com/office/drawing/2014/main" id="{4DFC5791-3B18-5D09-1961-5DD449C87180}"/>
                  </a:ext>
                </a:extLst>
              </p:cNvPr>
              <p:cNvPicPr/>
              <p:nvPr/>
            </p:nvPicPr>
            <p:blipFill>
              <a:blip r:embed="rId29"/>
              <a:stretch>
                <a:fillRect/>
              </a:stretch>
            </p:blipFill>
            <p:spPr>
              <a:xfrm>
                <a:off x="7441080" y="2002540"/>
                <a:ext cx="1803240" cy="662760"/>
              </a:xfrm>
              <a:prstGeom prst="rect">
                <a:avLst/>
              </a:prstGeom>
            </p:spPr>
          </p:pic>
        </mc:Fallback>
      </mc:AlternateContent>
      <p:grpSp>
        <p:nvGrpSpPr>
          <p:cNvPr id="60" name="Group 59">
            <a:extLst>
              <a:ext uri="{FF2B5EF4-FFF2-40B4-BE49-F238E27FC236}">
                <a16:creationId xmlns:a16="http://schemas.microsoft.com/office/drawing/2014/main" id="{F410AD1A-3385-C85A-AD05-3F33CE005886}"/>
              </a:ext>
            </a:extLst>
          </p:cNvPr>
          <p:cNvGrpSpPr/>
          <p:nvPr/>
        </p:nvGrpSpPr>
        <p:grpSpPr>
          <a:xfrm>
            <a:off x="958200" y="3071020"/>
            <a:ext cx="8159760" cy="139680"/>
            <a:chOff x="958200" y="3071020"/>
            <a:chExt cx="8159760" cy="139680"/>
          </a:xfrm>
        </p:grpSpPr>
        <mc:AlternateContent xmlns:mc="http://schemas.openxmlformats.org/markup-compatibility/2006">
          <mc:Choice xmlns:p14="http://schemas.microsoft.com/office/powerpoint/2010/main" Requires="p14">
            <p:contentPart p14:bwMode="auto" r:id="rId30">
              <p14:nvContentPartPr>
                <p14:cNvPr id="47" name="Ink 46">
                  <a:extLst>
                    <a:ext uri="{FF2B5EF4-FFF2-40B4-BE49-F238E27FC236}">
                      <a16:creationId xmlns:a16="http://schemas.microsoft.com/office/drawing/2014/main" id="{716D8807-137C-B181-CC7F-B0B61872C3F8}"/>
                    </a:ext>
                  </a:extLst>
                </p14:cNvPr>
                <p14:cNvContentPartPr/>
                <p14:nvPr/>
              </p14:nvContentPartPr>
              <p14:xfrm>
                <a:off x="8265480" y="3088300"/>
                <a:ext cx="852480" cy="122400"/>
              </p14:xfrm>
            </p:contentPart>
          </mc:Choice>
          <mc:Fallback>
            <p:pic>
              <p:nvPicPr>
                <p:cNvPr id="47" name="Ink 46">
                  <a:extLst>
                    <a:ext uri="{FF2B5EF4-FFF2-40B4-BE49-F238E27FC236}">
                      <a16:creationId xmlns:a16="http://schemas.microsoft.com/office/drawing/2014/main" id="{716D8807-137C-B181-CC7F-B0B61872C3F8}"/>
                    </a:ext>
                  </a:extLst>
                </p:cNvPr>
                <p:cNvPicPr/>
                <p:nvPr/>
              </p:nvPicPr>
              <p:blipFill>
                <a:blip r:embed="rId31"/>
                <a:stretch>
                  <a:fillRect/>
                </a:stretch>
              </p:blipFill>
              <p:spPr>
                <a:xfrm>
                  <a:off x="8247840" y="3070660"/>
                  <a:ext cx="88812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48" name="Ink 47">
                  <a:extLst>
                    <a:ext uri="{FF2B5EF4-FFF2-40B4-BE49-F238E27FC236}">
                      <a16:creationId xmlns:a16="http://schemas.microsoft.com/office/drawing/2014/main" id="{FD000BE9-0C68-35F5-C616-E45C7E39D85F}"/>
                    </a:ext>
                  </a:extLst>
                </p14:cNvPr>
                <p14:cNvContentPartPr/>
                <p14:nvPr/>
              </p14:nvContentPartPr>
              <p14:xfrm>
                <a:off x="7715400" y="3112060"/>
                <a:ext cx="514440" cy="45000"/>
              </p14:xfrm>
            </p:contentPart>
          </mc:Choice>
          <mc:Fallback>
            <p:pic>
              <p:nvPicPr>
                <p:cNvPr id="48" name="Ink 47">
                  <a:extLst>
                    <a:ext uri="{FF2B5EF4-FFF2-40B4-BE49-F238E27FC236}">
                      <a16:creationId xmlns:a16="http://schemas.microsoft.com/office/drawing/2014/main" id="{FD000BE9-0C68-35F5-C616-E45C7E39D85F}"/>
                    </a:ext>
                  </a:extLst>
                </p:cNvPr>
                <p:cNvPicPr/>
                <p:nvPr/>
              </p:nvPicPr>
              <p:blipFill>
                <a:blip r:embed="rId33"/>
                <a:stretch>
                  <a:fillRect/>
                </a:stretch>
              </p:blipFill>
              <p:spPr>
                <a:xfrm>
                  <a:off x="7697400" y="3094420"/>
                  <a:ext cx="55008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50" name="Ink 49">
                  <a:extLst>
                    <a:ext uri="{FF2B5EF4-FFF2-40B4-BE49-F238E27FC236}">
                      <a16:creationId xmlns:a16="http://schemas.microsoft.com/office/drawing/2014/main" id="{7307D5E2-3C1B-B526-9C23-595927D31226}"/>
                    </a:ext>
                  </a:extLst>
                </p14:cNvPr>
                <p14:cNvContentPartPr/>
                <p14:nvPr/>
              </p14:nvContentPartPr>
              <p14:xfrm>
                <a:off x="6536760" y="3112420"/>
                <a:ext cx="930960" cy="50400"/>
              </p14:xfrm>
            </p:contentPart>
          </mc:Choice>
          <mc:Fallback>
            <p:pic>
              <p:nvPicPr>
                <p:cNvPr id="50" name="Ink 49">
                  <a:extLst>
                    <a:ext uri="{FF2B5EF4-FFF2-40B4-BE49-F238E27FC236}">
                      <a16:creationId xmlns:a16="http://schemas.microsoft.com/office/drawing/2014/main" id="{7307D5E2-3C1B-B526-9C23-595927D31226}"/>
                    </a:ext>
                  </a:extLst>
                </p:cNvPr>
                <p:cNvPicPr/>
                <p:nvPr/>
              </p:nvPicPr>
              <p:blipFill>
                <a:blip r:embed="rId35"/>
                <a:stretch>
                  <a:fillRect/>
                </a:stretch>
              </p:blipFill>
              <p:spPr>
                <a:xfrm>
                  <a:off x="6519120" y="3094420"/>
                  <a:ext cx="96660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52" name="Ink 51">
                  <a:extLst>
                    <a:ext uri="{FF2B5EF4-FFF2-40B4-BE49-F238E27FC236}">
                      <a16:creationId xmlns:a16="http://schemas.microsoft.com/office/drawing/2014/main" id="{74010B5F-0669-8EDC-D74A-F4C68437BA9D}"/>
                    </a:ext>
                  </a:extLst>
                </p14:cNvPr>
                <p14:cNvContentPartPr/>
                <p14:nvPr/>
              </p14:nvContentPartPr>
              <p14:xfrm>
                <a:off x="5084520" y="3116740"/>
                <a:ext cx="1229040" cy="35640"/>
              </p14:xfrm>
            </p:contentPart>
          </mc:Choice>
          <mc:Fallback>
            <p:pic>
              <p:nvPicPr>
                <p:cNvPr id="52" name="Ink 51">
                  <a:extLst>
                    <a:ext uri="{FF2B5EF4-FFF2-40B4-BE49-F238E27FC236}">
                      <a16:creationId xmlns:a16="http://schemas.microsoft.com/office/drawing/2014/main" id="{74010B5F-0669-8EDC-D74A-F4C68437BA9D}"/>
                    </a:ext>
                  </a:extLst>
                </p:cNvPr>
                <p:cNvPicPr/>
                <p:nvPr/>
              </p:nvPicPr>
              <p:blipFill>
                <a:blip r:embed="rId37"/>
                <a:stretch>
                  <a:fillRect/>
                </a:stretch>
              </p:blipFill>
              <p:spPr>
                <a:xfrm>
                  <a:off x="5066880" y="3099100"/>
                  <a:ext cx="126468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54" name="Ink 53">
                  <a:extLst>
                    <a:ext uri="{FF2B5EF4-FFF2-40B4-BE49-F238E27FC236}">
                      <a16:creationId xmlns:a16="http://schemas.microsoft.com/office/drawing/2014/main" id="{9A0683BB-08BC-5587-12AF-648D50EC8EB1}"/>
                    </a:ext>
                  </a:extLst>
                </p14:cNvPr>
                <p14:cNvContentPartPr/>
                <p14:nvPr/>
              </p14:nvContentPartPr>
              <p14:xfrm>
                <a:off x="4517520" y="3076420"/>
                <a:ext cx="595800" cy="29520"/>
              </p14:xfrm>
            </p:contentPart>
          </mc:Choice>
          <mc:Fallback>
            <p:pic>
              <p:nvPicPr>
                <p:cNvPr id="54" name="Ink 53">
                  <a:extLst>
                    <a:ext uri="{FF2B5EF4-FFF2-40B4-BE49-F238E27FC236}">
                      <a16:creationId xmlns:a16="http://schemas.microsoft.com/office/drawing/2014/main" id="{9A0683BB-08BC-5587-12AF-648D50EC8EB1}"/>
                    </a:ext>
                  </a:extLst>
                </p:cNvPr>
                <p:cNvPicPr/>
                <p:nvPr/>
              </p:nvPicPr>
              <p:blipFill>
                <a:blip r:embed="rId39"/>
                <a:stretch>
                  <a:fillRect/>
                </a:stretch>
              </p:blipFill>
              <p:spPr>
                <a:xfrm>
                  <a:off x="4499880" y="3058420"/>
                  <a:ext cx="63144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55" name="Ink 54">
                  <a:extLst>
                    <a:ext uri="{FF2B5EF4-FFF2-40B4-BE49-F238E27FC236}">
                      <a16:creationId xmlns:a16="http://schemas.microsoft.com/office/drawing/2014/main" id="{A48E65EF-659C-C305-DF40-8F1486DE3582}"/>
                    </a:ext>
                  </a:extLst>
                </p14:cNvPr>
                <p14:cNvContentPartPr/>
                <p14:nvPr/>
              </p14:nvContentPartPr>
              <p14:xfrm>
                <a:off x="3906600" y="3112060"/>
                <a:ext cx="404280" cy="20520"/>
              </p14:xfrm>
            </p:contentPart>
          </mc:Choice>
          <mc:Fallback>
            <p:pic>
              <p:nvPicPr>
                <p:cNvPr id="55" name="Ink 54">
                  <a:extLst>
                    <a:ext uri="{FF2B5EF4-FFF2-40B4-BE49-F238E27FC236}">
                      <a16:creationId xmlns:a16="http://schemas.microsoft.com/office/drawing/2014/main" id="{A48E65EF-659C-C305-DF40-8F1486DE3582}"/>
                    </a:ext>
                  </a:extLst>
                </p:cNvPr>
                <p:cNvPicPr/>
                <p:nvPr/>
              </p:nvPicPr>
              <p:blipFill>
                <a:blip r:embed="rId41"/>
                <a:stretch>
                  <a:fillRect/>
                </a:stretch>
              </p:blipFill>
              <p:spPr>
                <a:xfrm>
                  <a:off x="3888960" y="3094420"/>
                  <a:ext cx="43992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56" name="Ink 55">
                  <a:extLst>
                    <a:ext uri="{FF2B5EF4-FFF2-40B4-BE49-F238E27FC236}">
                      <a16:creationId xmlns:a16="http://schemas.microsoft.com/office/drawing/2014/main" id="{1F78A132-58ED-3749-3934-2330C1D4BFEB}"/>
                    </a:ext>
                  </a:extLst>
                </p14:cNvPr>
                <p14:cNvContentPartPr/>
                <p14:nvPr/>
              </p14:nvContentPartPr>
              <p14:xfrm>
                <a:off x="2779080" y="3073900"/>
                <a:ext cx="979920" cy="73440"/>
              </p14:xfrm>
            </p:contentPart>
          </mc:Choice>
          <mc:Fallback>
            <p:pic>
              <p:nvPicPr>
                <p:cNvPr id="56" name="Ink 55">
                  <a:extLst>
                    <a:ext uri="{FF2B5EF4-FFF2-40B4-BE49-F238E27FC236}">
                      <a16:creationId xmlns:a16="http://schemas.microsoft.com/office/drawing/2014/main" id="{1F78A132-58ED-3749-3934-2330C1D4BFEB}"/>
                    </a:ext>
                  </a:extLst>
                </p:cNvPr>
                <p:cNvPicPr/>
                <p:nvPr/>
              </p:nvPicPr>
              <p:blipFill>
                <a:blip r:embed="rId43"/>
                <a:stretch>
                  <a:fillRect/>
                </a:stretch>
              </p:blipFill>
              <p:spPr>
                <a:xfrm>
                  <a:off x="2761080" y="3056260"/>
                  <a:ext cx="10155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57" name="Ink 56">
                  <a:extLst>
                    <a:ext uri="{FF2B5EF4-FFF2-40B4-BE49-F238E27FC236}">
                      <a16:creationId xmlns:a16="http://schemas.microsoft.com/office/drawing/2014/main" id="{95184994-C0EA-4E76-5F85-BB84DC42824C}"/>
                    </a:ext>
                  </a:extLst>
                </p14:cNvPr>
                <p14:cNvContentPartPr/>
                <p14:nvPr/>
              </p14:nvContentPartPr>
              <p14:xfrm>
                <a:off x="2124600" y="3071020"/>
                <a:ext cx="412920" cy="47880"/>
              </p14:xfrm>
            </p:contentPart>
          </mc:Choice>
          <mc:Fallback>
            <p:pic>
              <p:nvPicPr>
                <p:cNvPr id="57" name="Ink 56">
                  <a:extLst>
                    <a:ext uri="{FF2B5EF4-FFF2-40B4-BE49-F238E27FC236}">
                      <a16:creationId xmlns:a16="http://schemas.microsoft.com/office/drawing/2014/main" id="{95184994-C0EA-4E76-5F85-BB84DC42824C}"/>
                    </a:ext>
                  </a:extLst>
                </p:cNvPr>
                <p:cNvPicPr/>
                <p:nvPr/>
              </p:nvPicPr>
              <p:blipFill>
                <a:blip r:embed="rId45"/>
                <a:stretch>
                  <a:fillRect/>
                </a:stretch>
              </p:blipFill>
              <p:spPr>
                <a:xfrm>
                  <a:off x="2106960" y="3053020"/>
                  <a:ext cx="44856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59" name="Ink 58">
                  <a:extLst>
                    <a:ext uri="{FF2B5EF4-FFF2-40B4-BE49-F238E27FC236}">
                      <a16:creationId xmlns:a16="http://schemas.microsoft.com/office/drawing/2014/main" id="{8024BD1A-6C62-B375-3138-0C294AE93B7C}"/>
                    </a:ext>
                  </a:extLst>
                </p14:cNvPr>
                <p14:cNvContentPartPr/>
                <p14:nvPr/>
              </p14:nvContentPartPr>
              <p14:xfrm>
                <a:off x="958200" y="3150580"/>
                <a:ext cx="877680" cy="29160"/>
              </p14:xfrm>
            </p:contentPart>
          </mc:Choice>
          <mc:Fallback>
            <p:pic>
              <p:nvPicPr>
                <p:cNvPr id="59" name="Ink 58">
                  <a:extLst>
                    <a:ext uri="{FF2B5EF4-FFF2-40B4-BE49-F238E27FC236}">
                      <a16:creationId xmlns:a16="http://schemas.microsoft.com/office/drawing/2014/main" id="{8024BD1A-6C62-B375-3138-0C294AE93B7C}"/>
                    </a:ext>
                  </a:extLst>
                </p:cNvPr>
                <p:cNvPicPr/>
                <p:nvPr/>
              </p:nvPicPr>
              <p:blipFill>
                <a:blip r:embed="rId47"/>
                <a:stretch>
                  <a:fillRect/>
                </a:stretch>
              </p:blipFill>
              <p:spPr>
                <a:xfrm>
                  <a:off x="940200" y="3132940"/>
                  <a:ext cx="913320" cy="64800"/>
                </a:xfrm>
                <a:prstGeom prst="rect">
                  <a:avLst/>
                </a:prstGeom>
              </p:spPr>
            </p:pic>
          </mc:Fallback>
        </mc:AlternateContent>
      </p:grpSp>
      <p:grpSp>
        <p:nvGrpSpPr>
          <p:cNvPr id="260" name="Group 259">
            <a:extLst>
              <a:ext uri="{FF2B5EF4-FFF2-40B4-BE49-F238E27FC236}">
                <a16:creationId xmlns:a16="http://schemas.microsoft.com/office/drawing/2014/main" id="{751EE078-F89E-B3A0-EC59-8D0890E09052}"/>
              </a:ext>
            </a:extLst>
          </p:cNvPr>
          <p:cNvGrpSpPr/>
          <p:nvPr/>
        </p:nvGrpSpPr>
        <p:grpSpPr>
          <a:xfrm>
            <a:off x="4607160" y="3568540"/>
            <a:ext cx="4550040" cy="197640"/>
            <a:chOff x="4607160" y="3568540"/>
            <a:chExt cx="4550040" cy="197640"/>
          </a:xfrm>
        </p:grpSpPr>
        <mc:AlternateContent xmlns:mc="http://schemas.openxmlformats.org/markup-compatibility/2006">
          <mc:Choice xmlns:p14="http://schemas.microsoft.com/office/powerpoint/2010/main" Requires="p14">
            <p:contentPart p14:bwMode="auto" r:id="rId48">
              <p14:nvContentPartPr>
                <p14:cNvPr id="61" name="Ink 60">
                  <a:extLst>
                    <a:ext uri="{FF2B5EF4-FFF2-40B4-BE49-F238E27FC236}">
                      <a16:creationId xmlns:a16="http://schemas.microsoft.com/office/drawing/2014/main" id="{BA7496DD-5AD7-6BDC-F3C8-07366CA86002}"/>
                    </a:ext>
                  </a:extLst>
                </p14:cNvPr>
                <p14:cNvContentPartPr/>
                <p14:nvPr/>
              </p14:nvContentPartPr>
              <p14:xfrm>
                <a:off x="8531160" y="3659980"/>
                <a:ext cx="626040" cy="36360"/>
              </p14:xfrm>
            </p:contentPart>
          </mc:Choice>
          <mc:Fallback>
            <p:pic>
              <p:nvPicPr>
                <p:cNvPr id="61" name="Ink 60">
                  <a:extLst>
                    <a:ext uri="{FF2B5EF4-FFF2-40B4-BE49-F238E27FC236}">
                      <a16:creationId xmlns:a16="http://schemas.microsoft.com/office/drawing/2014/main" id="{BA7496DD-5AD7-6BDC-F3C8-07366CA86002}"/>
                    </a:ext>
                  </a:extLst>
                </p:cNvPr>
                <p:cNvPicPr/>
                <p:nvPr/>
              </p:nvPicPr>
              <p:blipFill>
                <a:blip r:embed="rId49"/>
                <a:stretch>
                  <a:fillRect/>
                </a:stretch>
              </p:blipFill>
              <p:spPr>
                <a:xfrm>
                  <a:off x="8513520" y="3641980"/>
                  <a:ext cx="66168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62" name="Ink 61">
                  <a:extLst>
                    <a:ext uri="{FF2B5EF4-FFF2-40B4-BE49-F238E27FC236}">
                      <a16:creationId xmlns:a16="http://schemas.microsoft.com/office/drawing/2014/main" id="{8A2A7404-54B5-6DC6-E87F-B866C83445F1}"/>
                    </a:ext>
                  </a:extLst>
                </p14:cNvPr>
                <p14:cNvContentPartPr/>
                <p14:nvPr/>
              </p14:nvContentPartPr>
              <p14:xfrm>
                <a:off x="7467000" y="3629740"/>
                <a:ext cx="894960" cy="38520"/>
              </p14:xfrm>
            </p:contentPart>
          </mc:Choice>
          <mc:Fallback>
            <p:pic>
              <p:nvPicPr>
                <p:cNvPr id="62" name="Ink 61">
                  <a:extLst>
                    <a:ext uri="{FF2B5EF4-FFF2-40B4-BE49-F238E27FC236}">
                      <a16:creationId xmlns:a16="http://schemas.microsoft.com/office/drawing/2014/main" id="{8A2A7404-54B5-6DC6-E87F-B866C83445F1}"/>
                    </a:ext>
                  </a:extLst>
                </p:cNvPr>
                <p:cNvPicPr/>
                <p:nvPr/>
              </p:nvPicPr>
              <p:blipFill>
                <a:blip r:embed="rId51"/>
                <a:stretch>
                  <a:fillRect/>
                </a:stretch>
              </p:blipFill>
              <p:spPr>
                <a:xfrm>
                  <a:off x="7449000" y="3612100"/>
                  <a:ext cx="93060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56" name="Ink 255">
                  <a:extLst>
                    <a:ext uri="{FF2B5EF4-FFF2-40B4-BE49-F238E27FC236}">
                      <a16:creationId xmlns:a16="http://schemas.microsoft.com/office/drawing/2014/main" id="{71BECFBF-B8EF-8892-AD91-FB7ACB77C413}"/>
                    </a:ext>
                  </a:extLst>
                </p14:cNvPr>
                <p14:cNvContentPartPr/>
                <p14:nvPr/>
              </p14:nvContentPartPr>
              <p14:xfrm>
                <a:off x="7000080" y="3568540"/>
                <a:ext cx="369000" cy="66600"/>
              </p14:xfrm>
            </p:contentPart>
          </mc:Choice>
          <mc:Fallback>
            <p:pic>
              <p:nvPicPr>
                <p:cNvPr id="256" name="Ink 255">
                  <a:extLst>
                    <a:ext uri="{FF2B5EF4-FFF2-40B4-BE49-F238E27FC236}">
                      <a16:creationId xmlns:a16="http://schemas.microsoft.com/office/drawing/2014/main" id="{71BECFBF-B8EF-8892-AD91-FB7ACB77C413}"/>
                    </a:ext>
                  </a:extLst>
                </p:cNvPr>
                <p:cNvPicPr/>
                <p:nvPr/>
              </p:nvPicPr>
              <p:blipFill>
                <a:blip r:embed="rId53"/>
                <a:stretch>
                  <a:fillRect/>
                </a:stretch>
              </p:blipFill>
              <p:spPr>
                <a:xfrm>
                  <a:off x="6982440" y="3550540"/>
                  <a:ext cx="4046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257" name="Ink 256">
                  <a:extLst>
                    <a:ext uri="{FF2B5EF4-FFF2-40B4-BE49-F238E27FC236}">
                      <a16:creationId xmlns:a16="http://schemas.microsoft.com/office/drawing/2014/main" id="{99F6B3D5-EA99-073E-0EAC-856E30FA0C9E}"/>
                    </a:ext>
                  </a:extLst>
                </p14:cNvPr>
                <p14:cNvContentPartPr/>
                <p14:nvPr/>
              </p14:nvContentPartPr>
              <p14:xfrm>
                <a:off x="6086760" y="3623620"/>
                <a:ext cx="605880" cy="24480"/>
              </p14:xfrm>
            </p:contentPart>
          </mc:Choice>
          <mc:Fallback>
            <p:pic>
              <p:nvPicPr>
                <p:cNvPr id="257" name="Ink 256">
                  <a:extLst>
                    <a:ext uri="{FF2B5EF4-FFF2-40B4-BE49-F238E27FC236}">
                      <a16:creationId xmlns:a16="http://schemas.microsoft.com/office/drawing/2014/main" id="{99F6B3D5-EA99-073E-0EAC-856E30FA0C9E}"/>
                    </a:ext>
                  </a:extLst>
                </p:cNvPr>
                <p:cNvPicPr/>
                <p:nvPr/>
              </p:nvPicPr>
              <p:blipFill>
                <a:blip r:embed="rId55"/>
                <a:stretch>
                  <a:fillRect/>
                </a:stretch>
              </p:blipFill>
              <p:spPr>
                <a:xfrm>
                  <a:off x="6069120" y="3605620"/>
                  <a:ext cx="64152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259" name="Ink 258">
                  <a:extLst>
                    <a:ext uri="{FF2B5EF4-FFF2-40B4-BE49-F238E27FC236}">
                      <a16:creationId xmlns:a16="http://schemas.microsoft.com/office/drawing/2014/main" id="{5DCCE466-8FAA-5294-51D9-F0F524A815B7}"/>
                    </a:ext>
                  </a:extLst>
                </p14:cNvPr>
                <p14:cNvContentPartPr/>
                <p14:nvPr/>
              </p14:nvContentPartPr>
              <p14:xfrm>
                <a:off x="4607160" y="3712900"/>
                <a:ext cx="1100160" cy="53280"/>
              </p14:xfrm>
            </p:contentPart>
          </mc:Choice>
          <mc:Fallback>
            <p:pic>
              <p:nvPicPr>
                <p:cNvPr id="259" name="Ink 258">
                  <a:extLst>
                    <a:ext uri="{FF2B5EF4-FFF2-40B4-BE49-F238E27FC236}">
                      <a16:creationId xmlns:a16="http://schemas.microsoft.com/office/drawing/2014/main" id="{5DCCE466-8FAA-5294-51D9-F0F524A815B7}"/>
                    </a:ext>
                  </a:extLst>
                </p:cNvPr>
                <p:cNvPicPr/>
                <p:nvPr/>
              </p:nvPicPr>
              <p:blipFill>
                <a:blip r:embed="rId57"/>
                <a:stretch>
                  <a:fillRect/>
                </a:stretch>
              </p:blipFill>
              <p:spPr>
                <a:xfrm>
                  <a:off x="4589520" y="3694900"/>
                  <a:ext cx="1135800" cy="88920"/>
                </a:xfrm>
                <a:prstGeom prst="rect">
                  <a:avLst/>
                </a:prstGeom>
              </p:spPr>
            </p:pic>
          </mc:Fallback>
        </mc:AlternateContent>
      </p:grpSp>
      <p:grpSp>
        <p:nvGrpSpPr>
          <p:cNvPr id="262" name="Group 261">
            <a:extLst>
              <a:ext uri="{FF2B5EF4-FFF2-40B4-BE49-F238E27FC236}">
                <a16:creationId xmlns:a16="http://schemas.microsoft.com/office/drawing/2014/main" id="{A866752E-1B75-429C-A9AA-39EE7439DB62}"/>
              </a:ext>
            </a:extLst>
          </p:cNvPr>
          <p:cNvGrpSpPr/>
          <p:nvPr/>
        </p:nvGrpSpPr>
        <p:grpSpPr>
          <a:xfrm>
            <a:off x="485880" y="1968340"/>
            <a:ext cx="8712720" cy="720720"/>
            <a:chOff x="485880" y="1968340"/>
            <a:chExt cx="8712720" cy="720720"/>
          </a:xfrm>
        </p:grpSpPr>
        <mc:AlternateContent xmlns:mc="http://schemas.openxmlformats.org/markup-compatibility/2006">
          <mc:Choice xmlns:p14="http://schemas.microsoft.com/office/powerpoint/2010/main" Requires="p14">
            <p:contentPart p14:bwMode="auto" r:id="rId58">
              <p14:nvContentPartPr>
                <p14:cNvPr id="31" name="Ink 30">
                  <a:extLst>
                    <a:ext uri="{FF2B5EF4-FFF2-40B4-BE49-F238E27FC236}">
                      <a16:creationId xmlns:a16="http://schemas.microsoft.com/office/drawing/2014/main" id="{51F9477A-6580-5DCF-775D-535374B6C593}"/>
                    </a:ext>
                  </a:extLst>
                </p14:cNvPr>
                <p14:cNvContentPartPr/>
                <p14:nvPr/>
              </p14:nvContentPartPr>
              <p14:xfrm>
                <a:off x="8618640" y="2605540"/>
                <a:ext cx="503280" cy="27720"/>
              </p14:xfrm>
            </p:contentPart>
          </mc:Choice>
          <mc:Fallback>
            <p:pic>
              <p:nvPicPr>
                <p:cNvPr id="31" name="Ink 30">
                  <a:extLst>
                    <a:ext uri="{FF2B5EF4-FFF2-40B4-BE49-F238E27FC236}">
                      <a16:creationId xmlns:a16="http://schemas.microsoft.com/office/drawing/2014/main" id="{51F9477A-6580-5DCF-775D-535374B6C593}"/>
                    </a:ext>
                  </a:extLst>
                </p:cNvPr>
                <p:cNvPicPr/>
                <p:nvPr/>
              </p:nvPicPr>
              <p:blipFill>
                <a:blip r:embed="rId59"/>
                <a:stretch>
                  <a:fillRect/>
                </a:stretch>
              </p:blipFill>
              <p:spPr>
                <a:xfrm>
                  <a:off x="8601000" y="2587900"/>
                  <a:ext cx="53892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2" name="Ink 31">
                  <a:extLst>
                    <a:ext uri="{FF2B5EF4-FFF2-40B4-BE49-F238E27FC236}">
                      <a16:creationId xmlns:a16="http://schemas.microsoft.com/office/drawing/2014/main" id="{6F7CC239-9300-B205-4972-A3141DE5EF9F}"/>
                    </a:ext>
                  </a:extLst>
                </p14:cNvPr>
                <p14:cNvContentPartPr/>
                <p14:nvPr/>
              </p14:nvContentPartPr>
              <p14:xfrm>
                <a:off x="7596600" y="2604820"/>
                <a:ext cx="848880" cy="52560"/>
              </p14:xfrm>
            </p:contentPart>
          </mc:Choice>
          <mc:Fallback>
            <p:pic>
              <p:nvPicPr>
                <p:cNvPr id="32" name="Ink 31">
                  <a:extLst>
                    <a:ext uri="{FF2B5EF4-FFF2-40B4-BE49-F238E27FC236}">
                      <a16:creationId xmlns:a16="http://schemas.microsoft.com/office/drawing/2014/main" id="{6F7CC239-9300-B205-4972-A3141DE5EF9F}"/>
                    </a:ext>
                  </a:extLst>
                </p:cNvPr>
                <p:cNvPicPr/>
                <p:nvPr/>
              </p:nvPicPr>
              <p:blipFill>
                <a:blip r:embed="rId61"/>
                <a:stretch>
                  <a:fillRect/>
                </a:stretch>
              </p:blipFill>
              <p:spPr>
                <a:xfrm>
                  <a:off x="7578600" y="2586820"/>
                  <a:ext cx="88452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18" name="Ink 17">
                  <a:extLst>
                    <a:ext uri="{FF2B5EF4-FFF2-40B4-BE49-F238E27FC236}">
                      <a16:creationId xmlns:a16="http://schemas.microsoft.com/office/drawing/2014/main" id="{F82084FF-9B4B-B265-EAF0-08AB5948DE31}"/>
                    </a:ext>
                  </a:extLst>
                </p14:cNvPr>
                <p14:cNvContentPartPr/>
                <p14:nvPr/>
              </p14:nvContentPartPr>
              <p14:xfrm>
                <a:off x="8661480" y="2055460"/>
                <a:ext cx="537120" cy="45360"/>
              </p14:xfrm>
            </p:contentPart>
          </mc:Choice>
          <mc:Fallback>
            <p:pic>
              <p:nvPicPr>
                <p:cNvPr id="18" name="Ink 17">
                  <a:extLst>
                    <a:ext uri="{FF2B5EF4-FFF2-40B4-BE49-F238E27FC236}">
                      <a16:creationId xmlns:a16="http://schemas.microsoft.com/office/drawing/2014/main" id="{F82084FF-9B4B-B265-EAF0-08AB5948DE31}"/>
                    </a:ext>
                  </a:extLst>
                </p:cNvPr>
                <p:cNvPicPr/>
                <p:nvPr/>
              </p:nvPicPr>
              <p:blipFill>
                <a:blip r:embed="rId63"/>
                <a:stretch>
                  <a:fillRect/>
                </a:stretch>
              </p:blipFill>
              <p:spPr>
                <a:xfrm>
                  <a:off x="8643840" y="2037820"/>
                  <a:ext cx="5727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19" name="Ink 18">
                  <a:extLst>
                    <a:ext uri="{FF2B5EF4-FFF2-40B4-BE49-F238E27FC236}">
                      <a16:creationId xmlns:a16="http://schemas.microsoft.com/office/drawing/2014/main" id="{DC46EF0A-2ECB-08A7-2B6F-1C78E531E5E2}"/>
                    </a:ext>
                  </a:extLst>
                </p14:cNvPr>
                <p14:cNvContentPartPr/>
                <p14:nvPr/>
              </p14:nvContentPartPr>
              <p14:xfrm>
                <a:off x="7736640" y="2060140"/>
                <a:ext cx="615240" cy="38160"/>
              </p14:xfrm>
            </p:contentPart>
          </mc:Choice>
          <mc:Fallback>
            <p:pic>
              <p:nvPicPr>
                <p:cNvPr id="19" name="Ink 18">
                  <a:extLst>
                    <a:ext uri="{FF2B5EF4-FFF2-40B4-BE49-F238E27FC236}">
                      <a16:creationId xmlns:a16="http://schemas.microsoft.com/office/drawing/2014/main" id="{DC46EF0A-2ECB-08A7-2B6F-1C78E531E5E2}"/>
                    </a:ext>
                  </a:extLst>
                </p:cNvPr>
                <p:cNvPicPr/>
                <p:nvPr/>
              </p:nvPicPr>
              <p:blipFill>
                <a:blip r:embed="rId65"/>
                <a:stretch>
                  <a:fillRect/>
                </a:stretch>
              </p:blipFill>
              <p:spPr>
                <a:xfrm>
                  <a:off x="7719000" y="2042140"/>
                  <a:ext cx="65088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21" name="Ink 20">
                  <a:extLst>
                    <a:ext uri="{FF2B5EF4-FFF2-40B4-BE49-F238E27FC236}">
                      <a16:creationId xmlns:a16="http://schemas.microsoft.com/office/drawing/2014/main" id="{53DAF261-2C22-77F8-035F-EB3E92F1A936}"/>
                    </a:ext>
                  </a:extLst>
                </p14:cNvPr>
                <p14:cNvContentPartPr/>
                <p14:nvPr/>
              </p14:nvContentPartPr>
              <p14:xfrm>
                <a:off x="6701640" y="2063020"/>
                <a:ext cx="848520" cy="36000"/>
              </p14:xfrm>
            </p:contentPart>
          </mc:Choice>
          <mc:Fallback>
            <p:pic>
              <p:nvPicPr>
                <p:cNvPr id="21" name="Ink 20">
                  <a:extLst>
                    <a:ext uri="{FF2B5EF4-FFF2-40B4-BE49-F238E27FC236}">
                      <a16:creationId xmlns:a16="http://schemas.microsoft.com/office/drawing/2014/main" id="{53DAF261-2C22-77F8-035F-EB3E92F1A936}"/>
                    </a:ext>
                  </a:extLst>
                </p:cNvPr>
                <p:cNvPicPr/>
                <p:nvPr/>
              </p:nvPicPr>
              <p:blipFill>
                <a:blip r:embed="rId67"/>
                <a:stretch>
                  <a:fillRect/>
                </a:stretch>
              </p:blipFill>
              <p:spPr>
                <a:xfrm>
                  <a:off x="6684000" y="2045020"/>
                  <a:ext cx="88416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22" name="Ink 21">
                  <a:extLst>
                    <a:ext uri="{FF2B5EF4-FFF2-40B4-BE49-F238E27FC236}">
                      <a16:creationId xmlns:a16="http://schemas.microsoft.com/office/drawing/2014/main" id="{AE41C56D-A2F1-F9A6-5795-E603BD459A7F}"/>
                    </a:ext>
                  </a:extLst>
                </p14:cNvPr>
                <p14:cNvContentPartPr/>
                <p14:nvPr/>
              </p14:nvContentPartPr>
              <p14:xfrm>
                <a:off x="6012600" y="2042500"/>
                <a:ext cx="549720" cy="50400"/>
              </p14:xfrm>
            </p:contentPart>
          </mc:Choice>
          <mc:Fallback>
            <p:pic>
              <p:nvPicPr>
                <p:cNvPr id="22" name="Ink 21">
                  <a:extLst>
                    <a:ext uri="{FF2B5EF4-FFF2-40B4-BE49-F238E27FC236}">
                      <a16:creationId xmlns:a16="http://schemas.microsoft.com/office/drawing/2014/main" id="{AE41C56D-A2F1-F9A6-5795-E603BD459A7F}"/>
                    </a:ext>
                  </a:extLst>
                </p:cNvPr>
                <p:cNvPicPr/>
                <p:nvPr/>
              </p:nvPicPr>
              <p:blipFill>
                <a:blip r:embed="rId69"/>
                <a:stretch>
                  <a:fillRect/>
                </a:stretch>
              </p:blipFill>
              <p:spPr>
                <a:xfrm>
                  <a:off x="5994960" y="2024500"/>
                  <a:ext cx="58536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23" name="Ink 22">
                  <a:extLst>
                    <a:ext uri="{FF2B5EF4-FFF2-40B4-BE49-F238E27FC236}">
                      <a16:creationId xmlns:a16="http://schemas.microsoft.com/office/drawing/2014/main" id="{A52E4BF1-9B12-149B-81D6-1E4CF41236D2}"/>
                    </a:ext>
                  </a:extLst>
                </p14:cNvPr>
                <p14:cNvContentPartPr/>
                <p14:nvPr/>
              </p14:nvContentPartPr>
              <p14:xfrm>
                <a:off x="5017200" y="2000020"/>
                <a:ext cx="741600" cy="74160"/>
              </p14:xfrm>
            </p:contentPart>
          </mc:Choice>
          <mc:Fallback>
            <p:pic>
              <p:nvPicPr>
                <p:cNvPr id="23" name="Ink 22">
                  <a:extLst>
                    <a:ext uri="{FF2B5EF4-FFF2-40B4-BE49-F238E27FC236}">
                      <a16:creationId xmlns:a16="http://schemas.microsoft.com/office/drawing/2014/main" id="{A52E4BF1-9B12-149B-81D6-1E4CF41236D2}"/>
                    </a:ext>
                  </a:extLst>
                </p:cNvPr>
                <p:cNvPicPr/>
                <p:nvPr/>
              </p:nvPicPr>
              <p:blipFill>
                <a:blip r:embed="rId71"/>
                <a:stretch>
                  <a:fillRect/>
                </a:stretch>
              </p:blipFill>
              <p:spPr>
                <a:xfrm>
                  <a:off x="4999200" y="1982020"/>
                  <a:ext cx="77724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25" name="Ink 24">
                  <a:extLst>
                    <a:ext uri="{FF2B5EF4-FFF2-40B4-BE49-F238E27FC236}">
                      <a16:creationId xmlns:a16="http://schemas.microsoft.com/office/drawing/2014/main" id="{6B73E987-A781-64A6-E3E7-1FAA3F991E24}"/>
                    </a:ext>
                  </a:extLst>
                </p14:cNvPr>
                <p14:cNvContentPartPr/>
                <p14:nvPr/>
              </p14:nvContentPartPr>
              <p14:xfrm>
                <a:off x="3882120" y="2081740"/>
                <a:ext cx="778320" cy="30240"/>
              </p14:xfrm>
            </p:contentPart>
          </mc:Choice>
          <mc:Fallback>
            <p:pic>
              <p:nvPicPr>
                <p:cNvPr id="25" name="Ink 24">
                  <a:extLst>
                    <a:ext uri="{FF2B5EF4-FFF2-40B4-BE49-F238E27FC236}">
                      <a16:creationId xmlns:a16="http://schemas.microsoft.com/office/drawing/2014/main" id="{6B73E987-A781-64A6-E3E7-1FAA3F991E24}"/>
                    </a:ext>
                  </a:extLst>
                </p:cNvPr>
                <p:cNvPicPr/>
                <p:nvPr/>
              </p:nvPicPr>
              <p:blipFill>
                <a:blip r:embed="rId73"/>
                <a:stretch>
                  <a:fillRect/>
                </a:stretch>
              </p:blipFill>
              <p:spPr>
                <a:xfrm>
                  <a:off x="3864120" y="2064100"/>
                  <a:ext cx="81396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26" name="Ink 25">
                  <a:extLst>
                    <a:ext uri="{FF2B5EF4-FFF2-40B4-BE49-F238E27FC236}">
                      <a16:creationId xmlns:a16="http://schemas.microsoft.com/office/drawing/2014/main" id="{D40876A8-510B-576C-1059-8AE7BA705262}"/>
                    </a:ext>
                  </a:extLst>
                </p14:cNvPr>
                <p14:cNvContentPartPr/>
                <p14:nvPr/>
              </p14:nvContentPartPr>
              <p14:xfrm>
                <a:off x="2727600" y="2037820"/>
                <a:ext cx="871200" cy="69120"/>
              </p14:xfrm>
            </p:contentPart>
          </mc:Choice>
          <mc:Fallback>
            <p:pic>
              <p:nvPicPr>
                <p:cNvPr id="26" name="Ink 25">
                  <a:extLst>
                    <a:ext uri="{FF2B5EF4-FFF2-40B4-BE49-F238E27FC236}">
                      <a16:creationId xmlns:a16="http://schemas.microsoft.com/office/drawing/2014/main" id="{D40876A8-510B-576C-1059-8AE7BA705262}"/>
                    </a:ext>
                  </a:extLst>
                </p:cNvPr>
                <p:cNvPicPr/>
                <p:nvPr/>
              </p:nvPicPr>
              <p:blipFill>
                <a:blip r:embed="rId75"/>
                <a:stretch>
                  <a:fillRect/>
                </a:stretch>
              </p:blipFill>
              <p:spPr>
                <a:xfrm>
                  <a:off x="2709600" y="2020180"/>
                  <a:ext cx="90684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27" name="Ink 26">
                  <a:extLst>
                    <a:ext uri="{FF2B5EF4-FFF2-40B4-BE49-F238E27FC236}">
                      <a16:creationId xmlns:a16="http://schemas.microsoft.com/office/drawing/2014/main" id="{C04A0AAE-D694-88B7-D7F9-14BE2FB8FFF2}"/>
                    </a:ext>
                  </a:extLst>
                </p14:cNvPr>
                <p14:cNvContentPartPr/>
                <p14:nvPr/>
              </p14:nvContentPartPr>
              <p14:xfrm>
                <a:off x="1956480" y="2015860"/>
                <a:ext cx="604080" cy="32760"/>
              </p14:xfrm>
            </p:contentPart>
          </mc:Choice>
          <mc:Fallback>
            <p:pic>
              <p:nvPicPr>
                <p:cNvPr id="27" name="Ink 26">
                  <a:extLst>
                    <a:ext uri="{FF2B5EF4-FFF2-40B4-BE49-F238E27FC236}">
                      <a16:creationId xmlns:a16="http://schemas.microsoft.com/office/drawing/2014/main" id="{C04A0AAE-D694-88B7-D7F9-14BE2FB8FFF2}"/>
                    </a:ext>
                  </a:extLst>
                </p:cNvPr>
                <p:cNvPicPr/>
                <p:nvPr/>
              </p:nvPicPr>
              <p:blipFill>
                <a:blip r:embed="rId77"/>
                <a:stretch>
                  <a:fillRect/>
                </a:stretch>
              </p:blipFill>
              <p:spPr>
                <a:xfrm>
                  <a:off x="1938480" y="1997860"/>
                  <a:ext cx="63972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29" name="Ink 28">
                  <a:extLst>
                    <a:ext uri="{FF2B5EF4-FFF2-40B4-BE49-F238E27FC236}">
                      <a16:creationId xmlns:a16="http://schemas.microsoft.com/office/drawing/2014/main" id="{F382957B-4C95-BB73-3C5F-1A6236CA2FC7}"/>
                    </a:ext>
                  </a:extLst>
                </p14:cNvPr>
                <p14:cNvContentPartPr/>
                <p14:nvPr/>
              </p14:nvContentPartPr>
              <p14:xfrm>
                <a:off x="984120" y="2012620"/>
                <a:ext cx="811800" cy="85680"/>
              </p14:xfrm>
            </p:contentPart>
          </mc:Choice>
          <mc:Fallback>
            <p:pic>
              <p:nvPicPr>
                <p:cNvPr id="29" name="Ink 28">
                  <a:extLst>
                    <a:ext uri="{FF2B5EF4-FFF2-40B4-BE49-F238E27FC236}">
                      <a16:creationId xmlns:a16="http://schemas.microsoft.com/office/drawing/2014/main" id="{F382957B-4C95-BB73-3C5F-1A6236CA2FC7}"/>
                    </a:ext>
                  </a:extLst>
                </p:cNvPr>
                <p:cNvPicPr/>
                <p:nvPr/>
              </p:nvPicPr>
              <p:blipFill>
                <a:blip r:embed="rId79"/>
                <a:stretch>
                  <a:fillRect/>
                </a:stretch>
              </p:blipFill>
              <p:spPr>
                <a:xfrm>
                  <a:off x="966480" y="1994620"/>
                  <a:ext cx="84744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38" name="Ink 37">
                  <a:extLst>
                    <a:ext uri="{FF2B5EF4-FFF2-40B4-BE49-F238E27FC236}">
                      <a16:creationId xmlns:a16="http://schemas.microsoft.com/office/drawing/2014/main" id="{55C7FAE1-FC7A-7A18-5990-5FEBC940320D}"/>
                    </a:ext>
                  </a:extLst>
                </p14:cNvPr>
                <p14:cNvContentPartPr/>
                <p14:nvPr/>
              </p14:nvContentPartPr>
              <p14:xfrm>
                <a:off x="5707680" y="2608780"/>
                <a:ext cx="555120" cy="25920"/>
              </p14:xfrm>
            </p:contentPart>
          </mc:Choice>
          <mc:Fallback>
            <p:pic>
              <p:nvPicPr>
                <p:cNvPr id="38" name="Ink 37">
                  <a:extLst>
                    <a:ext uri="{FF2B5EF4-FFF2-40B4-BE49-F238E27FC236}">
                      <a16:creationId xmlns:a16="http://schemas.microsoft.com/office/drawing/2014/main" id="{55C7FAE1-FC7A-7A18-5990-5FEBC940320D}"/>
                    </a:ext>
                  </a:extLst>
                </p:cNvPr>
                <p:cNvPicPr/>
                <p:nvPr/>
              </p:nvPicPr>
              <p:blipFill>
                <a:blip r:embed="rId81"/>
                <a:stretch>
                  <a:fillRect/>
                </a:stretch>
              </p:blipFill>
              <p:spPr>
                <a:xfrm>
                  <a:off x="5689680" y="2591140"/>
                  <a:ext cx="59076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39" name="Ink 38">
                  <a:extLst>
                    <a:ext uri="{FF2B5EF4-FFF2-40B4-BE49-F238E27FC236}">
                      <a16:creationId xmlns:a16="http://schemas.microsoft.com/office/drawing/2014/main" id="{B45B0108-A6E8-3116-5AF1-882E8B542BC9}"/>
                    </a:ext>
                  </a:extLst>
                </p14:cNvPr>
                <p14:cNvContentPartPr/>
                <p14:nvPr/>
              </p14:nvContentPartPr>
              <p14:xfrm>
                <a:off x="4835400" y="2557300"/>
                <a:ext cx="659520" cy="52560"/>
              </p14:xfrm>
            </p:contentPart>
          </mc:Choice>
          <mc:Fallback>
            <p:pic>
              <p:nvPicPr>
                <p:cNvPr id="39" name="Ink 38">
                  <a:extLst>
                    <a:ext uri="{FF2B5EF4-FFF2-40B4-BE49-F238E27FC236}">
                      <a16:creationId xmlns:a16="http://schemas.microsoft.com/office/drawing/2014/main" id="{B45B0108-A6E8-3116-5AF1-882E8B542BC9}"/>
                    </a:ext>
                  </a:extLst>
                </p:cNvPr>
                <p:cNvPicPr/>
                <p:nvPr/>
              </p:nvPicPr>
              <p:blipFill>
                <a:blip r:embed="rId83"/>
                <a:stretch>
                  <a:fillRect/>
                </a:stretch>
              </p:blipFill>
              <p:spPr>
                <a:xfrm>
                  <a:off x="4817760" y="2539300"/>
                  <a:ext cx="6951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40" name="Ink 39">
                  <a:extLst>
                    <a:ext uri="{FF2B5EF4-FFF2-40B4-BE49-F238E27FC236}">
                      <a16:creationId xmlns:a16="http://schemas.microsoft.com/office/drawing/2014/main" id="{9AF1E00A-5054-C1CD-ADFB-BDD08A490E96}"/>
                    </a:ext>
                  </a:extLst>
                </p14:cNvPr>
                <p14:cNvContentPartPr/>
                <p14:nvPr/>
              </p14:nvContentPartPr>
              <p14:xfrm>
                <a:off x="3644160" y="2526700"/>
                <a:ext cx="873000" cy="43920"/>
              </p14:xfrm>
            </p:contentPart>
          </mc:Choice>
          <mc:Fallback>
            <p:pic>
              <p:nvPicPr>
                <p:cNvPr id="40" name="Ink 39">
                  <a:extLst>
                    <a:ext uri="{FF2B5EF4-FFF2-40B4-BE49-F238E27FC236}">
                      <a16:creationId xmlns:a16="http://schemas.microsoft.com/office/drawing/2014/main" id="{9AF1E00A-5054-C1CD-ADFB-BDD08A490E96}"/>
                    </a:ext>
                  </a:extLst>
                </p:cNvPr>
                <p:cNvPicPr/>
                <p:nvPr/>
              </p:nvPicPr>
              <p:blipFill>
                <a:blip r:embed="rId85"/>
                <a:stretch>
                  <a:fillRect/>
                </a:stretch>
              </p:blipFill>
              <p:spPr>
                <a:xfrm>
                  <a:off x="3626520" y="2508700"/>
                  <a:ext cx="90864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42" name="Ink 41">
                  <a:extLst>
                    <a:ext uri="{FF2B5EF4-FFF2-40B4-BE49-F238E27FC236}">
                      <a16:creationId xmlns:a16="http://schemas.microsoft.com/office/drawing/2014/main" id="{F2EC7D53-650E-CDCB-E453-31260A50333B}"/>
                    </a:ext>
                  </a:extLst>
                </p14:cNvPr>
                <p14:cNvContentPartPr/>
                <p14:nvPr/>
              </p14:nvContentPartPr>
              <p14:xfrm>
                <a:off x="2837040" y="2567020"/>
                <a:ext cx="551880" cy="40680"/>
              </p14:xfrm>
            </p:contentPart>
          </mc:Choice>
          <mc:Fallback>
            <p:pic>
              <p:nvPicPr>
                <p:cNvPr id="42" name="Ink 41">
                  <a:extLst>
                    <a:ext uri="{FF2B5EF4-FFF2-40B4-BE49-F238E27FC236}">
                      <a16:creationId xmlns:a16="http://schemas.microsoft.com/office/drawing/2014/main" id="{F2EC7D53-650E-CDCB-E453-31260A50333B}"/>
                    </a:ext>
                  </a:extLst>
                </p:cNvPr>
                <p:cNvPicPr/>
                <p:nvPr/>
              </p:nvPicPr>
              <p:blipFill>
                <a:blip r:embed="rId87"/>
                <a:stretch>
                  <a:fillRect/>
                </a:stretch>
              </p:blipFill>
              <p:spPr>
                <a:xfrm>
                  <a:off x="2819400" y="2549020"/>
                  <a:ext cx="58752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43" name="Ink 42">
                  <a:extLst>
                    <a:ext uri="{FF2B5EF4-FFF2-40B4-BE49-F238E27FC236}">
                      <a16:creationId xmlns:a16="http://schemas.microsoft.com/office/drawing/2014/main" id="{B987D2E3-A3F9-1EA8-F44F-F1B477168DF7}"/>
                    </a:ext>
                  </a:extLst>
                </p14:cNvPr>
                <p14:cNvContentPartPr/>
                <p14:nvPr/>
              </p14:nvContentPartPr>
              <p14:xfrm>
                <a:off x="1548240" y="2631460"/>
                <a:ext cx="927720" cy="57600"/>
              </p14:xfrm>
            </p:contentPart>
          </mc:Choice>
          <mc:Fallback>
            <p:pic>
              <p:nvPicPr>
                <p:cNvPr id="43" name="Ink 42">
                  <a:extLst>
                    <a:ext uri="{FF2B5EF4-FFF2-40B4-BE49-F238E27FC236}">
                      <a16:creationId xmlns:a16="http://schemas.microsoft.com/office/drawing/2014/main" id="{B987D2E3-A3F9-1EA8-F44F-F1B477168DF7}"/>
                    </a:ext>
                  </a:extLst>
                </p:cNvPr>
                <p:cNvPicPr/>
                <p:nvPr/>
              </p:nvPicPr>
              <p:blipFill>
                <a:blip r:embed="rId89"/>
                <a:stretch>
                  <a:fillRect/>
                </a:stretch>
              </p:blipFill>
              <p:spPr>
                <a:xfrm>
                  <a:off x="1530600" y="2613460"/>
                  <a:ext cx="96336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45" name="Ink 44">
                  <a:extLst>
                    <a:ext uri="{FF2B5EF4-FFF2-40B4-BE49-F238E27FC236}">
                      <a16:creationId xmlns:a16="http://schemas.microsoft.com/office/drawing/2014/main" id="{0C95C69D-D229-CB81-D407-B2259BAEF11A}"/>
                    </a:ext>
                  </a:extLst>
                </p14:cNvPr>
                <p14:cNvContentPartPr/>
                <p14:nvPr/>
              </p14:nvContentPartPr>
              <p14:xfrm>
                <a:off x="485880" y="2602660"/>
                <a:ext cx="1019880" cy="57960"/>
              </p14:xfrm>
            </p:contentPart>
          </mc:Choice>
          <mc:Fallback>
            <p:pic>
              <p:nvPicPr>
                <p:cNvPr id="45" name="Ink 44">
                  <a:extLst>
                    <a:ext uri="{FF2B5EF4-FFF2-40B4-BE49-F238E27FC236}">
                      <a16:creationId xmlns:a16="http://schemas.microsoft.com/office/drawing/2014/main" id="{0C95C69D-D229-CB81-D407-B2259BAEF11A}"/>
                    </a:ext>
                  </a:extLst>
                </p:cNvPr>
                <p:cNvPicPr/>
                <p:nvPr/>
              </p:nvPicPr>
              <p:blipFill>
                <a:blip r:embed="rId91"/>
                <a:stretch>
                  <a:fillRect/>
                </a:stretch>
              </p:blipFill>
              <p:spPr>
                <a:xfrm>
                  <a:off x="468240" y="2584660"/>
                  <a:ext cx="105552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261" name="Ink 260">
                  <a:extLst>
                    <a:ext uri="{FF2B5EF4-FFF2-40B4-BE49-F238E27FC236}">
                      <a16:creationId xmlns:a16="http://schemas.microsoft.com/office/drawing/2014/main" id="{7CA7F597-E2EC-E221-BCB1-2042D4A912B1}"/>
                    </a:ext>
                  </a:extLst>
                </p14:cNvPr>
                <p14:cNvContentPartPr/>
                <p14:nvPr/>
              </p14:nvContentPartPr>
              <p14:xfrm>
                <a:off x="1545000" y="1968340"/>
                <a:ext cx="1116720" cy="686160"/>
              </p14:xfrm>
            </p:contentPart>
          </mc:Choice>
          <mc:Fallback>
            <p:pic>
              <p:nvPicPr>
                <p:cNvPr id="261" name="Ink 260">
                  <a:extLst>
                    <a:ext uri="{FF2B5EF4-FFF2-40B4-BE49-F238E27FC236}">
                      <a16:creationId xmlns:a16="http://schemas.microsoft.com/office/drawing/2014/main" id="{7CA7F597-E2EC-E221-BCB1-2042D4A912B1}"/>
                    </a:ext>
                  </a:extLst>
                </p:cNvPr>
                <p:cNvPicPr/>
                <p:nvPr/>
              </p:nvPicPr>
              <p:blipFill>
                <a:blip r:embed="rId93"/>
                <a:stretch>
                  <a:fillRect/>
                </a:stretch>
              </p:blipFill>
              <p:spPr>
                <a:xfrm>
                  <a:off x="1527360" y="1950340"/>
                  <a:ext cx="1152360" cy="721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4">
            <p14:nvContentPartPr>
              <p14:cNvPr id="283" name="Ink 282">
                <a:extLst>
                  <a:ext uri="{FF2B5EF4-FFF2-40B4-BE49-F238E27FC236}">
                    <a16:creationId xmlns:a16="http://schemas.microsoft.com/office/drawing/2014/main" id="{DC1B6D1F-AB2A-BF17-319B-2448B3726DC7}"/>
                  </a:ext>
                </a:extLst>
              </p14:cNvPr>
              <p14:cNvContentPartPr/>
              <p14:nvPr/>
            </p14:nvContentPartPr>
            <p14:xfrm>
              <a:off x="6369360" y="4710100"/>
              <a:ext cx="1054080" cy="55800"/>
            </p14:xfrm>
          </p:contentPart>
        </mc:Choice>
        <mc:Fallback>
          <p:pic>
            <p:nvPicPr>
              <p:cNvPr id="283" name="Ink 282">
                <a:extLst>
                  <a:ext uri="{FF2B5EF4-FFF2-40B4-BE49-F238E27FC236}">
                    <a16:creationId xmlns:a16="http://schemas.microsoft.com/office/drawing/2014/main" id="{DC1B6D1F-AB2A-BF17-319B-2448B3726DC7}"/>
                  </a:ext>
                </a:extLst>
              </p:cNvPr>
              <p:cNvPicPr/>
              <p:nvPr/>
            </p:nvPicPr>
            <p:blipFill>
              <a:blip r:embed="rId95"/>
              <a:stretch>
                <a:fillRect/>
              </a:stretch>
            </p:blipFill>
            <p:spPr>
              <a:xfrm>
                <a:off x="6351360" y="4692460"/>
                <a:ext cx="10897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300" name="Ink 299">
                <a:extLst>
                  <a:ext uri="{FF2B5EF4-FFF2-40B4-BE49-F238E27FC236}">
                    <a16:creationId xmlns:a16="http://schemas.microsoft.com/office/drawing/2014/main" id="{19515428-3C52-760A-34C0-B216039737BA}"/>
                  </a:ext>
                </a:extLst>
              </p14:cNvPr>
              <p14:cNvContentPartPr/>
              <p14:nvPr/>
            </p14:nvContentPartPr>
            <p14:xfrm>
              <a:off x="3203880" y="3062380"/>
              <a:ext cx="727920" cy="619560"/>
            </p14:xfrm>
          </p:contentPart>
        </mc:Choice>
        <mc:Fallback>
          <p:pic>
            <p:nvPicPr>
              <p:cNvPr id="300" name="Ink 299">
                <a:extLst>
                  <a:ext uri="{FF2B5EF4-FFF2-40B4-BE49-F238E27FC236}">
                    <a16:creationId xmlns:a16="http://schemas.microsoft.com/office/drawing/2014/main" id="{19515428-3C52-760A-34C0-B216039737BA}"/>
                  </a:ext>
                </a:extLst>
              </p:cNvPr>
              <p:cNvPicPr/>
              <p:nvPr/>
            </p:nvPicPr>
            <p:blipFill>
              <a:blip r:embed="rId97"/>
              <a:stretch>
                <a:fillRect/>
              </a:stretch>
            </p:blipFill>
            <p:spPr>
              <a:xfrm>
                <a:off x="3185880" y="3044380"/>
                <a:ext cx="763560" cy="655200"/>
              </a:xfrm>
              <a:prstGeom prst="rect">
                <a:avLst/>
              </a:prstGeom>
            </p:spPr>
          </p:pic>
        </mc:Fallback>
      </mc:AlternateContent>
      <p:grpSp>
        <p:nvGrpSpPr>
          <p:cNvPr id="306" name="Group 305">
            <a:extLst>
              <a:ext uri="{FF2B5EF4-FFF2-40B4-BE49-F238E27FC236}">
                <a16:creationId xmlns:a16="http://schemas.microsoft.com/office/drawing/2014/main" id="{F3F5E822-5766-1E80-26DB-C993A28B2F13}"/>
              </a:ext>
            </a:extLst>
          </p:cNvPr>
          <p:cNvGrpSpPr/>
          <p:nvPr/>
        </p:nvGrpSpPr>
        <p:grpSpPr>
          <a:xfrm>
            <a:off x="699360" y="3077500"/>
            <a:ext cx="3154320" cy="651960"/>
            <a:chOff x="699360" y="3077500"/>
            <a:chExt cx="3154320" cy="651960"/>
          </a:xfrm>
        </p:grpSpPr>
        <mc:AlternateContent xmlns:mc="http://schemas.openxmlformats.org/markup-compatibility/2006">
          <mc:Choice xmlns:p14="http://schemas.microsoft.com/office/powerpoint/2010/main" Requires="p14">
            <p:contentPart p14:bwMode="auto" r:id="rId98">
              <p14:nvContentPartPr>
                <p14:cNvPr id="303" name="Ink 302">
                  <a:extLst>
                    <a:ext uri="{FF2B5EF4-FFF2-40B4-BE49-F238E27FC236}">
                      <a16:creationId xmlns:a16="http://schemas.microsoft.com/office/drawing/2014/main" id="{DE7F583F-2ED7-4C0C-5170-3BC2A4550EE6}"/>
                    </a:ext>
                  </a:extLst>
                </p14:cNvPr>
                <p14:cNvContentPartPr/>
                <p14:nvPr/>
              </p14:nvContentPartPr>
              <p14:xfrm>
                <a:off x="699360" y="3077500"/>
                <a:ext cx="2548440" cy="651960"/>
              </p14:xfrm>
            </p:contentPart>
          </mc:Choice>
          <mc:Fallback>
            <p:pic>
              <p:nvPicPr>
                <p:cNvPr id="303" name="Ink 302">
                  <a:extLst>
                    <a:ext uri="{FF2B5EF4-FFF2-40B4-BE49-F238E27FC236}">
                      <a16:creationId xmlns:a16="http://schemas.microsoft.com/office/drawing/2014/main" id="{DE7F583F-2ED7-4C0C-5170-3BC2A4550EE6}"/>
                    </a:ext>
                  </a:extLst>
                </p:cNvPr>
                <p:cNvPicPr/>
                <p:nvPr/>
              </p:nvPicPr>
              <p:blipFill>
                <a:blip r:embed="rId99"/>
                <a:stretch>
                  <a:fillRect/>
                </a:stretch>
              </p:blipFill>
              <p:spPr>
                <a:xfrm>
                  <a:off x="681720" y="3059500"/>
                  <a:ext cx="2584080" cy="6876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263" name="Ink 262">
                  <a:extLst>
                    <a:ext uri="{FF2B5EF4-FFF2-40B4-BE49-F238E27FC236}">
                      <a16:creationId xmlns:a16="http://schemas.microsoft.com/office/drawing/2014/main" id="{52214E95-534B-B3B1-3923-04B1CF076A51}"/>
                    </a:ext>
                  </a:extLst>
                </p14:cNvPr>
                <p14:cNvContentPartPr/>
                <p14:nvPr/>
              </p14:nvContentPartPr>
              <p14:xfrm>
                <a:off x="3404040" y="3592660"/>
                <a:ext cx="449640" cy="72000"/>
              </p14:xfrm>
            </p:contentPart>
          </mc:Choice>
          <mc:Fallback>
            <p:pic>
              <p:nvPicPr>
                <p:cNvPr id="263" name="Ink 262">
                  <a:extLst>
                    <a:ext uri="{FF2B5EF4-FFF2-40B4-BE49-F238E27FC236}">
                      <a16:creationId xmlns:a16="http://schemas.microsoft.com/office/drawing/2014/main" id="{52214E95-534B-B3B1-3923-04B1CF076A51}"/>
                    </a:ext>
                  </a:extLst>
                </p:cNvPr>
                <p:cNvPicPr/>
                <p:nvPr/>
              </p:nvPicPr>
              <p:blipFill>
                <a:blip r:embed="rId101"/>
                <a:stretch>
                  <a:fillRect/>
                </a:stretch>
              </p:blipFill>
              <p:spPr>
                <a:xfrm>
                  <a:off x="3386040" y="3575020"/>
                  <a:ext cx="48528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264" name="Ink 263">
                  <a:extLst>
                    <a:ext uri="{FF2B5EF4-FFF2-40B4-BE49-F238E27FC236}">
                      <a16:creationId xmlns:a16="http://schemas.microsoft.com/office/drawing/2014/main" id="{C7439448-6F3D-F3F3-370B-0740F21F442C}"/>
                    </a:ext>
                  </a:extLst>
                </p14:cNvPr>
                <p14:cNvContentPartPr/>
                <p14:nvPr/>
              </p14:nvContentPartPr>
              <p14:xfrm>
                <a:off x="1862880" y="3633700"/>
                <a:ext cx="1298520" cy="47160"/>
              </p14:xfrm>
            </p:contentPart>
          </mc:Choice>
          <mc:Fallback>
            <p:pic>
              <p:nvPicPr>
                <p:cNvPr id="264" name="Ink 263">
                  <a:extLst>
                    <a:ext uri="{FF2B5EF4-FFF2-40B4-BE49-F238E27FC236}">
                      <a16:creationId xmlns:a16="http://schemas.microsoft.com/office/drawing/2014/main" id="{C7439448-6F3D-F3F3-370B-0740F21F442C}"/>
                    </a:ext>
                  </a:extLst>
                </p:cNvPr>
                <p:cNvPicPr/>
                <p:nvPr/>
              </p:nvPicPr>
              <p:blipFill>
                <a:blip r:embed="rId103"/>
                <a:stretch>
                  <a:fillRect/>
                </a:stretch>
              </p:blipFill>
              <p:spPr>
                <a:xfrm>
                  <a:off x="1844880" y="3615700"/>
                  <a:ext cx="133416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265" name="Ink 264">
                  <a:extLst>
                    <a:ext uri="{FF2B5EF4-FFF2-40B4-BE49-F238E27FC236}">
                      <a16:creationId xmlns:a16="http://schemas.microsoft.com/office/drawing/2014/main" id="{71648D4B-F55C-8C68-2DD8-5B5E0F7F901C}"/>
                    </a:ext>
                  </a:extLst>
                </p14:cNvPr>
                <p14:cNvContentPartPr/>
                <p14:nvPr/>
              </p14:nvContentPartPr>
              <p14:xfrm>
                <a:off x="801240" y="3652780"/>
                <a:ext cx="908280" cy="47880"/>
              </p14:xfrm>
            </p:contentPart>
          </mc:Choice>
          <mc:Fallback>
            <p:pic>
              <p:nvPicPr>
                <p:cNvPr id="265" name="Ink 264">
                  <a:extLst>
                    <a:ext uri="{FF2B5EF4-FFF2-40B4-BE49-F238E27FC236}">
                      <a16:creationId xmlns:a16="http://schemas.microsoft.com/office/drawing/2014/main" id="{71648D4B-F55C-8C68-2DD8-5B5E0F7F901C}"/>
                    </a:ext>
                  </a:extLst>
                </p:cNvPr>
                <p:cNvPicPr/>
                <p:nvPr/>
              </p:nvPicPr>
              <p:blipFill>
                <a:blip r:embed="rId105"/>
                <a:stretch>
                  <a:fillRect/>
                </a:stretch>
              </p:blipFill>
              <p:spPr>
                <a:xfrm>
                  <a:off x="783240" y="3635140"/>
                  <a:ext cx="943920" cy="83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6">
            <p14:nvContentPartPr>
              <p14:cNvPr id="304" name="Ink 303">
                <a:extLst>
                  <a:ext uri="{FF2B5EF4-FFF2-40B4-BE49-F238E27FC236}">
                    <a16:creationId xmlns:a16="http://schemas.microsoft.com/office/drawing/2014/main" id="{B5230D23-4C4C-CFDD-67DC-49A4FE9BB26E}"/>
                  </a:ext>
                </a:extLst>
              </p14:cNvPr>
              <p14:cNvContentPartPr/>
              <p14:nvPr/>
            </p14:nvContentPartPr>
            <p14:xfrm>
              <a:off x="7755720" y="3643060"/>
              <a:ext cx="1572120" cy="584280"/>
            </p14:xfrm>
          </p:contentPart>
        </mc:Choice>
        <mc:Fallback>
          <p:pic>
            <p:nvPicPr>
              <p:cNvPr id="304" name="Ink 303">
                <a:extLst>
                  <a:ext uri="{FF2B5EF4-FFF2-40B4-BE49-F238E27FC236}">
                    <a16:creationId xmlns:a16="http://schemas.microsoft.com/office/drawing/2014/main" id="{B5230D23-4C4C-CFDD-67DC-49A4FE9BB26E}"/>
                  </a:ext>
                </a:extLst>
              </p:cNvPr>
              <p:cNvPicPr/>
              <p:nvPr/>
            </p:nvPicPr>
            <p:blipFill>
              <a:blip r:embed="rId107"/>
              <a:stretch>
                <a:fillRect/>
              </a:stretch>
            </p:blipFill>
            <p:spPr>
              <a:xfrm>
                <a:off x="7737720" y="3625420"/>
                <a:ext cx="1607760" cy="6199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267" name="Ink 266">
                <a:extLst>
                  <a:ext uri="{FF2B5EF4-FFF2-40B4-BE49-F238E27FC236}">
                    <a16:creationId xmlns:a16="http://schemas.microsoft.com/office/drawing/2014/main" id="{3EBA4539-90EC-2081-E4B7-5ED686D9AAD3}"/>
                  </a:ext>
                </a:extLst>
              </p14:cNvPr>
              <p14:cNvContentPartPr/>
              <p14:nvPr/>
            </p14:nvContentPartPr>
            <p14:xfrm>
              <a:off x="8148840" y="4207540"/>
              <a:ext cx="1044000" cy="39240"/>
            </p14:xfrm>
          </p:contentPart>
        </mc:Choice>
        <mc:Fallback>
          <p:pic>
            <p:nvPicPr>
              <p:cNvPr id="267" name="Ink 266">
                <a:extLst>
                  <a:ext uri="{FF2B5EF4-FFF2-40B4-BE49-F238E27FC236}">
                    <a16:creationId xmlns:a16="http://schemas.microsoft.com/office/drawing/2014/main" id="{3EBA4539-90EC-2081-E4B7-5ED686D9AAD3}"/>
                  </a:ext>
                </a:extLst>
              </p:cNvPr>
              <p:cNvPicPr/>
              <p:nvPr/>
            </p:nvPicPr>
            <p:blipFill>
              <a:blip r:embed="rId109"/>
              <a:stretch>
                <a:fillRect/>
              </a:stretch>
            </p:blipFill>
            <p:spPr>
              <a:xfrm>
                <a:off x="8130840" y="4189900"/>
                <a:ext cx="107964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268" name="Ink 267">
                <a:extLst>
                  <a:ext uri="{FF2B5EF4-FFF2-40B4-BE49-F238E27FC236}">
                    <a16:creationId xmlns:a16="http://schemas.microsoft.com/office/drawing/2014/main" id="{7175E3E2-973B-2D7F-4202-A31F5D3D314B}"/>
                  </a:ext>
                </a:extLst>
              </p14:cNvPr>
              <p14:cNvContentPartPr/>
              <p14:nvPr/>
            </p14:nvContentPartPr>
            <p14:xfrm>
              <a:off x="6847440" y="4224460"/>
              <a:ext cx="939960" cy="40320"/>
            </p14:xfrm>
          </p:contentPart>
        </mc:Choice>
        <mc:Fallback>
          <p:pic>
            <p:nvPicPr>
              <p:cNvPr id="268" name="Ink 267">
                <a:extLst>
                  <a:ext uri="{FF2B5EF4-FFF2-40B4-BE49-F238E27FC236}">
                    <a16:creationId xmlns:a16="http://schemas.microsoft.com/office/drawing/2014/main" id="{7175E3E2-973B-2D7F-4202-A31F5D3D314B}"/>
                  </a:ext>
                </a:extLst>
              </p:cNvPr>
              <p:cNvPicPr/>
              <p:nvPr/>
            </p:nvPicPr>
            <p:blipFill>
              <a:blip r:embed="rId111"/>
              <a:stretch>
                <a:fillRect/>
              </a:stretch>
            </p:blipFill>
            <p:spPr>
              <a:xfrm>
                <a:off x="6829440" y="4206820"/>
                <a:ext cx="9756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269" name="Ink 268">
                <a:extLst>
                  <a:ext uri="{FF2B5EF4-FFF2-40B4-BE49-F238E27FC236}">
                    <a16:creationId xmlns:a16="http://schemas.microsoft.com/office/drawing/2014/main" id="{C5306367-D726-BBD6-59B3-22BC0F6D9A2B}"/>
                  </a:ext>
                </a:extLst>
              </p14:cNvPr>
              <p14:cNvContentPartPr/>
              <p14:nvPr/>
            </p14:nvContentPartPr>
            <p14:xfrm>
              <a:off x="6213120" y="4194220"/>
              <a:ext cx="520560" cy="65520"/>
            </p14:xfrm>
          </p:contentPart>
        </mc:Choice>
        <mc:Fallback>
          <p:pic>
            <p:nvPicPr>
              <p:cNvPr id="269" name="Ink 268">
                <a:extLst>
                  <a:ext uri="{FF2B5EF4-FFF2-40B4-BE49-F238E27FC236}">
                    <a16:creationId xmlns:a16="http://schemas.microsoft.com/office/drawing/2014/main" id="{C5306367-D726-BBD6-59B3-22BC0F6D9A2B}"/>
                  </a:ext>
                </a:extLst>
              </p:cNvPr>
              <p:cNvPicPr/>
              <p:nvPr/>
            </p:nvPicPr>
            <p:blipFill>
              <a:blip r:embed="rId113"/>
              <a:stretch>
                <a:fillRect/>
              </a:stretch>
            </p:blipFill>
            <p:spPr>
              <a:xfrm>
                <a:off x="6195120" y="4176580"/>
                <a:ext cx="55620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270" name="Ink 269">
                <a:extLst>
                  <a:ext uri="{FF2B5EF4-FFF2-40B4-BE49-F238E27FC236}">
                    <a16:creationId xmlns:a16="http://schemas.microsoft.com/office/drawing/2014/main" id="{B0F8942B-70F5-83E4-0CED-2478FC6BFB9E}"/>
                  </a:ext>
                </a:extLst>
              </p14:cNvPr>
              <p14:cNvContentPartPr/>
              <p14:nvPr/>
            </p14:nvContentPartPr>
            <p14:xfrm>
              <a:off x="4772040" y="4155700"/>
              <a:ext cx="1144800" cy="67320"/>
            </p14:xfrm>
          </p:contentPart>
        </mc:Choice>
        <mc:Fallback>
          <p:pic>
            <p:nvPicPr>
              <p:cNvPr id="270" name="Ink 269">
                <a:extLst>
                  <a:ext uri="{FF2B5EF4-FFF2-40B4-BE49-F238E27FC236}">
                    <a16:creationId xmlns:a16="http://schemas.microsoft.com/office/drawing/2014/main" id="{B0F8942B-70F5-83E4-0CED-2478FC6BFB9E}"/>
                  </a:ext>
                </a:extLst>
              </p:cNvPr>
              <p:cNvPicPr/>
              <p:nvPr/>
            </p:nvPicPr>
            <p:blipFill>
              <a:blip r:embed="rId115"/>
              <a:stretch>
                <a:fillRect/>
              </a:stretch>
            </p:blipFill>
            <p:spPr>
              <a:xfrm>
                <a:off x="4754400" y="4137700"/>
                <a:ext cx="11804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272" name="Ink 271">
                <a:extLst>
                  <a:ext uri="{FF2B5EF4-FFF2-40B4-BE49-F238E27FC236}">
                    <a16:creationId xmlns:a16="http://schemas.microsoft.com/office/drawing/2014/main" id="{FF77CA41-9917-424C-BCA2-DEE6CD9B95B1}"/>
                  </a:ext>
                </a:extLst>
              </p14:cNvPr>
              <p14:cNvContentPartPr/>
              <p14:nvPr/>
            </p14:nvContentPartPr>
            <p14:xfrm>
              <a:off x="4176600" y="4189540"/>
              <a:ext cx="513720" cy="38160"/>
            </p14:xfrm>
          </p:contentPart>
        </mc:Choice>
        <mc:Fallback>
          <p:pic>
            <p:nvPicPr>
              <p:cNvPr id="272" name="Ink 271">
                <a:extLst>
                  <a:ext uri="{FF2B5EF4-FFF2-40B4-BE49-F238E27FC236}">
                    <a16:creationId xmlns:a16="http://schemas.microsoft.com/office/drawing/2014/main" id="{FF77CA41-9917-424C-BCA2-DEE6CD9B95B1}"/>
                  </a:ext>
                </a:extLst>
              </p:cNvPr>
              <p:cNvPicPr/>
              <p:nvPr/>
            </p:nvPicPr>
            <p:blipFill>
              <a:blip r:embed="rId117"/>
              <a:stretch>
                <a:fillRect/>
              </a:stretch>
            </p:blipFill>
            <p:spPr>
              <a:xfrm>
                <a:off x="4158600" y="4171900"/>
                <a:ext cx="54936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273" name="Ink 272">
                <a:extLst>
                  <a:ext uri="{FF2B5EF4-FFF2-40B4-BE49-F238E27FC236}">
                    <a16:creationId xmlns:a16="http://schemas.microsoft.com/office/drawing/2014/main" id="{1CB69950-0BB1-57AF-CF88-4D906BD361E3}"/>
                  </a:ext>
                </a:extLst>
              </p14:cNvPr>
              <p14:cNvContentPartPr/>
              <p14:nvPr/>
            </p14:nvContentPartPr>
            <p14:xfrm>
              <a:off x="3551640" y="4217980"/>
              <a:ext cx="410400" cy="37080"/>
            </p14:xfrm>
          </p:contentPart>
        </mc:Choice>
        <mc:Fallback>
          <p:pic>
            <p:nvPicPr>
              <p:cNvPr id="273" name="Ink 272">
                <a:extLst>
                  <a:ext uri="{FF2B5EF4-FFF2-40B4-BE49-F238E27FC236}">
                    <a16:creationId xmlns:a16="http://schemas.microsoft.com/office/drawing/2014/main" id="{1CB69950-0BB1-57AF-CF88-4D906BD361E3}"/>
                  </a:ext>
                </a:extLst>
              </p:cNvPr>
              <p:cNvPicPr/>
              <p:nvPr/>
            </p:nvPicPr>
            <p:blipFill>
              <a:blip r:embed="rId119"/>
              <a:stretch>
                <a:fillRect/>
              </a:stretch>
            </p:blipFill>
            <p:spPr>
              <a:xfrm>
                <a:off x="3533640" y="4199980"/>
                <a:ext cx="44604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275" name="Ink 274">
                <a:extLst>
                  <a:ext uri="{FF2B5EF4-FFF2-40B4-BE49-F238E27FC236}">
                    <a16:creationId xmlns:a16="http://schemas.microsoft.com/office/drawing/2014/main" id="{0985DC8B-E45A-289A-FFFE-07741CCF0EB3}"/>
                  </a:ext>
                </a:extLst>
              </p14:cNvPr>
              <p14:cNvContentPartPr/>
              <p14:nvPr/>
            </p14:nvContentPartPr>
            <p14:xfrm>
              <a:off x="2481720" y="4246060"/>
              <a:ext cx="909000" cy="35640"/>
            </p14:xfrm>
          </p:contentPart>
        </mc:Choice>
        <mc:Fallback>
          <p:pic>
            <p:nvPicPr>
              <p:cNvPr id="275" name="Ink 274">
                <a:extLst>
                  <a:ext uri="{FF2B5EF4-FFF2-40B4-BE49-F238E27FC236}">
                    <a16:creationId xmlns:a16="http://schemas.microsoft.com/office/drawing/2014/main" id="{0985DC8B-E45A-289A-FFFE-07741CCF0EB3}"/>
                  </a:ext>
                </a:extLst>
              </p:cNvPr>
              <p:cNvPicPr/>
              <p:nvPr/>
            </p:nvPicPr>
            <p:blipFill>
              <a:blip r:embed="rId121"/>
              <a:stretch>
                <a:fillRect/>
              </a:stretch>
            </p:blipFill>
            <p:spPr>
              <a:xfrm>
                <a:off x="2464080" y="4228060"/>
                <a:ext cx="94464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277" name="Ink 276">
                <a:extLst>
                  <a:ext uri="{FF2B5EF4-FFF2-40B4-BE49-F238E27FC236}">
                    <a16:creationId xmlns:a16="http://schemas.microsoft.com/office/drawing/2014/main" id="{12D4C0B6-3F1B-452E-EDC2-37E4FB8A3756}"/>
                  </a:ext>
                </a:extLst>
              </p14:cNvPr>
              <p14:cNvContentPartPr/>
              <p14:nvPr/>
            </p14:nvContentPartPr>
            <p14:xfrm>
              <a:off x="1590360" y="4238860"/>
              <a:ext cx="650880" cy="62640"/>
            </p14:xfrm>
          </p:contentPart>
        </mc:Choice>
        <mc:Fallback>
          <p:pic>
            <p:nvPicPr>
              <p:cNvPr id="277" name="Ink 276">
                <a:extLst>
                  <a:ext uri="{FF2B5EF4-FFF2-40B4-BE49-F238E27FC236}">
                    <a16:creationId xmlns:a16="http://schemas.microsoft.com/office/drawing/2014/main" id="{12D4C0B6-3F1B-452E-EDC2-37E4FB8A3756}"/>
                  </a:ext>
                </a:extLst>
              </p:cNvPr>
              <p:cNvPicPr/>
              <p:nvPr/>
            </p:nvPicPr>
            <p:blipFill>
              <a:blip r:embed="rId123"/>
              <a:stretch>
                <a:fillRect/>
              </a:stretch>
            </p:blipFill>
            <p:spPr>
              <a:xfrm>
                <a:off x="1572720" y="4220860"/>
                <a:ext cx="6865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278" name="Ink 277">
                <a:extLst>
                  <a:ext uri="{FF2B5EF4-FFF2-40B4-BE49-F238E27FC236}">
                    <a16:creationId xmlns:a16="http://schemas.microsoft.com/office/drawing/2014/main" id="{2E1147FD-128F-15F1-18FC-6F638D5FC3C4}"/>
                  </a:ext>
                </a:extLst>
              </p14:cNvPr>
              <p14:cNvContentPartPr/>
              <p14:nvPr/>
            </p14:nvContentPartPr>
            <p14:xfrm>
              <a:off x="500640" y="4204660"/>
              <a:ext cx="780840" cy="47160"/>
            </p14:xfrm>
          </p:contentPart>
        </mc:Choice>
        <mc:Fallback>
          <p:pic>
            <p:nvPicPr>
              <p:cNvPr id="278" name="Ink 277">
                <a:extLst>
                  <a:ext uri="{FF2B5EF4-FFF2-40B4-BE49-F238E27FC236}">
                    <a16:creationId xmlns:a16="http://schemas.microsoft.com/office/drawing/2014/main" id="{2E1147FD-128F-15F1-18FC-6F638D5FC3C4}"/>
                  </a:ext>
                </a:extLst>
              </p:cNvPr>
              <p:cNvPicPr/>
              <p:nvPr/>
            </p:nvPicPr>
            <p:blipFill>
              <a:blip r:embed="rId125"/>
              <a:stretch>
                <a:fillRect/>
              </a:stretch>
            </p:blipFill>
            <p:spPr>
              <a:xfrm>
                <a:off x="483000" y="4186660"/>
                <a:ext cx="81648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307" name="Ink 306">
                <a:extLst>
                  <a:ext uri="{FF2B5EF4-FFF2-40B4-BE49-F238E27FC236}">
                    <a16:creationId xmlns:a16="http://schemas.microsoft.com/office/drawing/2014/main" id="{6BD700C3-80CA-46EE-F753-C89AC09C3A89}"/>
                  </a:ext>
                </a:extLst>
              </p14:cNvPr>
              <p14:cNvContentPartPr/>
              <p14:nvPr/>
            </p14:nvContentPartPr>
            <p14:xfrm>
              <a:off x="5128080" y="4227340"/>
              <a:ext cx="2363760" cy="617040"/>
            </p14:xfrm>
          </p:contentPart>
        </mc:Choice>
        <mc:Fallback>
          <p:pic>
            <p:nvPicPr>
              <p:cNvPr id="307" name="Ink 306">
                <a:extLst>
                  <a:ext uri="{FF2B5EF4-FFF2-40B4-BE49-F238E27FC236}">
                    <a16:creationId xmlns:a16="http://schemas.microsoft.com/office/drawing/2014/main" id="{6BD700C3-80CA-46EE-F753-C89AC09C3A89}"/>
                  </a:ext>
                </a:extLst>
              </p:cNvPr>
              <p:cNvPicPr/>
              <p:nvPr/>
            </p:nvPicPr>
            <p:blipFill>
              <a:blip r:embed="rId127"/>
              <a:stretch>
                <a:fillRect/>
              </a:stretch>
            </p:blipFill>
            <p:spPr>
              <a:xfrm>
                <a:off x="5110080" y="4209700"/>
                <a:ext cx="2399400" cy="652680"/>
              </a:xfrm>
              <a:prstGeom prst="rect">
                <a:avLst/>
              </a:prstGeom>
            </p:spPr>
          </p:pic>
        </mc:Fallback>
      </mc:AlternateContent>
      <p:grpSp>
        <p:nvGrpSpPr>
          <p:cNvPr id="310" name="Group 309">
            <a:extLst>
              <a:ext uri="{FF2B5EF4-FFF2-40B4-BE49-F238E27FC236}">
                <a16:creationId xmlns:a16="http://schemas.microsoft.com/office/drawing/2014/main" id="{09452855-4C93-6565-563F-3A9CAF457D97}"/>
              </a:ext>
            </a:extLst>
          </p:cNvPr>
          <p:cNvGrpSpPr/>
          <p:nvPr/>
        </p:nvGrpSpPr>
        <p:grpSpPr>
          <a:xfrm>
            <a:off x="771720" y="4668700"/>
            <a:ext cx="8447760" cy="708120"/>
            <a:chOff x="771720" y="4668700"/>
            <a:chExt cx="8447760" cy="708120"/>
          </a:xfrm>
        </p:grpSpPr>
        <mc:AlternateContent xmlns:mc="http://schemas.openxmlformats.org/markup-compatibility/2006">
          <mc:Choice xmlns:p14="http://schemas.microsoft.com/office/powerpoint/2010/main" Requires="p14">
            <p:contentPart p14:bwMode="auto" r:id="rId128">
              <p14:nvContentPartPr>
                <p14:cNvPr id="292" name="Ink 291">
                  <a:extLst>
                    <a:ext uri="{FF2B5EF4-FFF2-40B4-BE49-F238E27FC236}">
                      <a16:creationId xmlns:a16="http://schemas.microsoft.com/office/drawing/2014/main" id="{CE420D15-FF7C-AF1A-5489-2C1B8D15EDD9}"/>
                    </a:ext>
                  </a:extLst>
                </p14:cNvPr>
                <p14:cNvContentPartPr/>
                <p14:nvPr/>
              </p14:nvContentPartPr>
              <p14:xfrm>
                <a:off x="8647440" y="5274220"/>
                <a:ext cx="541080" cy="40680"/>
              </p14:xfrm>
            </p:contentPart>
          </mc:Choice>
          <mc:Fallback>
            <p:pic>
              <p:nvPicPr>
                <p:cNvPr id="292" name="Ink 291">
                  <a:extLst>
                    <a:ext uri="{FF2B5EF4-FFF2-40B4-BE49-F238E27FC236}">
                      <a16:creationId xmlns:a16="http://schemas.microsoft.com/office/drawing/2014/main" id="{CE420D15-FF7C-AF1A-5489-2C1B8D15EDD9}"/>
                    </a:ext>
                  </a:extLst>
                </p:cNvPr>
                <p:cNvPicPr/>
                <p:nvPr/>
              </p:nvPicPr>
              <p:blipFill>
                <a:blip r:embed="rId129"/>
                <a:stretch>
                  <a:fillRect/>
                </a:stretch>
              </p:blipFill>
              <p:spPr>
                <a:xfrm>
                  <a:off x="8629800" y="5256580"/>
                  <a:ext cx="57672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293" name="Ink 292">
                  <a:extLst>
                    <a:ext uri="{FF2B5EF4-FFF2-40B4-BE49-F238E27FC236}">
                      <a16:creationId xmlns:a16="http://schemas.microsoft.com/office/drawing/2014/main" id="{26483CFE-1EF5-FA45-2022-8A1B63FAFB96}"/>
                    </a:ext>
                  </a:extLst>
                </p14:cNvPr>
                <p14:cNvContentPartPr/>
                <p14:nvPr/>
              </p14:nvContentPartPr>
              <p14:xfrm>
                <a:off x="7335960" y="5337580"/>
                <a:ext cx="1108080" cy="39240"/>
              </p14:xfrm>
            </p:contentPart>
          </mc:Choice>
          <mc:Fallback>
            <p:pic>
              <p:nvPicPr>
                <p:cNvPr id="293" name="Ink 292">
                  <a:extLst>
                    <a:ext uri="{FF2B5EF4-FFF2-40B4-BE49-F238E27FC236}">
                      <a16:creationId xmlns:a16="http://schemas.microsoft.com/office/drawing/2014/main" id="{26483CFE-1EF5-FA45-2022-8A1B63FAFB96}"/>
                    </a:ext>
                  </a:extLst>
                </p:cNvPr>
                <p:cNvPicPr/>
                <p:nvPr/>
              </p:nvPicPr>
              <p:blipFill>
                <a:blip r:embed="rId131"/>
                <a:stretch>
                  <a:fillRect/>
                </a:stretch>
              </p:blipFill>
              <p:spPr>
                <a:xfrm>
                  <a:off x="7318320" y="5319580"/>
                  <a:ext cx="114372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296" name="Ink 295">
                  <a:extLst>
                    <a:ext uri="{FF2B5EF4-FFF2-40B4-BE49-F238E27FC236}">
                      <a16:creationId xmlns:a16="http://schemas.microsoft.com/office/drawing/2014/main" id="{AF05F7B1-0E76-8E56-B0FB-3B0DCD3A96F4}"/>
                    </a:ext>
                  </a:extLst>
                </p14:cNvPr>
                <p14:cNvContentPartPr/>
                <p14:nvPr/>
              </p14:nvContentPartPr>
              <p14:xfrm>
                <a:off x="6267120" y="5314180"/>
                <a:ext cx="936000" cy="19080"/>
              </p14:xfrm>
            </p:contentPart>
          </mc:Choice>
          <mc:Fallback>
            <p:pic>
              <p:nvPicPr>
                <p:cNvPr id="296" name="Ink 295">
                  <a:extLst>
                    <a:ext uri="{FF2B5EF4-FFF2-40B4-BE49-F238E27FC236}">
                      <a16:creationId xmlns:a16="http://schemas.microsoft.com/office/drawing/2014/main" id="{AF05F7B1-0E76-8E56-B0FB-3B0DCD3A96F4}"/>
                    </a:ext>
                  </a:extLst>
                </p:cNvPr>
                <p:cNvPicPr/>
                <p:nvPr/>
              </p:nvPicPr>
              <p:blipFill>
                <a:blip r:embed="rId133"/>
                <a:stretch>
                  <a:fillRect/>
                </a:stretch>
              </p:blipFill>
              <p:spPr>
                <a:xfrm>
                  <a:off x="6249120" y="5296540"/>
                  <a:ext cx="97164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298" name="Ink 297">
                  <a:extLst>
                    <a:ext uri="{FF2B5EF4-FFF2-40B4-BE49-F238E27FC236}">
                      <a16:creationId xmlns:a16="http://schemas.microsoft.com/office/drawing/2014/main" id="{E4FBD43E-7F77-E17A-785B-A4B03CF5719D}"/>
                    </a:ext>
                  </a:extLst>
                </p14:cNvPr>
                <p14:cNvContentPartPr/>
                <p14:nvPr/>
              </p14:nvContentPartPr>
              <p14:xfrm>
                <a:off x="5462520" y="5262700"/>
                <a:ext cx="762840" cy="106560"/>
              </p14:xfrm>
            </p:contentPart>
          </mc:Choice>
          <mc:Fallback>
            <p:pic>
              <p:nvPicPr>
                <p:cNvPr id="298" name="Ink 297">
                  <a:extLst>
                    <a:ext uri="{FF2B5EF4-FFF2-40B4-BE49-F238E27FC236}">
                      <a16:creationId xmlns:a16="http://schemas.microsoft.com/office/drawing/2014/main" id="{E4FBD43E-7F77-E17A-785B-A4B03CF5719D}"/>
                    </a:ext>
                  </a:extLst>
                </p:cNvPr>
                <p:cNvPicPr/>
                <p:nvPr/>
              </p:nvPicPr>
              <p:blipFill>
                <a:blip r:embed="rId135"/>
                <a:stretch>
                  <a:fillRect/>
                </a:stretch>
              </p:blipFill>
              <p:spPr>
                <a:xfrm>
                  <a:off x="5444520" y="5245060"/>
                  <a:ext cx="79848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280" name="Ink 279">
                  <a:extLst>
                    <a:ext uri="{FF2B5EF4-FFF2-40B4-BE49-F238E27FC236}">
                      <a16:creationId xmlns:a16="http://schemas.microsoft.com/office/drawing/2014/main" id="{85B81AC4-7A28-A745-E21D-88CE4BE7982A}"/>
                    </a:ext>
                  </a:extLst>
                </p14:cNvPr>
                <p14:cNvContentPartPr/>
                <p14:nvPr/>
              </p14:nvContentPartPr>
              <p14:xfrm>
                <a:off x="8806560" y="4754380"/>
                <a:ext cx="412920" cy="46800"/>
              </p14:xfrm>
            </p:contentPart>
          </mc:Choice>
          <mc:Fallback>
            <p:pic>
              <p:nvPicPr>
                <p:cNvPr id="280" name="Ink 279">
                  <a:extLst>
                    <a:ext uri="{FF2B5EF4-FFF2-40B4-BE49-F238E27FC236}">
                      <a16:creationId xmlns:a16="http://schemas.microsoft.com/office/drawing/2014/main" id="{85B81AC4-7A28-A745-E21D-88CE4BE7982A}"/>
                    </a:ext>
                  </a:extLst>
                </p:cNvPr>
                <p:cNvPicPr/>
                <p:nvPr/>
              </p:nvPicPr>
              <p:blipFill>
                <a:blip r:embed="rId137"/>
                <a:stretch>
                  <a:fillRect/>
                </a:stretch>
              </p:blipFill>
              <p:spPr>
                <a:xfrm>
                  <a:off x="8788560" y="4736380"/>
                  <a:ext cx="44856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281" name="Ink 280">
                  <a:extLst>
                    <a:ext uri="{FF2B5EF4-FFF2-40B4-BE49-F238E27FC236}">
                      <a16:creationId xmlns:a16="http://schemas.microsoft.com/office/drawing/2014/main" id="{694D1193-E790-EF5C-9506-8ED838282F36}"/>
                    </a:ext>
                  </a:extLst>
                </p14:cNvPr>
                <p14:cNvContentPartPr/>
                <p14:nvPr/>
              </p14:nvContentPartPr>
              <p14:xfrm>
                <a:off x="7445760" y="4783540"/>
                <a:ext cx="1051920" cy="31680"/>
              </p14:xfrm>
            </p:contentPart>
          </mc:Choice>
          <mc:Fallback>
            <p:pic>
              <p:nvPicPr>
                <p:cNvPr id="281" name="Ink 280">
                  <a:extLst>
                    <a:ext uri="{FF2B5EF4-FFF2-40B4-BE49-F238E27FC236}">
                      <a16:creationId xmlns:a16="http://schemas.microsoft.com/office/drawing/2014/main" id="{694D1193-E790-EF5C-9506-8ED838282F36}"/>
                    </a:ext>
                  </a:extLst>
                </p:cNvPr>
                <p:cNvPicPr/>
                <p:nvPr/>
              </p:nvPicPr>
              <p:blipFill>
                <a:blip r:embed="rId139"/>
                <a:stretch>
                  <a:fillRect/>
                </a:stretch>
              </p:blipFill>
              <p:spPr>
                <a:xfrm>
                  <a:off x="7427760" y="4765540"/>
                  <a:ext cx="108756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284" name="Ink 283">
                  <a:extLst>
                    <a:ext uri="{FF2B5EF4-FFF2-40B4-BE49-F238E27FC236}">
                      <a16:creationId xmlns:a16="http://schemas.microsoft.com/office/drawing/2014/main" id="{F5E38F8A-3014-790A-175C-F775F6CDB9B6}"/>
                    </a:ext>
                  </a:extLst>
                </p14:cNvPr>
                <p14:cNvContentPartPr/>
                <p14:nvPr/>
              </p14:nvContentPartPr>
              <p14:xfrm>
                <a:off x="5156160" y="4727380"/>
                <a:ext cx="1148040" cy="37800"/>
              </p14:xfrm>
            </p:contentPart>
          </mc:Choice>
          <mc:Fallback>
            <p:pic>
              <p:nvPicPr>
                <p:cNvPr id="284" name="Ink 283">
                  <a:extLst>
                    <a:ext uri="{FF2B5EF4-FFF2-40B4-BE49-F238E27FC236}">
                      <a16:creationId xmlns:a16="http://schemas.microsoft.com/office/drawing/2014/main" id="{F5E38F8A-3014-790A-175C-F775F6CDB9B6}"/>
                    </a:ext>
                  </a:extLst>
                </p:cNvPr>
                <p:cNvPicPr/>
                <p:nvPr/>
              </p:nvPicPr>
              <p:blipFill>
                <a:blip r:embed="rId141"/>
                <a:stretch>
                  <a:fillRect/>
                </a:stretch>
              </p:blipFill>
              <p:spPr>
                <a:xfrm>
                  <a:off x="5138160" y="4709740"/>
                  <a:ext cx="118368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285" name="Ink 284">
                  <a:extLst>
                    <a:ext uri="{FF2B5EF4-FFF2-40B4-BE49-F238E27FC236}">
                      <a16:creationId xmlns:a16="http://schemas.microsoft.com/office/drawing/2014/main" id="{22EF20E9-8B78-F4F4-50A2-171E76A0FFB7}"/>
                    </a:ext>
                  </a:extLst>
                </p14:cNvPr>
                <p14:cNvContentPartPr/>
                <p14:nvPr/>
              </p14:nvContentPartPr>
              <p14:xfrm>
                <a:off x="5455680" y="4709380"/>
                <a:ext cx="1820520" cy="57240"/>
              </p14:xfrm>
            </p:contentPart>
          </mc:Choice>
          <mc:Fallback>
            <p:pic>
              <p:nvPicPr>
                <p:cNvPr id="285" name="Ink 284">
                  <a:extLst>
                    <a:ext uri="{FF2B5EF4-FFF2-40B4-BE49-F238E27FC236}">
                      <a16:creationId xmlns:a16="http://schemas.microsoft.com/office/drawing/2014/main" id="{22EF20E9-8B78-F4F4-50A2-171E76A0FFB7}"/>
                    </a:ext>
                  </a:extLst>
                </p:cNvPr>
                <p:cNvPicPr/>
                <p:nvPr/>
              </p:nvPicPr>
              <p:blipFill>
                <a:blip r:embed="rId143"/>
                <a:stretch>
                  <a:fillRect/>
                </a:stretch>
              </p:blipFill>
              <p:spPr>
                <a:xfrm>
                  <a:off x="5438040" y="4691380"/>
                  <a:ext cx="185616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287" name="Ink 286">
                  <a:extLst>
                    <a:ext uri="{FF2B5EF4-FFF2-40B4-BE49-F238E27FC236}">
                      <a16:creationId xmlns:a16="http://schemas.microsoft.com/office/drawing/2014/main" id="{D92B7FFB-FE84-CE77-EF0E-22BD8F5D3CD4}"/>
                    </a:ext>
                  </a:extLst>
                </p14:cNvPr>
                <p14:cNvContentPartPr/>
                <p14:nvPr/>
              </p14:nvContentPartPr>
              <p14:xfrm>
                <a:off x="3739200" y="4684540"/>
                <a:ext cx="1302480" cy="115920"/>
              </p14:xfrm>
            </p:contentPart>
          </mc:Choice>
          <mc:Fallback>
            <p:pic>
              <p:nvPicPr>
                <p:cNvPr id="287" name="Ink 286">
                  <a:extLst>
                    <a:ext uri="{FF2B5EF4-FFF2-40B4-BE49-F238E27FC236}">
                      <a16:creationId xmlns:a16="http://schemas.microsoft.com/office/drawing/2014/main" id="{D92B7FFB-FE84-CE77-EF0E-22BD8F5D3CD4}"/>
                    </a:ext>
                  </a:extLst>
                </p:cNvPr>
                <p:cNvPicPr/>
                <p:nvPr/>
              </p:nvPicPr>
              <p:blipFill>
                <a:blip r:embed="rId145"/>
                <a:stretch>
                  <a:fillRect/>
                </a:stretch>
              </p:blipFill>
              <p:spPr>
                <a:xfrm>
                  <a:off x="3721200" y="4666540"/>
                  <a:ext cx="133812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288" name="Ink 287">
                  <a:extLst>
                    <a:ext uri="{FF2B5EF4-FFF2-40B4-BE49-F238E27FC236}">
                      <a16:creationId xmlns:a16="http://schemas.microsoft.com/office/drawing/2014/main" id="{CAAC4D94-69C1-1076-A7A6-7DCE464D0E4C}"/>
                    </a:ext>
                  </a:extLst>
                </p14:cNvPr>
                <p14:cNvContentPartPr/>
                <p14:nvPr/>
              </p14:nvContentPartPr>
              <p14:xfrm>
                <a:off x="2770440" y="4682380"/>
                <a:ext cx="707400" cy="28800"/>
              </p14:xfrm>
            </p:contentPart>
          </mc:Choice>
          <mc:Fallback>
            <p:pic>
              <p:nvPicPr>
                <p:cNvPr id="288" name="Ink 287">
                  <a:extLst>
                    <a:ext uri="{FF2B5EF4-FFF2-40B4-BE49-F238E27FC236}">
                      <a16:creationId xmlns:a16="http://schemas.microsoft.com/office/drawing/2014/main" id="{CAAC4D94-69C1-1076-A7A6-7DCE464D0E4C}"/>
                    </a:ext>
                  </a:extLst>
                </p:cNvPr>
                <p:cNvPicPr/>
                <p:nvPr/>
              </p:nvPicPr>
              <p:blipFill>
                <a:blip r:embed="rId147"/>
                <a:stretch>
                  <a:fillRect/>
                </a:stretch>
              </p:blipFill>
              <p:spPr>
                <a:xfrm>
                  <a:off x="2752440" y="4664380"/>
                  <a:ext cx="74304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289" name="Ink 288">
                  <a:extLst>
                    <a:ext uri="{FF2B5EF4-FFF2-40B4-BE49-F238E27FC236}">
                      <a16:creationId xmlns:a16="http://schemas.microsoft.com/office/drawing/2014/main" id="{C34AF004-950E-4CCB-516C-1381C2663454}"/>
                    </a:ext>
                  </a:extLst>
                </p14:cNvPr>
                <p14:cNvContentPartPr/>
                <p14:nvPr/>
              </p14:nvContentPartPr>
              <p14:xfrm>
                <a:off x="2147280" y="4668700"/>
                <a:ext cx="375480" cy="25560"/>
              </p14:xfrm>
            </p:contentPart>
          </mc:Choice>
          <mc:Fallback>
            <p:pic>
              <p:nvPicPr>
                <p:cNvPr id="289" name="Ink 288">
                  <a:extLst>
                    <a:ext uri="{FF2B5EF4-FFF2-40B4-BE49-F238E27FC236}">
                      <a16:creationId xmlns:a16="http://schemas.microsoft.com/office/drawing/2014/main" id="{C34AF004-950E-4CCB-516C-1381C2663454}"/>
                    </a:ext>
                  </a:extLst>
                </p:cNvPr>
                <p:cNvPicPr/>
                <p:nvPr/>
              </p:nvPicPr>
              <p:blipFill>
                <a:blip r:embed="rId149"/>
                <a:stretch>
                  <a:fillRect/>
                </a:stretch>
              </p:blipFill>
              <p:spPr>
                <a:xfrm>
                  <a:off x="2129640" y="4650700"/>
                  <a:ext cx="41112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291" name="Ink 290">
                  <a:extLst>
                    <a:ext uri="{FF2B5EF4-FFF2-40B4-BE49-F238E27FC236}">
                      <a16:creationId xmlns:a16="http://schemas.microsoft.com/office/drawing/2014/main" id="{D73B1B81-CCA1-C447-C690-01FD16BE13CB}"/>
                    </a:ext>
                  </a:extLst>
                </p14:cNvPr>
                <p14:cNvContentPartPr/>
                <p14:nvPr/>
              </p14:nvContentPartPr>
              <p14:xfrm>
                <a:off x="771720" y="4682740"/>
                <a:ext cx="853200" cy="90360"/>
              </p14:xfrm>
            </p:contentPart>
          </mc:Choice>
          <mc:Fallback>
            <p:pic>
              <p:nvPicPr>
                <p:cNvPr id="291" name="Ink 290">
                  <a:extLst>
                    <a:ext uri="{FF2B5EF4-FFF2-40B4-BE49-F238E27FC236}">
                      <a16:creationId xmlns:a16="http://schemas.microsoft.com/office/drawing/2014/main" id="{D73B1B81-CCA1-C447-C690-01FD16BE13CB}"/>
                    </a:ext>
                  </a:extLst>
                </p:cNvPr>
                <p:cNvPicPr/>
                <p:nvPr/>
              </p:nvPicPr>
              <p:blipFill>
                <a:blip r:embed="rId151"/>
                <a:stretch>
                  <a:fillRect/>
                </a:stretch>
              </p:blipFill>
              <p:spPr>
                <a:xfrm>
                  <a:off x="754080" y="4665100"/>
                  <a:ext cx="88884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309" name="Ink 308">
                  <a:extLst>
                    <a:ext uri="{FF2B5EF4-FFF2-40B4-BE49-F238E27FC236}">
                      <a16:creationId xmlns:a16="http://schemas.microsoft.com/office/drawing/2014/main" id="{1B9A8A85-3958-736B-2B51-778112C28642}"/>
                    </a:ext>
                  </a:extLst>
                </p14:cNvPr>
                <p14:cNvContentPartPr/>
                <p14:nvPr/>
              </p14:nvContentPartPr>
              <p14:xfrm>
                <a:off x="5326080" y="4692820"/>
                <a:ext cx="1910880" cy="676800"/>
              </p14:xfrm>
            </p:contentPart>
          </mc:Choice>
          <mc:Fallback>
            <p:pic>
              <p:nvPicPr>
                <p:cNvPr id="309" name="Ink 308">
                  <a:extLst>
                    <a:ext uri="{FF2B5EF4-FFF2-40B4-BE49-F238E27FC236}">
                      <a16:creationId xmlns:a16="http://schemas.microsoft.com/office/drawing/2014/main" id="{1B9A8A85-3958-736B-2B51-778112C28642}"/>
                    </a:ext>
                  </a:extLst>
                </p:cNvPr>
                <p:cNvPicPr/>
                <p:nvPr/>
              </p:nvPicPr>
              <p:blipFill>
                <a:blip r:embed="rId153"/>
                <a:stretch>
                  <a:fillRect/>
                </a:stretch>
              </p:blipFill>
              <p:spPr>
                <a:xfrm>
                  <a:off x="5308440" y="4674820"/>
                  <a:ext cx="1946520" cy="712440"/>
                </a:xfrm>
                <a:prstGeom prst="rect">
                  <a:avLst/>
                </a:prstGeom>
              </p:spPr>
            </p:pic>
          </mc:Fallback>
        </mc:AlternateContent>
      </p:grpSp>
      <p:grpSp>
        <p:nvGrpSpPr>
          <p:cNvPr id="321" name="Group 320">
            <a:extLst>
              <a:ext uri="{FF2B5EF4-FFF2-40B4-BE49-F238E27FC236}">
                <a16:creationId xmlns:a16="http://schemas.microsoft.com/office/drawing/2014/main" id="{51E204B2-A9FA-D434-9CA2-D505049084BF}"/>
              </a:ext>
            </a:extLst>
          </p:cNvPr>
          <p:cNvGrpSpPr/>
          <p:nvPr/>
        </p:nvGrpSpPr>
        <p:grpSpPr>
          <a:xfrm>
            <a:off x="5705520" y="5845900"/>
            <a:ext cx="3373200" cy="86400"/>
            <a:chOff x="5705520" y="5845900"/>
            <a:chExt cx="3373200" cy="86400"/>
          </a:xfrm>
        </p:grpSpPr>
        <mc:AlternateContent xmlns:mc="http://schemas.openxmlformats.org/markup-compatibility/2006">
          <mc:Choice xmlns:p14="http://schemas.microsoft.com/office/powerpoint/2010/main" Requires="p14">
            <p:contentPart p14:bwMode="auto" r:id="rId154">
              <p14:nvContentPartPr>
                <p14:cNvPr id="317" name="Ink 316">
                  <a:extLst>
                    <a:ext uri="{FF2B5EF4-FFF2-40B4-BE49-F238E27FC236}">
                      <a16:creationId xmlns:a16="http://schemas.microsoft.com/office/drawing/2014/main" id="{3D8E4F8A-F418-A055-E691-9F3264237749}"/>
                    </a:ext>
                  </a:extLst>
                </p14:cNvPr>
                <p14:cNvContentPartPr/>
                <p14:nvPr/>
              </p14:nvContentPartPr>
              <p14:xfrm>
                <a:off x="8648880" y="5871820"/>
                <a:ext cx="429840" cy="28080"/>
              </p14:xfrm>
            </p:contentPart>
          </mc:Choice>
          <mc:Fallback>
            <p:pic>
              <p:nvPicPr>
                <p:cNvPr id="317" name="Ink 316">
                  <a:extLst>
                    <a:ext uri="{FF2B5EF4-FFF2-40B4-BE49-F238E27FC236}">
                      <a16:creationId xmlns:a16="http://schemas.microsoft.com/office/drawing/2014/main" id="{3D8E4F8A-F418-A055-E691-9F3264237749}"/>
                    </a:ext>
                  </a:extLst>
                </p:cNvPr>
                <p:cNvPicPr/>
                <p:nvPr/>
              </p:nvPicPr>
              <p:blipFill>
                <a:blip r:embed="rId155"/>
                <a:stretch>
                  <a:fillRect/>
                </a:stretch>
              </p:blipFill>
              <p:spPr>
                <a:xfrm>
                  <a:off x="8630880" y="5854180"/>
                  <a:ext cx="46548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318" name="Ink 317">
                  <a:extLst>
                    <a:ext uri="{FF2B5EF4-FFF2-40B4-BE49-F238E27FC236}">
                      <a16:creationId xmlns:a16="http://schemas.microsoft.com/office/drawing/2014/main" id="{AC0859F6-BA9D-4FCA-6C9B-D59BE8FF15AD}"/>
                    </a:ext>
                  </a:extLst>
                </p14:cNvPr>
                <p14:cNvContentPartPr/>
                <p14:nvPr/>
              </p14:nvContentPartPr>
              <p14:xfrm>
                <a:off x="7779480" y="5908180"/>
                <a:ext cx="410400" cy="20880"/>
              </p14:xfrm>
            </p:contentPart>
          </mc:Choice>
          <mc:Fallback>
            <p:pic>
              <p:nvPicPr>
                <p:cNvPr id="318" name="Ink 317">
                  <a:extLst>
                    <a:ext uri="{FF2B5EF4-FFF2-40B4-BE49-F238E27FC236}">
                      <a16:creationId xmlns:a16="http://schemas.microsoft.com/office/drawing/2014/main" id="{AC0859F6-BA9D-4FCA-6C9B-D59BE8FF15AD}"/>
                    </a:ext>
                  </a:extLst>
                </p:cNvPr>
                <p:cNvPicPr/>
                <p:nvPr/>
              </p:nvPicPr>
              <p:blipFill>
                <a:blip r:embed="rId157"/>
                <a:stretch>
                  <a:fillRect/>
                </a:stretch>
              </p:blipFill>
              <p:spPr>
                <a:xfrm>
                  <a:off x="7761480" y="5890180"/>
                  <a:ext cx="44604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319" name="Ink 318">
                  <a:extLst>
                    <a:ext uri="{FF2B5EF4-FFF2-40B4-BE49-F238E27FC236}">
                      <a16:creationId xmlns:a16="http://schemas.microsoft.com/office/drawing/2014/main" id="{F1B6CB3E-4AD1-BC9B-CFDD-E3828DA413A4}"/>
                    </a:ext>
                  </a:extLst>
                </p14:cNvPr>
                <p14:cNvContentPartPr/>
                <p14:nvPr/>
              </p14:nvContentPartPr>
              <p14:xfrm>
                <a:off x="6672480" y="5845900"/>
                <a:ext cx="834840" cy="86400"/>
              </p14:xfrm>
            </p:contentPart>
          </mc:Choice>
          <mc:Fallback>
            <p:pic>
              <p:nvPicPr>
                <p:cNvPr id="319" name="Ink 318">
                  <a:extLst>
                    <a:ext uri="{FF2B5EF4-FFF2-40B4-BE49-F238E27FC236}">
                      <a16:creationId xmlns:a16="http://schemas.microsoft.com/office/drawing/2014/main" id="{F1B6CB3E-4AD1-BC9B-CFDD-E3828DA413A4}"/>
                    </a:ext>
                  </a:extLst>
                </p:cNvPr>
                <p:cNvPicPr/>
                <p:nvPr/>
              </p:nvPicPr>
              <p:blipFill>
                <a:blip r:embed="rId159"/>
                <a:stretch>
                  <a:fillRect/>
                </a:stretch>
              </p:blipFill>
              <p:spPr>
                <a:xfrm>
                  <a:off x="6654480" y="5828260"/>
                  <a:ext cx="87048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320" name="Ink 319">
                  <a:extLst>
                    <a:ext uri="{FF2B5EF4-FFF2-40B4-BE49-F238E27FC236}">
                      <a16:creationId xmlns:a16="http://schemas.microsoft.com/office/drawing/2014/main" id="{3B30CFCB-A28F-05D7-53AC-5CEE7857F30F}"/>
                    </a:ext>
                  </a:extLst>
                </p14:cNvPr>
                <p14:cNvContentPartPr/>
                <p14:nvPr/>
              </p14:nvContentPartPr>
              <p14:xfrm>
                <a:off x="5705520" y="5859220"/>
                <a:ext cx="632520" cy="58320"/>
              </p14:xfrm>
            </p:contentPart>
          </mc:Choice>
          <mc:Fallback>
            <p:pic>
              <p:nvPicPr>
                <p:cNvPr id="320" name="Ink 319">
                  <a:extLst>
                    <a:ext uri="{FF2B5EF4-FFF2-40B4-BE49-F238E27FC236}">
                      <a16:creationId xmlns:a16="http://schemas.microsoft.com/office/drawing/2014/main" id="{3B30CFCB-A28F-05D7-53AC-5CEE7857F30F}"/>
                    </a:ext>
                  </a:extLst>
                </p:cNvPr>
                <p:cNvPicPr/>
                <p:nvPr/>
              </p:nvPicPr>
              <p:blipFill>
                <a:blip r:embed="rId161"/>
                <a:stretch>
                  <a:fillRect/>
                </a:stretch>
              </p:blipFill>
              <p:spPr>
                <a:xfrm>
                  <a:off x="5687880" y="5841220"/>
                  <a:ext cx="668160" cy="93960"/>
                </a:xfrm>
                <a:prstGeom prst="rect">
                  <a:avLst/>
                </a:prstGeom>
              </p:spPr>
            </p:pic>
          </mc:Fallback>
        </mc:AlternateContent>
      </p:grpSp>
      <p:grpSp>
        <p:nvGrpSpPr>
          <p:cNvPr id="325" name="Group 324">
            <a:extLst>
              <a:ext uri="{FF2B5EF4-FFF2-40B4-BE49-F238E27FC236}">
                <a16:creationId xmlns:a16="http://schemas.microsoft.com/office/drawing/2014/main" id="{0599607D-13AF-1B36-B63F-EE3F3828D758}"/>
              </a:ext>
            </a:extLst>
          </p:cNvPr>
          <p:cNvGrpSpPr/>
          <p:nvPr/>
        </p:nvGrpSpPr>
        <p:grpSpPr>
          <a:xfrm>
            <a:off x="1019040" y="5285380"/>
            <a:ext cx="3173040" cy="106920"/>
            <a:chOff x="1019040" y="5285380"/>
            <a:chExt cx="3173040" cy="106920"/>
          </a:xfrm>
        </p:grpSpPr>
        <mc:AlternateContent xmlns:mc="http://schemas.openxmlformats.org/markup-compatibility/2006">
          <mc:Choice xmlns:p14="http://schemas.microsoft.com/office/powerpoint/2010/main" Requires="p14">
            <p:contentPart p14:bwMode="auto" r:id="rId162">
              <p14:nvContentPartPr>
                <p14:cNvPr id="311" name="Ink 310">
                  <a:extLst>
                    <a:ext uri="{FF2B5EF4-FFF2-40B4-BE49-F238E27FC236}">
                      <a16:creationId xmlns:a16="http://schemas.microsoft.com/office/drawing/2014/main" id="{147D2393-42A2-0C0D-9A20-F1CCD34E4B95}"/>
                    </a:ext>
                  </a:extLst>
                </p14:cNvPr>
                <p14:cNvContentPartPr/>
                <p14:nvPr/>
              </p14:nvContentPartPr>
              <p14:xfrm>
                <a:off x="3494760" y="5285380"/>
                <a:ext cx="697320" cy="48600"/>
              </p14:xfrm>
            </p:contentPart>
          </mc:Choice>
          <mc:Fallback>
            <p:pic>
              <p:nvPicPr>
                <p:cNvPr id="311" name="Ink 310">
                  <a:extLst>
                    <a:ext uri="{FF2B5EF4-FFF2-40B4-BE49-F238E27FC236}">
                      <a16:creationId xmlns:a16="http://schemas.microsoft.com/office/drawing/2014/main" id="{147D2393-42A2-0C0D-9A20-F1CCD34E4B95}"/>
                    </a:ext>
                  </a:extLst>
                </p:cNvPr>
                <p:cNvPicPr/>
                <p:nvPr/>
              </p:nvPicPr>
              <p:blipFill>
                <a:blip r:embed="rId163"/>
                <a:stretch>
                  <a:fillRect/>
                </a:stretch>
              </p:blipFill>
              <p:spPr>
                <a:xfrm>
                  <a:off x="3476760" y="5267740"/>
                  <a:ext cx="73296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312" name="Ink 311">
                  <a:extLst>
                    <a:ext uri="{FF2B5EF4-FFF2-40B4-BE49-F238E27FC236}">
                      <a16:creationId xmlns:a16="http://schemas.microsoft.com/office/drawing/2014/main" id="{0E08BEC5-657C-4DC7-4E15-CC31C4F8EC70}"/>
                    </a:ext>
                  </a:extLst>
                </p14:cNvPr>
                <p14:cNvContentPartPr/>
                <p14:nvPr/>
              </p14:nvContentPartPr>
              <p14:xfrm>
                <a:off x="2659560" y="5292580"/>
                <a:ext cx="597960" cy="99720"/>
              </p14:xfrm>
            </p:contentPart>
          </mc:Choice>
          <mc:Fallback>
            <p:pic>
              <p:nvPicPr>
                <p:cNvPr id="312" name="Ink 311">
                  <a:extLst>
                    <a:ext uri="{FF2B5EF4-FFF2-40B4-BE49-F238E27FC236}">
                      <a16:creationId xmlns:a16="http://schemas.microsoft.com/office/drawing/2014/main" id="{0E08BEC5-657C-4DC7-4E15-CC31C4F8EC70}"/>
                    </a:ext>
                  </a:extLst>
                </p:cNvPr>
                <p:cNvPicPr/>
                <p:nvPr/>
              </p:nvPicPr>
              <p:blipFill>
                <a:blip r:embed="rId165"/>
                <a:stretch>
                  <a:fillRect/>
                </a:stretch>
              </p:blipFill>
              <p:spPr>
                <a:xfrm>
                  <a:off x="2641560" y="5274580"/>
                  <a:ext cx="63360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314" name="Ink 313">
                  <a:extLst>
                    <a:ext uri="{FF2B5EF4-FFF2-40B4-BE49-F238E27FC236}">
                      <a16:creationId xmlns:a16="http://schemas.microsoft.com/office/drawing/2014/main" id="{C86CF78E-2018-C9FB-7B00-BA4B04A916F2}"/>
                    </a:ext>
                  </a:extLst>
                </p14:cNvPr>
                <p14:cNvContentPartPr/>
                <p14:nvPr/>
              </p14:nvContentPartPr>
              <p14:xfrm>
                <a:off x="2093280" y="5291500"/>
                <a:ext cx="324720" cy="36720"/>
              </p14:xfrm>
            </p:contentPart>
          </mc:Choice>
          <mc:Fallback>
            <p:pic>
              <p:nvPicPr>
                <p:cNvPr id="314" name="Ink 313">
                  <a:extLst>
                    <a:ext uri="{FF2B5EF4-FFF2-40B4-BE49-F238E27FC236}">
                      <a16:creationId xmlns:a16="http://schemas.microsoft.com/office/drawing/2014/main" id="{C86CF78E-2018-C9FB-7B00-BA4B04A916F2}"/>
                    </a:ext>
                  </a:extLst>
                </p:cNvPr>
                <p:cNvPicPr/>
                <p:nvPr/>
              </p:nvPicPr>
              <p:blipFill>
                <a:blip r:embed="rId167"/>
                <a:stretch>
                  <a:fillRect/>
                </a:stretch>
              </p:blipFill>
              <p:spPr>
                <a:xfrm>
                  <a:off x="2075280" y="5273860"/>
                  <a:ext cx="36036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316" name="Ink 315">
                  <a:extLst>
                    <a:ext uri="{FF2B5EF4-FFF2-40B4-BE49-F238E27FC236}">
                      <a16:creationId xmlns:a16="http://schemas.microsoft.com/office/drawing/2014/main" id="{E7805B46-5EB8-B068-0CFA-073972BCE64A}"/>
                    </a:ext>
                  </a:extLst>
                </p14:cNvPr>
                <p14:cNvContentPartPr/>
                <p14:nvPr/>
              </p14:nvContentPartPr>
              <p14:xfrm>
                <a:off x="1019040" y="5310220"/>
                <a:ext cx="861840" cy="47160"/>
              </p14:xfrm>
            </p:contentPart>
          </mc:Choice>
          <mc:Fallback>
            <p:pic>
              <p:nvPicPr>
                <p:cNvPr id="316" name="Ink 315">
                  <a:extLst>
                    <a:ext uri="{FF2B5EF4-FFF2-40B4-BE49-F238E27FC236}">
                      <a16:creationId xmlns:a16="http://schemas.microsoft.com/office/drawing/2014/main" id="{E7805B46-5EB8-B068-0CFA-073972BCE64A}"/>
                    </a:ext>
                  </a:extLst>
                </p:cNvPr>
                <p:cNvPicPr/>
                <p:nvPr/>
              </p:nvPicPr>
              <p:blipFill>
                <a:blip r:embed="rId169"/>
                <a:stretch>
                  <a:fillRect/>
                </a:stretch>
              </p:blipFill>
              <p:spPr>
                <a:xfrm>
                  <a:off x="1001040" y="5292580"/>
                  <a:ext cx="89748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324" name="Ink 323">
                  <a:extLst>
                    <a:ext uri="{FF2B5EF4-FFF2-40B4-BE49-F238E27FC236}">
                      <a16:creationId xmlns:a16="http://schemas.microsoft.com/office/drawing/2014/main" id="{6BA24A0F-97F7-2D02-FE6E-7B911B48F654}"/>
                    </a:ext>
                  </a:extLst>
                </p14:cNvPr>
                <p14:cNvContentPartPr/>
                <p14:nvPr/>
              </p14:nvContentPartPr>
              <p14:xfrm>
                <a:off x="1032360" y="5299420"/>
                <a:ext cx="694800" cy="59400"/>
              </p14:xfrm>
            </p:contentPart>
          </mc:Choice>
          <mc:Fallback>
            <p:pic>
              <p:nvPicPr>
                <p:cNvPr id="324" name="Ink 323">
                  <a:extLst>
                    <a:ext uri="{FF2B5EF4-FFF2-40B4-BE49-F238E27FC236}">
                      <a16:creationId xmlns:a16="http://schemas.microsoft.com/office/drawing/2014/main" id="{6BA24A0F-97F7-2D02-FE6E-7B911B48F654}"/>
                    </a:ext>
                  </a:extLst>
                </p:cNvPr>
                <p:cNvPicPr/>
                <p:nvPr/>
              </p:nvPicPr>
              <p:blipFill>
                <a:blip r:embed="rId171"/>
                <a:stretch>
                  <a:fillRect/>
                </a:stretch>
              </p:blipFill>
              <p:spPr>
                <a:xfrm>
                  <a:off x="1014360" y="5281420"/>
                  <a:ext cx="730440" cy="95040"/>
                </a:xfrm>
                <a:prstGeom prst="rect">
                  <a:avLst/>
                </a:prstGeom>
              </p:spPr>
            </p:pic>
          </mc:Fallback>
        </mc:AlternateContent>
      </p:grpSp>
    </p:spTree>
    <p:extLst>
      <p:ext uri="{BB962C8B-B14F-4D97-AF65-F5344CB8AC3E}">
        <p14:creationId xmlns:p14="http://schemas.microsoft.com/office/powerpoint/2010/main" val="391410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70650"/>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558800" y="165100"/>
            <a:ext cx="8711379" cy="6124754"/>
          </a:xfrm>
          <a:prstGeom prst="rect">
            <a:avLst/>
          </a:prstGeom>
          <a:noFill/>
        </p:spPr>
        <p:txBody>
          <a:bodyPr wrap="square" rtlCol="0">
            <a:spAutoFit/>
          </a:bodyPr>
          <a:lstStyle/>
          <a:p>
            <a:r>
              <a:rPr lang="en-US" sz="2800">
                <a:solidFill>
                  <a:srgbClr val="FFC000"/>
                </a:solidFill>
                <a:cs typeface="+mj-cs"/>
              </a:rPr>
              <a:t>Many scholars have looked on these verses as clear evidence that chs. 40–66 could not have been written before ca. 545 B.C. The argument runs as follows: if the prophecy concerning Cyrus (the new things of v. 6) had been given ca. 700 B.C., it could hardly still have been a surprise in 540 B.C. And if it was not a surprise in 540, what is the point of this whole section? Furthermore, v. 7 says that the events are actually being “created … today” (with “today” necessarily referring to the time of the return, 539 B.C.). Taken together, the evidence is conclusive for many scholars. (</a:t>
            </a:r>
            <a:r>
              <a:rPr lang="en-US" sz="2800" i="1">
                <a:solidFill>
                  <a:srgbClr val="00B0F0"/>
                </a:solidFill>
                <a:cs typeface="+mj-cs"/>
              </a:rPr>
              <a:t>John N. Oswalt, The Book of Isaiah, Chapters 40–66, The New International Commentary on the Old Testament, Grand Rapids, MI: Wm. B. Eerdmans Publishing Co., 1998, 270–272</a:t>
            </a:r>
            <a:r>
              <a:rPr lang="en-US" sz="28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22" name="Ink 321">
                <a:extLst>
                  <a:ext uri="{FF2B5EF4-FFF2-40B4-BE49-F238E27FC236}">
                    <a16:creationId xmlns:a16="http://schemas.microsoft.com/office/drawing/2014/main" id="{9778404F-19D8-7610-2D1F-CD5DC2571606}"/>
                  </a:ext>
                </a:extLst>
              </p14:cNvPr>
              <p14:cNvContentPartPr/>
              <p14:nvPr/>
            </p14:nvContentPartPr>
            <p14:xfrm>
              <a:off x="-923520" y="1362820"/>
              <a:ext cx="22320" cy="19080"/>
            </p14:xfrm>
          </p:contentPart>
        </mc:Choice>
        <mc:Fallback xmlns="">
          <p:pic>
            <p:nvPicPr>
              <p:cNvPr id="322" name="Ink 321">
                <a:extLst>
                  <a:ext uri="{FF2B5EF4-FFF2-40B4-BE49-F238E27FC236}">
                    <a16:creationId xmlns:a16="http://schemas.microsoft.com/office/drawing/2014/main" id="{9778404F-19D8-7610-2D1F-CD5DC2571606}"/>
                  </a:ext>
                </a:extLst>
              </p:cNvPr>
              <p:cNvPicPr/>
              <p:nvPr/>
            </p:nvPicPr>
            <p:blipFill>
              <a:blip r:embed="rId7"/>
              <a:stretch>
                <a:fillRect/>
              </a:stretch>
            </p:blipFill>
            <p:spPr>
              <a:xfrm>
                <a:off x="-941520" y="1344820"/>
                <a:ext cx="5796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 name="Ink 1">
                <a:extLst>
                  <a:ext uri="{FF2B5EF4-FFF2-40B4-BE49-F238E27FC236}">
                    <a16:creationId xmlns:a16="http://schemas.microsoft.com/office/drawing/2014/main" id="{779CC1BF-A963-2F44-BBEB-137CC5A7D101}"/>
                  </a:ext>
                </a:extLst>
              </p14:cNvPr>
              <p14:cNvContentPartPr/>
              <p14:nvPr/>
            </p14:nvContentPartPr>
            <p14:xfrm>
              <a:off x="3503400" y="1048180"/>
              <a:ext cx="23040" cy="16920"/>
            </p14:xfrm>
          </p:contentPart>
        </mc:Choice>
        <mc:Fallback>
          <p:pic>
            <p:nvPicPr>
              <p:cNvPr id="2" name="Ink 1">
                <a:extLst>
                  <a:ext uri="{FF2B5EF4-FFF2-40B4-BE49-F238E27FC236}">
                    <a16:creationId xmlns:a16="http://schemas.microsoft.com/office/drawing/2014/main" id="{779CC1BF-A963-2F44-BBEB-137CC5A7D101}"/>
                  </a:ext>
                </a:extLst>
              </p:cNvPr>
              <p:cNvPicPr/>
              <p:nvPr/>
            </p:nvPicPr>
            <p:blipFill>
              <a:blip r:embed="rId9"/>
              <a:stretch>
                <a:fillRect/>
              </a:stretch>
            </p:blipFill>
            <p:spPr>
              <a:xfrm>
                <a:off x="3485760" y="1030540"/>
                <a:ext cx="5868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4" name="Ink 3">
                <a:extLst>
                  <a:ext uri="{FF2B5EF4-FFF2-40B4-BE49-F238E27FC236}">
                    <a16:creationId xmlns:a16="http://schemas.microsoft.com/office/drawing/2014/main" id="{CF3C6D52-1714-F8BD-51C8-774250A06970}"/>
                  </a:ext>
                </a:extLst>
              </p14:cNvPr>
              <p14:cNvContentPartPr/>
              <p14:nvPr/>
            </p14:nvContentPartPr>
            <p14:xfrm>
              <a:off x="2258160" y="1456780"/>
              <a:ext cx="1062720" cy="96120"/>
            </p14:xfrm>
          </p:contentPart>
        </mc:Choice>
        <mc:Fallback>
          <p:pic>
            <p:nvPicPr>
              <p:cNvPr id="4" name="Ink 3">
                <a:extLst>
                  <a:ext uri="{FF2B5EF4-FFF2-40B4-BE49-F238E27FC236}">
                    <a16:creationId xmlns:a16="http://schemas.microsoft.com/office/drawing/2014/main" id="{CF3C6D52-1714-F8BD-51C8-774250A06970}"/>
                  </a:ext>
                </a:extLst>
              </p:cNvPr>
              <p:cNvPicPr/>
              <p:nvPr/>
            </p:nvPicPr>
            <p:blipFill>
              <a:blip r:embed="rId11"/>
              <a:stretch>
                <a:fillRect/>
              </a:stretch>
            </p:blipFill>
            <p:spPr>
              <a:xfrm>
                <a:off x="2240160" y="1438780"/>
                <a:ext cx="109836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5" name="Ink 4">
                <a:extLst>
                  <a:ext uri="{FF2B5EF4-FFF2-40B4-BE49-F238E27FC236}">
                    <a16:creationId xmlns:a16="http://schemas.microsoft.com/office/drawing/2014/main" id="{E2C35A94-9E2C-DB62-CD63-6F154393847B}"/>
                  </a:ext>
                </a:extLst>
              </p14:cNvPr>
              <p14:cNvContentPartPr/>
              <p14:nvPr/>
            </p14:nvContentPartPr>
            <p14:xfrm>
              <a:off x="8342520" y="1556500"/>
              <a:ext cx="77040" cy="22320"/>
            </p14:xfrm>
          </p:contentPart>
        </mc:Choice>
        <mc:Fallback>
          <p:pic>
            <p:nvPicPr>
              <p:cNvPr id="5" name="Ink 4">
                <a:extLst>
                  <a:ext uri="{FF2B5EF4-FFF2-40B4-BE49-F238E27FC236}">
                    <a16:creationId xmlns:a16="http://schemas.microsoft.com/office/drawing/2014/main" id="{E2C35A94-9E2C-DB62-CD63-6F154393847B}"/>
                  </a:ext>
                </a:extLst>
              </p:cNvPr>
              <p:cNvPicPr/>
              <p:nvPr/>
            </p:nvPicPr>
            <p:blipFill>
              <a:blip r:embed="rId13"/>
              <a:stretch>
                <a:fillRect/>
              </a:stretch>
            </p:blipFill>
            <p:spPr>
              <a:xfrm>
                <a:off x="8324520" y="1538500"/>
                <a:ext cx="11268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7" name="Ink 6">
                <a:extLst>
                  <a:ext uri="{FF2B5EF4-FFF2-40B4-BE49-F238E27FC236}">
                    <a16:creationId xmlns:a16="http://schemas.microsoft.com/office/drawing/2014/main" id="{9527732A-8D2B-3103-0146-570EF74DE41D}"/>
                  </a:ext>
                </a:extLst>
              </p14:cNvPr>
              <p14:cNvContentPartPr/>
              <p14:nvPr/>
            </p14:nvContentPartPr>
            <p14:xfrm>
              <a:off x="3834600" y="1919740"/>
              <a:ext cx="19080" cy="18360"/>
            </p14:xfrm>
          </p:contentPart>
        </mc:Choice>
        <mc:Fallback>
          <p:pic>
            <p:nvPicPr>
              <p:cNvPr id="7" name="Ink 6">
                <a:extLst>
                  <a:ext uri="{FF2B5EF4-FFF2-40B4-BE49-F238E27FC236}">
                    <a16:creationId xmlns:a16="http://schemas.microsoft.com/office/drawing/2014/main" id="{9527732A-8D2B-3103-0146-570EF74DE41D}"/>
                  </a:ext>
                </a:extLst>
              </p:cNvPr>
              <p:cNvPicPr/>
              <p:nvPr/>
            </p:nvPicPr>
            <p:blipFill>
              <a:blip r:embed="rId15"/>
              <a:stretch>
                <a:fillRect/>
              </a:stretch>
            </p:blipFill>
            <p:spPr>
              <a:xfrm>
                <a:off x="3816960" y="1901740"/>
                <a:ext cx="5472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9" name="Ink 8">
                <a:extLst>
                  <a:ext uri="{FF2B5EF4-FFF2-40B4-BE49-F238E27FC236}">
                    <a16:creationId xmlns:a16="http://schemas.microsoft.com/office/drawing/2014/main" id="{0F90311C-D501-F012-202F-C8008CB7613C}"/>
                  </a:ext>
                </a:extLst>
              </p14:cNvPr>
              <p14:cNvContentPartPr/>
              <p14:nvPr/>
            </p14:nvContentPartPr>
            <p14:xfrm>
              <a:off x="7764000" y="1970500"/>
              <a:ext cx="360" cy="5040"/>
            </p14:xfrm>
          </p:contentPart>
        </mc:Choice>
        <mc:Fallback>
          <p:pic>
            <p:nvPicPr>
              <p:cNvPr id="9" name="Ink 8">
                <a:extLst>
                  <a:ext uri="{FF2B5EF4-FFF2-40B4-BE49-F238E27FC236}">
                    <a16:creationId xmlns:a16="http://schemas.microsoft.com/office/drawing/2014/main" id="{0F90311C-D501-F012-202F-C8008CB7613C}"/>
                  </a:ext>
                </a:extLst>
              </p:cNvPr>
              <p:cNvPicPr/>
              <p:nvPr/>
            </p:nvPicPr>
            <p:blipFill>
              <a:blip r:embed="rId17"/>
              <a:stretch>
                <a:fillRect/>
              </a:stretch>
            </p:blipFill>
            <p:spPr>
              <a:xfrm>
                <a:off x="7746360" y="1952500"/>
                <a:ext cx="3600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0" name="Ink 9">
                <a:extLst>
                  <a:ext uri="{FF2B5EF4-FFF2-40B4-BE49-F238E27FC236}">
                    <a16:creationId xmlns:a16="http://schemas.microsoft.com/office/drawing/2014/main" id="{ECD44A95-E3E5-17C4-0EAD-BDFFF0D82B8F}"/>
                  </a:ext>
                </a:extLst>
              </p14:cNvPr>
              <p14:cNvContentPartPr/>
              <p14:nvPr/>
            </p14:nvContentPartPr>
            <p14:xfrm>
              <a:off x="8445840" y="1970500"/>
              <a:ext cx="38520" cy="16560"/>
            </p14:xfrm>
          </p:contentPart>
        </mc:Choice>
        <mc:Fallback>
          <p:pic>
            <p:nvPicPr>
              <p:cNvPr id="10" name="Ink 9">
                <a:extLst>
                  <a:ext uri="{FF2B5EF4-FFF2-40B4-BE49-F238E27FC236}">
                    <a16:creationId xmlns:a16="http://schemas.microsoft.com/office/drawing/2014/main" id="{ECD44A95-E3E5-17C4-0EAD-BDFFF0D82B8F}"/>
                  </a:ext>
                </a:extLst>
              </p:cNvPr>
              <p:cNvPicPr/>
              <p:nvPr/>
            </p:nvPicPr>
            <p:blipFill>
              <a:blip r:embed="rId19"/>
              <a:stretch>
                <a:fillRect/>
              </a:stretch>
            </p:blipFill>
            <p:spPr>
              <a:xfrm>
                <a:off x="8428200" y="1952500"/>
                <a:ext cx="7416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Ink 12">
                <a:extLst>
                  <a:ext uri="{FF2B5EF4-FFF2-40B4-BE49-F238E27FC236}">
                    <a16:creationId xmlns:a16="http://schemas.microsoft.com/office/drawing/2014/main" id="{3F3B11A8-494B-E00C-FD3C-4580769451E5}"/>
                  </a:ext>
                </a:extLst>
              </p14:cNvPr>
              <p14:cNvContentPartPr/>
              <p14:nvPr/>
            </p14:nvContentPartPr>
            <p14:xfrm>
              <a:off x="4594920" y="2278660"/>
              <a:ext cx="3703680" cy="126720"/>
            </p14:xfrm>
          </p:contentPart>
        </mc:Choice>
        <mc:Fallback>
          <p:pic>
            <p:nvPicPr>
              <p:cNvPr id="13" name="Ink 12">
                <a:extLst>
                  <a:ext uri="{FF2B5EF4-FFF2-40B4-BE49-F238E27FC236}">
                    <a16:creationId xmlns:a16="http://schemas.microsoft.com/office/drawing/2014/main" id="{3F3B11A8-494B-E00C-FD3C-4580769451E5}"/>
                  </a:ext>
                </a:extLst>
              </p:cNvPr>
              <p:cNvPicPr/>
              <p:nvPr/>
            </p:nvPicPr>
            <p:blipFill>
              <a:blip r:embed="rId21"/>
              <a:stretch>
                <a:fillRect/>
              </a:stretch>
            </p:blipFill>
            <p:spPr>
              <a:xfrm>
                <a:off x="4576920" y="2260660"/>
                <a:ext cx="373932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4" name="Ink 13">
                <a:extLst>
                  <a:ext uri="{FF2B5EF4-FFF2-40B4-BE49-F238E27FC236}">
                    <a16:creationId xmlns:a16="http://schemas.microsoft.com/office/drawing/2014/main" id="{1DDE2322-1F4A-CFFA-9AD7-DF462B2D77C6}"/>
                  </a:ext>
                </a:extLst>
              </p14:cNvPr>
              <p14:cNvContentPartPr/>
              <p14:nvPr/>
            </p14:nvContentPartPr>
            <p14:xfrm>
              <a:off x="808800" y="2699500"/>
              <a:ext cx="2464200" cy="61200"/>
            </p14:xfrm>
          </p:contentPart>
        </mc:Choice>
        <mc:Fallback>
          <p:pic>
            <p:nvPicPr>
              <p:cNvPr id="14" name="Ink 13">
                <a:extLst>
                  <a:ext uri="{FF2B5EF4-FFF2-40B4-BE49-F238E27FC236}">
                    <a16:creationId xmlns:a16="http://schemas.microsoft.com/office/drawing/2014/main" id="{1DDE2322-1F4A-CFFA-9AD7-DF462B2D77C6}"/>
                  </a:ext>
                </a:extLst>
              </p:cNvPr>
              <p:cNvPicPr/>
              <p:nvPr/>
            </p:nvPicPr>
            <p:blipFill>
              <a:blip r:embed="rId23"/>
              <a:stretch>
                <a:fillRect/>
              </a:stretch>
            </p:blipFill>
            <p:spPr>
              <a:xfrm>
                <a:off x="790800" y="2681500"/>
                <a:ext cx="249984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5" name="Ink 14">
                <a:extLst>
                  <a:ext uri="{FF2B5EF4-FFF2-40B4-BE49-F238E27FC236}">
                    <a16:creationId xmlns:a16="http://schemas.microsoft.com/office/drawing/2014/main" id="{AE7B2915-C12B-5D5D-EBA5-CFCADEB4E849}"/>
                  </a:ext>
                </a:extLst>
              </p14:cNvPr>
              <p14:cNvContentPartPr/>
              <p14:nvPr/>
            </p14:nvContentPartPr>
            <p14:xfrm>
              <a:off x="3799320" y="2737300"/>
              <a:ext cx="4273200" cy="72000"/>
            </p14:xfrm>
          </p:contentPart>
        </mc:Choice>
        <mc:Fallback>
          <p:pic>
            <p:nvPicPr>
              <p:cNvPr id="15" name="Ink 14">
                <a:extLst>
                  <a:ext uri="{FF2B5EF4-FFF2-40B4-BE49-F238E27FC236}">
                    <a16:creationId xmlns:a16="http://schemas.microsoft.com/office/drawing/2014/main" id="{AE7B2915-C12B-5D5D-EBA5-CFCADEB4E849}"/>
                  </a:ext>
                </a:extLst>
              </p:cNvPr>
              <p:cNvPicPr/>
              <p:nvPr/>
            </p:nvPicPr>
            <p:blipFill>
              <a:blip r:embed="rId25"/>
              <a:stretch>
                <a:fillRect/>
              </a:stretch>
            </p:blipFill>
            <p:spPr>
              <a:xfrm>
                <a:off x="3781320" y="2719660"/>
                <a:ext cx="43088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6" name="Ink 15">
                <a:extLst>
                  <a:ext uri="{FF2B5EF4-FFF2-40B4-BE49-F238E27FC236}">
                    <a16:creationId xmlns:a16="http://schemas.microsoft.com/office/drawing/2014/main" id="{D3D15BA9-9B67-78D0-8192-1DB0DF39DB12}"/>
                  </a:ext>
                </a:extLst>
              </p14:cNvPr>
              <p14:cNvContentPartPr/>
              <p14:nvPr/>
            </p14:nvContentPartPr>
            <p14:xfrm>
              <a:off x="900600" y="3190180"/>
              <a:ext cx="4945320" cy="95760"/>
            </p14:xfrm>
          </p:contentPart>
        </mc:Choice>
        <mc:Fallback>
          <p:pic>
            <p:nvPicPr>
              <p:cNvPr id="16" name="Ink 15">
                <a:extLst>
                  <a:ext uri="{FF2B5EF4-FFF2-40B4-BE49-F238E27FC236}">
                    <a16:creationId xmlns:a16="http://schemas.microsoft.com/office/drawing/2014/main" id="{D3D15BA9-9B67-78D0-8192-1DB0DF39DB12}"/>
                  </a:ext>
                </a:extLst>
              </p:cNvPr>
              <p:cNvPicPr/>
              <p:nvPr/>
            </p:nvPicPr>
            <p:blipFill>
              <a:blip r:embed="rId27"/>
              <a:stretch>
                <a:fillRect/>
              </a:stretch>
            </p:blipFill>
            <p:spPr>
              <a:xfrm>
                <a:off x="882960" y="3172540"/>
                <a:ext cx="4980960" cy="131400"/>
              </a:xfrm>
              <a:prstGeom prst="rect">
                <a:avLst/>
              </a:prstGeom>
            </p:spPr>
          </p:pic>
        </mc:Fallback>
      </mc:AlternateContent>
      <p:grpSp>
        <p:nvGrpSpPr>
          <p:cNvPr id="20" name="Group 19">
            <a:extLst>
              <a:ext uri="{FF2B5EF4-FFF2-40B4-BE49-F238E27FC236}">
                <a16:creationId xmlns:a16="http://schemas.microsoft.com/office/drawing/2014/main" id="{117E6A48-A873-B644-9688-6782F7D8CF13}"/>
              </a:ext>
            </a:extLst>
          </p:cNvPr>
          <p:cNvGrpSpPr/>
          <p:nvPr/>
        </p:nvGrpSpPr>
        <p:grpSpPr>
          <a:xfrm>
            <a:off x="414240" y="4019980"/>
            <a:ext cx="7665120" cy="930600"/>
            <a:chOff x="414240" y="4019980"/>
            <a:chExt cx="7665120" cy="930600"/>
          </a:xfrm>
        </p:grpSpPr>
        <mc:AlternateContent xmlns:mc="http://schemas.openxmlformats.org/markup-compatibility/2006">
          <mc:Choice xmlns:p14="http://schemas.microsoft.com/office/powerpoint/2010/main" Requires="p14">
            <p:contentPart p14:bwMode="auto" r:id="rId28">
              <p14:nvContentPartPr>
                <p14:cNvPr id="17" name="Ink 16">
                  <a:extLst>
                    <a:ext uri="{FF2B5EF4-FFF2-40B4-BE49-F238E27FC236}">
                      <a16:creationId xmlns:a16="http://schemas.microsoft.com/office/drawing/2014/main" id="{85D77334-7B25-C187-B907-F9EF8661DD0B}"/>
                    </a:ext>
                  </a:extLst>
                </p14:cNvPr>
                <p14:cNvContentPartPr/>
                <p14:nvPr/>
              </p14:nvContentPartPr>
              <p14:xfrm>
                <a:off x="1685760" y="4026100"/>
                <a:ext cx="806400" cy="43200"/>
              </p14:xfrm>
            </p:contentPart>
          </mc:Choice>
          <mc:Fallback>
            <p:pic>
              <p:nvPicPr>
                <p:cNvPr id="17" name="Ink 16">
                  <a:extLst>
                    <a:ext uri="{FF2B5EF4-FFF2-40B4-BE49-F238E27FC236}">
                      <a16:creationId xmlns:a16="http://schemas.microsoft.com/office/drawing/2014/main" id="{85D77334-7B25-C187-B907-F9EF8661DD0B}"/>
                    </a:ext>
                  </a:extLst>
                </p:cNvPr>
                <p:cNvPicPr/>
                <p:nvPr/>
              </p:nvPicPr>
              <p:blipFill>
                <a:blip r:embed="rId29"/>
                <a:stretch>
                  <a:fillRect/>
                </a:stretch>
              </p:blipFill>
              <p:spPr>
                <a:xfrm>
                  <a:off x="1668120" y="4008460"/>
                  <a:ext cx="84204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8" name="Ink 17">
                  <a:extLst>
                    <a:ext uri="{FF2B5EF4-FFF2-40B4-BE49-F238E27FC236}">
                      <a16:creationId xmlns:a16="http://schemas.microsoft.com/office/drawing/2014/main" id="{D120F013-DD61-91AD-6EBB-19181493B9A7}"/>
                    </a:ext>
                  </a:extLst>
                </p14:cNvPr>
                <p14:cNvContentPartPr/>
                <p14:nvPr/>
              </p14:nvContentPartPr>
              <p14:xfrm>
                <a:off x="1906440" y="4413820"/>
                <a:ext cx="739440" cy="73800"/>
              </p14:xfrm>
            </p:contentPart>
          </mc:Choice>
          <mc:Fallback>
            <p:pic>
              <p:nvPicPr>
                <p:cNvPr id="18" name="Ink 17">
                  <a:extLst>
                    <a:ext uri="{FF2B5EF4-FFF2-40B4-BE49-F238E27FC236}">
                      <a16:creationId xmlns:a16="http://schemas.microsoft.com/office/drawing/2014/main" id="{D120F013-DD61-91AD-6EBB-19181493B9A7}"/>
                    </a:ext>
                  </a:extLst>
                </p:cNvPr>
                <p:cNvPicPr/>
                <p:nvPr/>
              </p:nvPicPr>
              <p:blipFill>
                <a:blip r:embed="rId31"/>
                <a:stretch>
                  <a:fillRect/>
                </a:stretch>
              </p:blipFill>
              <p:spPr>
                <a:xfrm>
                  <a:off x="1888440" y="4395820"/>
                  <a:ext cx="7750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9" name="Ink 18">
                  <a:extLst>
                    <a:ext uri="{FF2B5EF4-FFF2-40B4-BE49-F238E27FC236}">
                      <a16:creationId xmlns:a16="http://schemas.microsoft.com/office/drawing/2014/main" id="{7045A6AF-07D6-6614-EE59-1CFF5BF84A2D}"/>
                    </a:ext>
                  </a:extLst>
                </p14:cNvPr>
                <p14:cNvContentPartPr/>
                <p14:nvPr/>
              </p14:nvContentPartPr>
              <p14:xfrm>
                <a:off x="414240" y="4019980"/>
                <a:ext cx="7665120" cy="930600"/>
              </p14:xfrm>
            </p:contentPart>
          </mc:Choice>
          <mc:Fallback>
            <p:pic>
              <p:nvPicPr>
                <p:cNvPr id="19" name="Ink 18">
                  <a:extLst>
                    <a:ext uri="{FF2B5EF4-FFF2-40B4-BE49-F238E27FC236}">
                      <a16:creationId xmlns:a16="http://schemas.microsoft.com/office/drawing/2014/main" id="{7045A6AF-07D6-6614-EE59-1CFF5BF84A2D}"/>
                    </a:ext>
                  </a:extLst>
                </p:cNvPr>
                <p:cNvPicPr/>
                <p:nvPr/>
              </p:nvPicPr>
              <p:blipFill>
                <a:blip r:embed="rId33"/>
                <a:stretch>
                  <a:fillRect/>
                </a:stretch>
              </p:blipFill>
              <p:spPr>
                <a:xfrm>
                  <a:off x="396240" y="4001980"/>
                  <a:ext cx="7700760" cy="966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4">
            <p14:nvContentPartPr>
              <p14:cNvPr id="21" name="Ink 20">
                <a:extLst>
                  <a:ext uri="{FF2B5EF4-FFF2-40B4-BE49-F238E27FC236}">
                    <a16:creationId xmlns:a16="http://schemas.microsoft.com/office/drawing/2014/main" id="{1794339C-08DB-A799-D369-FD5F2FCB2017}"/>
                  </a:ext>
                </a:extLst>
              </p14:cNvPr>
              <p14:cNvContentPartPr/>
              <p14:nvPr/>
            </p14:nvContentPartPr>
            <p14:xfrm>
              <a:off x="2731920" y="641020"/>
              <a:ext cx="1593000" cy="461520"/>
            </p14:xfrm>
          </p:contentPart>
        </mc:Choice>
        <mc:Fallback>
          <p:pic>
            <p:nvPicPr>
              <p:cNvPr id="21" name="Ink 20">
                <a:extLst>
                  <a:ext uri="{FF2B5EF4-FFF2-40B4-BE49-F238E27FC236}">
                    <a16:creationId xmlns:a16="http://schemas.microsoft.com/office/drawing/2014/main" id="{1794339C-08DB-A799-D369-FD5F2FCB2017}"/>
                  </a:ext>
                </a:extLst>
              </p:cNvPr>
              <p:cNvPicPr/>
              <p:nvPr/>
            </p:nvPicPr>
            <p:blipFill>
              <a:blip r:embed="rId35"/>
              <a:stretch>
                <a:fillRect/>
              </a:stretch>
            </p:blipFill>
            <p:spPr>
              <a:xfrm>
                <a:off x="2713920" y="623380"/>
                <a:ext cx="1628640" cy="4971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2" name="Ink 21">
                <a:extLst>
                  <a:ext uri="{FF2B5EF4-FFF2-40B4-BE49-F238E27FC236}">
                    <a16:creationId xmlns:a16="http://schemas.microsoft.com/office/drawing/2014/main" id="{6D4858DD-A21C-A4BB-1AA6-0BA6F523835E}"/>
                  </a:ext>
                </a:extLst>
              </p14:cNvPr>
              <p14:cNvContentPartPr/>
              <p14:nvPr/>
            </p14:nvContentPartPr>
            <p14:xfrm>
              <a:off x="6402120" y="6192220"/>
              <a:ext cx="1213920" cy="54720"/>
            </p14:xfrm>
          </p:contentPart>
        </mc:Choice>
        <mc:Fallback>
          <p:pic>
            <p:nvPicPr>
              <p:cNvPr id="22" name="Ink 21">
                <a:extLst>
                  <a:ext uri="{FF2B5EF4-FFF2-40B4-BE49-F238E27FC236}">
                    <a16:creationId xmlns:a16="http://schemas.microsoft.com/office/drawing/2014/main" id="{6D4858DD-A21C-A4BB-1AA6-0BA6F523835E}"/>
                  </a:ext>
                </a:extLst>
              </p:cNvPr>
              <p:cNvPicPr/>
              <p:nvPr/>
            </p:nvPicPr>
            <p:blipFill>
              <a:blip r:embed="rId37"/>
              <a:stretch>
                <a:fillRect/>
              </a:stretch>
            </p:blipFill>
            <p:spPr>
              <a:xfrm>
                <a:off x="6384120" y="6174220"/>
                <a:ext cx="1249560" cy="90360"/>
              </a:xfrm>
              <a:prstGeom prst="rect">
                <a:avLst/>
              </a:prstGeom>
            </p:spPr>
          </p:pic>
        </mc:Fallback>
      </mc:AlternateContent>
      <p:grpSp>
        <p:nvGrpSpPr>
          <p:cNvPr id="24" name="Group 23">
            <a:extLst>
              <a:ext uri="{FF2B5EF4-FFF2-40B4-BE49-F238E27FC236}">
                <a16:creationId xmlns:a16="http://schemas.microsoft.com/office/drawing/2014/main" id="{7298F632-A1E8-42FD-1D31-D44361DE4D96}"/>
              </a:ext>
            </a:extLst>
          </p:cNvPr>
          <p:cNvGrpSpPr/>
          <p:nvPr/>
        </p:nvGrpSpPr>
        <p:grpSpPr>
          <a:xfrm>
            <a:off x="1922280" y="2312860"/>
            <a:ext cx="1900440" cy="91080"/>
            <a:chOff x="1922280" y="2312860"/>
            <a:chExt cx="1900440" cy="91080"/>
          </a:xfrm>
        </p:grpSpPr>
        <mc:AlternateContent xmlns:mc="http://schemas.openxmlformats.org/markup-compatibility/2006">
          <mc:Choice xmlns:p14="http://schemas.microsoft.com/office/powerpoint/2010/main" Requires="p14">
            <p:contentPart p14:bwMode="auto" r:id="rId38">
              <p14:nvContentPartPr>
                <p14:cNvPr id="11" name="Ink 10">
                  <a:extLst>
                    <a:ext uri="{FF2B5EF4-FFF2-40B4-BE49-F238E27FC236}">
                      <a16:creationId xmlns:a16="http://schemas.microsoft.com/office/drawing/2014/main" id="{D4D473D6-6594-ED67-AA7D-456930D7BD13}"/>
                    </a:ext>
                  </a:extLst>
                </p14:cNvPr>
                <p14:cNvContentPartPr/>
                <p14:nvPr/>
              </p14:nvContentPartPr>
              <p14:xfrm>
                <a:off x="1922280" y="2377660"/>
                <a:ext cx="27000" cy="5040"/>
              </p14:xfrm>
            </p:contentPart>
          </mc:Choice>
          <mc:Fallback>
            <p:pic>
              <p:nvPicPr>
                <p:cNvPr id="11" name="Ink 10">
                  <a:extLst>
                    <a:ext uri="{FF2B5EF4-FFF2-40B4-BE49-F238E27FC236}">
                      <a16:creationId xmlns:a16="http://schemas.microsoft.com/office/drawing/2014/main" id="{D4D473D6-6594-ED67-AA7D-456930D7BD13}"/>
                    </a:ext>
                  </a:extLst>
                </p:cNvPr>
                <p:cNvPicPr/>
                <p:nvPr/>
              </p:nvPicPr>
              <p:blipFill>
                <a:blip r:embed="rId39"/>
                <a:stretch>
                  <a:fillRect/>
                </a:stretch>
              </p:blipFill>
              <p:spPr>
                <a:xfrm>
                  <a:off x="1904640" y="2359660"/>
                  <a:ext cx="6264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2" name="Ink 11">
                  <a:extLst>
                    <a:ext uri="{FF2B5EF4-FFF2-40B4-BE49-F238E27FC236}">
                      <a16:creationId xmlns:a16="http://schemas.microsoft.com/office/drawing/2014/main" id="{9F5999B4-8F5D-49E3-F429-72E560AC4839}"/>
                    </a:ext>
                  </a:extLst>
                </p14:cNvPr>
                <p14:cNvContentPartPr/>
                <p14:nvPr/>
              </p14:nvContentPartPr>
              <p14:xfrm>
                <a:off x="2800680" y="2349580"/>
                <a:ext cx="1022040" cy="54360"/>
              </p14:xfrm>
            </p:contentPart>
          </mc:Choice>
          <mc:Fallback>
            <p:pic>
              <p:nvPicPr>
                <p:cNvPr id="12" name="Ink 11">
                  <a:extLst>
                    <a:ext uri="{FF2B5EF4-FFF2-40B4-BE49-F238E27FC236}">
                      <a16:creationId xmlns:a16="http://schemas.microsoft.com/office/drawing/2014/main" id="{9F5999B4-8F5D-49E3-F429-72E560AC4839}"/>
                    </a:ext>
                  </a:extLst>
                </p:cNvPr>
                <p:cNvPicPr/>
                <p:nvPr/>
              </p:nvPicPr>
              <p:blipFill>
                <a:blip r:embed="rId41"/>
                <a:stretch>
                  <a:fillRect/>
                </a:stretch>
              </p:blipFill>
              <p:spPr>
                <a:xfrm>
                  <a:off x="2783040" y="2331940"/>
                  <a:ext cx="105768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3" name="Ink 22">
                  <a:extLst>
                    <a:ext uri="{FF2B5EF4-FFF2-40B4-BE49-F238E27FC236}">
                      <a16:creationId xmlns:a16="http://schemas.microsoft.com/office/drawing/2014/main" id="{1C638586-00BA-D5E1-3F9B-E42F40273889}"/>
                    </a:ext>
                  </a:extLst>
                </p14:cNvPr>
                <p14:cNvContentPartPr/>
                <p14:nvPr/>
              </p14:nvContentPartPr>
              <p14:xfrm>
                <a:off x="2813280" y="2312860"/>
                <a:ext cx="664920" cy="60120"/>
              </p14:xfrm>
            </p:contentPart>
          </mc:Choice>
          <mc:Fallback>
            <p:pic>
              <p:nvPicPr>
                <p:cNvPr id="23" name="Ink 22">
                  <a:extLst>
                    <a:ext uri="{FF2B5EF4-FFF2-40B4-BE49-F238E27FC236}">
                      <a16:creationId xmlns:a16="http://schemas.microsoft.com/office/drawing/2014/main" id="{1C638586-00BA-D5E1-3F9B-E42F40273889}"/>
                    </a:ext>
                  </a:extLst>
                </p:cNvPr>
                <p:cNvPicPr/>
                <p:nvPr/>
              </p:nvPicPr>
              <p:blipFill>
                <a:blip r:embed="rId43"/>
                <a:stretch>
                  <a:fillRect/>
                </a:stretch>
              </p:blipFill>
              <p:spPr>
                <a:xfrm>
                  <a:off x="2795640" y="2294860"/>
                  <a:ext cx="700560" cy="95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4">
            <p14:nvContentPartPr>
              <p14:cNvPr id="25" name="Ink 24">
                <a:extLst>
                  <a:ext uri="{FF2B5EF4-FFF2-40B4-BE49-F238E27FC236}">
                    <a16:creationId xmlns:a16="http://schemas.microsoft.com/office/drawing/2014/main" id="{0856F802-C804-1C37-B016-1A7C97C573BB}"/>
                  </a:ext>
                </a:extLst>
              </p14:cNvPr>
              <p14:cNvContentPartPr/>
              <p14:nvPr/>
            </p14:nvContentPartPr>
            <p14:xfrm>
              <a:off x="2236920" y="1478020"/>
              <a:ext cx="850320" cy="93960"/>
            </p14:xfrm>
          </p:contentPart>
        </mc:Choice>
        <mc:Fallback>
          <p:pic>
            <p:nvPicPr>
              <p:cNvPr id="25" name="Ink 24">
                <a:extLst>
                  <a:ext uri="{FF2B5EF4-FFF2-40B4-BE49-F238E27FC236}">
                    <a16:creationId xmlns:a16="http://schemas.microsoft.com/office/drawing/2014/main" id="{0856F802-C804-1C37-B016-1A7C97C573BB}"/>
                  </a:ext>
                </a:extLst>
              </p:cNvPr>
              <p:cNvPicPr/>
              <p:nvPr/>
            </p:nvPicPr>
            <p:blipFill>
              <a:blip r:embed="rId45"/>
              <a:stretch>
                <a:fillRect/>
              </a:stretch>
            </p:blipFill>
            <p:spPr>
              <a:xfrm>
                <a:off x="2218920" y="1460380"/>
                <a:ext cx="885960" cy="129600"/>
              </a:xfrm>
              <a:prstGeom prst="rect">
                <a:avLst/>
              </a:prstGeom>
            </p:spPr>
          </p:pic>
        </mc:Fallback>
      </mc:AlternateContent>
    </p:spTree>
    <p:extLst>
      <p:ext uri="{BB962C8B-B14F-4D97-AF65-F5344CB8AC3E}">
        <p14:creationId xmlns:p14="http://schemas.microsoft.com/office/powerpoint/2010/main" val="958911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50833" y="2148919"/>
            <a:ext cx="6096000" cy="1754326"/>
          </a:xfrm>
          <a:prstGeom prst="rect">
            <a:avLst/>
          </a:prstGeom>
          <a:noFill/>
        </p:spPr>
        <p:txBody>
          <a:bodyPr wrap="square">
            <a:spAutoFit/>
          </a:bodyPr>
          <a:lstStyle/>
          <a:p>
            <a:pPr algn="ctr"/>
            <a:r>
              <a:rPr lang="he-IL" sz="3600" b="1">
                <a:solidFill>
                  <a:schemeClr val="bg1"/>
                </a:solidFill>
                <a:cs typeface="+mj-cs"/>
              </a:rPr>
              <a:t>ספר ישעיה</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799131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70650"/>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33350" y="0"/>
            <a:ext cx="9200959" cy="5686172"/>
          </a:xfrm>
          <a:prstGeom prst="rect">
            <a:avLst/>
          </a:prstGeom>
          <a:noFill/>
        </p:spPr>
        <p:txBody>
          <a:bodyPr wrap="square" rtlCol="0">
            <a:spAutoFit/>
          </a:bodyPr>
          <a:lstStyle/>
          <a:p>
            <a:pPr algn="r"/>
            <a:r>
              <a:rPr lang="he-IL" sz="4400" b="1">
                <a:solidFill>
                  <a:schemeClr val="bg1"/>
                </a:solidFill>
                <a:cs typeface="+mj-cs"/>
              </a:rPr>
              <a:t>﻿</a:t>
            </a:r>
            <a:r>
              <a:rPr lang="he-IL" sz="4400" b="1">
                <a:solidFill>
                  <a:srgbClr val="FFFF00"/>
                </a:solidFill>
                <a:cs typeface="+mj-cs"/>
              </a:rPr>
              <a:t>ספר ישעיה פרק מח</a:t>
            </a:r>
          </a:p>
          <a:p>
            <a:pPr algn="r"/>
            <a:r>
              <a:rPr lang="he-IL" sz="3550">
                <a:solidFill>
                  <a:srgbClr val="FFFF00"/>
                </a:solidFill>
                <a:cs typeface="+mj-cs"/>
              </a:rPr>
              <a:t>﻿ח   גַּם לֹא-שָׁמַעְתָּ גַּם לֹא יָדַעְתָּ גַּם מֵאָז לֹא-פִתְּחָה אָזְנֶךָ כִּי יָדַעְתִּי בָּגוֹד תִּבְגּוֹד וּפֹשֵׁעַ מִבֶּטֶן קֹרָא לָךְ: </a:t>
            </a:r>
            <a:r>
              <a:rPr lang="he-IL" sz="3550">
                <a:solidFill>
                  <a:srgbClr val="FFC000"/>
                </a:solidFill>
                <a:cs typeface="+mj-cs"/>
              </a:rPr>
              <a:t>ט   לְמַעַן שְׁמִי אַאֲרִיךְ אַפִּי וּתְהִלָּתִי אֶחֱטָם-לָךְ לְבִלְתִּי הַכְרִיתֶךָ: י   הִנֵּה צְרַפְתִּיךָ וְלֹא בְכָסֶף בְּחַרְתִּיךָ בְּכוּר עֹנִי: יא   לְמַעֲנִי לְמַעֲנִי אֶעֱשֶֹה כִּי אֵיךְ יֵחָל וּכְבוֹדִי לְאַחֵר לֹא-אֶתֵּן:       </a:t>
            </a:r>
            <a:r>
              <a:rPr lang="he-IL" sz="3550">
                <a:solidFill>
                  <a:srgbClr val="92D050"/>
                </a:solidFill>
                <a:cs typeface="+mj-cs"/>
              </a:rPr>
              <a:t>יב   שְׁמַע אֵלַי יַעֲקֹב וְיִשְֹרָאֵל מְקֹרָאִי אֲנִי-הוּא אֲנִי רִאשׁוֹן אַף אֲנִי אַחֲרוֹן: יג   אַף-יָדִי יָסְדָה אֶרֶץ וִימִינִי טִפְּחָה שָׁמָיִם קֹרֵא אֲנִי אֲלֵיהֶם יַעַמְדוּ יַחְדָּו: יד   הִקָּבְצוּ כֻלְּכֶם וּשְׁמָעוּ מִי בָהֶם הִגִּיד אֶת-אֵלֶּה יְהֹוָה אֲהֵבוֹ יַעֲשֶֹה חֶפְצוֹ בְּבָבֶל וּזְרֹעוֹ כַּשְֹדִּים: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417"/>
              <a:stretch>
                <a:fillRect/>
              </a:stretch>
            </p:blipFill>
            <p:spPr>
              <a:xfrm>
                <a:off x="-649200" y="5725300"/>
                <a:ext cx="644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322" name="Ink 321">
                <a:extLst>
                  <a:ext uri="{FF2B5EF4-FFF2-40B4-BE49-F238E27FC236}">
                    <a16:creationId xmlns:a16="http://schemas.microsoft.com/office/drawing/2014/main" id="{9778404F-19D8-7610-2D1F-CD5DC2571606}"/>
                  </a:ext>
                </a:extLst>
              </p14:cNvPr>
              <p14:cNvContentPartPr/>
              <p14:nvPr/>
            </p14:nvContentPartPr>
            <p14:xfrm>
              <a:off x="-923520" y="1362820"/>
              <a:ext cx="22320" cy="19080"/>
            </p14:xfrm>
          </p:contentPart>
        </mc:Choice>
        <mc:Fallback xmlns="">
          <p:pic>
            <p:nvPicPr>
              <p:cNvPr id="322" name="Ink 321">
                <a:extLst>
                  <a:ext uri="{FF2B5EF4-FFF2-40B4-BE49-F238E27FC236}">
                    <a16:creationId xmlns:a16="http://schemas.microsoft.com/office/drawing/2014/main" id="{9778404F-19D8-7610-2D1F-CD5DC2571606}"/>
                  </a:ext>
                </a:extLst>
              </p:cNvPr>
              <p:cNvPicPr/>
              <p:nvPr/>
            </p:nvPicPr>
            <p:blipFill>
              <a:blip r:embed="rId569"/>
              <a:stretch>
                <a:fillRect/>
              </a:stretch>
            </p:blipFill>
            <p:spPr>
              <a:xfrm>
                <a:off x="-941160" y="1344820"/>
                <a:ext cx="57960" cy="54720"/>
              </a:xfrm>
              <a:prstGeom prst="rect">
                <a:avLst/>
              </a:prstGeom>
            </p:spPr>
          </p:pic>
        </mc:Fallback>
      </mc:AlternateContent>
      <p:grpSp>
        <p:nvGrpSpPr>
          <p:cNvPr id="26" name="Group 25">
            <a:extLst>
              <a:ext uri="{FF2B5EF4-FFF2-40B4-BE49-F238E27FC236}">
                <a16:creationId xmlns:a16="http://schemas.microsoft.com/office/drawing/2014/main" id="{E7F0EEA0-CFE4-72F4-B51D-1224346074EE}"/>
              </a:ext>
            </a:extLst>
          </p:cNvPr>
          <p:cNvGrpSpPr/>
          <p:nvPr/>
        </p:nvGrpSpPr>
        <p:grpSpPr>
          <a:xfrm>
            <a:off x="3519960" y="1796260"/>
            <a:ext cx="5738400" cy="97920"/>
            <a:chOff x="3519960" y="1796260"/>
            <a:chExt cx="5738400" cy="97920"/>
          </a:xfrm>
        </p:grpSpPr>
        <mc:AlternateContent xmlns:mc="http://schemas.openxmlformats.org/markup-compatibility/2006">
          <mc:Choice xmlns:p14="http://schemas.microsoft.com/office/powerpoint/2010/main" Requires="p14">
            <p:contentPart p14:bwMode="auto" r:id="rId570">
              <p14:nvContentPartPr>
                <p14:cNvPr id="16" name="Ink 15">
                  <a:extLst>
                    <a:ext uri="{FF2B5EF4-FFF2-40B4-BE49-F238E27FC236}">
                      <a16:creationId xmlns:a16="http://schemas.microsoft.com/office/drawing/2014/main" id="{91C1DE89-5AE0-A96B-BD0F-866BF3C37EF6}"/>
                    </a:ext>
                  </a:extLst>
                </p14:cNvPr>
                <p14:cNvContentPartPr/>
                <p14:nvPr/>
              </p14:nvContentPartPr>
              <p14:xfrm>
                <a:off x="8773080" y="1826860"/>
                <a:ext cx="485280" cy="67320"/>
              </p14:xfrm>
            </p:contentPart>
          </mc:Choice>
          <mc:Fallback>
            <p:pic>
              <p:nvPicPr>
                <p:cNvPr id="16" name="Ink 15">
                  <a:extLst>
                    <a:ext uri="{FF2B5EF4-FFF2-40B4-BE49-F238E27FC236}">
                      <a16:creationId xmlns:a16="http://schemas.microsoft.com/office/drawing/2014/main" id="{91C1DE89-5AE0-A96B-BD0F-866BF3C37EF6}"/>
                    </a:ext>
                  </a:extLst>
                </p:cNvPr>
                <p:cNvPicPr/>
                <p:nvPr/>
              </p:nvPicPr>
              <p:blipFill>
                <a:blip r:embed="rId571"/>
                <a:stretch>
                  <a:fillRect/>
                </a:stretch>
              </p:blipFill>
              <p:spPr>
                <a:xfrm>
                  <a:off x="8755080" y="1808860"/>
                  <a:ext cx="5209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17" name="Ink 16">
                  <a:extLst>
                    <a:ext uri="{FF2B5EF4-FFF2-40B4-BE49-F238E27FC236}">
                      <a16:creationId xmlns:a16="http://schemas.microsoft.com/office/drawing/2014/main" id="{DBED0159-9B31-6360-7B77-18C5B5E216B6}"/>
                    </a:ext>
                  </a:extLst>
                </p14:cNvPr>
                <p14:cNvContentPartPr/>
                <p14:nvPr/>
              </p14:nvContentPartPr>
              <p14:xfrm>
                <a:off x="7769400" y="1830820"/>
                <a:ext cx="584280" cy="43920"/>
              </p14:xfrm>
            </p:contentPart>
          </mc:Choice>
          <mc:Fallback>
            <p:pic>
              <p:nvPicPr>
                <p:cNvPr id="17" name="Ink 16">
                  <a:extLst>
                    <a:ext uri="{FF2B5EF4-FFF2-40B4-BE49-F238E27FC236}">
                      <a16:creationId xmlns:a16="http://schemas.microsoft.com/office/drawing/2014/main" id="{DBED0159-9B31-6360-7B77-18C5B5E216B6}"/>
                    </a:ext>
                  </a:extLst>
                </p:cNvPr>
                <p:cNvPicPr/>
                <p:nvPr/>
              </p:nvPicPr>
              <p:blipFill>
                <a:blip r:embed="rId573"/>
                <a:stretch>
                  <a:fillRect/>
                </a:stretch>
              </p:blipFill>
              <p:spPr>
                <a:xfrm>
                  <a:off x="7751760" y="1812820"/>
                  <a:ext cx="6199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18" name="Ink 17">
                  <a:extLst>
                    <a:ext uri="{FF2B5EF4-FFF2-40B4-BE49-F238E27FC236}">
                      <a16:creationId xmlns:a16="http://schemas.microsoft.com/office/drawing/2014/main" id="{A4729067-6C9B-0543-2375-823EF58A538C}"/>
                    </a:ext>
                  </a:extLst>
                </p14:cNvPr>
                <p14:cNvContentPartPr/>
                <p14:nvPr/>
              </p14:nvContentPartPr>
              <p14:xfrm>
                <a:off x="6682920" y="1796260"/>
                <a:ext cx="857880" cy="42480"/>
              </p14:xfrm>
            </p:contentPart>
          </mc:Choice>
          <mc:Fallback>
            <p:pic>
              <p:nvPicPr>
                <p:cNvPr id="18" name="Ink 17">
                  <a:extLst>
                    <a:ext uri="{FF2B5EF4-FFF2-40B4-BE49-F238E27FC236}">
                      <a16:creationId xmlns:a16="http://schemas.microsoft.com/office/drawing/2014/main" id="{A4729067-6C9B-0543-2375-823EF58A538C}"/>
                    </a:ext>
                  </a:extLst>
                </p:cNvPr>
                <p:cNvPicPr/>
                <p:nvPr/>
              </p:nvPicPr>
              <p:blipFill>
                <a:blip r:embed="rId575"/>
                <a:stretch>
                  <a:fillRect/>
                </a:stretch>
              </p:blipFill>
              <p:spPr>
                <a:xfrm>
                  <a:off x="6665280" y="1778620"/>
                  <a:ext cx="89352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20" name="Ink 19">
                  <a:extLst>
                    <a:ext uri="{FF2B5EF4-FFF2-40B4-BE49-F238E27FC236}">
                      <a16:creationId xmlns:a16="http://schemas.microsoft.com/office/drawing/2014/main" id="{EC0922B1-D59F-3E95-AFF6-C08158291520}"/>
                    </a:ext>
                  </a:extLst>
                </p14:cNvPr>
                <p14:cNvContentPartPr/>
                <p14:nvPr/>
              </p14:nvContentPartPr>
              <p14:xfrm>
                <a:off x="5486640" y="1831180"/>
                <a:ext cx="1006560" cy="41760"/>
              </p14:xfrm>
            </p:contentPart>
          </mc:Choice>
          <mc:Fallback>
            <p:pic>
              <p:nvPicPr>
                <p:cNvPr id="20" name="Ink 19">
                  <a:extLst>
                    <a:ext uri="{FF2B5EF4-FFF2-40B4-BE49-F238E27FC236}">
                      <a16:creationId xmlns:a16="http://schemas.microsoft.com/office/drawing/2014/main" id="{EC0922B1-D59F-3E95-AFF6-C08158291520}"/>
                    </a:ext>
                  </a:extLst>
                </p:cNvPr>
                <p:cNvPicPr/>
                <p:nvPr/>
              </p:nvPicPr>
              <p:blipFill>
                <a:blip r:embed="rId577"/>
                <a:stretch>
                  <a:fillRect/>
                </a:stretch>
              </p:blipFill>
              <p:spPr>
                <a:xfrm>
                  <a:off x="5468640" y="1813540"/>
                  <a:ext cx="104220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22" name="Ink 21">
                  <a:extLst>
                    <a:ext uri="{FF2B5EF4-FFF2-40B4-BE49-F238E27FC236}">
                      <a16:creationId xmlns:a16="http://schemas.microsoft.com/office/drawing/2014/main" id="{24B5DE3A-A9E8-BF3E-37C6-434A2BDD3B61}"/>
                    </a:ext>
                  </a:extLst>
                </p14:cNvPr>
                <p14:cNvContentPartPr/>
                <p14:nvPr/>
              </p14:nvContentPartPr>
              <p14:xfrm>
                <a:off x="4768080" y="1820740"/>
                <a:ext cx="872640" cy="71640"/>
              </p14:xfrm>
            </p:contentPart>
          </mc:Choice>
          <mc:Fallback>
            <p:pic>
              <p:nvPicPr>
                <p:cNvPr id="22" name="Ink 21">
                  <a:extLst>
                    <a:ext uri="{FF2B5EF4-FFF2-40B4-BE49-F238E27FC236}">
                      <a16:creationId xmlns:a16="http://schemas.microsoft.com/office/drawing/2014/main" id="{24B5DE3A-A9E8-BF3E-37C6-434A2BDD3B61}"/>
                    </a:ext>
                  </a:extLst>
                </p:cNvPr>
                <p:cNvPicPr/>
                <p:nvPr/>
              </p:nvPicPr>
              <p:blipFill>
                <a:blip r:embed="rId579"/>
                <a:stretch>
                  <a:fillRect/>
                </a:stretch>
              </p:blipFill>
              <p:spPr>
                <a:xfrm>
                  <a:off x="4750440" y="1803100"/>
                  <a:ext cx="9082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24" name="Ink 23">
                  <a:extLst>
                    <a:ext uri="{FF2B5EF4-FFF2-40B4-BE49-F238E27FC236}">
                      <a16:creationId xmlns:a16="http://schemas.microsoft.com/office/drawing/2014/main" id="{632184E3-A21C-B49D-7F22-08666D6EB946}"/>
                    </a:ext>
                  </a:extLst>
                </p14:cNvPr>
                <p14:cNvContentPartPr/>
                <p14:nvPr/>
              </p14:nvContentPartPr>
              <p14:xfrm>
                <a:off x="4122240" y="1824700"/>
                <a:ext cx="587160" cy="36360"/>
              </p14:xfrm>
            </p:contentPart>
          </mc:Choice>
          <mc:Fallback>
            <p:pic>
              <p:nvPicPr>
                <p:cNvPr id="24" name="Ink 23">
                  <a:extLst>
                    <a:ext uri="{FF2B5EF4-FFF2-40B4-BE49-F238E27FC236}">
                      <a16:creationId xmlns:a16="http://schemas.microsoft.com/office/drawing/2014/main" id="{632184E3-A21C-B49D-7F22-08666D6EB946}"/>
                    </a:ext>
                  </a:extLst>
                </p:cNvPr>
                <p:cNvPicPr/>
                <p:nvPr/>
              </p:nvPicPr>
              <p:blipFill>
                <a:blip r:embed="rId581"/>
                <a:stretch>
                  <a:fillRect/>
                </a:stretch>
              </p:blipFill>
              <p:spPr>
                <a:xfrm>
                  <a:off x="4104600" y="1806700"/>
                  <a:ext cx="6228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25" name="Ink 24">
                  <a:extLst>
                    <a:ext uri="{FF2B5EF4-FFF2-40B4-BE49-F238E27FC236}">
                      <a16:creationId xmlns:a16="http://schemas.microsoft.com/office/drawing/2014/main" id="{45262B71-B21B-027B-C8E4-7FF7D6E7B074}"/>
                    </a:ext>
                  </a:extLst>
                </p14:cNvPr>
                <p14:cNvContentPartPr/>
                <p14:nvPr/>
              </p14:nvContentPartPr>
              <p14:xfrm>
                <a:off x="3519960" y="1850260"/>
                <a:ext cx="420480" cy="33480"/>
              </p14:xfrm>
            </p:contentPart>
          </mc:Choice>
          <mc:Fallback>
            <p:pic>
              <p:nvPicPr>
                <p:cNvPr id="25" name="Ink 24">
                  <a:extLst>
                    <a:ext uri="{FF2B5EF4-FFF2-40B4-BE49-F238E27FC236}">
                      <a16:creationId xmlns:a16="http://schemas.microsoft.com/office/drawing/2014/main" id="{45262B71-B21B-027B-C8E4-7FF7D6E7B074}"/>
                    </a:ext>
                  </a:extLst>
                </p:cNvPr>
                <p:cNvPicPr/>
                <p:nvPr/>
              </p:nvPicPr>
              <p:blipFill>
                <a:blip r:embed="rId583"/>
                <a:stretch>
                  <a:fillRect/>
                </a:stretch>
              </p:blipFill>
              <p:spPr>
                <a:xfrm>
                  <a:off x="3502320" y="1832620"/>
                  <a:ext cx="456120" cy="69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84">
            <p14:nvContentPartPr>
              <p14:cNvPr id="31" name="Ink 30">
                <a:extLst>
                  <a:ext uri="{FF2B5EF4-FFF2-40B4-BE49-F238E27FC236}">
                    <a16:creationId xmlns:a16="http://schemas.microsoft.com/office/drawing/2014/main" id="{67557D13-6E4D-AA6C-8687-CAAB87EB0B11}"/>
                  </a:ext>
                </a:extLst>
              </p14:cNvPr>
              <p14:cNvContentPartPr/>
              <p14:nvPr/>
            </p14:nvContentPartPr>
            <p14:xfrm>
              <a:off x="8216520" y="801580"/>
              <a:ext cx="594720" cy="569520"/>
            </p14:xfrm>
          </p:contentPart>
        </mc:Choice>
        <mc:Fallback>
          <p:pic>
            <p:nvPicPr>
              <p:cNvPr id="31" name="Ink 30">
                <a:extLst>
                  <a:ext uri="{FF2B5EF4-FFF2-40B4-BE49-F238E27FC236}">
                    <a16:creationId xmlns:a16="http://schemas.microsoft.com/office/drawing/2014/main" id="{67557D13-6E4D-AA6C-8687-CAAB87EB0B11}"/>
                  </a:ext>
                </a:extLst>
              </p:cNvPr>
              <p:cNvPicPr/>
              <p:nvPr/>
            </p:nvPicPr>
            <p:blipFill>
              <a:blip r:embed="rId585"/>
              <a:stretch>
                <a:fillRect/>
              </a:stretch>
            </p:blipFill>
            <p:spPr>
              <a:xfrm>
                <a:off x="8198520" y="783940"/>
                <a:ext cx="630360" cy="60516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32" name="Ink 31">
                <a:extLst>
                  <a:ext uri="{FF2B5EF4-FFF2-40B4-BE49-F238E27FC236}">
                    <a16:creationId xmlns:a16="http://schemas.microsoft.com/office/drawing/2014/main" id="{26E20B4D-0794-3942-14CA-D79F930066C2}"/>
                  </a:ext>
                </a:extLst>
              </p14:cNvPr>
              <p14:cNvContentPartPr/>
              <p14:nvPr/>
            </p14:nvContentPartPr>
            <p14:xfrm>
              <a:off x="6097920" y="750820"/>
              <a:ext cx="618840" cy="569520"/>
            </p14:xfrm>
          </p:contentPart>
        </mc:Choice>
        <mc:Fallback>
          <p:pic>
            <p:nvPicPr>
              <p:cNvPr id="32" name="Ink 31">
                <a:extLst>
                  <a:ext uri="{FF2B5EF4-FFF2-40B4-BE49-F238E27FC236}">
                    <a16:creationId xmlns:a16="http://schemas.microsoft.com/office/drawing/2014/main" id="{26E20B4D-0794-3942-14CA-D79F930066C2}"/>
                  </a:ext>
                </a:extLst>
              </p:cNvPr>
              <p:cNvPicPr/>
              <p:nvPr/>
            </p:nvPicPr>
            <p:blipFill>
              <a:blip r:embed="rId587"/>
              <a:stretch>
                <a:fillRect/>
              </a:stretch>
            </p:blipFill>
            <p:spPr>
              <a:xfrm>
                <a:off x="6080280" y="733180"/>
                <a:ext cx="654480" cy="60516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33" name="Ink 32">
                <a:extLst>
                  <a:ext uri="{FF2B5EF4-FFF2-40B4-BE49-F238E27FC236}">
                    <a16:creationId xmlns:a16="http://schemas.microsoft.com/office/drawing/2014/main" id="{528F5CE0-BAF6-8FC4-6A19-AABC9BD65EF7}"/>
                  </a:ext>
                </a:extLst>
              </p14:cNvPr>
              <p14:cNvContentPartPr/>
              <p14:nvPr/>
            </p14:nvContentPartPr>
            <p14:xfrm>
              <a:off x="4244640" y="728500"/>
              <a:ext cx="591840" cy="609480"/>
            </p14:xfrm>
          </p:contentPart>
        </mc:Choice>
        <mc:Fallback>
          <p:pic>
            <p:nvPicPr>
              <p:cNvPr id="33" name="Ink 32">
                <a:extLst>
                  <a:ext uri="{FF2B5EF4-FFF2-40B4-BE49-F238E27FC236}">
                    <a16:creationId xmlns:a16="http://schemas.microsoft.com/office/drawing/2014/main" id="{528F5CE0-BAF6-8FC4-6A19-AABC9BD65EF7}"/>
                  </a:ext>
                </a:extLst>
              </p:cNvPr>
              <p:cNvPicPr/>
              <p:nvPr/>
            </p:nvPicPr>
            <p:blipFill>
              <a:blip r:embed="rId589"/>
              <a:stretch>
                <a:fillRect/>
              </a:stretch>
            </p:blipFill>
            <p:spPr>
              <a:xfrm>
                <a:off x="4226640" y="710860"/>
                <a:ext cx="627480" cy="64512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34" name="Ink 33">
                <a:extLst>
                  <a:ext uri="{FF2B5EF4-FFF2-40B4-BE49-F238E27FC236}">
                    <a16:creationId xmlns:a16="http://schemas.microsoft.com/office/drawing/2014/main" id="{4C895F35-0415-8197-DF9F-3A001C502475}"/>
                  </a:ext>
                </a:extLst>
              </p14:cNvPr>
              <p14:cNvContentPartPr/>
              <p14:nvPr/>
            </p14:nvContentPartPr>
            <p14:xfrm>
              <a:off x="1188600" y="722020"/>
              <a:ext cx="991800" cy="617040"/>
            </p14:xfrm>
          </p:contentPart>
        </mc:Choice>
        <mc:Fallback>
          <p:pic>
            <p:nvPicPr>
              <p:cNvPr id="34" name="Ink 33">
                <a:extLst>
                  <a:ext uri="{FF2B5EF4-FFF2-40B4-BE49-F238E27FC236}">
                    <a16:creationId xmlns:a16="http://schemas.microsoft.com/office/drawing/2014/main" id="{4C895F35-0415-8197-DF9F-3A001C502475}"/>
                  </a:ext>
                </a:extLst>
              </p:cNvPr>
              <p:cNvPicPr/>
              <p:nvPr/>
            </p:nvPicPr>
            <p:blipFill>
              <a:blip r:embed="rId591"/>
              <a:stretch>
                <a:fillRect/>
              </a:stretch>
            </p:blipFill>
            <p:spPr>
              <a:xfrm>
                <a:off x="1170600" y="704380"/>
                <a:ext cx="1027440" cy="652680"/>
              </a:xfrm>
              <a:prstGeom prst="rect">
                <a:avLst/>
              </a:prstGeom>
            </p:spPr>
          </p:pic>
        </mc:Fallback>
      </mc:AlternateContent>
      <p:grpSp>
        <p:nvGrpSpPr>
          <p:cNvPr id="40" name="Group 39">
            <a:extLst>
              <a:ext uri="{FF2B5EF4-FFF2-40B4-BE49-F238E27FC236}">
                <a16:creationId xmlns:a16="http://schemas.microsoft.com/office/drawing/2014/main" id="{509D0567-F041-3A1D-C0F3-46DA177D7A1A}"/>
              </a:ext>
            </a:extLst>
          </p:cNvPr>
          <p:cNvGrpSpPr/>
          <p:nvPr/>
        </p:nvGrpSpPr>
        <p:grpSpPr>
          <a:xfrm>
            <a:off x="960720" y="698980"/>
            <a:ext cx="7698600" cy="664560"/>
            <a:chOff x="960720" y="698980"/>
            <a:chExt cx="7698600" cy="664560"/>
          </a:xfrm>
        </p:grpSpPr>
        <mc:AlternateContent xmlns:mc="http://schemas.openxmlformats.org/markup-compatibility/2006">
          <mc:Choice xmlns:p14="http://schemas.microsoft.com/office/powerpoint/2010/main" Requires="p14">
            <p:contentPart p14:bwMode="auto" r:id="rId592">
              <p14:nvContentPartPr>
                <p14:cNvPr id="2" name="Ink 1">
                  <a:extLst>
                    <a:ext uri="{FF2B5EF4-FFF2-40B4-BE49-F238E27FC236}">
                      <a16:creationId xmlns:a16="http://schemas.microsoft.com/office/drawing/2014/main" id="{94C47049-B316-2236-4698-69E640519750}"/>
                    </a:ext>
                  </a:extLst>
                </p14:cNvPr>
                <p14:cNvContentPartPr/>
                <p14:nvPr/>
              </p14:nvContentPartPr>
              <p14:xfrm>
                <a:off x="6682920" y="1268860"/>
                <a:ext cx="1976400" cy="51480"/>
              </p14:xfrm>
            </p:contentPart>
          </mc:Choice>
          <mc:Fallback>
            <p:pic>
              <p:nvPicPr>
                <p:cNvPr id="2" name="Ink 1">
                  <a:extLst>
                    <a:ext uri="{FF2B5EF4-FFF2-40B4-BE49-F238E27FC236}">
                      <a16:creationId xmlns:a16="http://schemas.microsoft.com/office/drawing/2014/main" id="{94C47049-B316-2236-4698-69E640519750}"/>
                    </a:ext>
                  </a:extLst>
                </p:cNvPr>
                <p:cNvPicPr/>
                <p:nvPr/>
              </p:nvPicPr>
              <p:blipFill>
                <a:blip r:embed="rId593"/>
                <a:stretch>
                  <a:fillRect/>
                </a:stretch>
              </p:blipFill>
              <p:spPr>
                <a:xfrm>
                  <a:off x="6665280" y="1250860"/>
                  <a:ext cx="20120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4" name="Ink 3">
                  <a:extLst>
                    <a:ext uri="{FF2B5EF4-FFF2-40B4-BE49-F238E27FC236}">
                      <a16:creationId xmlns:a16="http://schemas.microsoft.com/office/drawing/2014/main" id="{56E9548A-EC1B-7B4D-6D11-628FFEB65A57}"/>
                    </a:ext>
                  </a:extLst>
                </p14:cNvPr>
                <p14:cNvContentPartPr/>
                <p14:nvPr/>
              </p14:nvContentPartPr>
              <p14:xfrm>
                <a:off x="4632000" y="1279300"/>
                <a:ext cx="1959480" cy="78840"/>
              </p14:xfrm>
            </p:contentPart>
          </mc:Choice>
          <mc:Fallback>
            <p:pic>
              <p:nvPicPr>
                <p:cNvPr id="4" name="Ink 3">
                  <a:extLst>
                    <a:ext uri="{FF2B5EF4-FFF2-40B4-BE49-F238E27FC236}">
                      <a16:creationId xmlns:a16="http://schemas.microsoft.com/office/drawing/2014/main" id="{56E9548A-EC1B-7B4D-6D11-628FFEB65A57}"/>
                    </a:ext>
                  </a:extLst>
                </p:cNvPr>
                <p:cNvPicPr/>
                <p:nvPr/>
              </p:nvPicPr>
              <p:blipFill>
                <a:blip r:embed="rId595"/>
                <a:stretch>
                  <a:fillRect/>
                </a:stretch>
              </p:blipFill>
              <p:spPr>
                <a:xfrm>
                  <a:off x="4614000" y="1261660"/>
                  <a:ext cx="199512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7" name="Ink 6">
                  <a:extLst>
                    <a:ext uri="{FF2B5EF4-FFF2-40B4-BE49-F238E27FC236}">
                      <a16:creationId xmlns:a16="http://schemas.microsoft.com/office/drawing/2014/main" id="{52A58E1B-751B-5DB8-699D-5D3053ADFAB5}"/>
                    </a:ext>
                  </a:extLst>
                </p14:cNvPr>
                <p14:cNvContentPartPr/>
                <p14:nvPr/>
              </p14:nvContentPartPr>
              <p14:xfrm>
                <a:off x="4363440" y="1262740"/>
                <a:ext cx="294840" cy="42480"/>
              </p14:xfrm>
            </p:contentPart>
          </mc:Choice>
          <mc:Fallback>
            <p:pic>
              <p:nvPicPr>
                <p:cNvPr id="7" name="Ink 6">
                  <a:extLst>
                    <a:ext uri="{FF2B5EF4-FFF2-40B4-BE49-F238E27FC236}">
                      <a16:creationId xmlns:a16="http://schemas.microsoft.com/office/drawing/2014/main" id="{52A58E1B-751B-5DB8-699D-5D3053ADFAB5}"/>
                    </a:ext>
                  </a:extLst>
                </p:cNvPr>
                <p:cNvPicPr/>
                <p:nvPr/>
              </p:nvPicPr>
              <p:blipFill>
                <a:blip r:embed="rId597"/>
                <a:stretch>
                  <a:fillRect/>
                </a:stretch>
              </p:blipFill>
              <p:spPr>
                <a:xfrm>
                  <a:off x="4345800" y="1244740"/>
                  <a:ext cx="33048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9" name="Ink 8">
                  <a:extLst>
                    <a:ext uri="{FF2B5EF4-FFF2-40B4-BE49-F238E27FC236}">
                      <a16:creationId xmlns:a16="http://schemas.microsoft.com/office/drawing/2014/main" id="{A815D558-388F-829C-700A-05491397F498}"/>
                    </a:ext>
                  </a:extLst>
                </p14:cNvPr>
                <p14:cNvContentPartPr/>
                <p14:nvPr/>
              </p14:nvContentPartPr>
              <p14:xfrm>
                <a:off x="3778440" y="1311340"/>
                <a:ext cx="413280" cy="22320"/>
              </p14:xfrm>
            </p:contentPart>
          </mc:Choice>
          <mc:Fallback>
            <p:pic>
              <p:nvPicPr>
                <p:cNvPr id="9" name="Ink 8">
                  <a:extLst>
                    <a:ext uri="{FF2B5EF4-FFF2-40B4-BE49-F238E27FC236}">
                      <a16:creationId xmlns:a16="http://schemas.microsoft.com/office/drawing/2014/main" id="{A815D558-388F-829C-700A-05491397F498}"/>
                    </a:ext>
                  </a:extLst>
                </p:cNvPr>
                <p:cNvPicPr/>
                <p:nvPr/>
              </p:nvPicPr>
              <p:blipFill>
                <a:blip r:embed="rId599"/>
                <a:stretch>
                  <a:fillRect/>
                </a:stretch>
              </p:blipFill>
              <p:spPr>
                <a:xfrm>
                  <a:off x="3760800" y="1293700"/>
                  <a:ext cx="44892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10" name="Ink 9">
                  <a:extLst>
                    <a:ext uri="{FF2B5EF4-FFF2-40B4-BE49-F238E27FC236}">
                      <a16:creationId xmlns:a16="http://schemas.microsoft.com/office/drawing/2014/main" id="{3CDF8E64-6F32-37D4-F62B-B3C6311C8936}"/>
                    </a:ext>
                  </a:extLst>
                </p14:cNvPr>
                <p14:cNvContentPartPr/>
                <p14:nvPr/>
              </p14:nvContentPartPr>
              <p14:xfrm>
                <a:off x="3143040" y="1271380"/>
                <a:ext cx="374400" cy="33840"/>
              </p14:xfrm>
            </p:contentPart>
          </mc:Choice>
          <mc:Fallback>
            <p:pic>
              <p:nvPicPr>
                <p:cNvPr id="10" name="Ink 9">
                  <a:extLst>
                    <a:ext uri="{FF2B5EF4-FFF2-40B4-BE49-F238E27FC236}">
                      <a16:creationId xmlns:a16="http://schemas.microsoft.com/office/drawing/2014/main" id="{3CDF8E64-6F32-37D4-F62B-B3C6311C8936}"/>
                    </a:ext>
                  </a:extLst>
                </p:cNvPr>
                <p:cNvPicPr/>
                <p:nvPr/>
              </p:nvPicPr>
              <p:blipFill>
                <a:blip r:embed="rId601"/>
                <a:stretch>
                  <a:fillRect/>
                </a:stretch>
              </p:blipFill>
              <p:spPr>
                <a:xfrm>
                  <a:off x="3125040" y="1253380"/>
                  <a:ext cx="41004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11" name="Ink 10">
                  <a:extLst>
                    <a:ext uri="{FF2B5EF4-FFF2-40B4-BE49-F238E27FC236}">
                      <a16:creationId xmlns:a16="http://schemas.microsoft.com/office/drawing/2014/main" id="{A63E5152-62C5-EF27-47BE-28F099C6D278}"/>
                    </a:ext>
                  </a:extLst>
                </p14:cNvPr>
                <p14:cNvContentPartPr/>
                <p14:nvPr/>
              </p14:nvContentPartPr>
              <p14:xfrm>
                <a:off x="2304240" y="1281100"/>
                <a:ext cx="727560" cy="30240"/>
              </p14:xfrm>
            </p:contentPart>
          </mc:Choice>
          <mc:Fallback>
            <p:pic>
              <p:nvPicPr>
                <p:cNvPr id="11" name="Ink 10">
                  <a:extLst>
                    <a:ext uri="{FF2B5EF4-FFF2-40B4-BE49-F238E27FC236}">
                      <a16:creationId xmlns:a16="http://schemas.microsoft.com/office/drawing/2014/main" id="{A63E5152-62C5-EF27-47BE-28F099C6D278}"/>
                    </a:ext>
                  </a:extLst>
                </p:cNvPr>
                <p:cNvPicPr/>
                <p:nvPr/>
              </p:nvPicPr>
              <p:blipFill>
                <a:blip r:embed="rId603"/>
                <a:stretch>
                  <a:fillRect/>
                </a:stretch>
              </p:blipFill>
              <p:spPr>
                <a:xfrm>
                  <a:off x="2286240" y="1263460"/>
                  <a:ext cx="76320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13" name="Ink 12">
                  <a:extLst>
                    <a:ext uri="{FF2B5EF4-FFF2-40B4-BE49-F238E27FC236}">
                      <a16:creationId xmlns:a16="http://schemas.microsoft.com/office/drawing/2014/main" id="{9F29E2F7-2D91-693C-D5F1-08A4C2847A3E}"/>
                    </a:ext>
                  </a:extLst>
                </p14:cNvPr>
                <p14:cNvContentPartPr/>
                <p14:nvPr/>
              </p14:nvContentPartPr>
              <p14:xfrm>
                <a:off x="1397400" y="1310260"/>
                <a:ext cx="665280" cy="53280"/>
              </p14:xfrm>
            </p:contentPart>
          </mc:Choice>
          <mc:Fallback>
            <p:pic>
              <p:nvPicPr>
                <p:cNvPr id="13" name="Ink 12">
                  <a:extLst>
                    <a:ext uri="{FF2B5EF4-FFF2-40B4-BE49-F238E27FC236}">
                      <a16:creationId xmlns:a16="http://schemas.microsoft.com/office/drawing/2014/main" id="{9F29E2F7-2D91-693C-D5F1-08A4C2847A3E}"/>
                    </a:ext>
                  </a:extLst>
                </p:cNvPr>
                <p:cNvPicPr/>
                <p:nvPr/>
              </p:nvPicPr>
              <p:blipFill>
                <a:blip r:embed="rId605"/>
                <a:stretch>
                  <a:fillRect/>
                </a:stretch>
              </p:blipFill>
              <p:spPr>
                <a:xfrm>
                  <a:off x="1379760" y="1292620"/>
                  <a:ext cx="70092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14" name="Ink 13">
                  <a:extLst>
                    <a:ext uri="{FF2B5EF4-FFF2-40B4-BE49-F238E27FC236}">
                      <a16:creationId xmlns:a16="http://schemas.microsoft.com/office/drawing/2014/main" id="{D9E684DF-5417-09EB-C189-0EC8E8FE9605}"/>
                    </a:ext>
                  </a:extLst>
                </p14:cNvPr>
                <p14:cNvContentPartPr/>
                <p14:nvPr/>
              </p14:nvContentPartPr>
              <p14:xfrm>
                <a:off x="960720" y="1312420"/>
                <a:ext cx="400680" cy="33120"/>
              </p14:xfrm>
            </p:contentPart>
          </mc:Choice>
          <mc:Fallback>
            <p:pic>
              <p:nvPicPr>
                <p:cNvPr id="14" name="Ink 13">
                  <a:extLst>
                    <a:ext uri="{FF2B5EF4-FFF2-40B4-BE49-F238E27FC236}">
                      <a16:creationId xmlns:a16="http://schemas.microsoft.com/office/drawing/2014/main" id="{D9E684DF-5417-09EB-C189-0EC8E8FE9605}"/>
                    </a:ext>
                  </a:extLst>
                </p:cNvPr>
                <p:cNvPicPr/>
                <p:nvPr/>
              </p:nvPicPr>
              <p:blipFill>
                <a:blip r:embed="rId607"/>
                <a:stretch>
                  <a:fillRect/>
                </a:stretch>
              </p:blipFill>
              <p:spPr>
                <a:xfrm>
                  <a:off x="943080" y="1294780"/>
                  <a:ext cx="43632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27" name="Ink 26">
                  <a:extLst>
                    <a:ext uri="{FF2B5EF4-FFF2-40B4-BE49-F238E27FC236}">
                      <a16:creationId xmlns:a16="http://schemas.microsoft.com/office/drawing/2014/main" id="{E45751A2-E2E4-E8F4-1A52-DFB7404CFF54}"/>
                    </a:ext>
                  </a:extLst>
                </p14:cNvPr>
                <p14:cNvContentPartPr/>
                <p14:nvPr/>
              </p14:nvContentPartPr>
              <p14:xfrm>
                <a:off x="6696240" y="698980"/>
                <a:ext cx="1556640" cy="597240"/>
              </p14:xfrm>
            </p:contentPart>
          </mc:Choice>
          <mc:Fallback>
            <p:pic>
              <p:nvPicPr>
                <p:cNvPr id="27" name="Ink 26">
                  <a:extLst>
                    <a:ext uri="{FF2B5EF4-FFF2-40B4-BE49-F238E27FC236}">
                      <a16:creationId xmlns:a16="http://schemas.microsoft.com/office/drawing/2014/main" id="{E45751A2-E2E4-E8F4-1A52-DFB7404CFF54}"/>
                    </a:ext>
                  </a:extLst>
                </p:cNvPr>
                <p:cNvPicPr/>
                <p:nvPr/>
              </p:nvPicPr>
              <p:blipFill>
                <a:blip r:embed="rId609"/>
                <a:stretch>
                  <a:fillRect/>
                </a:stretch>
              </p:blipFill>
              <p:spPr>
                <a:xfrm>
                  <a:off x="6678240" y="681340"/>
                  <a:ext cx="1592280" cy="63288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29" name="Ink 28">
                  <a:extLst>
                    <a:ext uri="{FF2B5EF4-FFF2-40B4-BE49-F238E27FC236}">
                      <a16:creationId xmlns:a16="http://schemas.microsoft.com/office/drawing/2014/main" id="{9BFB3605-554E-F5B6-D436-D1730E6C0AF1}"/>
                    </a:ext>
                  </a:extLst>
                </p14:cNvPr>
                <p14:cNvContentPartPr/>
                <p14:nvPr/>
              </p14:nvContentPartPr>
              <p14:xfrm>
                <a:off x="4826760" y="734980"/>
                <a:ext cx="1365480" cy="619920"/>
              </p14:xfrm>
            </p:contentPart>
          </mc:Choice>
          <mc:Fallback>
            <p:pic>
              <p:nvPicPr>
                <p:cNvPr id="29" name="Ink 28">
                  <a:extLst>
                    <a:ext uri="{FF2B5EF4-FFF2-40B4-BE49-F238E27FC236}">
                      <a16:creationId xmlns:a16="http://schemas.microsoft.com/office/drawing/2014/main" id="{9BFB3605-554E-F5B6-D436-D1730E6C0AF1}"/>
                    </a:ext>
                  </a:extLst>
                </p:cNvPr>
                <p:cNvPicPr/>
                <p:nvPr/>
              </p:nvPicPr>
              <p:blipFill>
                <a:blip r:embed="rId611"/>
                <a:stretch>
                  <a:fillRect/>
                </a:stretch>
              </p:blipFill>
              <p:spPr>
                <a:xfrm>
                  <a:off x="4809120" y="717340"/>
                  <a:ext cx="1401120" cy="65556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36" name="Ink 35">
                  <a:extLst>
                    <a:ext uri="{FF2B5EF4-FFF2-40B4-BE49-F238E27FC236}">
                      <a16:creationId xmlns:a16="http://schemas.microsoft.com/office/drawing/2014/main" id="{4631DE5F-AC42-EB9B-A53C-C66810AD6260}"/>
                    </a:ext>
                  </a:extLst>
                </p14:cNvPr>
                <p14:cNvContentPartPr/>
                <p14:nvPr/>
              </p14:nvContentPartPr>
              <p14:xfrm>
                <a:off x="2022360" y="754420"/>
                <a:ext cx="1039680" cy="589320"/>
              </p14:xfrm>
            </p:contentPart>
          </mc:Choice>
          <mc:Fallback>
            <p:pic>
              <p:nvPicPr>
                <p:cNvPr id="36" name="Ink 35">
                  <a:extLst>
                    <a:ext uri="{FF2B5EF4-FFF2-40B4-BE49-F238E27FC236}">
                      <a16:creationId xmlns:a16="http://schemas.microsoft.com/office/drawing/2014/main" id="{4631DE5F-AC42-EB9B-A53C-C66810AD6260}"/>
                    </a:ext>
                  </a:extLst>
                </p:cNvPr>
                <p:cNvPicPr/>
                <p:nvPr/>
              </p:nvPicPr>
              <p:blipFill>
                <a:blip r:embed="rId613"/>
                <a:stretch>
                  <a:fillRect/>
                </a:stretch>
              </p:blipFill>
              <p:spPr>
                <a:xfrm>
                  <a:off x="2004720" y="736780"/>
                  <a:ext cx="1075320" cy="62496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37" name="Ink 36">
                  <a:extLst>
                    <a:ext uri="{FF2B5EF4-FFF2-40B4-BE49-F238E27FC236}">
                      <a16:creationId xmlns:a16="http://schemas.microsoft.com/office/drawing/2014/main" id="{958A3308-0597-D1DE-B1B2-DF21210D4B0C}"/>
                    </a:ext>
                  </a:extLst>
                </p14:cNvPr>
                <p14:cNvContentPartPr/>
                <p14:nvPr/>
              </p14:nvContentPartPr>
              <p14:xfrm>
                <a:off x="2825160" y="743980"/>
                <a:ext cx="778680" cy="574920"/>
              </p14:xfrm>
            </p:contentPart>
          </mc:Choice>
          <mc:Fallback>
            <p:pic>
              <p:nvPicPr>
                <p:cNvPr id="37" name="Ink 36">
                  <a:extLst>
                    <a:ext uri="{FF2B5EF4-FFF2-40B4-BE49-F238E27FC236}">
                      <a16:creationId xmlns:a16="http://schemas.microsoft.com/office/drawing/2014/main" id="{958A3308-0597-D1DE-B1B2-DF21210D4B0C}"/>
                    </a:ext>
                  </a:extLst>
                </p:cNvPr>
                <p:cNvPicPr/>
                <p:nvPr/>
              </p:nvPicPr>
              <p:blipFill>
                <a:blip r:embed="rId615"/>
                <a:stretch>
                  <a:fillRect/>
                </a:stretch>
              </p:blipFill>
              <p:spPr>
                <a:xfrm>
                  <a:off x="2807160" y="726340"/>
                  <a:ext cx="814320" cy="61056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39" name="Ink 38">
                  <a:extLst>
                    <a:ext uri="{FF2B5EF4-FFF2-40B4-BE49-F238E27FC236}">
                      <a16:creationId xmlns:a16="http://schemas.microsoft.com/office/drawing/2014/main" id="{37F5AAB0-A842-9058-6B61-569F6FBEDB1E}"/>
                    </a:ext>
                  </a:extLst>
                </p14:cNvPr>
                <p14:cNvContentPartPr/>
                <p14:nvPr/>
              </p14:nvContentPartPr>
              <p14:xfrm>
                <a:off x="5851680" y="1317460"/>
                <a:ext cx="181800" cy="36000"/>
              </p14:xfrm>
            </p:contentPart>
          </mc:Choice>
          <mc:Fallback>
            <p:pic>
              <p:nvPicPr>
                <p:cNvPr id="39" name="Ink 38">
                  <a:extLst>
                    <a:ext uri="{FF2B5EF4-FFF2-40B4-BE49-F238E27FC236}">
                      <a16:creationId xmlns:a16="http://schemas.microsoft.com/office/drawing/2014/main" id="{37F5AAB0-A842-9058-6B61-569F6FBEDB1E}"/>
                    </a:ext>
                  </a:extLst>
                </p:cNvPr>
                <p:cNvPicPr/>
                <p:nvPr/>
              </p:nvPicPr>
              <p:blipFill>
                <a:blip r:embed="rId617"/>
                <a:stretch>
                  <a:fillRect/>
                </a:stretch>
              </p:blipFill>
              <p:spPr>
                <a:xfrm>
                  <a:off x="5834040" y="1299820"/>
                  <a:ext cx="217440" cy="71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18">
            <p14:nvContentPartPr>
              <p14:cNvPr id="274" name="Ink 273">
                <a:extLst>
                  <a:ext uri="{FF2B5EF4-FFF2-40B4-BE49-F238E27FC236}">
                    <a16:creationId xmlns:a16="http://schemas.microsoft.com/office/drawing/2014/main" id="{E9BCC788-E88F-2DD9-C5C6-4E5BD77BDE5F}"/>
                  </a:ext>
                </a:extLst>
              </p14:cNvPr>
              <p14:cNvContentPartPr/>
              <p14:nvPr/>
            </p14:nvContentPartPr>
            <p14:xfrm>
              <a:off x="7565280" y="1843060"/>
              <a:ext cx="1751400" cy="592560"/>
            </p14:xfrm>
          </p:contentPart>
        </mc:Choice>
        <mc:Fallback>
          <p:pic>
            <p:nvPicPr>
              <p:cNvPr id="274" name="Ink 273">
                <a:extLst>
                  <a:ext uri="{FF2B5EF4-FFF2-40B4-BE49-F238E27FC236}">
                    <a16:creationId xmlns:a16="http://schemas.microsoft.com/office/drawing/2014/main" id="{E9BCC788-E88F-2DD9-C5C6-4E5BD77BDE5F}"/>
                  </a:ext>
                </a:extLst>
              </p:cNvPr>
              <p:cNvPicPr/>
              <p:nvPr/>
            </p:nvPicPr>
            <p:blipFill>
              <a:blip r:embed="rId619"/>
              <a:stretch>
                <a:fillRect/>
              </a:stretch>
            </p:blipFill>
            <p:spPr>
              <a:xfrm>
                <a:off x="7547640" y="1825060"/>
                <a:ext cx="1787040" cy="62820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276" name="Ink 275">
                <a:extLst>
                  <a:ext uri="{FF2B5EF4-FFF2-40B4-BE49-F238E27FC236}">
                    <a16:creationId xmlns:a16="http://schemas.microsoft.com/office/drawing/2014/main" id="{9AC22CE1-1BBE-37D1-03ED-3965FD5A4BF6}"/>
                  </a:ext>
                </a:extLst>
              </p14:cNvPr>
              <p14:cNvContentPartPr/>
              <p14:nvPr/>
            </p14:nvContentPartPr>
            <p14:xfrm>
              <a:off x="2370840" y="2304220"/>
              <a:ext cx="186480" cy="73800"/>
            </p14:xfrm>
          </p:contentPart>
        </mc:Choice>
        <mc:Fallback>
          <p:pic>
            <p:nvPicPr>
              <p:cNvPr id="276" name="Ink 275">
                <a:extLst>
                  <a:ext uri="{FF2B5EF4-FFF2-40B4-BE49-F238E27FC236}">
                    <a16:creationId xmlns:a16="http://schemas.microsoft.com/office/drawing/2014/main" id="{9AC22CE1-1BBE-37D1-03ED-3965FD5A4BF6}"/>
                  </a:ext>
                </a:extLst>
              </p:cNvPr>
              <p:cNvPicPr/>
              <p:nvPr/>
            </p:nvPicPr>
            <p:blipFill>
              <a:blip r:embed="rId621"/>
              <a:stretch>
                <a:fillRect/>
              </a:stretch>
            </p:blipFill>
            <p:spPr>
              <a:xfrm>
                <a:off x="2353200" y="2286580"/>
                <a:ext cx="22212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280" name="Ink 279">
                <a:extLst>
                  <a:ext uri="{FF2B5EF4-FFF2-40B4-BE49-F238E27FC236}">
                    <a16:creationId xmlns:a16="http://schemas.microsoft.com/office/drawing/2014/main" id="{F9742537-BE75-17E9-3945-02B535F8A7B7}"/>
                  </a:ext>
                </a:extLst>
              </p14:cNvPr>
              <p14:cNvContentPartPr/>
              <p14:nvPr/>
            </p14:nvContentPartPr>
            <p14:xfrm>
              <a:off x="4239600" y="2437420"/>
              <a:ext cx="912960" cy="471240"/>
            </p14:xfrm>
          </p:contentPart>
        </mc:Choice>
        <mc:Fallback>
          <p:pic>
            <p:nvPicPr>
              <p:cNvPr id="280" name="Ink 279">
                <a:extLst>
                  <a:ext uri="{FF2B5EF4-FFF2-40B4-BE49-F238E27FC236}">
                    <a16:creationId xmlns:a16="http://schemas.microsoft.com/office/drawing/2014/main" id="{F9742537-BE75-17E9-3945-02B535F8A7B7}"/>
                  </a:ext>
                </a:extLst>
              </p:cNvPr>
              <p:cNvPicPr/>
              <p:nvPr/>
            </p:nvPicPr>
            <p:blipFill>
              <a:blip r:embed="rId623"/>
              <a:stretch>
                <a:fillRect/>
              </a:stretch>
            </p:blipFill>
            <p:spPr>
              <a:xfrm>
                <a:off x="4221960" y="2419780"/>
                <a:ext cx="948600" cy="50688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342" name="Ink 341">
                <a:extLst>
                  <a:ext uri="{FF2B5EF4-FFF2-40B4-BE49-F238E27FC236}">
                    <a16:creationId xmlns:a16="http://schemas.microsoft.com/office/drawing/2014/main" id="{FAF110C4-F10E-0BFA-6ABB-889788DF025D}"/>
                  </a:ext>
                </a:extLst>
              </p14:cNvPr>
              <p14:cNvContentPartPr/>
              <p14:nvPr/>
            </p14:nvContentPartPr>
            <p14:xfrm>
              <a:off x="7270800" y="3981100"/>
              <a:ext cx="952920" cy="608400"/>
            </p14:xfrm>
          </p:contentPart>
        </mc:Choice>
        <mc:Fallback>
          <p:pic>
            <p:nvPicPr>
              <p:cNvPr id="342" name="Ink 341">
                <a:extLst>
                  <a:ext uri="{FF2B5EF4-FFF2-40B4-BE49-F238E27FC236}">
                    <a16:creationId xmlns:a16="http://schemas.microsoft.com/office/drawing/2014/main" id="{FAF110C4-F10E-0BFA-6ABB-889788DF025D}"/>
                  </a:ext>
                </a:extLst>
              </p:cNvPr>
              <p:cNvPicPr/>
              <p:nvPr/>
            </p:nvPicPr>
            <p:blipFill>
              <a:blip r:embed="rId625"/>
              <a:stretch>
                <a:fillRect/>
              </a:stretch>
            </p:blipFill>
            <p:spPr>
              <a:xfrm>
                <a:off x="7253160" y="3963460"/>
                <a:ext cx="988560" cy="64404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59" name="Ink 58">
                <a:extLst>
                  <a:ext uri="{FF2B5EF4-FFF2-40B4-BE49-F238E27FC236}">
                    <a16:creationId xmlns:a16="http://schemas.microsoft.com/office/drawing/2014/main" id="{F23C0006-7AA3-384D-B453-85C110F26A70}"/>
                  </a:ext>
                </a:extLst>
              </p14:cNvPr>
              <p14:cNvContentPartPr/>
              <p14:nvPr/>
            </p14:nvContentPartPr>
            <p14:xfrm>
              <a:off x="8201400" y="2899300"/>
              <a:ext cx="944640" cy="53640"/>
            </p14:xfrm>
          </p:contentPart>
        </mc:Choice>
        <mc:Fallback>
          <p:pic>
            <p:nvPicPr>
              <p:cNvPr id="59" name="Ink 58">
                <a:extLst>
                  <a:ext uri="{FF2B5EF4-FFF2-40B4-BE49-F238E27FC236}">
                    <a16:creationId xmlns:a16="http://schemas.microsoft.com/office/drawing/2014/main" id="{F23C0006-7AA3-384D-B453-85C110F26A70}"/>
                  </a:ext>
                </a:extLst>
              </p:cNvPr>
              <p:cNvPicPr/>
              <p:nvPr/>
            </p:nvPicPr>
            <p:blipFill>
              <a:blip r:embed="rId627"/>
              <a:stretch>
                <a:fillRect/>
              </a:stretch>
            </p:blipFill>
            <p:spPr>
              <a:xfrm>
                <a:off x="8183760" y="2881660"/>
                <a:ext cx="9802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60" name="Ink 59">
                <a:extLst>
                  <a:ext uri="{FF2B5EF4-FFF2-40B4-BE49-F238E27FC236}">
                    <a16:creationId xmlns:a16="http://schemas.microsoft.com/office/drawing/2014/main" id="{53FC9A2B-D8A5-76B4-D7D8-F41B7E65313F}"/>
                  </a:ext>
                </a:extLst>
              </p14:cNvPr>
              <p14:cNvContentPartPr/>
              <p14:nvPr/>
            </p14:nvContentPartPr>
            <p14:xfrm>
              <a:off x="7454400" y="2872660"/>
              <a:ext cx="501840" cy="46800"/>
            </p14:xfrm>
          </p:contentPart>
        </mc:Choice>
        <mc:Fallback>
          <p:pic>
            <p:nvPicPr>
              <p:cNvPr id="60" name="Ink 59">
                <a:extLst>
                  <a:ext uri="{FF2B5EF4-FFF2-40B4-BE49-F238E27FC236}">
                    <a16:creationId xmlns:a16="http://schemas.microsoft.com/office/drawing/2014/main" id="{53FC9A2B-D8A5-76B4-D7D8-F41B7E65313F}"/>
                  </a:ext>
                </a:extLst>
              </p:cNvPr>
              <p:cNvPicPr/>
              <p:nvPr/>
            </p:nvPicPr>
            <p:blipFill>
              <a:blip r:embed="rId629"/>
              <a:stretch>
                <a:fillRect/>
              </a:stretch>
            </p:blipFill>
            <p:spPr>
              <a:xfrm>
                <a:off x="7436400" y="2855020"/>
                <a:ext cx="53748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61" name="Ink 60">
                <a:extLst>
                  <a:ext uri="{FF2B5EF4-FFF2-40B4-BE49-F238E27FC236}">
                    <a16:creationId xmlns:a16="http://schemas.microsoft.com/office/drawing/2014/main" id="{FAEEA7F0-2428-4469-714E-4D3AEA04ECA7}"/>
                  </a:ext>
                </a:extLst>
              </p14:cNvPr>
              <p14:cNvContentPartPr/>
              <p14:nvPr/>
            </p14:nvContentPartPr>
            <p14:xfrm>
              <a:off x="6477360" y="2914780"/>
              <a:ext cx="761400" cy="41400"/>
            </p14:xfrm>
          </p:contentPart>
        </mc:Choice>
        <mc:Fallback>
          <p:pic>
            <p:nvPicPr>
              <p:cNvPr id="61" name="Ink 60">
                <a:extLst>
                  <a:ext uri="{FF2B5EF4-FFF2-40B4-BE49-F238E27FC236}">
                    <a16:creationId xmlns:a16="http://schemas.microsoft.com/office/drawing/2014/main" id="{FAEEA7F0-2428-4469-714E-4D3AEA04ECA7}"/>
                  </a:ext>
                </a:extLst>
              </p:cNvPr>
              <p:cNvPicPr/>
              <p:nvPr/>
            </p:nvPicPr>
            <p:blipFill>
              <a:blip r:embed="rId631"/>
              <a:stretch>
                <a:fillRect/>
              </a:stretch>
            </p:blipFill>
            <p:spPr>
              <a:xfrm>
                <a:off x="6459720" y="2897140"/>
                <a:ext cx="79704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63" name="Ink 62">
                <a:extLst>
                  <a:ext uri="{FF2B5EF4-FFF2-40B4-BE49-F238E27FC236}">
                    <a16:creationId xmlns:a16="http://schemas.microsoft.com/office/drawing/2014/main" id="{5157884C-7DAF-6956-502F-17FE33DF3C5C}"/>
                  </a:ext>
                </a:extLst>
              </p14:cNvPr>
              <p14:cNvContentPartPr/>
              <p14:nvPr/>
            </p14:nvContentPartPr>
            <p14:xfrm>
              <a:off x="5183520" y="2901820"/>
              <a:ext cx="1199520" cy="80640"/>
            </p14:xfrm>
          </p:contentPart>
        </mc:Choice>
        <mc:Fallback>
          <p:pic>
            <p:nvPicPr>
              <p:cNvPr id="63" name="Ink 62">
                <a:extLst>
                  <a:ext uri="{FF2B5EF4-FFF2-40B4-BE49-F238E27FC236}">
                    <a16:creationId xmlns:a16="http://schemas.microsoft.com/office/drawing/2014/main" id="{5157884C-7DAF-6956-502F-17FE33DF3C5C}"/>
                  </a:ext>
                </a:extLst>
              </p:cNvPr>
              <p:cNvPicPr/>
              <p:nvPr/>
            </p:nvPicPr>
            <p:blipFill>
              <a:blip r:embed="rId633"/>
              <a:stretch>
                <a:fillRect/>
              </a:stretch>
            </p:blipFill>
            <p:spPr>
              <a:xfrm>
                <a:off x="5165520" y="2883820"/>
                <a:ext cx="12351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256" name="Ink 255">
                <a:extLst>
                  <a:ext uri="{FF2B5EF4-FFF2-40B4-BE49-F238E27FC236}">
                    <a16:creationId xmlns:a16="http://schemas.microsoft.com/office/drawing/2014/main" id="{BAB1D5C7-6B21-C203-F005-CDF1ACCC3859}"/>
                  </a:ext>
                </a:extLst>
              </p14:cNvPr>
              <p14:cNvContentPartPr/>
              <p14:nvPr/>
            </p14:nvContentPartPr>
            <p14:xfrm>
              <a:off x="4336080" y="2899300"/>
              <a:ext cx="727560" cy="48240"/>
            </p14:xfrm>
          </p:contentPart>
        </mc:Choice>
        <mc:Fallback>
          <p:pic>
            <p:nvPicPr>
              <p:cNvPr id="256" name="Ink 255">
                <a:extLst>
                  <a:ext uri="{FF2B5EF4-FFF2-40B4-BE49-F238E27FC236}">
                    <a16:creationId xmlns:a16="http://schemas.microsoft.com/office/drawing/2014/main" id="{BAB1D5C7-6B21-C203-F005-CDF1ACCC3859}"/>
                  </a:ext>
                </a:extLst>
              </p:cNvPr>
              <p:cNvPicPr/>
              <p:nvPr/>
            </p:nvPicPr>
            <p:blipFill>
              <a:blip r:embed="rId635"/>
              <a:stretch>
                <a:fillRect/>
              </a:stretch>
            </p:blipFill>
            <p:spPr>
              <a:xfrm>
                <a:off x="4318080" y="2881660"/>
                <a:ext cx="76320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258" name="Ink 257">
                <a:extLst>
                  <a:ext uri="{FF2B5EF4-FFF2-40B4-BE49-F238E27FC236}">
                    <a16:creationId xmlns:a16="http://schemas.microsoft.com/office/drawing/2014/main" id="{65362866-06DE-1030-1A47-402AFD95D0B0}"/>
                  </a:ext>
                </a:extLst>
              </p14:cNvPr>
              <p14:cNvContentPartPr/>
              <p14:nvPr/>
            </p14:nvContentPartPr>
            <p14:xfrm>
              <a:off x="3716520" y="2861860"/>
              <a:ext cx="475200" cy="56880"/>
            </p14:xfrm>
          </p:contentPart>
        </mc:Choice>
        <mc:Fallback>
          <p:pic>
            <p:nvPicPr>
              <p:cNvPr id="258" name="Ink 257">
                <a:extLst>
                  <a:ext uri="{FF2B5EF4-FFF2-40B4-BE49-F238E27FC236}">
                    <a16:creationId xmlns:a16="http://schemas.microsoft.com/office/drawing/2014/main" id="{65362866-06DE-1030-1A47-402AFD95D0B0}"/>
                  </a:ext>
                </a:extLst>
              </p:cNvPr>
              <p:cNvPicPr/>
              <p:nvPr/>
            </p:nvPicPr>
            <p:blipFill>
              <a:blip r:embed="rId637"/>
              <a:stretch>
                <a:fillRect/>
              </a:stretch>
            </p:blipFill>
            <p:spPr>
              <a:xfrm>
                <a:off x="3698520" y="2843860"/>
                <a:ext cx="51084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260" name="Ink 259">
                <a:extLst>
                  <a:ext uri="{FF2B5EF4-FFF2-40B4-BE49-F238E27FC236}">
                    <a16:creationId xmlns:a16="http://schemas.microsoft.com/office/drawing/2014/main" id="{B12422A1-6946-E966-9082-DFFF75EF7CE3}"/>
                  </a:ext>
                </a:extLst>
              </p14:cNvPr>
              <p14:cNvContentPartPr/>
              <p14:nvPr/>
            </p14:nvContentPartPr>
            <p14:xfrm>
              <a:off x="2052600" y="2942860"/>
              <a:ext cx="703440" cy="40680"/>
            </p14:xfrm>
          </p:contentPart>
        </mc:Choice>
        <mc:Fallback>
          <p:pic>
            <p:nvPicPr>
              <p:cNvPr id="260" name="Ink 259">
                <a:extLst>
                  <a:ext uri="{FF2B5EF4-FFF2-40B4-BE49-F238E27FC236}">
                    <a16:creationId xmlns:a16="http://schemas.microsoft.com/office/drawing/2014/main" id="{B12422A1-6946-E966-9082-DFFF75EF7CE3}"/>
                  </a:ext>
                </a:extLst>
              </p:cNvPr>
              <p:cNvPicPr/>
              <p:nvPr/>
            </p:nvPicPr>
            <p:blipFill>
              <a:blip r:embed="rId639"/>
              <a:stretch>
                <a:fillRect/>
              </a:stretch>
            </p:blipFill>
            <p:spPr>
              <a:xfrm>
                <a:off x="2034600" y="2924860"/>
                <a:ext cx="73908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261" name="Ink 260">
                <a:extLst>
                  <a:ext uri="{FF2B5EF4-FFF2-40B4-BE49-F238E27FC236}">
                    <a16:creationId xmlns:a16="http://schemas.microsoft.com/office/drawing/2014/main" id="{E0FE96DA-5660-8C36-7160-ED868A59890A}"/>
                  </a:ext>
                </a:extLst>
              </p14:cNvPr>
              <p14:cNvContentPartPr/>
              <p14:nvPr/>
            </p14:nvContentPartPr>
            <p14:xfrm>
              <a:off x="938040" y="2894620"/>
              <a:ext cx="887760" cy="77040"/>
            </p14:xfrm>
          </p:contentPart>
        </mc:Choice>
        <mc:Fallback>
          <p:pic>
            <p:nvPicPr>
              <p:cNvPr id="261" name="Ink 260">
                <a:extLst>
                  <a:ext uri="{FF2B5EF4-FFF2-40B4-BE49-F238E27FC236}">
                    <a16:creationId xmlns:a16="http://schemas.microsoft.com/office/drawing/2014/main" id="{E0FE96DA-5660-8C36-7160-ED868A59890A}"/>
                  </a:ext>
                </a:extLst>
              </p:cNvPr>
              <p:cNvPicPr/>
              <p:nvPr/>
            </p:nvPicPr>
            <p:blipFill>
              <a:blip r:embed="rId641"/>
              <a:stretch>
                <a:fillRect/>
              </a:stretch>
            </p:blipFill>
            <p:spPr>
              <a:xfrm>
                <a:off x="920400" y="2876620"/>
                <a:ext cx="92340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41" name="Ink 40">
                <a:extLst>
                  <a:ext uri="{FF2B5EF4-FFF2-40B4-BE49-F238E27FC236}">
                    <a16:creationId xmlns:a16="http://schemas.microsoft.com/office/drawing/2014/main" id="{22D41962-C9FA-F328-0040-67E49AC018DD}"/>
                  </a:ext>
                </a:extLst>
              </p14:cNvPr>
              <p14:cNvContentPartPr/>
              <p14:nvPr/>
            </p14:nvContentPartPr>
            <p14:xfrm>
              <a:off x="2647320" y="1871500"/>
              <a:ext cx="5760" cy="5760"/>
            </p14:xfrm>
          </p:contentPart>
        </mc:Choice>
        <mc:Fallback>
          <p:pic>
            <p:nvPicPr>
              <p:cNvPr id="41" name="Ink 40">
                <a:extLst>
                  <a:ext uri="{FF2B5EF4-FFF2-40B4-BE49-F238E27FC236}">
                    <a16:creationId xmlns:a16="http://schemas.microsoft.com/office/drawing/2014/main" id="{22D41962-C9FA-F328-0040-67E49AC018DD}"/>
                  </a:ext>
                </a:extLst>
              </p:cNvPr>
              <p:cNvPicPr/>
              <p:nvPr/>
            </p:nvPicPr>
            <p:blipFill>
              <a:blip r:embed="rId643"/>
              <a:stretch>
                <a:fillRect/>
              </a:stretch>
            </p:blipFill>
            <p:spPr>
              <a:xfrm>
                <a:off x="2629680" y="1853500"/>
                <a:ext cx="4140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42" name="Ink 41">
                <a:extLst>
                  <a:ext uri="{FF2B5EF4-FFF2-40B4-BE49-F238E27FC236}">
                    <a16:creationId xmlns:a16="http://schemas.microsoft.com/office/drawing/2014/main" id="{0C1456EF-38FE-0B13-6651-7E6FCD6DE09A}"/>
                  </a:ext>
                </a:extLst>
              </p14:cNvPr>
              <p14:cNvContentPartPr/>
              <p14:nvPr/>
            </p14:nvContentPartPr>
            <p14:xfrm>
              <a:off x="1211280" y="1872940"/>
              <a:ext cx="1455480" cy="55080"/>
            </p14:xfrm>
          </p:contentPart>
        </mc:Choice>
        <mc:Fallback>
          <p:pic>
            <p:nvPicPr>
              <p:cNvPr id="42" name="Ink 41">
                <a:extLst>
                  <a:ext uri="{FF2B5EF4-FFF2-40B4-BE49-F238E27FC236}">
                    <a16:creationId xmlns:a16="http://schemas.microsoft.com/office/drawing/2014/main" id="{0C1456EF-38FE-0B13-6651-7E6FCD6DE09A}"/>
                  </a:ext>
                </a:extLst>
              </p:cNvPr>
              <p:cNvPicPr/>
              <p:nvPr/>
            </p:nvPicPr>
            <p:blipFill>
              <a:blip r:embed="rId645"/>
              <a:stretch>
                <a:fillRect/>
              </a:stretch>
            </p:blipFill>
            <p:spPr>
              <a:xfrm>
                <a:off x="1193280" y="1854940"/>
                <a:ext cx="14911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44" name="Ink 43">
                <a:extLst>
                  <a:ext uri="{FF2B5EF4-FFF2-40B4-BE49-F238E27FC236}">
                    <a16:creationId xmlns:a16="http://schemas.microsoft.com/office/drawing/2014/main" id="{90102120-14CE-1CBE-11C6-28D79772E240}"/>
                  </a:ext>
                </a:extLst>
              </p14:cNvPr>
              <p14:cNvContentPartPr/>
              <p14:nvPr/>
            </p14:nvContentPartPr>
            <p14:xfrm>
              <a:off x="8448360" y="2374060"/>
              <a:ext cx="752760" cy="37800"/>
            </p14:xfrm>
          </p:contentPart>
        </mc:Choice>
        <mc:Fallback>
          <p:pic>
            <p:nvPicPr>
              <p:cNvPr id="44" name="Ink 43">
                <a:extLst>
                  <a:ext uri="{FF2B5EF4-FFF2-40B4-BE49-F238E27FC236}">
                    <a16:creationId xmlns:a16="http://schemas.microsoft.com/office/drawing/2014/main" id="{90102120-14CE-1CBE-11C6-28D79772E240}"/>
                  </a:ext>
                </a:extLst>
              </p:cNvPr>
              <p:cNvPicPr/>
              <p:nvPr/>
            </p:nvPicPr>
            <p:blipFill>
              <a:blip r:embed="rId647"/>
              <a:stretch>
                <a:fillRect/>
              </a:stretch>
            </p:blipFill>
            <p:spPr>
              <a:xfrm>
                <a:off x="8430720" y="2356420"/>
                <a:ext cx="78840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45" name="Ink 44">
                <a:extLst>
                  <a:ext uri="{FF2B5EF4-FFF2-40B4-BE49-F238E27FC236}">
                    <a16:creationId xmlns:a16="http://schemas.microsoft.com/office/drawing/2014/main" id="{11E5E1FF-AB7B-CE16-5846-13CAED9D26DC}"/>
                  </a:ext>
                </a:extLst>
              </p14:cNvPr>
              <p14:cNvContentPartPr/>
              <p14:nvPr/>
            </p14:nvContentPartPr>
            <p14:xfrm>
              <a:off x="7708560" y="2408260"/>
              <a:ext cx="443160" cy="15120"/>
            </p14:xfrm>
          </p:contentPart>
        </mc:Choice>
        <mc:Fallback>
          <p:pic>
            <p:nvPicPr>
              <p:cNvPr id="45" name="Ink 44">
                <a:extLst>
                  <a:ext uri="{FF2B5EF4-FFF2-40B4-BE49-F238E27FC236}">
                    <a16:creationId xmlns:a16="http://schemas.microsoft.com/office/drawing/2014/main" id="{11E5E1FF-AB7B-CE16-5846-13CAED9D26DC}"/>
                  </a:ext>
                </a:extLst>
              </p:cNvPr>
              <p:cNvPicPr/>
              <p:nvPr/>
            </p:nvPicPr>
            <p:blipFill>
              <a:blip r:embed="rId649"/>
              <a:stretch>
                <a:fillRect/>
              </a:stretch>
            </p:blipFill>
            <p:spPr>
              <a:xfrm>
                <a:off x="7690920" y="2390260"/>
                <a:ext cx="47880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47" name="Ink 46">
                <a:extLst>
                  <a:ext uri="{FF2B5EF4-FFF2-40B4-BE49-F238E27FC236}">
                    <a16:creationId xmlns:a16="http://schemas.microsoft.com/office/drawing/2014/main" id="{B059D9E0-8961-FD9A-E098-1E84BB49EC52}"/>
                  </a:ext>
                </a:extLst>
              </p14:cNvPr>
              <p14:cNvContentPartPr/>
              <p14:nvPr/>
            </p14:nvContentPartPr>
            <p14:xfrm>
              <a:off x="6418680" y="2369740"/>
              <a:ext cx="1089720" cy="30240"/>
            </p14:xfrm>
          </p:contentPart>
        </mc:Choice>
        <mc:Fallback>
          <p:pic>
            <p:nvPicPr>
              <p:cNvPr id="47" name="Ink 46">
                <a:extLst>
                  <a:ext uri="{FF2B5EF4-FFF2-40B4-BE49-F238E27FC236}">
                    <a16:creationId xmlns:a16="http://schemas.microsoft.com/office/drawing/2014/main" id="{B059D9E0-8961-FD9A-E098-1E84BB49EC52}"/>
                  </a:ext>
                </a:extLst>
              </p:cNvPr>
              <p:cNvPicPr/>
              <p:nvPr/>
            </p:nvPicPr>
            <p:blipFill>
              <a:blip r:embed="rId651"/>
              <a:stretch>
                <a:fillRect/>
              </a:stretch>
            </p:blipFill>
            <p:spPr>
              <a:xfrm>
                <a:off x="6400680" y="2351740"/>
                <a:ext cx="112536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49" name="Ink 48">
                <a:extLst>
                  <a:ext uri="{FF2B5EF4-FFF2-40B4-BE49-F238E27FC236}">
                    <a16:creationId xmlns:a16="http://schemas.microsoft.com/office/drawing/2014/main" id="{68E37661-71CB-A740-FC95-D5CF17EF2C35}"/>
                  </a:ext>
                </a:extLst>
              </p14:cNvPr>
              <p14:cNvContentPartPr/>
              <p14:nvPr/>
            </p14:nvContentPartPr>
            <p14:xfrm>
              <a:off x="5467200" y="2416900"/>
              <a:ext cx="833040" cy="37800"/>
            </p14:xfrm>
          </p:contentPart>
        </mc:Choice>
        <mc:Fallback>
          <p:pic>
            <p:nvPicPr>
              <p:cNvPr id="49" name="Ink 48">
                <a:extLst>
                  <a:ext uri="{FF2B5EF4-FFF2-40B4-BE49-F238E27FC236}">
                    <a16:creationId xmlns:a16="http://schemas.microsoft.com/office/drawing/2014/main" id="{68E37661-71CB-A740-FC95-D5CF17EF2C35}"/>
                  </a:ext>
                </a:extLst>
              </p:cNvPr>
              <p:cNvPicPr/>
              <p:nvPr/>
            </p:nvPicPr>
            <p:blipFill>
              <a:blip r:embed="rId653"/>
              <a:stretch>
                <a:fillRect/>
              </a:stretch>
            </p:blipFill>
            <p:spPr>
              <a:xfrm>
                <a:off x="5449200" y="2399260"/>
                <a:ext cx="86868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51" name="Ink 50">
                <a:extLst>
                  <a:ext uri="{FF2B5EF4-FFF2-40B4-BE49-F238E27FC236}">
                    <a16:creationId xmlns:a16="http://schemas.microsoft.com/office/drawing/2014/main" id="{F79A88D8-012F-6573-C347-6A89B569AA7D}"/>
                  </a:ext>
                </a:extLst>
              </p14:cNvPr>
              <p14:cNvContentPartPr/>
              <p14:nvPr/>
            </p14:nvContentPartPr>
            <p14:xfrm>
              <a:off x="4886880" y="2410780"/>
              <a:ext cx="390240" cy="57240"/>
            </p14:xfrm>
          </p:contentPart>
        </mc:Choice>
        <mc:Fallback>
          <p:pic>
            <p:nvPicPr>
              <p:cNvPr id="51" name="Ink 50">
                <a:extLst>
                  <a:ext uri="{FF2B5EF4-FFF2-40B4-BE49-F238E27FC236}">
                    <a16:creationId xmlns:a16="http://schemas.microsoft.com/office/drawing/2014/main" id="{F79A88D8-012F-6573-C347-6A89B569AA7D}"/>
                  </a:ext>
                </a:extLst>
              </p:cNvPr>
              <p:cNvPicPr/>
              <p:nvPr/>
            </p:nvPicPr>
            <p:blipFill>
              <a:blip r:embed="rId655"/>
              <a:stretch>
                <a:fillRect/>
              </a:stretch>
            </p:blipFill>
            <p:spPr>
              <a:xfrm>
                <a:off x="4869240" y="2392780"/>
                <a:ext cx="42588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52" name="Ink 51">
                <a:extLst>
                  <a:ext uri="{FF2B5EF4-FFF2-40B4-BE49-F238E27FC236}">
                    <a16:creationId xmlns:a16="http://schemas.microsoft.com/office/drawing/2014/main" id="{62660152-43FE-1980-F9B1-7C4204F8C0FA}"/>
                  </a:ext>
                </a:extLst>
              </p14:cNvPr>
              <p14:cNvContentPartPr/>
              <p14:nvPr/>
            </p14:nvContentPartPr>
            <p14:xfrm>
              <a:off x="3990120" y="2383780"/>
              <a:ext cx="742320" cy="37800"/>
            </p14:xfrm>
          </p:contentPart>
        </mc:Choice>
        <mc:Fallback>
          <p:pic>
            <p:nvPicPr>
              <p:cNvPr id="52" name="Ink 51">
                <a:extLst>
                  <a:ext uri="{FF2B5EF4-FFF2-40B4-BE49-F238E27FC236}">
                    <a16:creationId xmlns:a16="http://schemas.microsoft.com/office/drawing/2014/main" id="{62660152-43FE-1980-F9B1-7C4204F8C0FA}"/>
                  </a:ext>
                </a:extLst>
              </p:cNvPr>
              <p:cNvPicPr/>
              <p:nvPr/>
            </p:nvPicPr>
            <p:blipFill>
              <a:blip r:embed="rId657"/>
              <a:stretch>
                <a:fillRect/>
              </a:stretch>
            </p:blipFill>
            <p:spPr>
              <a:xfrm>
                <a:off x="3972480" y="2365780"/>
                <a:ext cx="77796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53" name="Ink 52">
                <a:extLst>
                  <a:ext uri="{FF2B5EF4-FFF2-40B4-BE49-F238E27FC236}">
                    <a16:creationId xmlns:a16="http://schemas.microsoft.com/office/drawing/2014/main" id="{F3CA34F7-78CD-1CFA-E6FD-B6164431C2C0}"/>
                  </a:ext>
                </a:extLst>
              </p14:cNvPr>
              <p14:cNvContentPartPr/>
              <p14:nvPr/>
            </p14:nvContentPartPr>
            <p14:xfrm>
              <a:off x="2473800" y="2384860"/>
              <a:ext cx="1201680" cy="46440"/>
            </p14:xfrm>
          </p:contentPart>
        </mc:Choice>
        <mc:Fallback>
          <p:pic>
            <p:nvPicPr>
              <p:cNvPr id="53" name="Ink 52">
                <a:extLst>
                  <a:ext uri="{FF2B5EF4-FFF2-40B4-BE49-F238E27FC236}">
                    <a16:creationId xmlns:a16="http://schemas.microsoft.com/office/drawing/2014/main" id="{F3CA34F7-78CD-1CFA-E6FD-B6164431C2C0}"/>
                  </a:ext>
                </a:extLst>
              </p:cNvPr>
              <p:cNvPicPr/>
              <p:nvPr/>
            </p:nvPicPr>
            <p:blipFill>
              <a:blip r:embed="rId659"/>
              <a:stretch>
                <a:fillRect/>
              </a:stretch>
            </p:blipFill>
            <p:spPr>
              <a:xfrm>
                <a:off x="2456160" y="2367220"/>
                <a:ext cx="123732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55" name="Ink 54">
                <a:extLst>
                  <a:ext uri="{FF2B5EF4-FFF2-40B4-BE49-F238E27FC236}">
                    <a16:creationId xmlns:a16="http://schemas.microsoft.com/office/drawing/2014/main" id="{AFB0DD12-DDC9-3547-4225-FA8010AA8FAE}"/>
                  </a:ext>
                </a:extLst>
              </p14:cNvPr>
              <p14:cNvContentPartPr/>
              <p14:nvPr/>
            </p14:nvContentPartPr>
            <p14:xfrm>
              <a:off x="2388480" y="1816420"/>
              <a:ext cx="2440800" cy="594720"/>
            </p14:xfrm>
          </p:contentPart>
        </mc:Choice>
        <mc:Fallback>
          <p:pic>
            <p:nvPicPr>
              <p:cNvPr id="55" name="Ink 54">
                <a:extLst>
                  <a:ext uri="{FF2B5EF4-FFF2-40B4-BE49-F238E27FC236}">
                    <a16:creationId xmlns:a16="http://schemas.microsoft.com/office/drawing/2014/main" id="{AFB0DD12-DDC9-3547-4225-FA8010AA8FAE}"/>
                  </a:ext>
                </a:extLst>
              </p:cNvPr>
              <p:cNvPicPr/>
              <p:nvPr/>
            </p:nvPicPr>
            <p:blipFill>
              <a:blip r:embed="rId661"/>
              <a:stretch>
                <a:fillRect/>
              </a:stretch>
            </p:blipFill>
            <p:spPr>
              <a:xfrm>
                <a:off x="2370480" y="1798420"/>
                <a:ext cx="2476440" cy="63036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57" name="Ink 56">
                <a:extLst>
                  <a:ext uri="{FF2B5EF4-FFF2-40B4-BE49-F238E27FC236}">
                    <a16:creationId xmlns:a16="http://schemas.microsoft.com/office/drawing/2014/main" id="{024F152A-D465-42DC-E4E6-00C53F208237}"/>
                  </a:ext>
                </a:extLst>
              </p14:cNvPr>
              <p14:cNvContentPartPr/>
              <p14:nvPr/>
            </p14:nvContentPartPr>
            <p14:xfrm>
              <a:off x="1209120" y="2335540"/>
              <a:ext cx="583920" cy="38160"/>
            </p14:xfrm>
          </p:contentPart>
        </mc:Choice>
        <mc:Fallback>
          <p:pic>
            <p:nvPicPr>
              <p:cNvPr id="57" name="Ink 56">
                <a:extLst>
                  <a:ext uri="{FF2B5EF4-FFF2-40B4-BE49-F238E27FC236}">
                    <a16:creationId xmlns:a16="http://schemas.microsoft.com/office/drawing/2014/main" id="{024F152A-D465-42DC-E4E6-00C53F208237}"/>
                  </a:ext>
                </a:extLst>
              </p:cNvPr>
              <p:cNvPicPr/>
              <p:nvPr/>
            </p:nvPicPr>
            <p:blipFill>
              <a:blip r:embed="rId663"/>
              <a:stretch>
                <a:fillRect/>
              </a:stretch>
            </p:blipFill>
            <p:spPr>
              <a:xfrm>
                <a:off x="1191480" y="2317900"/>
                <a:ext cx="61956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282" name="Ink 281">
                <a:extLst>
                  <a:ext uri="{FF2B5EF4-FFF2-40B4-BE49-F238E27FC236}">
                    <a16:creationId xmlns:a16="http://schemas.microsoft.com/office/drawing/2014/main" id="{9B63FC5D-1BF9-EA84-934F-5F3247704F46}"/>
                  </a:ext>
                </a:extLst>
              </p14:cNvPr>
              <p14:cNvContentPartPr/>
              <p14:nvPr/>
            </p14:nvContentPartPr>
            <p14:xfrm>
              <a:off x="1950000" y="2385220"/>
              <a:ext cx="1060560" cy="587520"/>
            </p14:xfrm>
          </p:contentPart>
        </mc:Choice>
        <mc:Fallback>
          <p:pic>
            <p:nvPicPr>
              <p:cNvPr id="282" name="Ink 281">
                <a:extLst>
                  <a:ext uri="{FF2B5EF4-FFF2-40B4-BE49-F238E27FC236}">
                    <a16:creationId xmlns:a16="http://schemas.microsoft.com/office/drawing/2014/main" id="{9B63FC5D-1BF9-EA84-934F-5F3247704F46}"/>
                  </a:ext>
                </a:extLst>
              </p:cNvPr>
              <p:cNvPicPr/>
              <p:nvPr/>
            </p:nvPicPr>
            <p:blipFill>
              <a:blip r:embed="rId665"/>
              <a:stretch>
                <a:fillRect/>
              </a:stretch>
            </p:blipFill>
            <p:spPr>
              <a:xfrm>
                <a:off x="1932000" y="2367580"/>
                <a:ext cx="1096200" cy="62316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283" name="Ink 282">
                <a:extLst>
                  <a:ext uri="{FF2B5EF4-FFF2-40B4-BE49-F238E27FC236}">
                    <a16:creationId xmlns:a16="http://schemas.microsoft.com/office/drawing/2014/main" id="{30D7584B-D180-447D-177B-D8E5181595C8}"/>
                  </a:ext>
                </a:extLst>
              </p14:cNvPr>
              <p14:cNvContentPartPr/>
              <p14:nvPr/>
            </p14:nvContentPartPr>
            <p14:xfrm>
              <a:off x="885480" y="2350300"/>
              <a:ext cx="1082160" cy="583920"/>
            </p14:xfrm>
          </p:contentPart>
        </mc:Choice>
        <mc:Fallback>
          <p:pic>
            <p:nvPicPr>
              <p:cNvPr id="283" name="Ink 282">
                <a:extLst>
                  <a:ext uri="{FF2B5EF4-FFF2-40B4-BE49-F238E27FC236}">
                    <a16:creationId xmlns:a16="http://schemas.microsoft.com/office/drawing/2014/main" id="{30D7584B-D180-447D-177B-D8E5181595C8}"/>
                  </a:ext>
                </a:extLst>
              </p:cNvPr>
              <p:cNvPicPr/>
              <p:nvPr/>
            </p:nvPicPr>
            <p:blipFill>
              <a:blip r:embed="rId667"/>
              <a:stretch>
                <a:fillRect/>
              </a:stretch>
            </p:blipFill>
            <p:spPr>
              <a:xfrm>
                <a:off x="867480" y="2332300"/>
                <a:ext cx="1117800" cy="61956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344" name="Ink 343">
                <a:extLst>
                  <a:ext uri="{FF2B5EF4-FFF2-40B4-BE49-F238E27FC236}">
                    <a16:creationId xmlns:a16="http://schemas.microsoft.com/office/drawing/2014/main" id="{F3536BA7-5FDE-DFEA-5B74-71F8A12E6BA8}"/>
                  </a:ext>
                </a:extLst>
              </p14:cNvPr>
              <p14:cNvContentPartPr/>
              <p14:nvPr/>
            </p14:nvContentPartPr>
            <p14:xfrm>
              <a:off x="269160" y="2890660"/>
              <a:ext cx="1565280" cy="612720"/>
            </p14:xfrm>
          </p:contentPart>
        </mc:Choice>
        <mc:Fallback>
          <p:pic>
            <p:nvPicPr>
              <p:cNvPr id="344" name="Ink 343">
                <a:extLst>
                  <a:ext uri="{FF2B5EF4-FFF2-40B4-BE49-F238E27FC236}">
                    <a16:creationId xmlns:a16="http://schemas.microsoft.com/office/drawing/2014/main" id="{F3536BA7-5FDE-DFEA-5B74-71F8A12E6BA8}"/>
                  </a:ext>
                </a:extLst>
              </p:cNvPr>
              <p:cNvPicPr/>
              <p:nvPr/>
            </p:nvPicPr>
            <p:blipFill>
              <a:blip r:embed="rId669"/>
              <a:stretch>
                <a:fillRect/>
              </a:stretch>
            </p:blipFill>
            <p:spPr>
              <a:xfrm>
                <a:off x="251520" y="2872660"/>
                <a:ext cx="1600920" cy="64836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346" name="Ink 345">
                <a:extLst>
                  <a:ext uri="{FF2B5EF4-FFF2-40B4-BE49-F238E27FC236}">
                    <a16:creationId xmlns:a16="http://schemas.microsoft.com/office/drawing/2014/main" id="{60A6457C-39FD-A33C-7620-7324B0CF840E}"/>
                  </a:ext>
                </a:extLst>
              </p14:cNvPr>
              <p14:cNvContentPartPr/>
              <p14:nvPr/>
            </p14:nvContentPartPr>
            <p14:xfrm>
              <a:off x="6135720" y="3449020"/>
              <a:ext cx="3218760" cy="589320"/>
            </p14:xfrm>
          </p:contentPart>
        </mc:Choice>
        <mc:Fallback>
          <p:pic>
            <p:nvPicPr>
              <p:cNvPr id="346" name="Ink 345">
                <a:extLst>
                  <a:ext uri="{FF2B5EF4-FFF2-40B4-BE49-F238E27FC236}">
                    <a16:creationId xmlns:a16="http://schemas.microsoft.com/office/drawing/2014/main" id="{60A6457C-39FD-A33C-7620-7324B0CF840E}"/>
                  </a:ext>
                </a:extLst>
              </p:cNvPr>
              <p:cNvPicPr/>
              <p:nvPr/>
            </p:nvPicPr>
            <p:blipFill>
              <a:blip r:embed="rId671"/>
              <a:stretch>
                <a:fillRect/>
              </a:stretch>
            </p:blipFill>
            <p:spPr>
              <a:xfrm>
                <a:off x="6117720" y="3431380"/>
                <a:ext cx="3254400" cy="62496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354" name="Ink 353">
                <a:extLst>
                  <a:ext uri="{FF2B5EF4-FFF2-40B4-BE49-F238E27FC236}">
                    <a16:creationId xmlns:a16="http://schemas.microsoft.com/office/drawing/2014/main" id="{D6A01E9D-C752-8BD5-5C51-3D1864CAE137}"/>
                  </a:ext>
                </a:extLst>
              </p14:cNvPr>
              <p14:cNvContentPartPr/>
              <p14:nvPr/>
            </p14:nvContentPartPr>
            <p14:xfrm>
              <a:off x="6534960" y="3976780"/>
              <a:ext cx="2799360" cy="633960"/>
            </p14:xfrm>
          </p:contentPart>
        </mc:Choice>
        <mc:Fallback>
          <p:pic>
            <p:nvPicPr>
              <p:cNvPr id="354" name="Ink 353">
                <a:extLst>
                  <a:ext uri="{FF2B5EF4-FFF2-40B4-BE49-F238E27FC236}">
                    <a16:creationId xmlns:a16="http://schemas.microsoft.com/office/drawing/2014/main" id="{D6A01E9D-C752-8BD5-5C51-3D1864CAE137}"/>
                  </a:ext>
                </a:extLst>
              </p:cNvPr>
              <p:cNvPicPr/>
              <p:nvPr/>
            </p:nvPicPr>
            <p:blipFill>
              <a:blip r:embed="rId673"/>
              <a:stretch>
                <a:fillRect/>
              </a:stretch>
            </p:blipFill>
            <p:spPr>
              <a:xfrm>
                <a:off x="6517320" y="3958780"/>
                <a:ext cx="2835000" cy="66960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356" name="Ink 355">
                <a:extLst>
                  <a:ext uri="{FF2B5EF4-FFF2-40B4-BE49-F238E27FC236}">
                    <a16:creationId xmlns:a16="http://schemas.microsoft.com/office/drawing/2014/main" id="{01CD26BC-83D4-1DC7-A814-E03C28E488A6}"/>
                  </a:ext>
                </a:extLst>
              </p14:cNvPr>
              <p14:cNvContentPartPr/>
              <p14:nvPr/>
            </p14:nvContentPartPr>
            <p14:xfrm>
              <a:off x="3617520" y="4025740"/>
              <a:ext cx="2893320" cy="525240"/>
            </p14:xfrm>
          </p:contentPart>
        </mc:Choice>
        <mc:Fallback>
          <p:pic>
            <p:nvPicPr>
              <p:cNvPr id="356" name="Ink 355">
                <a:extLst>
                  <a:ext uri="{FF2B5EF4-FFF2-40B4-BE49-F238E27FC236}">
                    <a16:creationId xmlns:a16="http://schemas.microsoft.com/office/drawing/2014/main" id="{01CD26BC-83D4-1DC7-A814-E03C28E488A6}"/>
                  </a:ext>
                </a:extLst>
              </p:cNvPr>
              <p:cNvPicPr/>
              <p:nvPr/>
            </p:nvPicPr>
            <p:blipFill>
              <a:blip r:embed="rId675"/>
              <a:stretch>
                <a:fillRect/>
              </a:stretch>
            </p:blipFill>
            <p:spPr>
              <a:xfrm>
                <a:off x="3599880" y="4007740"/>
                <a:ext cx="2928960" cy="560880"/>
              </a:xfrm>
              <a:prstGeom prst="rect">
                <a:avLst/>
              </a:prstGeom>
            </p:spPr>
          </p:pic>
        </mc:Fallback>
      </mc:AlternateContent>
      <mc:AlternateContent xmlns:mc="http://schemas.openxmlformats.org/markup-compatibility/2006">
        <mc:Choice xmlns:p14="http://schemas.microsoft.com/office/powerpoint/2010/main" Requires="p14">
          <p:contentPart p14:bwMode="auto" r:id="rId676">
            <p14:nvContentPartPr>
              <p14:cNvPr id="319" name="Ink 318">
                <a:extLst>
                  <a:ext uri="{FF2B5EF4-FFF2-40B4-BE49-F238E27FC236}">
                    <a16:creationId xmlns:a16="http://schemas.microsoft.com/office/drawing/2014/main" id="{D1099ABF-F698-7012-4994-51DA17609CEF}"/>
                  </a:ext>
                </a:extLst>
              </p14:cNvPr>
              <p14:cNvContentPartPr/>
              <p14:nvPr/>
            </p14:nvContentPartPr>
            <p14:xfrm>
              <a:off x="8646000" y="5079820"/>
              <a:ext cx="584640" cy="42480"/>
            </p14:xfrm>
          </p:contentPart>
        </mc:Choice>
        <mc:Fallback>
          <p:pic>
            <p:nvPicPr>
              <p:cNvPr id="319" name="Ink 318">
                <a:extLst>
                  <a:ext uri="{FF2B5EF4-FFF2-40B4-BE49-F238E27FC236}">
                    <a16:creationId xmlns:a16="http://schemas.microsoft.com/office/drawing/2014/main" id="{D1099ABF-F698-7012-4994-51DA17609CEF}"/>
                  </a:ext>
                </a:extLst>
              </p:cNvPr>
              <p:cNvPicPr/>
              <p:nvPr/>
            </p:nvPicPr>
            <p:blipFill>
              <a:blip r:embed="rId677"/>
              <a:stretch>
                <a:fillRect/>
              </a:stretch>
            </p:blipFill>
            <p:spPr>
              <a:xfrm>
                <a:off x="8628360" y="5062180"/>
                <a:ext cx="62028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678">
            <p14:nvContentPartPr>
              <p14:cNvPr id="301" name="Ink 300">
                <a:extLst>
                  <a:ext uri="{FF2B5EF4-FFF2-40B4-BE49-F238E27FC236}">
                    <a16:creationId xmlns:a16="http://schemas.microsoft.com/office/drawing/2014/main" id="{222E702D-EC6D-53FF-4367-D98FD5AC0925}"/>
                  </a:ext>
                </a:extLst>
              </p14:cNvPr>
              <p14:cNvContentPartPr/>
              <p14:nvPr/>
            </p14:nvContentPartPr>
            <p14:xfrm>
              <a:off x="8484720" y="4465300"/>
              <a:ext cx="735480" cy="46800"/>
            </p14:xfrm>
          </p:contentPart>
        </mc:Choice>
        <mc:Fallback>
          <p:pic>
            <p:nvPicPr>
              <p:cNvPr id="301" name="Ink 300">
                <a:extLst>
                  <a:ext uri="{FF2B5EF4-FFF2-40B4-BE49-F238E27FC236}">
                    <a16:creationId xmlns:a16="http://schemas.microsoft.com/office/drawing/2014/main" id="{222E702D-EC6D-53FF-4367-D98FD5AC0925}"/>
                  </a:ext>
                </a:extLst>
              </p:cNvPr>
              <p:cNvPicPr/>
              <p:nvPr/>
            </p:nvPicPr>
            <p:blipFill>
              <a:blip r:embed="rId679"/>
              <a:stretch>
                <a:fillRect/>
              </a:stretch>
            </p:blipFill>
            <p:spPr>
              <a:xfrm>
                <a:off x="8466720" y="4447300"/>
                <a:ext cx="77112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303" name="Ink 302">
                <a:extLst>
                  <a:ext uri="{FF2B5EF4-FFF2-40B4-BE49-F238E27FC236}">
                    <a16:creationId xmlns:a16="http://schemas.microsoft.com/office/drawing/2014/main" id="{CEB4728C-DE9B-3ACC-AF43-85368DD77497}"/>
                  </a:ext>
                </a:extLst>
              </p14:cNvPr>
              <p14:cNvContentPartPr/>
              <p14:nvPr/>
            </p14:nvContentPartPr>
            <p14:xfrm>
              <a:off x="7524240" y="4571500"/>
              <a:ext cx="666000" cy="17280"/>
            </p14:xfrm>
          </p:contentPart>
        </mc:Choice>
        <mc:Fallback>
          <p:pic>
            <p:nvPicPr>
              <p:cNvPr id="303" name="Ink 302">
                <a:extLst>
                  <a:ext uri="{FF2B5EF4-FFF2-40B4-BE49-F238E27FC236}">
                    <a16:creationId xmlns:a16="http://schemas.microsoft.com/office/drawing/2014/main" id="{CEB4728C-DE9B-3ACC-AF43-85368DD77497}"/>
                  </a:ext>
                </a:extLst>
              </p:cNvPr>
              <p:cNvPicPr/>
              <p:nvPr/>
            </p:nvPicPr>
            <p:blipFill>
              <a:blip r:embed="rId681"/>
              <a:stretch>
                <a:fillRect/>
              </a:stretch>
            </p:blipFill>
            <p:spPr>
              <a:xfrm>
                <a:off x="7506600" y="4553860"/>
                <a:ext cx="70164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305" name="Ink 304">
                <a:extLst>
                  <a:ext uri="{FF2B5EF4-FFF2-40B4-BE49-F238E27FC236}">
                    <a16:creationId xmlns:a16="http://schemas.microsoft.com/office/drawing/2014/main" id="{9B4CCF7B-1858-D092-03A6-CA864F647B07}"/>
                  </a:ext>
                </a:extLst>
              </p14:cNvPr>
              <p14:cNvContentPartPr/>
              <p14:nvPr/>
            </p14:nvContentPartPr>
            <p14:xfrm>
              <a:off x="6771840" y="4546300"/>
              <a:ext cx="495720" cy="33480"/>
            </p14:xfrm>
          </p:contentPart>
        </mc:Choice>
        <mc:Fallback>
          <p:pic>
            <p:nvPicPr>
              <p:cNvPr id="305" name="Ink 304">
                <a:extLst>
                  <a:ext uri="{FF2B5EF4-FFF2-40B4-BE49-F238E27FC236}">
                    <a16:creationId xmlns:a16="http://schemas.microsoft.com/office/drawing/2014/main" id="{9B4CCF7B-1858-D092-03A6-CA864F647B07}"/>
                  </a:ext>
                </a:extLst>
              </p:cNvPr>
              <p:cNvPicPr/>
              <p:nvPr/>
            </p:nvPicPr>
            <p:blipFill>
              <a:blip r:embed="rId683"/>
              <a:stretch>
                <a:fillRect/>
              </a:stretch>
            </p:blipFill>
            <p:spPr>
              <a:xfrm>
                <a:off x="6754200" y="4528660"/>
                <a:ext cx="53136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307" name="Ink 306">
                <a:extLst>
                  <a:ext uri="{FF2B5EF4-FFF2-40B4-BE49-F238E27FC236}">
                    <a16:creationId xmlns:a16="http://schemas.microsoft.com/office/drawing/2014/main" id="{21A23CDB-468F-BF03-9807-8985FF9A7C44}"/>
                  </a:ext>
                </a:extLst>
              </p14:cNvPr>
              <p14:cNvContentPartPr/>
              <p14:nvPr/>
            </p14:nvContentPartPr>
            <p14:xfrm>
              <a:off x="5656200" y="4508860"/>
              <a:ext cx="934560" cy="48600"/>
            </p14:xfrm>
          </p:contentPart>
        </mc:Choice>
        <mc:Fallback>
          <p:pic>
            <p:nvPicPr>
              <p:cNvPr id="307" name="Ink 306">
                <a:extLst>
                  <a:ext uri="{FF2B5EF4-FFF2-40B4-BE49-F238E27FC236}">
                    <a16:creationId xmlns:a16="http://schemas.microsoft.com/office/drawing/2014/main" id="{21A23CDB-468F-BF03-9807-8985FF9A7C44}"/>
                  </a:ext>
                </a:extLst>
              </p:cNvPr>
              <p:cNvPicPr/>
              <p:nvPr/>
            </p:nvPicPr>
            <p:blipFill>
              <a:blip r:embed="rId685"/>
              <a:stretch>
                <a:fillRect/>
              </a:stretch>
            </p:blipFill>
            <p:spPr>
              <a:xfrm>
                <a:off x="5638200" y="4490860"/>
                <a:ext cx="97020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309" name="Ink 308">
                <a:extLst>
                  <a:ext uri="{FF2B5EF4-FFF2-40B4-BE49-F238E27FC236}">
                    <a16:creationId xmlns:a16="http://schemas.microsoft.com/office/drawing/2014/main" id="{D988C9E2-0C5F-9630-D818-146CBE6AE645}"/>
                  </a:ext>
                </a:extLst>
              </p14:cNvPr>
              <p14:cNvContentPartPr/>
              <p14:nvPr/>
            </p14:nvContentPartPr>
            <p14:xfrm>
              <a:off x="4718760" y="4511380"/>
              <a:ext cx="897120" cy="43560"/>
            </p14:xfrm>
          </p:contentPart>
        </mc:Choice>
        <mc:Fallback>
          <p:pic>
            <p:nvPicPr>
              <p:cNvPr id="309" name="Ink 308">
                <a:extLst>
                  <a:ext uri="{FF2B5EF4-FFF2-40B4-BE49-F238E27FC236}">
                    <a16:creationId xmlns:a16="http://schemas.microsoft.com/office/drawing/2014/main" id="{D988C9E2-0C5F-9630-D818-146CBE6AE645}"/>
                  </a:ext>
                </a:extLst>
              </p:cNvPr>
              <p:cNvPicPr/>
              <p:nvPr/>
            </p:nvPicPr>
            <p:blipFill>
              <a:blip r:embed="rId687"/>
              <a:stretch>
                <a:fillRect/>
              </a:stretch>
            </p:blipFill>
            <p:spPr>
              <a:xfrm>
                <a:off x="4700760" y="4493380"/>
                <a:ext cx="93276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311" name="Ink 310">
                <a:extLst>
                  <a:ext uri="{FF2B5EF4-FFF2-40B4-BE49-F238E27FC236}">
                    <a16:creationId xmlns:a16="http://schemas.microsoft.com/office/drawing/2014/main" id="{D6264A8C-5274-47F9-E26A-17DC8B200C83}"/>
                  </a:ext>
                </a:extLst>
              </p14:cNvPr>
              <p14:cNvContentPartPr/>
              <p14:nvPr/>
            </p14:nvContentPartPr>
            <p14:xfrm>
              <a:off x="3799320" y="4502020"/>
              <a:ext cx="775440" cy="23760"/>
            </p14:xfrm>
          </p:contentPart>
        </mc:Choice>
        <mc:Fallback>
          <p:pic>
            <p:nvPicPr>
              <p:cNvPr id="311" name="Ink 310">
                <a:extLst>
                  <a:ext uri="{FF2B5EF4-FFF2-40B4-BE49-F238E27FC236}">
                    <a16:creationId xmlns:a16="http://schemas.microsoft.com/office/drawing/2014/main" id="{D6264A8C-5274-47F9-E26A-17DC8B200C83}"/>
                  </a:ext>
                </a:extLst>
              </p:cNvPr>
              <p:cNvPicPr/>
              <p:nvPr/>
            </p:nvPicPr>
            <p:blipFill>
              <a:blip r:embed="rId689"/>
              <a:stretch>
                <a:fillRect/>
              </a:stretch>
            </p:blipFill>
            <p:spPr>
              <a:xfrm>
                <a:off x="3781320" y="4484020"/>
                <a:ext cx="81108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313" name="Ink 312">
                <a:extLst>
                  <a:ext uri="{FF2B5EF4-FFF2-40B4-BE49-F238E27FC236}">
                    <a16:creationId xmlns:a16="http://schemas.microsoft.com/office/drawing/2014/main" id="{AC84CD6D-2044-E6EA-97DC-93699AE83226}"/>
                  </a:ext>
                </a:extLst>
              </p14:cNvPr>
              <p14:cNvContentPartPr/>
              <p14:nvPr/>
            </p14:nvContentPartPr>
            <p14:xfrm>
              <a:off x="3053400" y="4534060"/>
              <a:ext cx="483120" cy="46800"/>
            </p14:xfrm>
          </p:contentPart>
        </mc:Choice>
        <mc:Fallback>
          <p:pic>
            <p:nvPicPr>
              <p:cNvPr id="313" name="Ink 312">
                <a:extLst>
                  <a:ext uri="{FF2B5EF4-FFF2-40B4-BE49-F238E27FC236}">
                    <a16:creationId xmlns:a16="http://schemas.microsoft.com/office/drawing/2014/main" id="{AC84CD6D-2044-E6EA-97DC-93699AE83226}"/>
                  </a:ext>
                </a:extLst>
              </p:cNvPr>
              <p:cNvPicPr/>
              <p:nvPr/>
            </p:nvPicPr>
            <p:blipFill>
              <a:blip r:embed="rId691"/>
              <a:stretch>
                <a:fillRect/>
              </a:stretch>
            </p:blipFill>
            <p:spPr>
              <a:xfrm>
                <a:off x="3035400" y="4516060"/>
                <a:ext cx="51876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314" name="Ink 313">
                <a:extLst>
                  <a:ext uri="{FF2B5EF4-FFF2-40B4-BE49-F238E27FC236}">
                    <a16:creationId xmlns:a16="http://schemas.microsoft.com/office/drawing/2014/main" id="{F6529487-0E48-59C6-3762-F4CD44115F29}"/>
                  </a:ext>
                </a:extLst>
              </p14:cNvPr>
              <p14:cNvContentPartPr/>
              <p14:nvPr/>
            </p14:nvContentPartPr>
            <p14:xfrm>
              <a:off x="2512680" y="4549540"/>
              <a:ext cx="290160" cy="32760"/>
            </p14:xfrm>
          </p:contentPart>
        </mc:Choice>
        <mc:Fallback>
          <p:pic>
            <p:nvPicPr>
              <p:cNvPr id="314" name="Ink 313">
                <a:extLst>
                  <a:ext uri="{FF2B5EF4-FFF2-40B4-BE49-F238E27FC236}">
                    <a16:creationId xmlns:a16="http://schemas.microsoft.com/office/drawing/2014/main" id="{F6529487-0E48-59C6-3762-F4CD44115F29}"/>
                  </a:ext>
                </a:extLst>
              </p:cNvPr>
              <p:cNvPicPr/>
              <p:nvPr/>
            </p:nvPicPr>
            <p:blipFill>
              <a:blip r:embed="rId693"/>
              <a:stretch>
                <a:fillRect/>
              </a:stretch>
            </p:blipFill>
            <p:spPr>
              <a:xfrm>
                <a:off x="2494680" y="4531540"/>
                <a:ext cx="32580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315" name="Ink 314">
                <a:extLst>
                  <a:ext uri="{FF2B5EF4-FFF2-40B4-BE49-F238E27FC236}">
                    <a16:creationId xmlns:a16="http://schemas.microsoft.com/office/drawing/2014/main" id="{B480F8A6-8D28-0DB7-9403-A6F4A57BAA15}"/>
                  </a:ext>
                </a:extLst>
              </p14:cNvPr>
              <p14:cNvContentPartPr/>
              <p14:nvPr/>
            </p14:nvContentPartPr>
            <p14:xfrm>
              <a:off x="1501800" y="4499500"/>
              <a:ext cx="788760" cy="50400"/>
            </p14:xfrm>
          </p:contentPart>
        </mc:Choice>
        <mc:Fallback>
          <p:pic>
            <p:nvPicPr>
              <p:cNvPr id="315" name="Ink 314">
                <a:extLst>
                  <a:ext uri="{FF2B5EF4-FFF2-40B4-BE49-F238E27FC236}">
                    <a16:creationId xmlns:a16="http://schemas.microsoft.com/office/drawing/2014/main" id="{B480F8A6-8D28-0DB7-9403-A6F4A57BAA15}"/>
                  </a:ext>
                </a:extLst>
              </p:cNvPr>
              <p:cNvPicPr/>
              <p:nvPr/>
            </p:nvPicPr>
            <p:blipFill>
              <a:blip r:embed="rId695"/>
              <a:stretch>
                <a:fillRect/>
              </a:stretch>
            </p:blipFill>
            <p:spPr>
              <a:xfrm>
                <a:off x="1483800" y="4481860"/>
                <a:ext cx="82440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317" name="Ink 316">
                <a:extLst>
                  <a:ext uri="{FF2B5EF4-FFF2-40B4-BE49-F238E27FC236}">
                    <a16:creationId xmlns:a16="http://schemas.microsoft.com/office/drawing/2014/main" id="{C7AB8478-B35B-844A-A5C7-DECA72CE97B0}"/>
                  </a:ext>
                </a:extLst>
              </p14:cNvPr>
              <p14:cNvContentPartPr/>
              <p14:nvPr/>
            </p14:nvContentPartPr>
            <p14:xfrm>
              <a:off x="293640" y="4462420"/>
              <a:ext cx="1050120" cy="83520"/>
            </p14:xfrm>
          </p:contentPart>
        </mc:Choice>
        <mc:Fallback>
          <p:pic>
            <p:nvPicPr>
              <p:cNvPr id="317" name="Ink 316">
                <a:extLst>
                  <a:ext uri="{FF2B5EF4-FFF2-40B4-BE49-F238E27FC236}">
                    <a16:creationId xmlns:a16="http://schemas.microsoft.com/office/drawing/2014/main" id="{C7AB8478-B35B-844A-A5C7-DECA72CE97B0}"/>
                  </a:ext>
                </a:extLst>
              </p:cNvPr>
              <p:cNvPicPr/>
              <p:nvPr/>
            </p:nvPicPr>
            <p:blipFill>
              <a:blip r:embed="rId697"/>
              <a:stretch>
                <a:fillRect/>
              </a:stretch>
            </p:blipFill>
            <p:spPr>
              <a:xfrm>
                <a:off x="276000" y="4444780"/>
                <a:ext cx="10857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288" name="Ink 287">
                <a:extLst>
                  <a:ext uri="{FF2B5EF4-FFF2-40B4-BE49-F238E27FC236}">
                    <a16:creationId xmlns:a16="http://schemas.microsoft.com/office/drawing/2014/main" id="{88CF60CC-C7A3-A659-3B61-DE36D0BC8B50}"/>
                  </a:ext>
                </a:extLst>
              </p14:cNvPr>
              <p14:cNvContentPartPr/>
              <p14:nvPr/>
            </p14:nvContentPartPr>
            <p14:xfrm>
              <a:off x="8628000" y="3970300"/>
              <a:ext cx="750960" cy="63000"/>
            </p14:xfrm>
          </p:contentPart>
        </mc:Choice>
        <mc:Fallback>
          <p:pic>
            <p:nvPicPr>
              <p:cNvPr id="288" name="Ink 287">
                <a:extLst>
                  <a:ext uri="{FF2B5EF4-FFF2-40B4-BE49-F238E27FC236}">
                    <a16:creationId xmlns:a16="http://schemas.microsoft.com/office/drawing/2014/main" id="{88CF60CC-C7A3-A659-3B61-DE36D0BC8B50}"/>
                  </a:ext>
                </a:extLst>
              </p:cNvPr>
              <p:cNvPicPr/>
              <p:nvPr/>
            </p:nvPicPr>
            <p:blipFill>
              <a:blip r:embed="rId699"/>
              <a:stretch>
                <a:fillRect/>
              </a:stretch>
            </p:blipFill>
            <p:spPr>
              <a:xfrm>
                <a:off x="8610360" y="3952300"/>
                <a:ext cx="7866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289" name="Ink 288">
                <a:extLst>
                  <a:ext uri="{FF2B5EF4-FFF2-40B4-BE49-F238E27FC236}">
                    <a16:creationId xmlns:a16="http://schemas.microsoft.com/office/drawing/2014/main" id="{C8DE9A52-9329-CE30-861E-60E5504F3DC9}"/>
                  </a:ext>
                </a:extLst>
              </p14:cNvPr>
              <p14:cNvContentPartPr/>
              <p14:nvPr/>
            </p14:nvContentPartPr>
            <p14:xfrm>
              <a:off x="7419480" y="3989380"/>
              <a:ext cx="1049760" cy="26640"/>
            </p14:xfrm>
          </p:contentPart>
        </mc:Choice>
        <mc:Fallback>
          <p:pic>
            <p:nvPicPr>
              <p:cNvPr id="289" name="Ink 288">
                <a:extLst>
                  <a:ext uri="{FF2B5EF4-FFF2-40B4-BE49-F238E27FC236}">
                    <a16:creationId xmlns:a16="http://schemas.microsoft.com/office/drawing/2014/main" id="{C8DE9A52-9329-CE30-861E-60E5504F3DC9}"/>
                  </a:ext>
                </a:extLst>
              </p:cNvPr>
              <p:cNvPicPr/>
              <p:nvPr/>
            </p:nvPicPr>
            <p:blipFill>
              <a:blip r:embed="rId701"/>
              <a:stretch>
                <a:fillRect/>
              </a:stretch>
            </p:blipFill>
            <p:spPr>
              <a:xfrm>
                <a:off x="7401840" y="3971380"/>
                <a:ext cx="108540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702">
            <p14:nvContentPartPr>
              <p14:cNvPr id="290" name="Ink 289">
                <a:extLst>
                  <a:ext uri="{FF2B5EF4-FFF2-40B4-BE49-F238E27FC236}">
                    <a16:creationId xmlns:a16="http://schemas.microsoft.com/office/drawing/2014/main" id="{BFEBC2C1-2E5A-BF85-8A57-7B9046DD6E0D}"/>
                  </a:ext>
                </a:extLst>
              </p14:cNvPr>
              <p14:cNvContentPartPr/>
              <p14:nvPr/>
            </p14:nvContentPartPr>
            <p14:xfrm>
              <a:off x="6231120" y="3989020"/>
              <a:ext cx="921240" cy="38520"/>
            </p14:xfrm>
          </p:contentPart>
        </mc:Choice>
        <mc:Fallback>
          <p:pic>
            <p:nvPicPr>
              <p:cNvPr id="290" name="Ink 289">
                <a:extLst>
                  <a:ext uri="{FF2B5EF4-FFF2-40B4-BE49-F238E27FC236}">
                    <a16:creationId xmlns:a16="http://schemas.microsoft.com/office/drawing/2014/main" id="{BFEBC2C1-2E5A-BF85-8A57-7B9046DD6E0D}"/>
                  </a:ext>
                </a:extLst>
              </p:cNvPr>
              <p:cNvPicPr/>
              <p:nvPr/>
            </p:nvPicPr>
            <p:blipFill>
              <a:blip r:embed="rId703"/>
              <a:stretch>
                <a:fillRect/>
              </a:stretch>
            </p:blipFill>
            <p:spPr>
              <a:xfrm>
                <a:off x="6213120" y="3971020"/>
                <a:ext cx="95688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704">
            <p14:nvContentPartPr>
              <p14:cNvPr id="292" name="Ink 291">
                <a:extLst>
                  <a:ext uri="{FF2B5EF4-FFF2-40B4-BE49-F238E27FC236}">
                    <a16:creationId xmlns:a16="http://schemas.microsoft.com/office/drawing/2014/main" id="{2590897D-C1A3-F674-D03C-7F29AA7070DF}"/>
                  </a:ext>
                </a:extLst>
              </p14:cNvPr>
              <p14:cNvContentPartPr/>
              <p14:nvPr/>
            </p14:nvContentPartPr>
            <p14:xfrm>
              <a:off x="5662320" y="3969580"/>
              <a:ext cx="423720" cy="41040"/>
            </p14:xfrm>
          </p:contentPart>
        </mc:Choice>
        <mc:Fallback>
          <p:pic>
            <p:nvPicPr>
              <p:cNvPr id="292" name="Ink 291">
                <a:extLst>
                  <a:ext uri="{FF2B5EF4-FFF2-40B4-BE49-F238E27FC236}">
                    <a16:creationId xmlns:a16="http://schemas.microsoft.com/office/drawing/2014/main" id="{2590897D-C1A3-F674-D03C-7F29AA7070DF}"/>
                  </a:ext>
                </a:extLst>
              </p:cNvPr>
              <p:cNvPicPr/>
              <p:nvPr/>
            </p:nvPicPr>
            <p:blipFill>
              <a:blip r:embed="rId705"/>
              <a:stretch>
                <a:fillRect/>
              </a:stretch>
            </p:blipFill>
            <p:spPr>
              <a:xfrm>
                <a:off x="5644320" y="3951940"/>
                <a:ext cx="45936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706">
            <p14:nvContentPartPr>
              <p14:cNvPr id="293" name="Ink 292">
                <a:extLst>
                  <a:ext uri="{FF2B5EF4-FFF2-40B4-BE49-F238E27FC236}">
                    <a16:creationId xmlns:a16="http://schemas.microsoft.com/office/drawing/2014/main" id="{826DCE06-8B8A-14BF-F022-0882F90B9D76}"/>
                  </a:ext>
                </a:extLst>
              </p14:cNvPr>
              <p14:cNvContentPartPr/>
              <p14:nvPr/>
            </p14:nvContentPartPr>
            <p14:xfrm>
              <a:off x="4972920" y="3965260"/>
              <a:ext cx="379800" cy="50040"/>
            </p14:xfrm>
          </p:contentPart>
        </mc:Choice>
        <mc:Fallback>
          <p:pic>
            <p:nvPicPr>
              <p:cNvPr id="293" name="Ink 292">
                <a:extLst>
                  <a:ext uri="{FF2B5EF4-FFF2-40B4-BE49-F238E27FC236}">
                    <a16:creationId xmlns:a16="http://schemas.microsoft.com/office/drawing/2014/main" id="{826DCE06-8B8A-14BF-F022-0882F90B9D76}"/>
                  </a:ext>
                </a:extLst>
              </p:cNvPr>
              <p:cNvPicPr/>
              <p:nvPr/>
            </p:nvPicPr>
            <p:blipFill>
              <a:blip r:embed="rId707"/>
              <a:stretch>
                <a:fillRect/>
              </a:stretch>
            </p:blipFill>
            <p:spPr>
              <a:xfrm>
                <a:off x="4955280" y="3947260"/>
                <a:ext cx="4154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708">
            <p14:nvContentPartPr>
              <p14:cNvPr id="294" name="Ink 293">
                <a:extLst>
                  <a:ext uri="{FF2B5EF4-FFF2-40B4-BE49-F238E27FC236}">
                    <a16:creationId xmlns:a16="http://schemas.microsoft.com/office/drawing/2014/main" id="{F9A11FA0-CC60-7C42-87EB-1F29401CD0ED}"/>
                  </a:ext>
                </a:extLst>
              </p14:cNvPr>
              <p14:cNvContentPartPr/>
              <p14:nvPr/>
            </p14:nvContentPartPr>
            <p14:xfrm>
              <a:off x="4343280" y="4000900"/>
              <a:ext cx="480960" cy="42840"/>
            </p14:xfrm>
          </p:contentPart>
        </mc:Choice>
        <mc:Fallback>
          <p:pic>
            <p:nvPicPr>
              <p:cNvPr id="294" name="Ink 293">
                <a:extLst>
                  <a:ext uri="{FF2B5EF4-FFF2-40B4-BE49-F238E27FC236}">
                    <a16:creationId xmlns:a16="http://schemas.microsoft.com/office/drawing/2014/main" id="{F9A11FA0-CC60-7C42-87EB-1F29401CD0ED}"/>
                  </a:ext>
                </a:extLst>
              </p:cNvPr>
              <p:cNvPicPr/>
              <p:nvPr/>
            </p:nvPicPr>
            <p:blipFill>
              <a:blip r:embed="rId709"/>
              <a:stretch>
                <a:fillRect/>
              </a:stretch>
            </p:blipFill>
            <p:spPr>
              <a:xfrm>
                <a:off x="4325640" y="3983260"/>
                <a:ext cx="51660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710">
            <p14:nvContentPartPr>
              <p14:cNvPr id="295" name="Ink 294">
                <a:extLst>
                  <a:ext uri="{FF2B5EF4-FFF2-40B4-BE49-F238E27FC236}">
                    <a16:creationId xmlns:a16="http://schemas.microsoft.com/office/drawing/2014/main" id="{E2E1293C-65A6-7CEE-CF56-8D0E3B364D97}"/>
                  </a:ext>
                </a:extLst>
              </p14:cNvPr>
              <p14:cNvContentPartPr/>
              <p14:nvPr/>
            </p14:nvContentPartPr>
            <p14:xfrm>
              <a:off x="3376680" y="3931780"/>
              <a:ext cx="698760" cy="63000"/>
            </p14:xfrm>
          </p:contentPart>
        </mc:Choice>
        <mc:Fallback>
          <p:pic>
            <p:nvPicPr>
              <p:cNvPr id="295" name="Ink 294">
                <a:extLst>
                  <a:ext uri="{FF2B5EF4-FFF2-40B4-BE49-F238E27FC236}">
                    <a16:creationId xmlns:a16="http://schemas.microsoft.com/office/drawing/2014/main" id="{E2E1293C-65A6-7CEE-CF56-8D0E3B364D97}"/>
                  </a:ext>
                </a:extLst>
              </p:cNvPr>
              <p:cNvPicPr/>
              <p:nvPr/>
            </p:nvPicPr>
            <p:blipFill>
              <a:blip r:embed="rId711"/>
              <a:stretch>
                <a:fillRect/>
              </a:stretch>
            </p:blipFill>
            <p:spPr>
              <a:xfrm>
                <a:off x="3358680" y="3913780"/>
                <a:ext cx="7344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712">
            <p14:nvContentPartPr>
              <p14:cNvPr id="296" name="Ink 295">
                <a:extLst>
                  <a:ext uri="{FF2B5EF4-FFF2-40B4-BE49-F238E27FC236}">
                    <a16:creationId xmlns:a16="http://schemas.microsoft.com/office/drawing/2014/main" id="{977CE083-3A37-6A2D-03A8-9309F7BFAFE2}"/>
                  </a:ext>
                </a:extLst>
              </p14:cNvPr>
              <p14:cNvContentPartPr/>
              <p14:nvPr/>
            </p14:nvContentPartPr>
            <p14:xfrm>
              <a:off x="2773680" y="4031140"/>
              <a:ext cx="239400" cy="12240"/>
            </p14:xfrm>
          </p:contentPart>
        </mc:Choice>
        <mc:Fallback>
          <p:pic>
            <p:nvPicPr>
              <p:cNvPr id="296" name="Ink 295">
                <a:extLst>
                  <a:ext uri="{FF2B5EF4-FFF2-40B4-BE49-F238E27FC236}">
                    <a16:creationId xmlns:a16="http://schemas.microsoft.com/office/drawing/2014/main" id="{977CE083-3A37-6A2D-03A8-9309F7BFAFE2}"/>
                  </a:ext>
                </a:extLst>
              </p:cNvPr>
              <p:cNvPicPr/>
              <p:nvPr/>
            </p:nvPicPr>
            <p:blipFill>
              <a:blip r:embed="rId713"/>
              <a:stretch>
                <a:fillRect/>
              </a:stretch>
            </p:blipFill>
            <p:spPr>
              <a:xfrm>
                <a:off x="2755680" y="4013140"/>
                <a:ext cx="27504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714">
            <p14:nvContentPartPr>
              <p14:cNvPr id="298" name="Ink 297">
                <a:extLst>
                  <a:ext uri="{FF2B5EF4-FFF2-40B4-BE49-F238E27FC236}">
                    <a16:creationId xmlns:a16="http://schemas.microsoft.com/office/drawing/2014/main" id="{747E7B16-8C75-AFE1-3B6F-AFC37FCE6D3E}"/>
                  </a:ext>
                </a:extLst>
              </p14:cNvPr>
              <p14:cNvContentPartPr/>
              <p14:nvPr/>
            </p14:nvContentPartPr>
            <p14:xfrm>
              <a:off x="2235480" y="3968140"/>
              <a:ext cx="303480" cy="21240"/>
            </p14:xfrm>
          </p:contentPart>
        </mc:Choice>
        <mc:Fallback>
          <p:pic>
            <p:nvPicPr>
              <p:cNvPr id="298" name="Ink 297">
                <a:extLst>
                  <a:ext uri="{FF2B5EF4-FFF2-40B4-BE49-F238E27FC236}">
                    <a16:creationId xmlns:a16="http://schemas.microsoft.com/office/drawing/2014/main" id="{747E7B16-8C75-AFE1-3B6F-AFC37FCE6D3E}"/>
                  </a:ext>
                </a:extLst>
              </p:cNvPr>
              <p:cNvPicPr/>
              <p:nvPr/>
            </p:nvPicPr>
            <p:blipFill>
              <a:blip r:embed="rId715"/>
              <a:stretch>
                <a:fillRect/>
              </a:stretch>
            </p:blipFill>
            <p:spPr>
              <a:xfrm>
                <a:off x="2217480" y="3950140"/>
                <a:ext cx="33912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716">
            <p14:nvContentPartPr>
              <p14:cNvPr id="299" name="Ink 298">
                <a:extLst>
                  <a:ext uri="{FF2B5EF4-FFF2-40B4-BE49-F238E27FC236}">
                    <a16:creationId xmlns:a16="http://schemas.microsoft.com/office/drawing/2014/main" id="{7F4CF3E5-EE71-1CF2-1A2C-FF64305FDC48}"/>
                  </a:ext>
                </a:extLst>
              </p14:cNvPr>
              <p14:cNvContentPartPr/>
              <p14:nvPr/>
            </p14:nvContentPartPr>
            <p14:xfrm>
              <a:off x="1322520" y="4012780"/>
              <a:ext cx="590040" cy="24840"/>
            </p14:xfrm>
          </p:contentPart>
        </mc:Choice>
        <mc:Fallback>
          <p:pic>
            <p:nvPicPr>
              <p:cNvPr id="299" name="Ink 298">
                <a:extLst>
                  <a:ext uri="{FF2B5EF4-FFF2-40B4-BE49-F238E27FC236}">
                    <a16:creationId xmlns:a16="http://schemas.microsoft.com/office/drawing/2014/main" id="{7F4CF3E5-EE71-1CF2-1A2C-FF64305FDC48}"/>
                  </a:ext>
                </a:extLst>
              </p:cNvPr>
              <p:cNvPicPr/>
              <p:nvPr/>
            </p:nvPicPr>
            <p:blipFill>
              <a:blip r:embed="rId717"/>
              <a:stretch>
                <a:fillRect/>
              </a:stretch>
            </p:blipFill>
            <p:spPr>
              <a:xfrm>
                <a:off x="1304880" y="3995140"/>
                <a:ext cx="62568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718">
            <p14:nvContentPartPr>
              <p14:cNvPr id="263" name="Ink 262">
                <a:extLst>
                  <a:ext uri="{FF2B5EF4-FFF2-40B4-BE49-F238E27FC236}">
                    <a16:creationId xmlns:a16="http://schemas.microsoft.com/office/drawing/2014/main" id="{65ABC987-31DD-A05C-0827-DB90AA7FB2E4}"/>
                  </a:ext>
                </a:extLst>
              </p14:cNvPr>
              <p14:cNvContentPartPr/>
              <p14:nvPr/>
            </p14:nvContentPartPr>
            <p14:xfrm>
              <a:off x="8503440" y="3488260"/>
              <a:ext cx="628560" cy="36720"/>
            </p14:xfrm>
          </p:contentPart>
        </mc:Choice>
        <mc:Fallback>
          <p:pic>
            <p:nvPicPr>
              <p:cNvPr id="263" name="Ink 262">
                <a:extLst>
                  <a:ext uri="{FF2B5EF4-FFF2-40B4-BE49-F238E27FC236}">
                    <a16:creationId xmlns:a16="http://schemas.microsoft.com/office/drawing/2014/main" id="{65ABC987-31DD-A05C-0827-DB90AA7FB2E4}"/>
                  </a:ext>
                </a:extLst>
              </p:cNvPr>
              <p:cNvPicPr/>
              <p:nvPr/>
            </p:nvPicPr>
            <p:blipFill>
              <a:blip r:embed="rId719"/>
              <a:stretch>
                <a:fillRect/>
              </a:stretch>
            </p:blipFill>
            <p:spPr>
              <a:xfrm>
                <a:off x="8485440" y="3470620"/>
                <a:ext cx="66420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720">
            <p14:nvContentPartPr>
              <p14:cNvPr id="264" name="Ink 263">
                <a:extLst>
                  <a:ext uri="{FF2B5EF4-FFF2-40B4-BE49-F238E27FC236}">
                    <a16:creationId xmlns:a16="http://schemas.microsoft.com/office/drawing/2014/main" id="{B0647941-E05A-E9F7-DD40-0491B8A4359B}"/>
                  </a:ext>
                </a:extLst>
              </p14:cNvPr>
              <p14:cNvContentPartPr/>
              <p14:nvPr/>
            </p14:nvContentPartPr>
            <p14:xfrm>
              <a:off x="8009160" y="3400780"/>
              <a:ext cx="296640" cy="25200"/>
            </p14:xfrm>
          </p:contentPart>
        </mc:Choice>
        <mc:Fallback>
          <p:pic>
            <p:nvPicPr>
              <p:cNvPr id="264" name="Ink 263">
                <a:extLst>
                  <a:ext uri="{FF2B5EF4-FFF2-40B4-BE49-F238E27FC236}">
                    <a16:creationId xmlns:a16="http://schemas.microsoft.com/office/drawing/2014/main" id="{B0647941-E05A-E9F7-DD40-0491B8A4359B}"/>
                  </a:ext>
                </a:extLst>
              </p:cNvPr>
              <p:cNvPicPr/>
              <p:nvPr/>
            </p:nvPicPr>
            <p:blipFill>
              <a:blip r:embed="rId721"/>
              <a:stretch>
                <a:fillRect/>
              </a:stretch>
            </p:blipFill>
            <p:spPr>
              <a:xfrm>
                <a:off x="7991520" y="3382780"/>
                <a:ext cx="33228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722">
            <p14:nvContentPartPr>
              <p14:cNvPr id="265" name="Ink 264">
                <a:extLst>
                  <a:ext uri="{FF2B5EF4-FFF2-40B4-BE49-F238E27FC236}">
                    <a16:creationId xmlns:a16="http://schemas.microsoft.com/office/drawing/2014/main" id="{F15444B3-AAC4-ADE3-FE86-C831AD7D38CA}"/>
                  </a:ext>
                </a:extLst>
              </p14:cNvPr>
              <p14:cNvContentPartPr/>
              <p14:nvPr/>
            </p14:nvContentPartPr>
            <p14:xfrm>
              <a:off x="6658440" y="3430300"/>
              <a:ext cx="1169640" cy="36720"/>
            </p14:xfrm>
          </p:contentPart>
        </mc:Choice>
        <mc:Fallback>
          <p:pic>
            <p:nvPicPr>
              <p:cNvPr id="265" name="Ink 264">
                <a:extLst>
                  <a:ext uri="{FF2B5EF4-FFF2-40B4-BE49-F238E27FC236}">
                    <a16:creationId xmlns:a16="http://schemas.microsoft.com/office/drawing/2014/main" id="{F15444B3-AAC4-ADE3-FE86-C831AD7D38CA}"/>
                  </a:ext>
                </a:extLst>
              </p:cNvPr>
              <p:cNvPicPr/>
              <p:nvPr/>
            </p:nvPicPr>
            <p:blipFill>
              <a:blip r:embed="rId723"/>
              <a:stretch>
                <a:fillRect/>
              </a:stretch>
            </p:blipFill>
            <p:spPr>
              <a:xfrm>
                <a:off x="6640440" y="3412660"/>
                <a:ext cx="120528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724">
            <p14:nvContentPartPr>
              <p14:cNvPr id="267" name="Ink 266">
                <a:extLst>
                  <a:ext uri="{FF2B5EF4-FFF2-40B4-BE49-F238E27FC236}">
                    <a16:creationId xmlns:a16="http://schemas.microsoft.com/office/drawing/2014/main" id="{B7E507D0-DB92-3105-B21F-C9AB870BA33A}"/>
                  </a:ext>
                </a:extLst>
              </p14:cNvPr>
              <p14:cNvContentPartPr/>
              <p14:nvPr/>
            </p14:nvContentPartPr>
            <p14:xfrm>
              <a:off x="5618760" y="3444340"/>
              <a:ext cx="835200" cy="36000"/>
            </p14:xfrm>
          </p:contentPart>
        </mc:Choice>
        <mc:Fallback>
          <p:pic>
            <p:nvPicPr>
              <p:cNvPr id="267" name="Ink 266">
                <a:extLst>
                  <a:ext uri="{FF2B5EF4-FFF2-40B4-BE49-F238E27FC236}">
                    <a16:creationId xmlns:a16="http://schemas.microsoft.com/office/drawing/2014/main" id="{B7E507D0-DB92-3105-B21F-C9AB870BA33A}"/>
                  </a:ext>
                </a:extLst>
              </p:cNvPr>
              <p:cNvPicPr/>
              <p:nvPr/>
            </p:nvPicPr>
            <p:blipFill>
              <a:blip r:embed="rId725"/>
              <a:stretch>
                <a:fillRect/>
              </a:stretch>
            </p:blipFill>
            <p:spPr>
              <a:xfrm>
                <a:off x="5600760" y="3426340"/>
                <a:ext cx="87084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726">
            <p14:nvContentPartPr>
              <p14:cNvPr id="269" name="Ink 268">
                <a:extLst>
                  <a:ext uri="{FF2B5EF4-FFF2-40B4-BE49-F238E27FC236}">
                    <a16:creationId xmlns:a16="http://schemas.microsoft.com/office/drawing/2014/main" id="{DB8D382A-42C3-BB89-7273-6FB2694BD6B5}"/>
                  </a:ext>
                </a:extLst>
              </p14:cNvPr>
              <p14:cNvContentPartPr/>
              <p14:nvPr/>
            </p14:nvContentPartPr>
            <p14:xfrm>
              <a:off x="4637040" y="3426340"/>
              <a:ext cx="739440" cy="52200"/>
            </p14:xfrm>
          </p:contentPart>
        </mc:Choice>
        <mc:Fallback>
          <p:pic>
            <p:nvPicPr>
              <p:cNvPr id="269" name="Ink 268">
                <a:extLst>
                  <a:ext uri="{FF2B5EF4-FFF2-40B4-BE49-F238E27FC236}">
                    <a16:creationId xmlns:a16="http://schemas.microsoft.com/office/drawing/2014/main" id="{DB8D382A-42C3-BB89-7273-6FB2694BD6B5}"/>
                  </a:ext>
                </a:extLst>
              </p:cNvPr>
              <p:cNvPicPr/>
              <p:nvPr/>
            </p:nvPicPr>
            <p:blipFill>
              <a:blip r:embed="rId727"/>
              <a:stretch>
                <a:fillRect/>
              </a:stretch>
            </p:blipFill>
            <p:spPr>
              <a:xfrm>
                <a:off x="4619400" y="3408340"/>
                <a:ext cx="7750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728">
            <p14:nvContentPartPr>
              <p14:cNvPr id="271" name="Ink 270">
                <a:extLst>
                  <a:ext uri="{FF2B5EF4-FFF2-40B4-BE49-F238E27FC236}">
                    <a16:creationId xmlns:a16="http://schemas.microsoft.com/office/drawing/2014/main" id="{13452DBF-E4CB-A333-234E-1FBAA9678C47}"/>
                  </a:ext>
                </a:extLst>
              </p14:cNvPr>
              <p14:cNvContentPartPr/>
              <p14:nvPr/>
            </p14:nvContentPartPr>
            <p14:xfrm>
              <a:off x="4072200" y="3392140"/>
              <a:ext cx="348120" cy="48600"/>
            </p14:xfrm>
          </p:contentPart>
        </mc:Choice>
        <mc:Fallback>
          <p:pic>
            <p:nvPicPr>
              <p:cNvPr id="271" name="Ink 270">
                <a:extLst>
                  <a:ext uri="{FF2B5EF4-FFF2-40B4-BE49-F238E27FC236}">
                    <a16:creationId xmlns:a16="http://schemas.microsoft.com/office/drawing/2014/main" id="{13452DBF-E4CB-A333-234E-1FBAA9678C47}"/>
                  </a:ext>
                </a:extLst>
              </p:cNvPr>
              <p:cNvPicPr/>
              <p:nvPr/>
            </p:nvPicPr>
            <p:blipFill>
              <a:blip r:embed="rId729"/>
              <a:stretch>
                <a:fillRect/>
              </a:stretch>
            </p:blipFill>
            <p:spPr>
              <a:xfrm>
                <a:off x="4054560" y="3374500"/>
                <a:ext cx="38376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730">
            <p14:nvContentPartPr>
              <p14:cNvPr id="272" name="Ink 271">
                <a:extLst>
                  <a:ext uri="{FF2B5EF4-FFF2-40B4-BE49-F238E27FC236}">
                    <a16:creationId xmlns:a16="http://schemas.microsoft.com/office/drawing/2014/main" id="{1A901526-88A8-B927-A7F0-1DA5EECB85B9}"/>
                  </a:ext>
                </a:extLst>
              </p14:cNvPr>
              <p14:cNvContentPartPr/>
              <p14:nvPr/>
            </p14:nvContentPartPr>
            <p14:xfrm>
              <a:off x="3274440" y="3464860"/>
              <a:ext cx="601920" cy="50400"/>
            </p14:xfrm>
          </p:contentPart>
        </mc:Choice>
        <mc:Fallback>
          <p:pic>
            <p:nvPicPr>
              <p:cNvPr id="272" name="Ink 271">
                <a:extLst>
                  <a:ext uri="{FF2B5EF4-FFF2-40B4-BE49-F238E27FC236}">
                    <a16:creationId xmlns:a16="http://schemas.microsoft.com/office/drawing/2014/main" id="{1A901526-88A8-B927-A7F0-1DA5EECB85B9}"/>
                  </a:ext>
                </a:extLst>
              </p:cNvPr>
              <p:cNvPicPr/>
              <p:nvPr/>
            </p:nvPicPr>
            <p:blipFill>
              <a:blip r:embed="rId731"/>
              <a:stretch>
                <a:fillRect/>
              </a:stretch>
            </p:blipFill>
            <p:spPr>
              <a:xfrm>
                <a:off x="3256440" y="3446860"/>
                <a:ext cx="63756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732">
            <p14:nvContentPartPr>
              <p14:cNvPr id="285" name="Ink 284">
                <a:extLst>
                  <a:ext uri="{FF2B5EF4-FFF2-40B4-BE49-F238E27FC236}">
                    <a16:creationId xmlns:a16="http://schemas.microsoft.com/office/drawing/2014/main" id="{85780068-4F16-56FA-A397-4728F3654A71}"/>
                  </a:ext>
                </a:extLst>
              </p14:cNvPr>
              <p14:cNvContentPartPr/>
              <p14:nvPr/>
            </p14:nvContentPartPr>
            <p14:xfrm>
              <a:off x="1227120" y="3397180"/>
              <a:ext cx="506520" cy="53640"/>
            </p14:xfrm>
          </p:contentPart>
        </mc:Choice>
        <mc:Fallback>
          <p:pic>
            <p:nvPicPr>
              <p:cNvPr id="285" name="Ink 284">
                <a:extLst>
                  <a:ext uri="{FF2B5EF4-FFF2-40B4-BE49-F238E27FC236}">
                    <a16:creationId xmlns:a16="http://schemas.microsoft.com/office/drawing/2014/main" id="{85780068-4F16-56FA-A397-4728F3654A71}"/>
                  </a:ext>
                </a:extLst>
              </p:cNvPr>
              <p:cNvPicPr/>
              <p:nvPr/>
            </p:nvPicPr>
            <p:blipFill>
              <a:blip r:embed="rId733"/>
              <a:stretch>
                <a:fillRect/>
              </a:stretch>
            </p:blipFill>
            <p:spPr>
              <a:xfrm>
                <a:off x="1209480" y="3379540"/>
                <a:ext cx="54216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734">
            <p14:nvContentPartPr>
              <p14:cNvPr id="286" name="Ink 285">
                <a:extLst>
                  <a:ext uri="{FF2B5EF4-FFF2-40B4-BE49-F238E27FC236}">
                    <a16:creationId xmlns:a16="http://schemas.microsoft.com/office/drawing/2014/main" id="{0189DAE0-5CFD-D6A5-E2B5-439AB757FAD2}"/>
                  </a:ext>
                </a:extLst>
              </p14:cNvPr>
              <p14:cNvContentPartPr/>
              <p14:nvPr/>
            </p14:nvContentPartPr>
            <p14:xfrm>
              <a:off x="439800" y="3440020"/>
              <a:ext cx="519120" cy="84600"/>
            </p14:xfrm>
          </p:contentPart>
        </mc:Choice>
        <mc:Fallback>
          <p:pic>
            <p:nvPicPr>
              <p:cNvPr id="286" name="Ink 285">
                <a:extLst>
                  <a:ext uri="{FF2B5EF4-FFF2-40B4-BE49-F238E27FC236}">
                    <a16:creationId xmlns:a16="http://schemas.microsoft.com/office/drawing/2014/main" id="{0189DAE0-5CFD-D6A5-E2B5-439AB757FAD2}"/>
                  </a:ext>
                </a:extLst>
              </p:cNvPr>
              <p:cNvPicPr/>
              <p:nvPr/>
            </p:nvPicPr>
            <p:blipFill>
              <a:blip r:embed="rId735"/>
              <a:stretch>
                <a:fillRect/>
              </a:stretch>
            </p:blipFill>
            <p:spPr>
              <a:xfrm>
                <a:off x="422160" y="3422020"/>
                <a:ext cx="55476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736">
            <p14:nvContentPartPr>
              <p14:cNvPr id="348" name="Ink 347">
                <a:extLst>
                  <a:ext uri="{FF2B5EF4-FFF2-40B4-BE49-F238E27FC236}">
                    <a16:creationId xmlns:a16="http://schemas.microsoft.com/office/drawing/2014/main" id="{2D607208-05FD-FA9F-086D-4448FD4CDE57}"/>
                  </a:ext>
                </a:extLst>
              </p14:cNvPr>
              <p14:cNvContentPartPr/>
              <p14:nvPr/>
            </p14:nvContentPartPr>
            <p14:xfrm>
              <a:off x="4812000" y="3437860"/>
              <a:ext cx="1356120" cy="582840"/>
            </p14:xfrm>
          </p:contentPart>
        </mc:Choice>
        <mc:Fallback>
          <p:pic>
            <p:nvPicPr>
              <p:cNvPr id="348" name="Ink 347">
                <a:extLst>
                  <a:ext uri="{FF2B5EF4-FFF2-40B4-BE49-F238E27FC236}">
                    <a16:creationId xmlns:a16="http://schemas.microsoft.com/office/drawing/2014/main" id="{2D607208-05FD-FA9F-086D-4448FD4CDE57}"/>
                  </a:ext>
                </a:extLst>
              </p:cNvPr>
              <p:cNvPicPr/>
              <p:nvPr/>
            </p:nvPicPr>
            <p:blipFill>
              <a:blip r:embed="rId737"/>
              <a:stretch>
                <a:fillRect/>
              </a:stretch>
            </p:blipFill>
            <p:spPr>
              <a:xfrm>
                <a:off x="4794360" y="3420220"/>
                <a:ext cx="1391760" cy="618480"/>
              </a:xfrm>
              <a:prstGeom prst="rect">
                <a:avLst/>
              </a:prstGeom>
            </p:spPr>
          </p:pic>
        </mc:Fallback>
      </mc:AlternateContent>
      <mc:AlternateContent xmlns:mc="http://schemas.openxmlformats.org/markup-compatibility/2006">
        <mc:Choice xmlns:p14="http://schemas.microsoft.com/office/powerpoint/2010/main" Requires="p14">
          <p:contentPart p14:bwMode="auto" r:id="rId738">
            <p14:nvContentPartPr>
              <p14:cNvPr id="349" name="Ink 348">
                <a:extLst>
                  <a:ext uri="{FF2B5EF4-FFF2-40B4-BE49-F238E27FC236}">
                    <a16:creationId xmlns:a16="http://schemas.microsoft.com/office/drawing/2014/main" id="{2DFBBD02-F8EE-3C20-2A4B-1F5DCA7119A3}"/>
                  </a:ext>
                </a:extLst>
              </p14:cNvPr>
              <p14:cNvContentPartPr/>
              <p14:nvPr/>
            </p14:nvContentPartPr>
            <p14:xfrm>
              <a:off x="3141960" y="3463780"/>
              <a:ext cx="1676520" cy="546840"/>
            </p14:xfrm>
          </p:contentPart>
        </mc:Choice>
        <mc:Fallback>
          <p:pic>
            <p:nvPicPr>
              <p:cNvPr id="349" name="Ink 348">
                <a:extLst>
                  <a:ext uri="{FF2B5EF4-FFF2-40B4-BE49-F238E27FC236}">
                    <a16:creationId xmlns:a16="http://schemas.microsoft.com/office/drawing/2014/main" id="{2DFBBD02-F8EE-3C20-2A4B-1F5DCA7119A3}"/>
                  </a:ext>
                </a:extLst>
              </p:cNvPr>
              <p:cNvPicPr/>
              <p:nvPr/>
            </p:nvPicPr>
            <p:blipFill>
              <a:blip r:embed="rId739"/>
              <a:stretch>
                <a:fillRect/>
              </a:stretch>
            </p:blipFill>
            <p:spPr>
              <a:xfrm>
                <a:off x="3124320" y="3445780"/>
                <a:ext cx="1712160" cy="582480"/>
              </a:xfrm>
              <a:prstGeom prst="rect">
                <a:avLst/>
              </a:prstGeom>
            </p:spPr>
          </p:pic>
        </mc:Fallback>
      </mc:AlternateContent>
      <mc:AlternateContent xmlns:mc="http://schemas.openxmlformats.org/markup-compatibility/2006">
        <mc:Choice xmlns:p14="http://schemas.microsoft.com/office/powerpoint/2010/main" Requires="p14">
          <p:contentPart p14:bwMode="auto" r:id="rId740">
            <p14:nvContentPartPr>
              <p14:cNvPr id="350" name="Ink 349">
                <a:extLst>
                  <a:ext uri="{FF2B5EF4-FFF2-40B4-BE49-F238E27FC236}">
                    <a16:creationId xmlns:a16="http://schemas.microsoft.com/office/drawing/2014/main" id="{A21B3CC5-0F49-5F83-5EDC-8A744F440D97}"/>
                  </a:ext>
                </a:extLst>
              </p14:cNvPr>
              <p14:cNvContentPartPr/>
              <p14:nvPr/>
            </p14:nvContentPartPr>
            <p14:xfrm>
              <a:off x="2613840" y="3485020"/>
              <a:ext cx="563760" cy="560520"/>
            </p14:xfrm>
          </p:contentPart>
        </mc:Choice>
        <mc:Fallback>
          <p:pic>
            <p:nvPicPr>
              <p:cNvPr id="350" name="Ink 349">
                <a:extLst>
                  <a:ext uri="{FF2B5EF4-FFF2-40B4-BE49-F238E27FC236}">
                    <a16:creationId xmlns:a16="http://schemas.microsoft.com/office/drawing/2014/main" id="{A21B3CC5-0F49-5F83-5EDC-8A744F440D97}"/>
                  </a:ext>
                </a:extLst>
              </p:cNvPr>
              <p:cNvPicPr/>
              <p:nvPr/>
            </p:nvPicPr>
            <p:blipFill>
              <a:blip r:embed="rId741"/>
              <a:stretch>
                <a:fillRect/>
              </a:stretch>
            </p:blipFill>
            <p:spPr>
              <a:xfrm>
                <a:off x="2595840" y="3467020"/>
                <a:ext cx="599400" cy="596160"/>
              </a:xfrm>
              <a:prstGeom prst="rect">
                <a:avLst/>
              </a:prstGeom>
            </p:spPr>
          </p:pic>
        </mc:Fallback>
      </mc:AlternateContent>
      <mc:AlternateContent xmlns:mc="http://schemas.openxmlformats.org/markup-compatibility/2006">
        <mc:Choice xmlns:p14="http://schemas.microsoft.com/office/powerpoint/2010/main" Requires="p14">
          <p:contentPart p14:bwMode="auto" r:id="rId742">
            <p14:nvContentPartPr>
              <p14:cNvPr id="351" name="Ink 350">
                <a:extLst>
                  <a:ext uri="{FF2B5EF4-FFF2-40B4-BE49-F238E27FC236}">
                    <a16:creationId xmlns:a16="http://schemas.microsoft.com/office/drawing/2014/main" id="{F6763B1E-7BDA-9EF3-A917-8302DF0D5711}"/>
                  </a:ext>
                </a:extLst>
              </p14:cNvPr>
              <p14:cNvContentPartPr/>
              <p14:nvPr/>
            </p14:nvContentPartPr>
            <p14:xfrm>
              <a:off x="2549760" y="4012060"/>
              <a:ext cx="7200" cy="5760"/>
            </p14:xfrm>
          </p:contentPart>
        </mc:Choice>
        <mc:Fallback>
          <p:pic>
            <p:nvPicPr>
              <p:cNvPr id="351" name="Ink 350">
                <a:extLst>
                  <a:ext uri="{FF2B5EF4-FFF2-40B4-BE49-F238E27FC236}">
                    <a16:creationId xmlns:a16="http://schemas.microsoft.com/office/drawing/2014/main" id="{F6763B1E-7BDA-9EF3-A917-8302DF0D5711}"/>
                  </a:ext>
                </a:extLst>
              </p:cNvPr>
              <p:cNvPicPr/>
              <p:nvPr/>
            </p:nvPicPr>
            <p:blipFill>
              <a:blip r:embed="rId743"/>
              <a:stretch>
                <a:fillRect/>
              </a:stretch>
            </p:blipFill>
            <p:spPr>
              <a:xfrm>
                <a:off x="2532120" y="3994420"/>
                <a:ext cx="4284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744">
            <p14:nvContentPartPr>
              <p14:cNvPr id="352" name="Ink 351">
                <a:extLst>
                  <a:ext uri="{FF2B5EF4-FFF2-40B4-BE49-F238E27FC236}">
                    <a16:creationId xmlns:a16="http://schemas.microsoft.com/office/drawing/2014/main" id="{004F2F9E-F0DE-6B0F-AD99-CAFC1A06A5CC}"/>
                  </a:ext>
                </a:extLst>
              </p14:cNvPr>
              <p14:cNvContentPartPr/>
              <p14:nvPr/>
            </p14:nvContentPartPr>
            <p14:xfrm>
              <a:off x="959280" y="3480700"/>
              <a:ext cx="1618200" cy="588600"/>
            </p14:xfrm>
          </p:contentPart>
        </mc:Choice>
        <mc:Fallback>
          <p:pic>
            <p:nvPicPr>
              <p:cNvPr id="352" name="Ink 351">
                <a:extLst>
                  <a:ext uri="{FF2B5EF4-FFF2-40B4-BE49-F238E27FC236}">
                    <a16:creationId xmlns:a16="http://schemas.microsoft.com/office/drawing/2014/main" id="{004F2F9E-F0DE-6B0F-AD99-CAFC1A06A5CC}"/>
                  </a:ext>
                </a:extLst>
              </p:cNvPr>
              <p:cNvPicPr/>
              <p:nvPr/>
            </p:nvPicPr>
            <p:blipFill>
              <a:blip r:embed="rId745"/>
              <a:stretch>
                <a:fillRect/>
              </a:stretch>
            </p:blipFill>
            <p:spPr>
              <a:xfrm>
                <a:off x="941640" y="3463060"/>
                <a:ext cx="1653840" cy="624240"/>
              </a:xfrm>
              <a:prstGeom prst="rect">
                <a:avLst/>
              </a:prstGeom>
            </p:spPr>
          </p:pic>
        </mc:Fallback>
      </mc:AlternateContent>
      <mc:AlternateContent xmlns:mc="http://schemas.openxmlformats.org/markup-compatibility/2006">
        <mc:Choice xmlns:p14="http://schemas.microsoft.com/office/powerpoint/2010/main" Requires="p14">
          <p:contentPart p14:bwMode="auto" r:id="rId746">
            <p14:nvContentPartPr>
              <p14:cNvPr id="358" name="Ink 357">
                <a:extLst>
                  <a:ext uri="{FF2B5EF4-FFF2-40B4-BE49-F238E27FC236}">
                    <a16:creationId xmlns:a16="http://schemas.microsoft.com/office/drawing/2014/main" id="{DB4EA7FC-F572-3260-B0EA-49B9923E6E76}"/>
                  </a:ext>
                </a:extLst>
              </p14:cNvPr>
              <p14:cNvContentPartPr/>
              <p14:nvPr/>
            </p14:nvContentPartPr>
            <p14:xfrm>
              <a:off x="159360" y="3978220"/>
              <a:ext cx="3491640" cy="586080"/>
            </p14:xfrm>
          </p:contentPart>
        </mc:Choice>
        <mc:Fallback>
          <p:pic>
            <p:nvPicPr>
              <p:cNvPr id="358" name="Ink 357">
                <a:extLst>
                  <a:ext uri="{FF2B5EF4-FFF2-40B4-BE49-F238E27FC236}">
                    <a16:creationId xmlns:a16="http://schemas.microsoft.com/office/drawing/2014/main" id="{DB4EA7FC-F572-3260-B0EA-49B9923E6E76}"/>
                  </a:ext>
                </a:extLst>
              </p:cNvPr>
              <p:cNvPicPr/>
              <p:nvPr/>
            </p:nvPicPr>
            <p:blipFill>
              <a:blip r:embed="rId747"/>
              <a:stretch>
                <a:fillRect/>
              </a:stretch>
            </p:blipFill>
            <p:spPr>
              <a:xfrm>
                <a:off x="141720" y="3960220"/>
                <a:ext cx="3527280" cy="621720"/>
              </a:xfrm>
              <a:prstGeom prst="rect">
                <a:avLst/>
              </a:prstGeom>
            </p:spPr>
          </p:pic>
        </mc:Fallback>
      </mc:AlternateContent>
      <mc:AlternateContent xmlns:mc="http://schemas.openxmlformats.org/markup-compatibility/2006">
        <mc:Choice xmlns:p14="http://schemas.microsoft.com/office/powerpoint/2010/main" Requires="p14">
          <p:contentPart p14:bwMode="auto" r:id="rId748">
            <p14:nvContentPartPr>
              <p14:cNvPr id="359" name="Ink 358">
                <a:extLst>
                  <a:ext uri="{FF2B5EF4-FFF2-40B4-BE49-F238E27FC236}">
                    <a16:creationId xmlns:a16="http://schemas.microsoft.com/office/drawing/2014/main" id="{9AF2B35C-8885-C12B-E6B2-021102E5C1FB}"/>
                  </a:ext>
                </a:extLst>
              </p14:cNvPr>
              <p14:cNvContentPartPr/>
              <p14:nvPr/>
            </p14:nvContentPartPr>
            <p14:xfrm>
              <a:off x="8487960" y="4512460"/>
              <a:ext cx="932400" cy="540000"/>
            </p14:xfrm>
          </p:contentPart>
        </mc:Choice>
        <mc:Fallback>
          <p:pic>
            <p:nvPicPr>
              <p:cNvPr id="359" name="Ink 358">
                <a:extLst>
                  <a:ext uri="{FF2B5EF4-FFF2-40B4-BE49-F238E27FC236}">
                    <a16:creationId xmlns:a16="http://schemas.microsoft.com/office/drawing/2014/main" id="{9AF2B35C-8885-C12B-E6B2-021102E5C1FB}"/>
                  </a:ext>
                </a:extLst>
              </p:cNvPr>
              <p:cNvPicPr/>
              <p:nvPr/>
            </p:nvPicPr>
            <p:blipFill>
              <a:blip r:embed="rId749"/>
              <a:stretch>
                <a:fillRect/>
              </a:stretch>
            </p:blipFill>
            <p:spPr>
              <a:xfrm>
                <a:off x="8469960" y="4494460"/>
                <a:ext cx="968040" cy="575640"/>
              </a:xfrm>
              <a:prstGeom prst="rect">
                <a:avLst/>
              </a:prstGeom>
            </p:spPr>
          </p:pic>
        </mc:Fallback>
      </mc:AlternateContent>
      <p:grpSp>
        <p:nvGrpSpPr>
          <p:cNvPr id="363" name="Group 362">
            <a:extLst>
              <a:ext uri="{FF2B5EF4-FFF2-40B4-BE49-F238E27FC236}">
                <a16:creationId xmlns:a16="http://schemas.microsoft.com/office/drawing/2014/main" id="{E8FB70B6-1069-D36E-95F6-9E8492B92180}"/>
              </a:ext>
            </a:extLst>
          </p:cNvPr>
          <p:cNvGrpSpPr/>
          <p:nvPr/>
        </p:nvGrpSpPr>
        <p:grpSpPr>
          <a:xfrm>
            <a:off x="646440" y="4983700"/>
            <a:ext cx="8587800" cy="720360"/>
            <a:chOff x="646440" y="4983700"/>
            <a:chExt cx="8587800" cy="720360"/>
          </a:xfrm>
        </p:grpSpPr>
        <mc:AlternateContent xmlns:mc="http://schemas.openxmlformats.org/markup-compatibility/2006">
          <mc:Choice xmlns:p14="http://schemas.microsoft.com/office/powerpoint/2010/main" Requires="p14">
            <p:contentPart p14:bwMode="auto" r:id="rId750">
              <p14:nvContentPartPr>
                <p14:cNvPr id="333" name="Ink 332">
                  <a:extLst>
                    <a:ext uri="{FF2B5EF4-FFF2-40B4-BE49-F238E27FC236}">
                      <a16:creationId xmlns:a16="http://schemas.microsoft.com/office/drawing/2014/main" id="{FBABAF8A-AB28-DE22-457A-61990AD81C6A}"/>
                    </a:ext>
                  </a:extLst>
                </p14:cNvPr>
                <p14:cNvContentPartPr/>
                <p14:nvPr/>
              </p14:nvContentPartPr>
              <p14:xfrm>
                <a:off x="8655000" y="5647540"/>
                <a:ext cx="579240" cy="43200"/>
              </p14:xfrm>
            </p:contentPart>
          </mc:Choice>
          <mc:Fallback>
            <p:pic>
              <p:nvPicPr>
                <p:cNvPr id="333" name="Ink 332">
                  <a:extLst>
                    <a:ext uri="{FF2B5EF4-FFF2-40B4-BE49-F238E27FC236}">
                      <a16:creationId xmlns:a16="http://schemas.microsoft.com/office/drawing/2014/main" id="{FBABAF8A-AB28-DE22-457A-61990AD81C6A}"/>
                    </a:ext>
                  </a:extLst>
                </p:cNvPr>
                <p:cNvPicPr/>
                <p:nvPr/>
              </p:nvPicPr>
              <p:blipFill>
                <a:blip r:embed="rId751"/>
                <a:stretch>
                  <a:fillRect/>
                </a:stretch>
              </p:blipFill>
              <p:spPr>
                <a:xfrm>
                  <a:off x="8637000" y="5629540"/>
                  <a:ext cx="61488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752">
              <p14:nvContentPartPr>
                <p14:cNvPr id="334" name="Ink 333">
                  <a:extLst>
                    <a:ext uri="{FF2B5EF4-FFF2-40B4-BE49-F238E27FC236}">
                      <a16:creationId xmlns:a16="http://schemas.microsoft.com/office/drawing/2014/main" id="{80EE559A-A370-4C1A-0836-82A55236DE84}"/>
                    </a:ext>
                  </a:extLst>
                </p14:cNvPr>
                <p14:cNvContentPartPr/>
                <p14:nvPr/>
              </p14:nvContentPartPr>
              <p14:xfrm>
                <a:off x="7728000" y="5655460"/>
                <a:ext cx="572040" cy="44280"/>
              </p14:xfrm>
            </p:contentPart>
          </mc:Choice>
          <mc:Fallback>
            <p:pic>
              <p:nvPicPr>
                <p:cNvPr id="334" name="Ink 333">
                  <a:extLst>
                    <a:ext uri="{FF2B5EF4-FFF2-40B4-BE49-F238E27FC236}">
                      <a16:creationId xmlns:a16="http://schemas.microsoft.com/office/drawing/2014/main" id="{80EE559A-A370-4C1A-0836-82A55236DE84}"/>
                    </a:ext>
                  </a:extLst>
                </p:cNvPr>
                <p:cNvPicPr/>
                <p:nvPr/>
              </p:nvPicPr>
              <p:blipFill>
                <a:blip r:embed="rId753"/>
                <a:stretch>
                  <a:fillRect/>
                </a:stretch>
              </p:blipFill>
              <p:spPr>
                <a:xfrm>
                  <a:off x="7710360" y="5637820"/>
                  <a:ext cx="6076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754">
              <p14:nvContentPartPr>
                <p14:cNvPr id="335" name="Ink 334">
                  <a:extLst>
                    <a:ext uri="{FF2B5EF4-FFF2-40B4-BE49-F238E27FC236}">
                      <a16:creationId xmlns:a16="http://schemas.microsoft.com/office/drawing/2014/main" id="{941B3E37-292D-9BE4-5CC4-212CC09B7B35}"/>
                    </a:ext>
                  </a:extLst>
                </p14:cNvPr>
                <p14:cNvContentPartPr/>
                <p14:nvPr/>
              </p14:nvContentPartPr>
              <p14:xfrm>
                <a:off x="6784440" y="5676340"/>
                <a:ext cx="615960" cy="27720"/>
              </p14:xfrm>
            </p:contentPart>
          </mc:Choice>
          <mc:Fallback>
            <p:pic>
              <p:nvPicPr>
                <p:cNvPr id="335" name="Ink 334">
                  <a:extLst>
                    <a:ext uri="{FF2B5EF4-FFF2-40B4-BE49-F238E27FC236}">
                      <a16:creationId xmlns:a16="http://schemas.microsoft.com/office/drawing/2014/main" id="{941B3E37-292D-9BE4-5CC4-212CC09B7B35}"/>
                    </a:ext>
                  </a:extLst>
                </p:cNvPr>
                <p:cNvPicPr/>
                <p:nvPr/>
              </p:nvPicPr>
              <p:blipFill>
                <a:blip r:embed="rId755"/>
                <a:stretch>
                  <a:fillRect/>
                </a:stretch>
              </p:blipFill>
              <p:spPr>
                <a:xfrm>
                  <a:off x="6766800" y="5658340"/>
                  <a:ext cx="65160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756">
              <p14:nvContentPartPr>
                <p14:cNvPr id="337" name="Ink 336">
                  <a:extLst>
                    <a:ext uri="{FF2B5EF4-FFF2-40B4-BE49-F238E27FC236}">
                      <a16:creationId xmlns:a16="http://schemas.microsoft.com/office/drawing/2014/main" id="{7B9B574F-CF0E-F64D-57C0-E5C40163B942}"/>
                    </a:ext>
                  </a:extLst>
                </p14:cNvPr>
                <p14:cNvContentPartPr/>
                <p14:nvPr/>
              </p14:nvContentPartPr>
              <p14:xfrm>
                <a:off x="5878320" y="5619820"/>
                <a:ext cx="667440" cy="20880"/>
              </p14:xfrm>
            </p:contentPart>
          </mc:Choice>
          <mc:Fallback>
            <p:pic>
              <p:nvPicPr>
                <p:cNvPr id="337" name="Ink 336">
                  <a:extLst>
                    <a:ext uri="{FF2B5EF4-FFF2-40B4-BE49-F238E27FC236}">
                      <a16:creationId xmlns:a16="http://schemas.microsoft.com/office/drawing/2014/main" id="{7B9B574F-CF0E-F64D-57C0-E5C40163B942}"/>
                    </a:ext>
                  </a:extLst>
                </p:cNvPr>
                <p:cNvPicPr/>
                <p:nvPr/>
              </p:nvPicPr>
              <p:blipFill>
                <a:blip r:embed="rId757"/>
                <a:stretch>
                  <a:fillRect/>
                </a:stretch>
              </p:blipFill>
              <p:spPr>
                <a:xfrm>
                  <a:off x="5860680" y="5601820"/>
                  <a:ext cx="70308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758">
              <p14:nvContentPartPr>
                <p14:cNvPr id="338" name="Ink 337">
                  <a:extLst>
                    <a:ext uri="{FF2B5EF4-FFF2-40B4-BE49-F238E27FC236}">
                      <a16:creationId xmlns:a16="http://schemas.microsoft.com/office/drawing/2014/main" id="{61A27775-D75A-7EBA-813E-90E25395EE27}"/>
                    </a:ext>
                  </a:extLst>
                </p14:cNvPr>
                <p14:cNvContentPartPr/>
                <p14:nvPr/>
              </p14:nvContentPartPr>
              <p14:xfrm>
                <a:off x="4831440" y="5597500"/>
                <a:ext cx="827640" cy="76680"/>
              </p14:xfrm>
            </p:contentPart>
          </mc:Choice>
          <mc:Fallback>
            <p:pic>
              <p:nvPicPr>
                <p:cNvPr id="338" name="Ink 337">
                  <a:extLst>
                    <a:ext uri="{FF2B5EF4-FFF2-40B4-BE49-F238E27FC236}">
                      <a16:creationId xmlns:a16="http://schemas.microsoft.com/office/drawing/2014/main" id="{61A27775-D75A-7EBA-813E-90E25395EE27}"/>
                    </a:ext>
                  </a:extLst>
                </p:cNvPr>
                <p:cNvPicPr/>
                <p:nvPr/>
              </p:nvPicPr>
              <p:blipFill>
                <a:blip r:embed="rId759"/>
                <a:stretch>
                  <a:fillRect/>
                </a:stretch>
              </p:blipFill>
              <p:spPr>
                <a:xfrm>
                  <a:off x="4813800" y="5579500"/>
                  <a:ext cx="86328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760">
              <p14:nvContentPartPr>
                <p14:cNvPr id="340" name="Ink 339">
                  <a:extLst>
                    <a:ext uri="{FF2B5EF4-FFF2-40B4-BE49-F238E27FC236}">
                      <a16:creationId xmlns:a16="http://schemas.microsoft.com/office/drawing/2014/main" id="{A1320359-86B8-9F4C-50DA-DBC46D15A31B}"/>
                    </a:ext>
                  </a:extLst>
                </p14:cNvPr>
                <p14:cNvContentPartPr/>
                <p14:nvPr/>
              </p14:nvContentPartPr>
              <p14:xfrm>
                <a:off x="3803280" y="5593900"/>
                <a:ext cx="1002600" cy="44280"/>
              </p14:xfrm>
            </p:contentPart>
          </mc:Choice>
          <mc:Fallback>
            <p:pic>
              <p:nvPicPr>
                <p:cNvPr id="340" name="Ink 339">
                  <a:extLst>
                    <a:ext uri="{FF2B5EF4-FFF2-40B4-BE49-F238E27FC236}">
                      <a16:creationId xmlns:a16="http://schemas.microsoft.com/office/drawing/2014/main" id="{A1320359-86B8-9F4C-50DA-DBC46D15A31B}"/>
                    </a:ext>
                  </a:extLst>
                </p:cNvPr>
                <p:cNvPicPr/>
                <p:nvPr/>
              </p:nvPicPr>
              <p:blipFill>
                <a:blip r:embed="rId761"/>
                <a:stretch>
                  <a:fillRect/>
                </a:stretch>
              </p:blipFill>
              <p:spPr>
                <a:xfrm>
                  <a:off x="3785280" y="5576260"/>
                  <a:ext cx="10382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762">
              <p14:nvContentPartPr>
                <p14:cNvPr id="320" name="Ink 319">
                  <a:extLst>
                    <a:ext uri="{FF2B5EF4-FFF2-40B4-BE49-F238E27FC236}">
                      <a16:creationId xmlns:a16="http://schemas.microsoft.com/office/drawing/2014/main" id="{87FFB368-7B9C-09C5-E26D-26931BB1B68A}"/>
                    </a:ext>
                  </a:extLst>
                </p14:cNvPr>
                <p14:cNvContentPartPr/>
                <p14:nvPr/>
              </p14:nvContentPartPr>
              <p14:xfrm>
                <a:off x="6875520" y="4983700"/>
                <a:ext cx="737640" cy="112320"/>
              </p14:xfrm>
            </p:contentPart>
          </mc:Choice>
          <mc:Fallback>
            <p:pic>
              <p:nvPicPr>
                <p:cNvPr id="320" name="Ink 319">
                  <a:extLst>
                    <a:ext uri="{FF2B5EF4-FFF2-40B4-BE49-F238E27FC236}">
                      <a16:creationId xmlns:a16="http://schemas.microsoft.com/office/drawing/2014/main" id="{87FFB368-7B9C-09C5-E26D-26931BB1B68A}"/>
                    </a:ext>
                  </a:extLst>
                </p:cNvPr>
                <p:cNvPicPr/>
                <p:nvPr/>
              </p:nvPicPr>
              <p:blipFill>
                <a:blip r:embed="rId763"/>
                <a:stretch>
                  <a:fillRect/>
                </a:stretch>
              </p:blipFill>
              <p:spPr>
                <a:xfrm>
                  <a:off x="6857520" y="4966060"/>
                  <a:ext cx="77328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764">
              <p14:nvContentPartPr>
                <p14:cNvPr id="321" name="Ink 320">
                  <a:extLst>
                    <a:ext uri="{FF2B5EF4-FFF2-40B4-BE49-F238E27FC236}">
                      <a16:creationId xmlns:a16="http://schemas.microsoft.com/office/drawing/2014/main" id="{85AA202D-17C2-39FE-9B5F-C83102FB3F7E}"/>
                    </a:ext>
                  </a:extLst>
                </p14:cNvPr>
                <p14:cNvContentPartPr/>
                <p14:nvPr/>
              </p14:nvContentPartPr>
              <p14:xfrm>
                <a:off x="5949960" y="5037700"/>
                <a:ext cx="694800" cy="35640"/>
              </p14:xfrm>
            </p:contentPart>
          </mc:Choice>
          <mc:Fallback>
            <p:pic>
              <p:nvPicPr>
                <p:cNvPr id="321" name="Ink 320">
                  <a:extLst>
                    <a:ext uri="{FF2B5EF4-FFF2-40B4-BE49-F238E27FC236}">
                      <a16:creationId xmlns:a16="http://schemas.microsoft.com/office/drawing/2014/main" id="{85AA202D-17C2-39FE-9B5F-C83102FB3F7E}"/>
                    </a:ext>
                  </a:extLst>
                </p:cNvPr>
                <p:cNvPicPr/>
                <p:nvPr/>
              </p:nvPicPr>
              <p:blipFill>
                <a:blip r:embed="rId765"/>
                <a:stretch>
                  <a:fillRect/>
                </a:stretch>
              </p:blipFill>
              <p:spPr>
                <a:xfrm>
                  <a:off x="5931960" y="5020060"/>
                  <a:ext cx="73044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766">
              <p14:nvContentPartPr>
                <p14:cNvPr id="324" name="Ink 323">
                  <a:extLst>
                    <a:ext uri="{FF2B5EF4-FFF2-40B4-BE49-F238E27FC236}">
                      <a16:creationId xmlns:a16="http://schemas.microsoft.com/office/drawing/2014/main" id="{654B6A2F-24FE-4F9E-A1B4-538E68AE59E1}"/>
                    </a:ext>
                  </a:extLst>
                </p14:cNvPr>
                <p14:cNvContentPartPr/>
                <p14:nvPr/>
              </p14:nvContentPartPr>
              <p14:xfrm>
                <a:off x="4911720" y="5041300"/>
                <a:ext cx="769680" cy="45720"/>
              </p14:xfrm>
            </p:contentPart>
          </mc:Choice>
          <mc:Fallback>
            <p:pic>
              <p:nvPicPr>
                <p:cNvPr id="324" name="Ink 323">
                  <a:extLst>
                    <a:ext uri="{FF2B5EF4-FFF2-40B4-BE49-F238E27FC236}">
                      <a16:creationId xmlns:a16="http://schemas.microsoft.com/office/drawing/2014/main" id="{654B6A2F-24FE-4F9E-A1B4-538E68AE59E1}"/>
                    </a:ext>
                  </a:extLst>
                </p:cNvPr>
                <p:cNvPicPr/>
                <p:nvPr/>
              </p:nvPicPr>
              <p:blipFill>
                <a:blip r:embed="rId767"/>
                <a:stretch>
                  <a:fillRect/>
                </a:stretch>
              </p:blipFill>
              <p:spPr>
                <a:xfrm>
                  <a:off x="4893720" y="5023660"/>
                  <a:ext cx="80532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768">
              <p14:nvContentPartPr>
                <p14:cNvPr id="325" name="Ink 324">
                  <a:extLst>
                    <a:ext uri="{FF2B5EF4-FFF2-40B4-BE49-F238E27FC236}">
                      <a16:creationId xmlns:a16="http://schemas.microsoft.com/office/drawing/2014/main" id="{DF92FF56-3A82-8000-1224-10C22A39A507}"/>
                    </a:ext>
                  </a:extLst>
                </p14:cNvPr>
                <p14:cNvContentPartPr/>
                <p14:nvPr/>
              </p14:nvContentPartPr>
              <p14:xfrm>
                <a:off x="4387560" y="5029420"/>
                <a:ext cx="283320" cy="42840"/>
              </p14:xfrm>
            </p:contentPart>
          </mc:Choice>
          <mc:Fallback>
            <p:pic>
              <p:nvPicPr>
                <p:cNvPr id="325" name="Ink 324">
                  <a:extLst>
                    <a:ext uri="{FF2B5EF4-FFF2-40B4-BE49-F238E27FC236}">
                      <a16:creationId xmlns:a16="http://schemas.microsoft.com/office/drawing/2014/main" id="{DF92FF56-3A82-8000-1224-10C22A39A507}"/>
                    </a:ext>
                  </a:extLst>
                </p:cNvPr>
                <p:cNvPicPr/>
                <p:nvPr/>
              </p:nvPicPr>
              <p:blipFill>
                <a:blip r:embed="rId769"/>
                <a:stretch>
                  <a:fillRect/>
                </a:stretch>
              </p:blipFill>
              <p:spPr>
                <a:xfrm>
                  <a:off x="4369560" y="5011420"/>
                  <a:ext cx="3189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770">
              <p14:nvContentPartPr>
                <p14:cNvPr id="326" name="Ink 325">
                  <a:extLst>
                    <a:ext uri="{FF2B5EF4-FFF2-40B4-BE49-F238E27FC236}">
                      <a16:creationId xmlns:a16="http://schemas.microsoft.com/office/drawing/2014/main" id="{EC727A8E-5970-90A9-1B12-D36982009B0A}"/>
                    </a:ext>
                  </a:extLst>
                </p14:cNvPr>
                <p14:cNvContentPartPr/>
                <p14:nvPr/>
              </p14:nvContentPartPr>
              <p14:xfrm>
                <a:off x="3711840" y="5072620"/>
                <a:ext cx="447840" cy="30600"/>
              </p14:xfrm>
            </p:contentPart>
          </mc:Choice>
          <mc:Fallback>
            <p:pic>
              <p:nvPicPr>
                <p:cNvPr id="326" name="Ink 325">
                  <a:extLst>
                    <a:ext uri="{FF2B5EF4-FFF2-40B4-BE49-F238E27FC236}">
                      <a16:creationId xmlns:a16="http://schemas.microsoft.com/office/drawing/2014/main" id="{EC727A8E-5970-90A9-1B12-D36982009B0A}"/>
                    </a:ext>
                  </a:extLst>
                </p:cNvPr>
                <p:cNvPicPr/>
                <p:nvPr/>
              </p:nvPicPr>
              <p:blipFill>
                <a:blip r:embed="rId771"/>
                <a:stretch>
                  <a:fillRect/>
                </a:stretch>
              </p:blipFill>
              <p:spPr>
                <a:xfrm>
                  <a:off x="3693840" y="5054620"/>
                  <a:ext cx="48348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772">
              <p14:nvContentPartPr>
                <p14:cNvPr id="327" name="Ink 326">
                  <a:extLst>
                    <a:ext uri="{FF2B5EF4-FFF2-40B4-BE49-F238E27FC236}">
                      <a16:creationId xmlns:a16="http://schemas.microsoft.com/office/drawing/2014/main" id="{2C72DB56-6E40-89F7-808C-B406348D7E1E}"/>
                    </a:ext>
                  </a:extLst>
                </p14:cNvPr>
                <p14:cNvContentPartPr/>
                <p14:nvPr/>
              </p14:nvContentPartPr>
              <p14:xfrm>
                <a:off x="2829120" y="5101780"/>
                <a:ext cx="584640" cy="30960"/>
              </p14:xfrm>
            </p:contentPart>
          </mc:Choice>
          <mc:Fallback>
            <p:pic>
              <p:nvPicPr>
                <p:cNvPr id="327" name="Ink 326">
                  <a:extLst>
                    <a:ext uri="{FF2B5EF4-FFF2-40B4-BE49-F238E27FC236}">
                      <a16:creationId xmlns:a16="http://schemas.microsoft.com/office/drawing/2014/main" id="{2C72DB56-6E40-89F7-808C-B406348D7E1E}"/>
                    </a:ext>
                  </a:extLst>
                </p:cNvPr>
                <p:cNvPicPr/>
                <p:nvPr/>
              </p:nvPicPr>
              <p:blipFill>
                <a:blip r:embed="rId773"/>
                <a:stretch>
                  <a:fillRect/>
                </a:stretch>
              </p:blipFill>
              <p:spPr>
                <a:xfrm>
                  <a:off x="2811120" y="5084140"/>
                  <a:ext cx="62028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774">
              <p14:nvContentPartPr>
                <p14:cNvPr id="328" name="Ink 327">
                  <a:extLst>
                    <a:ext uri="{FF2B5EF4-FFF2-40B4-BE49-F238E27FC236}">
                      <a16:creationId xmlns:a16="http://schemas.microsoft.com/office/drawing/2014/main" id="{20D4E192-7C15-8888-24A8-2BE05951199D}"/>
                    </a:ext>
                  </a:extLst>
                </p14:cNvPr>
                <p14:cNvContentPartPr/>
                <p14:nvPr/>
              </p14:nvContentPartPr>
              <p14:xfrm>
                <a:off x="2252040" y="5047780"/>
                <a:ext cx="357480" cy="39240"/>
              </p14:xfrm>
            </p:contentPart>
          </mc:Choice>
          <mc:Fallback>
            <p:pic>
              <p:nvPicPr>
                <p:cNvPr id="328" name="Ink 327">
                  <a:extLst>
                    <a:ext uri="{FF2B5EF4-FFF2-40B4-BE49-F238E27FC236}">
                      <a16:creationId xmlns:a16="http://schemas.microsoft.com/office/drawing/2014/main" id="{20D4E192-7C15-8888-24A8-2BE05951199D}"/>
                    </a:ext>
                  </a:extLst>
                </p:cNvPr>
                <p:cNvPicPr/>
                <p:nvPr/>
              </p:nvPicPr>
              <p:blipFill>
                <a:blip r:embed="rId775"/>
                <a:stretch>
                  <a:fillRect/>
                </a:stretch>
              </p:blipFill>
              <p:spPr>
                <a:xfrm>
                  <a:off x="2234400" y="5030140"/>
                  <a:ext cx="39312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776">
              <p14:nvContentPartPr>
                <p14:cNvPr id="329" name="Ink 328">
                  <a:extLst>
                    <a:ext uri="{FF2B5EF4-FFF2-40B4-BE49-F238E27FC236}">
                      <a16:creationId xmlns:a16="http://schemas.microsoft.com/office/drawing/2014/main" id="{C3A65B64-EF34-0792-6897-20FE6BDE982B}"/>
                    </a:ext>
                  </a:extLst>
                </p14:cNvPr>
                <p14:cNvContentPartPr/>
                <p14:nvPr/>
              </p14:nvContentPartPr>
              <p14:xfrm>
                <a:off x="1462200" y="5098180"/>
                <a:ext cx="561240" cy="27360"/>
              </p14:xfrm>
            </p:contentPart>
          </mc:Choice>
          <mc:Fallback>
            <p:pic>
              <p:nvPicPr>
                <p:cNvPr id="329" name="Ink 328">
                  <a:extLst>
                    <a:ext uri="{FF2B5EF4-FFF2-40B4-BE49-F238E27FC236}">
                      <a16:creationId xmlns:a16="http://schemas.microsoft.com/office/drawing/2014/main" id="{C3A65B64-EF34-0792-6897-20FE6BDE982B}"/>
                    </a:ext>
                  </a:extLst>
                </p:cNvPr>
                <p:cNvPicPr/>
                <p:nvPr/>
              </p:nvPicPr>
              <p:blipFill>
                <a:blip r:embed="rId777"/>
                <a:stretch>
                  <a:fillRect/>
                </a:stretch>
              </p:blipFill>
              <p:spPr>
                <a:xfrm>
                  <a:off x="1444560" y="5080540"/>
                  <a:ext cx="59688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778">
              <p14:nvContentPartPr>
                <p14:cNvPr id="331" name="Ink 330">
                  <a:extLst>
                    <a:ext uri="{FF2B5EF4-FFF2-40B4-BE49-F238E27FC236}">
                      <a16:creationId xmlns:a16="http://schemas.microsoft.com/office/drawing/2014/main" id="{9121793B-B95C-891B-5F84-D79E9EC21ECC}"/>
                    </a:ext>
                  </a:extLst>
                </p14:cNvPr>
                <p14:cNvContentPartPr/>
                <p14:nvPr/>
              </p14:nvContentPartPr>
              <p14:xfrm>
                <a:off x="646440" y="5132740"/>
                <a:ext cx="650880" cy="48960"/>
              </p14:xfrm>
            </p:contentPart>
          </mc:Choice>
          <mc:Fallback>
            <p:pic>
              <p:nvPicPr>
                <p:cNvPr id="331" name="Ink 330">
                  <a:extLst>
                    <a:ext uri="{FF2B5EF4-FFF2-40B4-BE49-F238E27FC236}">
                      <a16:creationId xmlns:a16="http://schemas.microsoft.com/office/drawing/2014/main" id="{9121793B-B95C-891B-5F84-D79E9EC21ECC}"/>
                    </a:ext>
                  </a:extLst>
                </p:cNvPr>
                <p:cNvPicPr/>
                <p:nvPr/>
              </p:nvPicPr>
              <p:blipFill>
                <a:blip r:embed="rId779"/>
                <a:stretch>
                  <a:fillRect/>
                </a:stretch>
              </p:blipFill>
              <p:spPr>
                <a:xfrm>
                  <a:off x="628440" y="5114740"/>
                  <a:ext cx="68652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780">
              <p14:nvContentPartPr>
                <p14:cNvPr id="361" name="Ink 360">
                  <a:extLst>
                    <a:ext uri="{FF2B5EF4-FFF2-40B4-BE49-F238E27FC236}">
                      <a16:creationId xmlns:a16="http://schemas.microsoft.com/office/drawing/2014/main" id="{13D7DC86-70A9-56DB-A9DB-0FCAEEC42E39}"/>
                    </a:ext>
                  </a:extLst>
                </p14:cNvPr>
                <p14:cNvContentPartPr/>
                <p14:nvPr/>
              </p14:nvContentPartPr>
              <p14:xfrm>
                <a:off x="5734320" y="5051740"/>
                <a:ext cx="943200" cy="640080"/>
              </p14:xfrm>
            </p:contentPart>
          </mc:Choice>
          <mc:Fallback>
            <p:pic>
              <p:nvPicPr>
                <p:cNvPr id="361" name="Ink 360">
                  <a:extLst>
                    <a:ext uri="{FF2B5EF4-FFF2-40B4-BE49-F238E27FC236}">
                      <a16:creationId xmlns:a16="http://schemas.microsoft.com/office/drawing/2014/main" id="{13D7DC86-70A9-56DB-A9DB-0FCAEEC42E39}"/>
                    </a:ext>
                  </a:extLst>
                </p:cNvPr>
                <p:cNvPicPr/>
                <p:nvPr/>
              </p:nvPicPr>
              <p:blipFill>
                <a:blip r:embed="rId781"/>
                <a:stretch>
                  <a:fillRect/>
                </a:stretch>
              </p:blipFill>
              <p:spPr>
                <a:xfrm>
                  <a:off x="5716320" y="5034100"/>
                  <a:ext cx="978840" cy="675720"/>
                </a:xfrm>
                <a:prstGeom prst="rect">
                  <a:avLst/>
                </a:prstGeom>
              </p:spPr>
            </p:pic>
          </mc:Fallback>
        </mc:AlternateContent>
        <mc:AlternateContent xmlns:mc="http://schemas.openxmlformats.org/markup-compatibility/2006">
          <mc:Choice xmlns:p14="http://schemas.microsoft.com/office/powerpoint/2010/main" Requires="p14">
            <p:contentPart p14:bwMode="auto" r:id="rId782">
              <p14:nvContentPartPr>
                <p14:cNvPr id="362" name="Ink 361">
                  <a:extLst>
                    <a:ext uri="{FF2B5EF4-FFF2-40B4-BE49-F238E27FC236}">
                      <a16:creationId xmlns:a16="http://schemas.microsoft.com/office/drawing/2014/main" id="{BAA448A2-E65F-246C-3448-19BB5F1D1493}"/>
                    </a:ext>
                  </a:extLst>
                </p14:cNvPr>
                <p14:cNvContentPartPr/>
                <p14:nvPr/>
              </p14:nvContentPartPr>
              <p14:xfrm>
                <a:off x="3590160" y="5068660"/>
                <a:ext cx="1246320" cy="587160"/>
              </p14:xfrm>
            </p:contentPart>
          </mc:Choice>
          <mc:Fallback>
            <p:pic>
              <p:nvPicPr>
                <p:cNvPr id="362" name="Ink 361">
                  <a:extLst>
                    <a:ext uri="{FF2B5EF4-FFF2-40B4-BE49-F238E27FC236}">
                      <a16:creationId xmlns:a16="http://schemas.microsoft.com/office/drawing/2014/main" id="{BAA448A2-E65F-246C-3448-19BB5F1D1493}"/>
                    </a:ext>
                  </a:extLst>
                </p:cNvPr>
                <p:cNvPicPr/>
                <p:nvPr/>
              </p:nvPicPr>
              <p:blipFill>
                <a:blip r:embed="rId783"/>
                <a:stretch>
                  <a:fillRect/>
                </a:stretch>
              </p:blipFill>
              <p:spPr>
                <a:xfrm>
                  <a:off x="3572520" y="5050660"/>
                  <a:ext cx="1281960" cy="622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84">
            <p14:nvContentPartPr>
              <p14:cNvPr id="364" name="Ink 363">
                <a:extLst>
                  <a:ext uri="{FF2B5EF4-FFF2-40B4-BE49-F238E27FC236}">
                    <a16:creationId xmlns:a16="http://schemas.microsoft.com/office/drawing/2014/main" id="{A1992A20-57BF-05BD-1042-830963748417}"/>
                  </a:ext>
                </a:extLst>
              </p14:cNvPr>
              <p14:cNvContentPartPr/>
              <p14:nvPr/>
            </p14:nvContentPartPr>
            <p14:xfrm>
              <a:off x="4691040" y="4525780"/>
              <a:ext cx="3110760" cy="592560"/>
            </p14:xfrm>
          </p:contentPart>
        </mc:Choice>
        <mc:Fallback>
          <p:pic>
            <p:nvPicPr>
              <p:cNvPr id="364" name="Ink 363">
                <a:extLst>
                  <a:ext uri="{FF2B5EF4-FFF2-40B4-BE49-F238E27FC236}">
                    <a16:creationId xmlns:a16="http://schemas.microsoft.com/office/drawing/2014/main" id="{A1992A20-57BF-05BD-1042-830963748417}"/>
                  </a:ext>
                </a:extLst>
              </p:cNvPr>
              <p:cNvPicPr/>
              <p:nvPr/>
            </p:nvPicPr>
            <p:blipFill>
              <a:blip r:embed="rId785"/>
              <a:stretch>
                <a:fillRect/>
              </a:stretch>
            </p:blipFill>
            <p:spPr>
              <a:xfrm>
                <a:off x="4673040" y="4507780"/>
                <a:ext cx="3146400" cy="628200"/>
              </a:xfrm>
              <a:prstGeom prst="rect">
                <a:avLst/>
              </a:prstGeom>
            </p:spPr>
          </p:pic>
        </mc:Fallback>
      </mc:AlternateContent>
      <mc:AlternateContent xmlns:mc="http://schemas.openxmlformats.org/markup-compatibility/2006">
        <mc:Choice xmlns:p14="http://schemas.microsoft.com/office/powerpoint/2010/main" Requires="p14">
          <p:contentPart p14:bwMode="auto" r:id="rId786">
            <p14:nvContentPartPr>
              <p14:cNvPr id="365" name="Ink 364">
                <a:extLst>
                  <a:ext uri="{FF2B5EF4-FFF2-40B4-BE49-F238E27FC236}">
                    <a16:creationId xmlns:a16="http://schemas.microsoft.com/office/drawing/2014/main" id="{404FCB69-5B72-FC06-60F4-4BA0251ABBDF}"/>
                  </a:ext>
                </a:extLst>
              </p14:cNvPr>
              <p14:cNvContentPartPr/>
              <p14:nvPr/>
            </p14:nvContentPartPr>
            <p14:xfrm>
              <a:off x="1225320" y="4467820"/>
              <a:ext cx="3483720" cy="791640"/>
            </p14:xfrm>
          </p:contentPart>
        </mc:Choice>
        <mc:Fallback>
          <p:pic>
            <p:nvPicPr>
              <p:cNvPr id="365" name="Ink 364">
                <a:extLst>
                  <a:ext uri="{FF2B5EF4-FFF2-40B4-BE49-F238E27FC236}">
                    <a16:creationId xmlns:a16="http://schemas.microsoft.com/office/drawing/2014/main" id="{404FCB69-5B72-FC06-60F4-4BA0251ABBDF}"/>
                  </a:ext>
                </a:extLst>
              </p:cNvPr>
              <p:cNvPicPr/>
              <p:nvPr/>
            </p:nvPicPr>
            <p:blipFill>
              <a:blip r:embed="rId787"/>
              <a:stretch>
                <a:fillRect/>
              </a:stretch>
            </p:blipFill>
            <p:spPr>
              <a:xfrm>
                <a:off x="1207320" y="4449820"/>
                <a:ext cx="3519360" cy="827280"/>
              </a:xfrm>
              <a:prstGeom prst="rect">
                <a:avLst/>
              </a:prstGeom>
            </p:spPr>
          </p:pic>
        </mc:Fallback>
      </mc:AlternateContent>
      <mc:AlternateContent xmlns:mc="http://schemas.openxmlformats.org/markup-compatibility/2006">
        <mc:Choice xmlns:p14="http://schemas.microsoft.com/office/powerpoint/2010/main" Requires="p14">
          <p:contentPart p14:bwMode="auto" r:id="rId788">
            <p14:nvContentPartPr>
              <p14:cNvPr id="366" name="Ink 365">
                <a:extLst>
                  <a:ext uri="{FF2B5EF4-FFF2-40B4-BE49-F238E27FC236}">
                    <a16:creationId xmlns:a16="http://schemas.microsoft.com/office/drawing/2014/main" id="{60DDE5B2-FFDE-D6F4-C793-C674D0CB166E}"/>
                  </a:ext>
                </a:extLst>
              </p14:cNvPr>
              <p14:cNvContentPartPr/>
              <p14:nvPr/>
            </p14:nvContentPartPr>
            <p14:xfrm>
              <a:off x="6079560" y="3403300"/>
              <a:ext cx="1148040" cy="630360"/>
            </p14:xfrm>
          </p:contentPart>
        </mc:Choice>
        <mc:Fallback>
          <p:pic>
            <p:nvPicPr>
              <p:cNvPr id="366" name="Ink 365">
                <a:extLst>
                  <a:ext uri="{FF2B5EF4-FFF2-40B4-BE49-F238E27FC236}">
                    <a16:creationId xmlns:a16="http://schemas.microsoft.com/office/drawing/2014/main" id="{60DDE5B2-FFDE-D6F4-C793-C674D0CB166E}"/>
                  </a:ext>
                </a:extLst>
              </p:cNvPr>
              <p:cNvPicPr/>
              <p:nvPr/>
            </p:nvPicPr>
            <p:blipFill>
              <a:blip r:embed="rId789"/>
              <a:stretch>
                <a:fillRect/>
              </a:stretch>
            </p:blipFill>
            <p:spPr>
              <a:xfrm>
                <a:off x="6061560" y="3385300"/>
                <a:ext cx="1183680" cy="666000"/>
              </a:xfrm>
              <a:prstGeom prst="rect">
                <a:avLst/>
              </a:prstGeom>
            </p:spPr>
          </p:pic>
        </mc:Fallback>
      </mc:AlternateContent>
      <mc:AlternateContent xmlns:mc="http://schemas.openxmlformats.org/markup-compatibility/2006">
        <mc:Choice xmlns:p14="http://schemas.microsoft.com/office/powerpoint/2010/main" Requires="p14">
          <p:contentPart p14:bwMode="auto" r:id="rId790">
            <p14:nvContentPartPr>
              <p14:cNvPr id="367" name="Ink 366">
                <a:extLst>
                  <a:ext uri="{FF2B5EF4-FFF2-40B4-BE49-F238E27FC236}">
                    <a16:creationId xmlns:a16="http://schemas.microsoft.com/office/drawing/2014/main" id="{DFDFA05E-C54A-0DBB-71CC-3132555459E1}"/>
                  </a:ext>
                </a:extLst>
              </p14:cNvPr>
              <p14:cNvContentPartPr/>
              <p14:nvPr/>
            </p14:nvContentPartPr>
            <p14:xfrm>
              <a:off x="4225920" y="2398540"/>
              <a:ext cx="982080" cy="551520"/>
            </p14:xfrm>
          </p:contentPart>
        </mc:Choice>
        <mc:Fallback>
          <p:pic>
            <p:nvPicPr>
              <p:cNvPr id="367" name="Ink 366">
                <a:extLst>
                  <a:ext uri="{FF2B5EF4-FFF2-40B4-BE49-F238E27FC236}">
                    <a16:creationId xmlns:a16="http://schemas.microsoft.com/office/drawing/2014/main" id="{DFDFA05E-C54A-0DBB-71CC-3132555459E1}"/>
                  </a:ext>
                </a:extLst>
              </p:cNvPr>
              <p:cNvPicPr/>
              <p:nvPr/>
            </p:nvPicPr>
            <p:blipFill>
              <a:blip r:embed="rId791"/>
              <a:stretch>
                <a:fillRect/>
              </a:stretch>
            </p:blipFill>
            <p:spPr>
              <a:xfrm>
                <a:off x="4207920" y="2380540"/>
                <a:ext cx="1017720" cy="587160"/>
              </a:xfrm>
              <a:prstGeom prst="rect">
                <a:avLst/>
              </a:prstGeom>
            </p:spPr>
          </p:pic>
        </mc:Fallback>
      </mc:AlternateContent>
    </p:spTree>
    <p:extLst>
      <p:ext uri="{BB962C8B-B14F-4D97-AF65-F5344CB8AC3E}">
        <p14:creationId xmlns:p14="http://schemas.microsoft.com/office/powerpoint/2010/main" val="906262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70650"/>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22" name="Ink 321">
                <a:extLst>
                  <a:ext uri="{FF2B5EF4-FFF2-40B4-BE49-F238E27FC236}">
                    <a16:creationId xmlns:a16="http://schemas.microsoft.com/office/drawing/2014/main" id="{9778404F-19D8-7610-2D1F-CD5DC2571606}"/>
                  </a:ext>
                </a:extLst>
              </p14:cNvPr>
              <p14:cNvContentPartPr/>
              <p14:nvPr/>
            </p14:nvContentPartPr>
            <p14:xfrm>
              <a:off x="-923520" y="1362820"/>
              <a:ext cx="22320" cy="19080"/>
            </p14:xfrm>
          </p:contentPart>
        </mc:Choice>
        <mc:Fallback xmlns="">
          <p:pic>
            <p:nvPicPr>
              <p:cNvPr id="322" name="Ink 321">
                <a:extLst>
                  <a:ext uri="{FF2B5EF4-FFF2-40B4-BE49-F238E27FC236}">
                    <a16:creationId xmlns:a16="http://schemas.microsoft.com/office/drawing/2014/main" id="{9778404F-19D8-7610-2D1F-CD5DC2571606}"/>
                  </a:ext>
                </a:extLst>
              </p:cNvPr>
              <p:cNvPicPr/>
              <p:nvPr/>
            </p:nvPicPr>
            <p:blipFill>
              <a:blip r:embed="rId7"/>
              <a:stretch>
                <a:fillRect/>
              </a:stretch>
            </p:blipFill>
            <p:spPr>
              <a:xfrm>
                <a:off x="-941520" y="1344820"/>
                <a:ext cx="57960" cy="54720"/>
              </a:xfrm>
              <a:prstGeom prst="rect">
                <a:avLst/>
              </a:prstGeom>
            </p:spPr>
          </p:pic>
        </mc:Fallback>
      </mc:AlternateContent>
      <p:graphicFrame>
        <p:nvGraphicFramePr>
          <p:cNvPr id="2" name="Table 1">
            <a:extLst>
              <a:ext uri="{FF2B5EF4-FFF2-40B4-BE49-F238E27FC236}">
                <a16:creationId xmlns:a16="http://schemas.microsoft.com/office/drawing/2014/main" id="{9A093B72-6F01-5DE7-A943-E40EB1640087}"/>
              </a:ext>
            </a:extLst>
          </p:cNvPr>
          <p:cNvGraphicFramePr>
            <a:graphicFrameLocks noGrp="1"/>
          </p:cNvGraphicFramePr>
          <p:nvPr>
            <p:extLst>
              <p:ext uri="{D42A27DB-BD31-4B8C-83A1-F6EECF244321}">
                <p14:modId xmlns:p14="http://schemas.microsoft.com/office/powerpoint/2010/main" val="1092959115"/>
              </p:ext>
            </p:extLst>
          </p:nvPr>
        </p:nvGraphicFramePr>
        <p:xfrm>
          <a:off x="1670050" y="152812"/>
          <a:ext cx="7169150" cy="6165026"/>
        </p:xfrm>
        <a:graphic>
          <a:graphicData uri="http://schemas.openxmlformats.org/drawingml/2006/table">
            <a:tbl>
              <a:tblPr/>
              <a:tblGrid>
                <a:gridCol w="7169150">
                  <a:extLst>
                    <a:ext uri="{9D8B030D-6E8A-4147-A177-3AD203B41FA5}">
                      <a16:colId xmlns:a16="http://schemas.microsoft.com/office/drawing/2014/main" val="1656611976"/>
                    </a:ext>
                  </a:extLst>
                </a:gridCol>
              </a:tblGrid>
              <a:tr h="4351338">
                <a:tc>
                  <a:txBody>
                    <a:bodyPr/>
                    <a:lstStyle/>
                    <a:p>
                      <a:pPr rtl="0" fontAlgn="t">
                        <a:spcBef>
                          <a:spcPts val="0"/>
                        </a:spcBef>
                        <a:spcAft>
                          <a:spcPts val="0"/>
                        </a:spcAft>
                      </a:pPr>
                      <a:r>
                        <a:rPr lang="en-US" sz="1600" b="1" i="0" u="none" strike="noStrike">
                          <a:solidFill>
                            <a:srgbClr val="FFC000"/>
                          </a:solidFill>
                          <a:effectLst/>
                          <a:latin typeface="Arial" panose="020B0604020202020204" pitchFamily="34" charset="0"/>
                        </a:rPr>
                        <a:t>Verse 9 (</a:t>
                      </a:r>
                      <a:r>
                        <a:rPr lang="he-IL" sz="1600" b="1" i="0" u="none" strike="noStrike">
                          <a:solidFill>
                            <a:srgbClr val="FFC000"/>
                          </a:solidFill>
                          <a:effectLst/>
                          <a:latin typeface="Arial" panose="020B0604020202020204" pitchFamily="34" charset="0"/>
                        </a:rPr>
                        <a:t>פסוק ט): לְמַעַן שְׁמִי אַאֲרִיךְ אַפִּי וּתְהִלָּתִי אֶחֱטָם-לָךְ לְבִלְתִּי הַכְרִיתֶךָ</a:t>
                      </a:r>
                      <a:endParaRPr lang="he-IL" sz="1600">
                        <a:solidFill>
                          <a:srgbClr val="FFC000"/>
                        </a:solidFill>
                        <a:effectLst/>
                      </a:endParaRPr>
                    </a:p>
                    <a:p>
                      <a:pPr marL="285750" indent="-285750" rtl="0" fontAlgn="base">
                        <a:spcBef>
                          <a:spcPts val="0"/>
                        </a:spcBef>
                        <a:spcAft>
                          <a:spcPts val="0"/>
                        </a:spcAft>
                        <a:buFont typeface="Arial" panose="020B0604020202020204" pitchFamily="34" charset="0"/>
                        <a:buChar char="•"/>
                      </a:pPr>
                      <a:r>
                        <a:rPr lang="he-IL" sz="1600" b="0" i="0" u="none" strike="noStrike">
                          <a:solidFill>
                            <a:srgbClr val="FFFF00"/>
                          </a:solidFill>
                          <a:effectLst/>
                          <a:latin typeface="Arial" panose="020B0604020202020204" pitchFamily="34" charset="0"/>
                        </a:rPr>
                        <a:t>לְמַעַן</a:t>
                      </a:r>
                      <a:r>
                        <a:rPr lang="he-IL" sz="1600" b="0" i="0" u="none" strike="noStrike">
                          <a:solidFill>
                            <a:schemeClr val="bg1"/>
                          </a:solidFill>
                          <a:effectLst/>
                          <a:latin typeface="Arial" panose="020B0604020202020204" pitchFamily="34" charset="0"/>
                        </a:rPr>
                        <a:t> </a:t>
                      </a:r>
                      <a:r>
                        <a:rPr lang="en-US" sz="1600" b="0" i="0" u="none" strike="noStrike">
                          <a:solidFill>
                            <a:schemeClr val="bg1"/>
                          </a:solidFill>
                          <a:effectLst/>
                          <a:latin typeface="Arial" panose="020B0604020202020204" pitchFamily="34" charset="0"/>
                        </a:rPr>
                        <a:t> (</a:t>
                      </a:r>
                      <a:r>
                        <a:rPr lang="en-US" sz="1600" b="0" i="0" u="none" strike="noStrike">
                          <a:solidFill>
                            <a:srgbClr val="92D050"/>
                          </a:solidFill>
                          <a:effectLst/>
                          <a:latin typeface="Arial" panose="020B0604020202020204" pitchFamily="34" charset="0"/>
                        </a:rPr>
                        <a:t>lə-ma-‘an</a:t>
                      </a:r>
                      <a:r>
                        <a:rPr lang="en-US" sz="1600" b="0" i="0" u="none" strike="noStrike">
                          <a:solidFill>
                            <a:schemeClr val="bg1"/>
                          </a:solidFill>
                          <a:effectLst/>
                          <a:latin typeface="Arial" panose="020B0604020202020204" pitchFamily="34" charset="0"/>
                        </a:rPr>
                        <a:t>): For the sake of</a:t>
                      </a:r>
                    </a:p>
                    <a:p>
                      <a:pPr marL="285750" indent="-285750" rtl="0" fontAlgn="base">
                        <a:spcBef>
                          <a:spcPts val="0"/>
                        </a:spcBef>
                        <a:spcAft>
                          <a:spcPts val="0"/>
                        </a:spcAft>
                        <a:buFont typeface="Arial" panose="020B0604020202020204" pitchFamily="34" charset="0"/>
                        <a:buChar char="•"/>
                      </a:pPr>
                      <a:r>
                        <a:rPr lang="he-IL" sz="1600" b="0" i="0" u="none" strike="noStrike">
                          <a:solidFill>
                            <a:srgbClr val="FFFF00"/>
                          </a:solidFill>
                          <a:effectLst/>
                          <a:latin typeface="Arial" panose="020B0604020202020204" pitchFamily="34" charset="0"/>
                        </a:rPr>
                        <a:t>שְׁמִי</a:t>
                      </a:r>
                      <a:r>
                        <a:rPr lang="he-IL" sz="1600" b="0" i="0" u="none" strike="noStrike">
                          <a:solidFill>
                            <a:schemeClr val="bg1"/>
                          </a:solidFill>
                          <a:effectLst/>
                          <a:latin typeface="Arial" panose="020B0604020202020204" pitchFamily="34" charset="0"/>
                        </a:rPr>
                        <a:t> </a:t>
                      </a:r>
                      <a:r>
                        <a:rPr lang="en-US" sz="1600" b="0" i="0" u="none" strike="noStrike">
                          <a:solidFill>
                            <a:schemeClr val="bg1"/>
                          </a:solidFill>
                          <a:effectLst/>
                          <a:latin typeface="Arial" panose="020B0604020202020204" pitchFamily="34" charset="0"/>
                        </a:rPr>
                        <a:t> (</a:t>
                      </a:r>
                      <a:r>
                        <a:rPr lang="en-US" sz="1600" b="0" i="0" u="none" strike="noStrike">
                          <a:solidFill>
                            <a:srgbClr val="92D050"/>
                          </a:solidFill>
                          <a:effectLst/>
                          <a:latin typeface="Arial" panose="020B0604020202020204" pitchFamily="34" charset="0"/>
                        </a:rPr>
                        <a:t>šə-mî</a:t>
                      </a:r>
                      <a:r>
                        <a:rPr lang="en-US" sz="1600" b="0" i="0" u="none" strike="noStrike">
                          <a:solidFill>
                            <a:schemeClr val="bg1"/>
                          </a:solidFill>
                          <a:effectLst/>
                          <a:latin typeface="Arial" panose="020B0604020202020204" pitchFamily="34" charset="0"/>
                        </a:rPr>
                        <a:t>): My name</a:t>
                      </a:r>
                    </a:p>
                    <a:p>
                      <a:pPr marL="285750" indent="-285750" rtl="0" fontAlgn="base">
                        <a:spcBef>
                          <a:spcPts val="0"/>
                        </a:spcBef>
                        <a:spcAft>
                          <a:spcPts val="0"/>
                        </a:spcAft>
                        <a:buFont typeface="Arial" panose="020B0604020202020204" pitchFamily="34" charset="0"/>
                        <a:buChar char="•"/>
                      </a:pPr>
                      <a:r>
                        <a:rPr lang="he-IL" sz="1600" b="0" i="0" u="none" strike="noStrike">
                          <a:solidFill>
                            <a:srgbClr val="FFFF00"/>
                          </a:solidFill>
                          <a:effectLst/>
                          <a:latin typeface="Arial" panose="020B0604020202020204" pitchFamily="34" charset="0"/>
                        </a:rPr>
                        <a:t>אַאֲרִיךְ</a:t>
                      </a:r>
                      <a:r>
                        <a:rPr lang="he-IL" sz="1600" b="0" i="0" u="none" strike="noStrike">
                          <a:solidFill>
                            <a:schemeClr val="bg1"/>
                          </a:solidFill>
                          <a:effectLst/>
                          <a:latin typeface="Arial" panose="020B0604020202020204" pitchFamily="34" charset="0"/>
                        </a:rPr>
                        <a:t> </a:t>
                      </a:r>
                      <a:r>
                        <a:rPr lang="en-US" sz="1600" b="0" i="0" u="none" strike="noStrike">
                          <a:solidFill>
                            <a:schemeClr val="bg1"/>
                          </a:solidFill>
                          <a:effectLst/>
                          <a:latin typeface="Arial" panose="020B0604020202020204" pitchFamily="34" charset="0"/>
                        </a:rPr>
                        <a:t> (</a:t>
                      </a:r>
                      <a:r>
                        <a:rPr lang="en-US" sz="1600" b="0" i="0" u="none" strike="noStrike">
                          <a:solidFill>
                            <a:srgbClr val="92D050"/>
                          </a:solidFill>
                          <a:effectLst/>
                          <a:latin typeface="Arial" panose="020B0604020202020204" pitchFamily="34" charset="0"/>
                        </a:rPr>
                        <a:t>a-’ă-rîḵ</a:t>
                      </a:r>
                      <a:r>
                        <a:rPr lang="en-US" sz="1600" b="0" i="0" u="none" strike="noStrike">
                          <a:solidFill>
                            <a:schemeClr val="bg1"/>
                          </a:solidFill>
                          <a:effectLst/>
                          <a:latin typeface="Arial" panose="020B0604020202020204" pitchFamily="34" charset="0"/>
                        </a:rPr>
                        <a:t>): I will defer</a:t>
                      </a:r>
                    </a:p>
                    <a:p>
                      <a:pPr marL="285750" indent="-285750" rtl="0" fontAlgn="base">
                        <a:spcBef>
                          <a:spcPts val="0"/>
                        </a:spcBef>
                        <a:spcAft>
                          <a:spcPts val="0"/>
                        </a:spcAft>
                        <a:buFont typeface="Arial" panose="020B0604020202020204" pitchFamily="34" charset="0"/>
                        <a:buChar char="•"/>
                      </a:pPr>
                      <a:r>
                        <a:rPr lang="he-IL" sz="1600" b="0" i="0" u="none" strike="noStrike">
                          <a:solidFill>
                            <a:srgbClr val="FFFF00"/>
                          </a:solidFill>
                          <a:effectLst/>
                          <a:latin typeface="Arial" panose="020B0604020202020204" pitchFamily="34" charset="0"/>
                        </a:rPr>
                        <a:t>אַפִּי</a:t>
                      </a:r>
                      <a:r>
                        <a:rPr lang="he-IL" sz="1600" b="0" i="0" u="none" strike="noStrike">
                          <a:solidFill>
                            <a:schemeClr val="bg1"/>
                          </a:solidFill>
                          <a:effectLst/>
                          <a:latin typeface="Arial" panose="020B0604020202020204" pitchFamily="34" charset="0"/>
                        </a:rPr>
                        <a:t> </a:t>
                      </a:r>
                      <a:r>
                        <a:rPr lang="en-US" sz="1600" b="0" i="0" u="none" strike="noStrike">
                          <a:solidFill>
                            <a:schemeClr val="bg1"/>
                          </a:solidFill>
                          <a:effectLst/>
                          <a:latin typeface="Arial" panose="020B0604020202020204" pitchFamily="34" charset="0"/>
                        </a:rPr>
                        <a:t> (</a:t>
                      </a:r>
                      <a:r>
                        <a:rPr lang="en-US" sz="1600" b="0" i="0" u="none" strike="noStrike">
                          <a:solidFill>
                            <a:srgbClr val="92D050"/>
                          </a:solidFill>
                          <a:effectLst/>
                          <a:latin typeface="Arial" panose="020B0604020202020204" pitchFamily="34" charset="0"/>
                        </a:rPr>
                        <a:t>ap-pî</a:t>
                      </a:r>
                      <a:r>
                        <a:rPr lang="en-US" sz="1600" b="0" i="0" u="none" strike="noStrike">
                          <a:solidFill>
                            <a:schemeClr val="bg1"/>
                          </a:solidFill>
                          <a:effectLst/>
                          <a:latin typeface="Arial" panose="020B0604020202020204" pitchFamily="34" charset="0"/>
                        </a:rPr>
                        <a:t>): My anger</a:t>
                      </a:r>
                    </a:p>
                    <a:p>
                      <a:pPr marL="285750" indent="-285750" rtl="0" fontAlgn="base">
                        <a:spcBef>
                          <a:spcPts val="0"/>
                        </a:spcBef>
                        <a:spcAft>
                          <a:spcPts val="0"/>
                        </a:spcAft>
                        <a:buFont typeface="Arial" panose="020B0604020202020204" pitchFamily="34" charset="0"/>
                        <a:buChar char="•"/>
                      </a:pPr>
                      <a:r>
                        <a:rPr lang="he-IL" sz="1600" b="0" i="0" u="none" strike="noStrike">
                          <a:solidFill>
                            <a:srgbClr val="FFFF00"/>
                          </a:solidFill>
                          <a:effectLst/>
                          <a:latin typeface="Arial" panose="020B0604020202020204" pitchFamily="34" charset="0"/>
                        </a:rPr>
                        <a:t>וּתְהִלָּתִי</a:t>
                      </a:r>
                      <a:r>
                        <a:rPr lang="he-IL" sz="1600" b="0" i="0" u="none" strike="noStrike">
                          <a:solidFill>
                            <a:schemeClr val="bg1"/>
                          </a:solidFill>
                          <a:effectLst/>
                          <a:latin typeface="Arial" panose="020B0604020202020204" pitchFamily="34" charset="0"/>
                        </a:rPr>
                        <a:t> </a:t>
                      </a:r>
                      <a:r>
                        <a:rPr lang="en-US" sz="1600" b="0" i="0" u="none" strike="noStrike">
                          <a:solidFill>
                            <a:schemeClr val="bg1"/>
                          </a:solidFill>
                          <a:effectLst/>
                          <a:latin typeface="Arial" panose="020B0604020202020204" pitchFamily="34" charset="0"/>
                        </a:rPr>
                        <a:t> (</a:t>
                      </a:r>
                      <a:r>
                        <a:rPr lang="en-US" sz="1600" b="0" i="0" u="none" strike="noStrike">
                          <a:solidFill>
                            <a:srgbClr val="92D050"/>
                          </a:solidFill>
                          <a:effectLst/>
                          <a:latin typeface="Arial" panose="020B0604020202020204" pitchFamily="34" charset="0"/>
                        </a:rPr>
                        <a:t>ū-ṯə-hil-lā-ṯî</a:t>
                      </a:r>
                      <a:r>
                        <a:rPr lang="en-US" sz="1600" b="0" i="0" u="none" strike="noStrike">
                          <a:solidFill>
                            <a:schemeClr val="bg1"/>
                          </a:solidFill>
                          <a:effectLst/>
                          <a:latin typeface="Arial" panose="020B0604020202020204" pitchFamily="34" charset="0"/>
                        </a:rPr>
                        <a:t>): and [for] My praise</a:t>
                      </a:r>
                    </a:p>
                    <a:p>
                      <a:pPr marL="285750" indent="-285750" rtl="0" fontAlgn="base">
                        <a:spcBef>
                          <a:spcPts val="0"/>
                        </a:spcBef>
                        <a:spcAft>
                          <a:spcPts val="0"/>
                        </a:spcAft>
                        <a:buFont typeface="Arial" panose="020B0604020202020204" pitchFamily="34" charset="0"/>
                        <a:buChar char="•"/>
                      </a:pPr>
                      <a:r>
                        <a:rPr lang="he-IL" sz="1600" b="0" i="0" u="none" strike="noStrike">
                          <a:solidFill>
                            <a:srgbClr val="FFFF00"/>
                          </a:solidFill>
                          <a:effectLst/>
                          <a:latin typeface="Arial" panose="020B0604020202020204" pitchFamily="34" charset="0"/>
                        </a:rPr>
                        <a:t>אֶחֱטָם</a:t>
                      </a:r>
                      <a:r>
                        <a:rPr lang="he-IL" sz="1600" b="0" i="0" u="none" strike="noStrike">
                          <a:solidFill>
                            <a:schemeClr val="bg1"/>
                          </a:solidFill>
                          <a:effectLst/>
                          <a:latin typeface="Arial" panose="020B0604020202020204" pitchFamily="34" charset="0"/>
                        </a:rPr>
                        <a:t> </a:t>
                      </a:r>
                      <a:r>
                        <a:rPr lang="en-US" sz="1600" b="0" i="0" u="none" strike="noStrike">
                          <a:solidFill>
                            <a:schemeClr val="bg1"/>
                          </a:solidFill>
                          <a:effectLst/>
                          <a:latin typeface="Arial" panose="020B0604020202020204" pitchFamily="34" charset="0"/>
                        </a:rPr>
                        <a:t> (</a:t>
                      </a:r>
                      <a:r>
                        <a:rPr lang="en-US" sz="1600" b="0" i="0" u="none" strike="noStrike">
                          <a:solidFill>
                            <a:srgbClr val="92D050"/>
                          </a:solidFill>
                          <a:effectLst/>
                          <a:latin typeface="Arial" panose="020B0604020202020204" pitchFamily="34" charset="0"/>
                        </a:rPr>
                        <a:t>e-ḥĕ-ṭām</a:t>
                      </a:r>
                      <a:r>
                        <a:rPr lang="en-US" sz="1600" b="0" i="0" u="none" strike="noStrike">
                          <a:solidFill>
                            <a:schemeClr val="bg1"/>
                          </a:solidFill>
                          <a:effectLst/>
                          <a:latin typeface="Arial" panose="020B0604020202020204" pitchFamily="34" charset="0"/>
                        </a:rPr>
                        <a:t>): I will restrain it</a:t>
                      </a:r>
                    </a:p>
                    <a:p>
                      <a:pPr marL="285750" indent="-285750" rtl="0" fontAlgn="base">
                        <a:spcBef>
                          <a:spcPts val="0"/>
                        </a:spcBef>
                        <a:spcAft>
                          <a:spcPts val="0"/>
                        </a:spcAft>
                        <a:buFont typeface="Arial" panose="020B0604020202020204" pitchFamily="34" charset="0"/>
                        <a:buChar char="•"/>
                      </a:pPr>
                      <a:r>
                        <a:rPr lang="he-IL" sz="1600" b="0" i="0" u="none" strike="noStrike">
                          <a:solidFill>
                            <a:srgbClr val="FFFF00"/>
                          </a:solidFill>
                          <a:effectLst/>
                          <a:latin typeface="Arial" panose="020B0604020202020204" pitchFamily="34" charset="0"/>
                        </a:rPr>
                        <a:t>לָךְ </a:t>
                      </a:r>
                      <a:r>
                        <a:rPr lang="en-US" sz="1600" b="0" i="0" u="none" strike="noStrike">
                          <a:solidFill>
                            <a:srgbClr val="FFFF00"/>
                          </a:solidFill>
                          <a:effectLst/>
                          <a:latin typeface="Arial" panose="020B0604020202020204" pitchFamily="34" charset="0"/>
                        </a:rPr>
                        <a:t>l </a:t>
                      </a:r>
                      <a:r>
                        <a:rPr lang="en-US" sz="1600" b="0" i="0" u="none" strike="noStrike">
                          <a:solidFill>
                            <a:schemeClr val="bg1"/>
                          </a:solidFill>
                          <a:effectLst/>
                          <a:latin typeface="Arial" panose="020B0604020202020204" pitchFamily="34" charset="0"/>
                        </a:rPr>
                        <a:t>(</a:t>
                      </a:r>
                      <a:r>
                        <a:rPr lang="en-US" sz="1600" b="0" i="0" u="none" strike="noStrike">
                          <a:solidFill>
                            <a:srgbClr val="92D050"/>
                          </a:solidFill>
                          <a:effectLst/>
                          <a:latin typeface="Arial" panose="020B0604020202020204" pitchFamily="34" charset="0"/>
                        </a:rPr>
                        <a:t>āḵ</a:t>
                      </a:r>
                      <a:r>
                        <a:rPr lang="en-US" sz="1600" b="0" i="0" u="none" strike="noStrike">
                          <a:solidFill>
                            <a:schemeClr val="bg1"/>
                          </a:solidFill>
                          <a:effectLst/>
                          <a:latin typeface="Arial" panose="020B0604020202020204" pitchFamily="34" charset="0"/>
                        </a:rPr>
                        <a:t>): from you</a:t>
                      </a:r>
                    </a:p>
                    <a:p>
                      <a:pPr marL="285750" indent="-285750" rtl="0" fontAlgn="base">
                        <a:spcBef>
                          <a:spcPts val="0"/>
                        </a:spcBef>
                        <a:spcAft>
                          <a:spcPts val="0"/>
                        </a:spcAft>
                        <a:buFont typeface="Arial" panose="020B0604020202020204" pitchFamily="34" charset="0"/>
                        <a:buChar char="•"/>
                      </a:pPr>
                      <a:r>
                        <a:rPr lang="he-IL" sz="1600" b="0" i="0" u="none" strike="noStrike">
                          <a:solidFill>
                            <a:srgbClr val="FFFF00"/>
                          </a:solidFill>
                          <a:effectLst/>
                          <a:latin typeface="Arial" panose="020B0604020202020204" pitchFamily="34" charset="0"/>
                        </a:rPr>
                        <a:t>לְבִלְתִּי</a:t>
                      </a:r>
                      <a:r>
                        <a:rPr lang="he-IL" sz="1600" b="0" i="0" u="none" strike="noStrike">
                          <a:solidFill>
                            <a:schemeClr val="bg1"/>
                          </a:solidFill>
                          <a:effectLst/>
                          <a:latin typeface="Arial" panose="020B0604020202020204" pitchFamily="34" charset="0"/>
                        </a:rPr>
                        <a:t> </a:t>
                      </a:r>
                      <a:r>
                        <a:rPr lang="en-US" sz="1600" b="0" i="0" u="none" strike="noStrike">
                          <a:solidFill>
                            <a:schemeClr val="bg1"/>
                          </a:solidFill>
                          <a:effectLst/>
                          <a:latin typeface="Arial" panose="020B0604020202020204" pitchFamily="34" charset="0"/>
                        </a:rPr>
                        <a:t>l (</a:t>
                      </a:r>
                      <a:r>
                        <a:rPr lang="en-US" sz="1600" b="0" i="0" u="none" strike="noStrike">
                          <a:solidFill>
                            <a:srgbClr val="92D050"/>
                          </a:solidFill>
                          <a:effectLst/>
                          <a:latin typeface="Arial" panose="020B0604020202020204" pitchFamily="34" charset="0"/>
                        </a:rPr>
                        <a:t>ə-ḇil-tî</a:t>
                      </a:r>
                      <a:r>
                        <a:rPr lang="en-US" sz="1600" b="0" i="0" u="none" strike="noStrike">
                          <a:solidFill>
                            <a:schemeClr val="bg1"/>
                          </a:solidFill>
                          <a:effectLst/>
                          <a:latin typeface="Arial" panose="020B0604020202020204" pitchFamily="34" charset="0"/>
                        </a:rPr>
                        <a:t>): so that not</a:t>
                      </a:r>
                    </a:p>
                    <a:p>
                      <a:pPr marL="285750" indent="-285750" rtl="0" fontAlgn="base">
                        <a:spcBef>
                          <a:spcPts val="0"/>
                        </a:spcBef>
                        <a:spcAft>
                          <a:spcPts val="0"/>
                        </a:spcAft>
                        <a:buFont typeface="Arial" panose="020B0604020202020204" pitchFamily="34" charset="0"/>
                        <a:buChar char="•"/>
                      </a:pPr>
                      <a:r>
                        <a:rPr lang="he-IL" sz="1600" b="0" i="0" u="none" strike="noStrike">
                          <a:solidFill>
                            <a:srgbClr val="FFFF00"/>
                          </a:solidFill>
                          <a:effectLst/>
                          <a:latin typeface="Arial" panose="020B0604020202020204" pitchFamily="34" charset="0"/>
                        </a:rPr>
                        <a:t>הַכְרִיתֶךָ</a:t>
                      </a:r>
                      <a:r>
                        <a:rPr lang="he-IL" sz="1600" b="0" i="0" u="none" strike="noStrike">
                          <a:solidFill>
                            <a:schemeClr val="bg1"/>
                          </a:solidFill>
                          <a:effectLst/>
                          <a:latin typeface="Arial" panose="020B0604020202020204" pitchFamily="34" charset="0"/>
                        </a:rPr>
                        <a:t> </a:t>
                      </a:r>
                      <a:r>
                        <a:rPr lang="en-US" sz="1600" b="0" i="0" u="none" strike="noStrike">
                          <a:solidFill>
                            <a:schemeClr val="bg1"/>
                          </a:solidFill>
                          <a:effectLst/>
                          <a:latin typeface="Arial" panose="020B0604020202020204" pitchFamily="34" charset="0"/>
                        </a:rPr>
                        <a:t> (</a:t>
                      </a:r>
                      <a:r>
                        <a:rPr lang="en-US" sz="1600" b="0" i="0" u="none" strike="noStrike">
                          <a:solidFill>
                            <a:srgbClr val="92D050"/>
                          </a:solidFill>
                          <a:effectLst/>
                          <a:latin typeface="Arial" panose="020B0604020202020204" pitchFamily="34" charset="0"/>
                        </a:rPr>
                        <a:t>haḵ-rî-ṯe-ḵā</a:t>
                      </a:r>
                      <a:r>
                        <a:rPr lang="en-US" sz="1600" b="0" i="0" u="none" strike="noStrike">
                          <a:solidFill>
                            <a:schemeClr val="bg1"/>
                          </a:solidFill>
                          <a:effectLst/>
                          <a:latin typeface="Arial" panose="020B0604020202020204" pitchFamily="34" charset="0"/>
                        </a:rPr>
                        <a:t>): I do cut you off</a:t>
                      </a:r>
                    </a:p>
                    <a:p>
                      <a:pPr rtl="0" fontAlgn="t">
                        <a:spcBef>
                          <a:spcPts val="0"/>
                        </a:spcBef>
                        <a:spcAft>
                          <a:spcPts val="0"/>
                        </a:spcAft>
                      </a:pPr>
                      <a:r>
                        <a:rPr lang="en-US" sz="1600" b="1" i="0" u="none" strike="noStrike">
                          <a:solidFill>
                            <a:srgbClr val="FFC000"/>
                          </a:solidFill>
                          <a:effectLst/>
                          <a:latin typeface="Arial" panose="020B0604020202020204" pitchFamily="34" charset="0"/>
                        </a:rPr>
                        <a:t>Verse 10 (</a:t>
                      </a:r>
                      <a:r>
                        <a:rPr lang="he-IL" sz="1600" b="1" i="0" u="none" strike="noStrike">
                          <a:solidFill>
                            <a:srgbClr val="FFC000"/>
                          </a:solidFill>
                          <a:effectLst/>
                          <a:latin typeface="Arial" panose="020B0604020202020204" pitchFamily="34" charset="0"/>
                        </a:rPr>
                        <a:t>פסוק י): הִנֵּה צְרַפְתִּיךָ וְלֹא בְכָסֶף בְּחַרְתִּיךָ בְּכוּר עֹנִי</a:t>
                      </a:r>
                      <a:endParaRPr lang="he-IL" sz="1600">
                        <a:solidFill>
                          <a:srgbClr val="FFC000"/>
                        </a:solidFill>
                        <a:effectLst/>
                      </a:endParaRPr>
                    </a:p>
                    <a:p>
                      <a:pPr marL="285750" indent="-285750" rtl="0" fontAlgn="base">
                        <a:spcBef>
                          <a:spcPts val="0"/>
                        </a:spcBef>
                        <a:spcAft>
                          <a:spcPts val="0"/>
                        </a:spcAft>
                        <a:buFont typeface="Arial" panose="020B0604020202020204" pitchFamily="34" charset="0"/>
                        <a:buChar char="•"/>
                      </a:pPr>
                      <a:r>
                        <a:rPr lang="he-IL" sz="1600" b="0" i="0" u="none" strike="noStrike">
                          <a:solidFill>
                            <a:srgbClr val="FFFF00"/>
                          </a:solidFill>
                          <a:effectLst/>
                          <a:latin typeface="Arial" panose="020B0604020202020204" pitchFamily="34" charset="0"/>
                        </a:rPr>
                        <a:t>הִנֵּה</a:t>
                      </a:r>
                      <a:r>
                        <a:rPr lang="he-IL" sz="1600" b="0" i="0" u="none" strike="noStrike">
                          <a:solidFill>
                            <a:schemeClr val="bg1"/>
                          </a:solidFill>
                          <a:effectLst/>
                          <a:latin typeface="Arial" panose="020B0604020202020204" pitchFamily="34" charset="0"/>
                        </a:rPr>
                        <a:t> </a:t>
                      </a:r>
                      <a:r>
                        <a:rPr lang="en-US" sz="1600" b="0" i="0" u="none" strike="noStrike">
                          <a:solidFill>
                            <a:schemeClr val="bg1"/>
                          </a:solidFill>
                          <a:effectLst/>
                          <a:latin typeface="Arial" panose="020B0604020202020204" pitchFamily="34" charset="0"/>
                        </a:rPr>
                        <a:t> (</a:t>
                      </a:r>
                      <a:r>
                        <a:rPr lang="en-US" sz="1600" b="0" i="0" u="none" strike="noStrike">
                          <a:solidFill>
                            <a:srgbClr val="92D050"/>
                          </a:solidFill>
                          <a:effectLst/>
                          <a:latin typeface="Arial" panose="020B0604020202020204" pitchFamily="34" charset="0"/>
                        </a:rPr>
                        <a:t>hinneh</a:t>
                      </a:r>
                      <a:r>
                        <a:rPr lang="en-US" sz="1600" b="0" i="0" u="none" strike="noStrike">
                          <a:solidFill>
                            <a:schemeClr val="bg1"/>
                          </a:solidFill>
                          <a:effectLst/>
                          <a:latin typeface="Arial" panose="020B0604020202020204" pitchFamily="34" charset="0"/>
                        </a:rPr>
                        <a:t>): Behold</a:t>
                      </a:r>
                    </a:p>
                    <a:p>
                      <a:pPr marL="285750" indent="-285750" rtl="0" fontAlgn="base">
                        <a:spcBef>
                          <a:spcPts val="0"/>
                        </a:spcBef>
                        <a:spcAft>
                          <a:spcPts val="0"/>
                        </a:spcAft>
                        <a:buFont typeface="Arial" panose="020B0604020202020204" pitchFamily="34" charset="0"/>
                        <a:buChar char="•"/>
                      </a:pPr>
                      <a:r>
                        <a:rPr lang="he-IL" sz="1600" b="0" i="0" u="none" strike="noStrike">
                          <a:solidFill>
                            <a:srgbClr val="FFFF00"/>
                          </a:solidFill>
                          <a:effectLst/>
                          <a:latin typeface="Arial" panose="020B0604020202020204" pitchFamily="34" charset="0"/>
                        </a:rPr>
                        <a:t>צְרַפְתִּיךָ</a:t>
                      </a:r>
                      <a:r>
                        <a:rPr lang="he-IL" sz="1600" b="0" i="0" u="none" strike="noStrike">
                          <a:solidFill>
                            <a:schemeClr val="bg1"/>
                          </a:solidFill>
                          <a:effectLst/>
                          <a:latin typeface="Arial" panose="020B0604020202020204" pitchFamily="34" charset="0"/>
                        </a:rPr>
                        <a:t> </a:t>
                      </a:r>
                      <a:r>
                        <a:rPr lang="en-US" sz="1600" b="0" i="0" u="none" strike="noStrike">
                          <a:solidFill>
                            <a:schemeClr val="bg1"/>
                          </a:solidFill>
                          <a:effectLst/>
                          <a:latin typeface="Arial" panose="020B0604020202020204" pitchFamily="34" charset="0"/>
                        </a:rPr>
                        <a:t> (</a:t>
                      </a:r>
                      <a:r>
                        <a:rPr lang="en-US" sz="1600" b="0" i="0" u="none" strike="noStrike">
                          <a:solidFill>
                            <a:srgbClr val="92D050"/>
                          </a:solidFill>
                          <a:effectLst/>
                          <a:latin typeface="Arial" panose="020B0604020202020204" pitchFamily="34" charset="0"/>
                        </a:rPr>
                        <a:t>ṣə-raph-tî-ḵā</a:t>
                      </a:r>
                      <a:r>
                        <a:rPr lang="en-US" sz="1600" b="0" i="0" u="none" strike="noStrike">
                          <a:solidFill>
                            <a:schemeClr val="bg1"/>
                          </a:solidFill>
                          <a:effectLst/>
                          <a:latin typeface="Arial" panose="020B0604020202020204" pitchFamily="34" charset="0"/>
                        </a:rPr>
                        <a:t>): I have refined you</a:t>
                      </a:r>
                    </a:p>
                    <a:p>
                      <a:pPr marL="285750" indent="-285750" rtl="0" fontAlgn="base">
                        <a:spcBef>
                          <a:spcPts val="0"/>
                        </a:spcBef>
                        <a:spcAft>
                          <a:spcPts val="0"/>
                        </a:spcAft>
                        <a:buFont typeface="Arial" panose="020B0604020202020204" pitchFamily="34" charset="0"/>
                        <a:buChar char="•"/>
                      </a:pPr>
                      <a:r>
                        <a:rPr lang="he-IL" sz="1600" b="0" i="0" u="none" strike="noStrike">
                          <a:solidFill>
                            <a:srgbClr val="FFFF00"/>
                          </a:solidFill>
                          <a:effectLst/>
                          <a:latin typeface="Arial" panose="020B0604020202020204" pitchFamily="34" charset="0"/>
                        </a:rPr>
                        <a:t>וְלֹא</a:t>
                      </a:r>
                      <a:r>
                        <a:rPr lang="he-IL" sz="1600" b="0" i="0" u="none" strike="noStrike">
                          <a:solidFill>
                            <a:schemeClr val="bg1"/>
                          </a:solidFill>
                          <a:effectLst/>
                          <a:latin typeface="Arial" panose="020B0604020202020204" pitchFamily="34" charset="0"/>
                        </a:rPr>
                        <a:t> </a:t>
                      </a:r>
                      <a:r>
                        <a:rPr lang="he-IL" sz="1600" b="0" i="0" u="none" strike="noStrike">
                          <a:solidFill>
                            <a:srgbClr val="FFFF00"/>
                          </a:solidFill>
                          <a:effectLst/>
                          <a:latin typeface="Arial" panose="020B0604020202020204" pitchFamily="34" charset="0"/>
                        </a:rPr>
                        <a:t>בְכָסֶף</a:t>
                      </a:r>
                      <a:r>
                        <a:rPr lang="he-IL" sz="1600" b="0" i="0" u="none" strike="noStrike">
                          <a:solidFill>
                            <a:schemeClr val="bg1"/>
                          </a:solidFill>
                          <a:effectLst/>
                          <a:latin typeface="Arial" panose="020B0604020202020204" pitchFamily="34" charset="0"/>
                        </a:rPr>
                        <a:t> </a:t>
                      </a:r>
                      <a:r>
                        <a:rPr lang="en-US" sz="1600" b="0" i="0" u="none" strike="noStrike">
                          <a:solidFill>
                            <a:schemeClr val="bg1"/>
                          </a:solidFill>
                          <a:effectLst/>
                          <a:latin typeface="Arial" panose="020B0604020202020204" pitchFamily="34" charset="0"/>
                        </a:rPr>
                        <a:t> (</a:t>
                      </a:r>
                      <a:r>
                        <a:rPr lang="en-US" sz="1600" b="0" i="0" u="none" strike="noStrike">
                          <a:solidFill>
                            <a:srgbClr val="92D050"/>
                          </a:solidFill>
                          <a:effectLst/>
                          <a:latin typeface="Arial" panose="020B0604020202020204" pitchFamily="34" charset="0"/>
                        </a:rPr>
                        <a:t>wə-lō</a:t>
                      </a:r>
                      <a:r>
                        <a:rPr lang="en-US" sz="1600" b="0" i="0" u="none" strike="noStrike">
                          <a:solidFill>
                            <a:schemeClr val="bg1"/>
                          </a:solidFill>
                          <a:effectLst/>
                          <a:latin typeface="Arial" panose="020B0604020202020204" pitchFamily="34" charset="0"/>
                        </a:rPr>
                        <a:t> </a:t>
                      </a:r>
                      <a:r>
                        <a:rPr lang="en-US" sz="1600" b="0" i="0" u="none" strike="noStrike">
                          <a:solidFill>
                            <a:srgbClr val="92D050"/>
                          </a:solidFill>
                          <a:effectLst/>
                          <a:latin typeface="Arial" panose="020B0604020202020204" pitchFamily="34" charset="0"/>
                        </a:rPr>
                        <a:t>bə-ḵā-seph</a:t>
                      </a:r>
                      <a:r>
                        <a:rPr lang="en-US" sz="1600" b="0" i="0" u="none" strike="noStrike">
                          <a:solidFill>
                            <a:schemeClr val="bg1"/>
                          </a:solidFill>
                          <a:effectLst/>
                          <a:latin typeface="Arial" panose="020B0604020202020204" pitchFamily="34" charset="0"/>
                        </a:rPr>
                        <a:t>): but not with silver</a:t>
                      </a:r>
                    </a:p>
                    <a:p>
                      <a:pPr marL="285750" indent="-285750" rtl="0" fontAlgn="base">
                        <a:spcBef>
                          <a:spcPts val="0"/>
                        </a:spcBef>
                        <a:spcAft>
                          <a:spcPts val="0"/>
                        </a:spcAft>
                        <a:buFont typeface="Arial" panose="020B0604020202020204" pitchFamily="34" charset="0"/>
                        <a:buChar char="•"/>
                      </a:pPr>
                      <a:r>
                        <a:rPr lang="he-IL" sz="1600" b="0" i="0" u="none" strike="noStrike">
                          <a:solidFill>
                            <a:srgbClr val="FFFF00"/>
                          </a:solidFill>
                          <a:effectLst/>
                          <a:latin typeface="Arial" panose="020B0604020202020204" pitchFamily="34" charset="0"/>
                        </a:rPr>
                        <a:t>בְּחַרְתִּיךָ</a:t>
                      </a:r>
                      <a:r>
                        <a:rPr lang="he-IL" sz="1600" b="0" i="0" u="none" strike="noStrike">
                          <a:solidFill>
                            <a:schemeClr val="bg1"/>
                          </a:solidFill>
                          <a:effectLst/>
                          <a:latin typeface="Arial" panose="020B0604020202020204" pitchFamily="34" charset="0"/>
                        </a:rPr>
                        <a:t> </a:t>
                      </a:r>
                      <a:r>
                        <a:rPr lang="en-US" sz="1600" b="0" i="0" u="none" strike="noStrike">
                          <a:solidFill>
                            <a:schemeClr val="bg1"/>
                          </a:solidFill>
                          <a:effectLst/>
                          <a:latin typeface="Arial" panose="020B0604020202020204" pitchFamily="34" charset="0"/>
                        </a:rPr>
                        <a:t> (</a:t>
                      </a:r>
                      <a:r>
                        <a:rPr lang="en-US" sz="1600" b="0" i="0" u="none" strike="noStrike">
                          <a:solidFill>
                            <a:srgbClr val="92D050"/>
                          </a:solidFill>
                          <a:effectLst/>
                          <a:latin typeface="Arial" panose="020B0604020202020204" pitchFamily="34" charset="0"/>
                        </a:rPr>
                        <a:t>bə-ḥar-tî-ḵā</a:t>
                      </a:r>
                      <a:r>
                        <a:rPr lang="en-US" sz="1600" b="0" i="0" u="none" strike="noStrike">
                          <a:solidFill>
                            <a:schemeClr val="bg1"/>
                          </a:solidFill>
                          <a:effectLst/>
                          <a:latin typeface="Arial" panose="020B0604020202020204" pitchFamily="34" charset="0"/>
                        </a:rPr>
                        <a:t>): I have chosen you</a:t>
                      </a:r>
                    </a:p>
                    <a:p>
                      <a:pPr marL="285750" indent="-285750" rtl="0" fontAlgn="base">
                        <a:spcBef>
                          <a:spcPts val="0"/>
                        </a:spcBef>
                        <a:spcAft>
                          <a:spcPts val="0"/>
                        </a:spcAft>
                        <a:buFont typeface="Arial" panose="020B0604020202020204" pitchFamily="34" charset="0"/>
                        <a:buChar char="•"/>
                      </a:pPr>
                      <a:r>
                        <a:rPr lang="he-IL" sz="1600" b="0" i="0" u="none" strike="noStrike">
                          <a:solidFill>
                            <a:srgbClr val="FFFF00"/>
                          </a:solidFill>
                          <a:effectLst/>
                          <a:latin typeface="Arial" panose="020B0604020202020204" pitchFamily="34" charset="0"/>
                        </a:rPr>
                        <a:t>בְּכוּר עֹנִי</a:t>
                      </a:r>
                      <a:r>
                        <a:rPr lang="he-IL" sz="1600" b="0" i="0" u="none" strike="noStrike">
                          <a:solidFill>
                            <a:schemeClr val="bg1"/>
                          </a:solidFill>
                          <a:effectLst/>
                          <a:latin typeface="Arial" panose="020B0604020202020204" pitchFamily="34" charset="0"/>
                        </a:rPr>
                        <a:t> </a:t>
                      </a:r>
                      <a:r>
                        <a:rPr lang="en-US" sz="1600" b="0" i="0" u="none" strike="noStrike">
                          <a:solidFill>
                            <a:schemeClr val="bg1"/>
                          </a:solidFill>
                          <a:effectLst/>
                          <a:latin typeface="Arial" panose="020B0604020202020204" pitchFamily="34" charset="0"/>
                        </a:rPr>
                        <a:t> (</a:t>
                      </a:r>
                      <a:r>
                        <a:rPr lang="en-US" sz="1600" b="0" i="0" u="none" strike="noStrike">
                          <a:solidFill>
                            <a:srgbClr val="92D050"/>
                          </a:solidFill>
                          <a:effectLst/>
                          <a:latin typeface="Arial" panose="020B0604020202020204" pitchFamily="34" charset="0"/>
                        </a:rPr>
                        <a:t>bə-ḵūr</a:t>
                      </a:r>
                      <a:r>
                        <a:rPr lang="en-US" sz="1600" b="0" i="0" u="none" strike="noStrike">
                          <a:solidFill>
                            <a:schemeClr val="bg1"/>
                          </a:solidFill>
                          <a:effectLst/>
                          <a:latin typeface="Arial" panose="020B0604020202020204" pitchFamily="34" charset="0"/>
                        </a:rPr>
                        <a:t> ‘ō-nî): in the furnace of affliction</a:t>
                      </a:r>
                    </a:p>
                    <a:p>
                      <a:pPr rtl="0" fontAlgn="t">
                        <a:spcBef>
                          <a:spcPts val="0"/>
                        </a:spcBef>
                        <a:spcAft>
                          <a:spcPts val="0"/>
                        </a:spcAft>
                      </a:pPr>
                      <a:r>
                        <a:rPr lang="en-US" sz="1600" b="1" i="0" u="none" strike="noStrike">
                          <a:solidFill>
                            <a:srgbClr val="FFC000"/>
                          </a:solidFill>
                          <a:effectLst/>
                          <a:latin typeface="Arial" panose="020B0604020202020204" pitchFamily="34" charset="0"/>
                        </a:rPr>
                        <a:t>Verse 11 (</a:t>
                      </a:r>
                      <a:r>
                        <a:rPr lang="he-IL" sz="1600" b="1" i="0" u="none" strike="noStrike">
                          <a:solidFill>
                            <a:srgbClr val="FFC000"/>
                          </a:solidFill>
                          <a:effectLst/>
                          <a:latin typeface="Arial" panose="020B0604020202020204" pitchFamily="34" charset="0"/>
                        </a:rPr>
                        <a:t>פסוק יא): לְמַעֲנִי לְמַעֲנִי אֶעֱשֶֹה כִּי אֵיךְ יֵחָל וּכְבוֹדִי לְאַחֵר לֹא-אֶתֵּן</a:t>
                      </a:r>
                      <a:endParaRPr lang="he-IL" sz="1600">
                        <a:solidFill>
                          <a:srgbClr val="FFC000"/>
                        </a:solidFill>
                        <a:effectLst/>
                      </a:endParaRPr>
                    </a:p>
                    <a:p>
                      <a:pPr marL="285750" indent="-285750" rtl="0" fontAlgn="base">
                        <a:spcBef>
                          <a:spcPts val="0"/>
                        </a:spcBef>
                        <a:spcAft>
                          <a:spcPts val="0"/>
                        </a:spcAft>
                        <a:buFont typeface="Arial" panose="020B0604020202020204" pitchFamily="34" charset="0"/>
                        <a:buChar char="•"/>
                      </a:pPr>
                      <a:r>
                        <a:rPr lang="he-IL" sz="1600" b="0" i="0" u="none" strike="noStrike">
                          <a:solidFill>
                            <a:schemeClr val="bg1"/>
                          </a:solidFill>
                          <a:effectLst/>
                          <a:latin typeface="Arial" panose="020B0604020202020204" pitchFamily="34" charset="0"/>
                        </a:rPr>
                        <a:t>“</a:t>
                      </a:r>
                      <a:r>
                        <a:rPr lang="he-IL" sz="1600" b="0" i="0" u="none" strike="noStrike">
                          <a:solidFill>
                            <a:srgbClr val="FFFF00"/>
                          </a:solidFill>
                          <a:effectLst/>
                          <a:latin typeface="Arial" panose="020B0604020202020204" pitchFamily="34" charset="0"/>
                        </a:rPr>
                        <a:t>לְמַעֲנִי</a:t>
                      </a:r>
                      <a:r>
                        <a:rPr lang="he-IL" sz="1600" b="0" i="0" u="none" strike="noStrike">
                          <a:solidFill>
                            <a:schemeClr val="bg1"/>
                          </a:solidFill>
                          <a:effectLst/>
                          <a:latin typeface="Arial" panose="020B0604020202020204" pitchFamily="34" charset="0"/>
                        </a:rPr>
                        <a:t> </a:t>
                      </a:r>
                      <a:r>
                        <a:rPr lang="en-US" sz="1600" b="0" i="0" u="none" strike="noStrike">
                          <a:solidFill>
                            <a:schemeClr val="bg1"/>
                          </a:solidFill>
                          <a:effectLst/>
                          <a:latin typeface="Arial" panose="020B0604020202020204" pitchFamily="34" charset="0"/>
                        </a:rPr>
                        <a:t> (</a:t>
                      </a:r>
                      <a:r>
                        <a:rPr lang="en-US" sz="1600" b="0" i="0" u="none" strike="noStrike">
                          <a:solidFill>
                            <a:srgbClr val="92D050"/>
                          </a:solidFill>
                          <a:effectLst/>
                          <a:latin typeface="Arial" panose="020B0604020202020204" pitchFamily="34" charset="0"/>
                        </a:rPr>
                        <a:t>lə-ma-‘ă-nî</a:t>
                      </a:r>
                      <a:r>
                        <a:rPr lang="en-US" sz="1600" b="0" i="0" u="none" strike="noStrike">
                          <a:solidFill>
                            <a:schemeClr val="bg1"/>
                          </a:solidFill>
                          <a:effectLst/>
                          <a:latin typeface="Arial" panose="020B0604020202020204" pitchFamily="34" charset="0"/>
                        </a:rPr>
                        <a:t>): For My own sake</a:t>
                      </a:r>
                    </a:p>
                    <a:p>
                      <a:pPr marL="285750" indent="-285750" rtl="0" fontAlgn="base">
                        <a:spcBef>
                          <a:spcPts val="0"/>
                        </a:spcBef>
                        <a:spcAft>
                          <a:spcPts val="0"/>
                        </a:spcAft>
                        <a:buFont typeface="Arial" panose="020B0604020202020204" pitchFamily="34" charset="0"/>
                        <a:buChar char="•"/>
                      </a:pPr>
                      <a:r>
                        <a:rPr lang="he-IL" sz="1600" b="0" i="0" u="none" strike="noStrike">
                          <a:solidFill>
                            <a:srgbClr val="FFFF00"/>
                          </a:solidFill>
                          <a:effectLst/>
                          <a:latin typeface="Arial" panose="020B0604020202020204" pitchFamily="34" charset="0"/>
                        </a:rPr>
                        <a:t>אֶעֱשֶֹה</a:t>
                      </a:r>
                      <a:r>
                        <a:rPr lang="he-IL" sz="1600" b="0" i="0" u="none" strike="noStrike">
                          <a:solidFill>
                            <a:schemeClr val="bg1"/>
                          </a:solidFill>
                          <a:effectLst/>
                          <a:latin typeface="Arial" panose="020B0604020202020204" pitchFamily="34" charset="0"/>
                        </a:rPr>
                        <a:t> </a:t>
                      </a:r>
                      <a:r>
                        <a:rPr lang="en-US" sz="1600" b="0" i="0" u="none" strike="noStrike">
                          <a:solidFill>
                            <a:schemeClr val="bg1"/>
                          </a:solidFill>
                          <a:effectLst/>
                          <a:latin typeface="Arial" panose="020B0604020202020204" pitchFamily="34" charset="0"/>
                        </a:rPr>
                        <a:t> (</a:t>
                      </a:r>
                      <a:r>
                        <a:rPr lang="en-US" sz="1600" b="0" i="0" u="none" strike="noStrike">
                          <a:solidFill>
                            <a:srgbClr val="92D050"/>
                          </a:solidFill>
                          <a:effectLst/>
                          <a:latin typeface="Arial" panose="020B0604020202020204" pitchFamily="34" charset="0"/>
                        </a:rPr>
                        <a:t>e-‘ĕ-śeh</a:t>
                      </a:r>
                      <a:r>
                        <a:rPr lang="en-US" sz="1600" b="0" i="0" u="none" strike="noStrike">
                          <a:solidFill>
                            <a:schemeClr val="bg1"/>
                          </a:solidFill>
                          <a:effectLst/>
                          <a:latin typeface="Arial" panose="020B0604020202020204" pitchFamily="34" charset="0"/>
                        </a:rPr>
                        <a:t>): I will do [it]</a:t>
                      </a:r>
                    </a:p>
                    <a:p>
                      <a:pPr marL="285750" indent="-285750" rtl="0" fontAlgn="base">
                        <a:spcBef>
                          <a:spcPts val="0"/>
                        </a:spcBef>
                        <a:spcAft>
                          <a:spcPts val="0"/>
                        </a:spcAft>
                        <a:buFont typeface="Arial" panose="020B0604020202020204" pitchFamily="34" charset="0"/>
                        <a:buChar char="•"/>
                      </a:pPr>
                      <a:r>
                        <a:rPr lang="he-IL" sz="1600" b="0" i="0" u="none" strike="noStrike">
                          <a:solidFill>
                            <a:srgbClr val="FFFF00"/>
                          </a:solidFill>
                          <a:effectLst/>
                          <a:latin typeface="Arial" panose="020B0604020202020204" pitchFamily="34" charset="0"/>
                        </a:rPr>
                        <a:t>כִּי</a:t>
                      </a:r>
                      <a:r>
                        <a:rPr lang="he-IL" sz="1600" b="0" i="0" u="none" strike="noStrike">
                          <a:solidFill>
                            <a:schemeClr val="bg1"/>
                          </a:solidFill>
                          <a:effectLst/>
                          <a:latin typeface="Arial" panose="020B0604020202020204" pitchFamily="34" charset="0"/>
                        </a:rPr>
                        <a:t> </a:t>
                      </a:r>
                      <a:r>
                        <a:rPr lang="en-US" sz="1600" b="0" i="0" u="none" strike="noStrike">
                          <a:solidFill>
                            <a:schemeClr val="bg1"/>
                          </a:solidFill>
                          <a:effectLst/>
                          <a:latin typeface="Arial" panose="020B0604020202020204" pitchFamily="34" charset="0"/>
                        </a:rPr>
                        <a:t> (</a:t>
                      </a:r>
                      <a:r>
                        <a:rPr lang="en-US" sz="1600" b="0" i="0" u="none" strike="noStrike">
                          <a:solidFill>
                            <a:srgbClr val="92D050"/>
                          </a:solidFill>
                          <a:effectLst/>
                          <a:latin typeface="Arial" panose="020B0604020202020204" pitchFamily="34" charset="0"/>
                        </a:rPr>
                        <a:t>kî</a:t>
                      </a:r>
                      <a:r>
                        <a:rPr lang="en-US" sz="1600" b="0" i="0" u="none" strike="noStrike">
                          <a:solidFill>
                            <a:schemeClr val="bg1"/>
                          </a:solidFill>
                          <a:effectLst/>
                          <a:latin typeface="Arial" panose="020B0604020202020204" pitchFamily="34" charset="0"/>
                        </a:rPr>
                        <a:t>): for</a:t>
                      </a:r>
                    </a:p>
                    <a:p>
                      <a:pPr marL="285750" indent="-285750" rtl="0" fontAlgn="base">
                        <a:spcBef>
                          <a:spcPts val="0"/>
                        </a:spcBef>
                        <a:spcAft>
                          <a:spcPts val="0"/>
                        </a:spcAft>
                        <a:buFont typeface="Arial" panose="020B0604020202020204" pitchFamily="34" charset="0"/>
                        <a:buChar char="•"/>
                      </a:pPr>
                      <a:r>
                        <a:rPr lang="he-IL" sz="1600" b="0" i="0" u="none" strike="noStrike">
                          <a:solidFill>
                            <a:srgbClr val="FFFF00"/>
                          </a:solidFill>
                          <a:effectLst/>
                          <a:latin typeface="Arial" panose="020B0604020202020204" pitchFamily="34" charset="0"/>
                        </a:rPr>
                        <a:t>אֵיךְ</a:t>
                      </a:r>
                      <a:r>
                        <a:rPr lang="he-IL" sz="1600" b="0" i="0" u="none" strike="noStrike">
                          <a:solidFill>
                            <a:schemeClr val="bg1"/>
                          </a:solidFill>
                          <a:effectLst/>
                          <a:latin typeface="Arial" panose="020B0604020202020204" pitchFamily="34" charset="0"/>
                        </a:rPr>
                        <a:t> </a:t>
                      </a:r>
                      <a:r>
                        <a:rPr lang="en-US" sz="1600" b="0" i="0" u="none" strike="noStrike">
                          <a:solidFill>
                            <a:schemeClr val="bg1"/>
                          </a:solidFill>
                          <a:effectLst/>
                          <a:latin typeface="Arial" panose="020B0604020202020204" pitchFamily="34" charset="0"/>
                        </a:rPr>
                        <a:t> (</a:t>
                      </a:r>
                      <a:r>
                        <a:rPr lang="en-US" sz="1600" b="0" i="0" u="none" strike="noStrike">
                          <a:solidFill>
                            <a:srgbClr val="92D050"/>
                          </a:solidFill>
                          <a:effectLst/>
                          <a:latin typeface="Arial" panose="020B0604020202020204" pitchFamily="34" charset="0"/>
                        </a:rPr>
                        <a:t>êḵ</a:t>
                      </a:r>
                      <a:r>
                        <a:rPr lang="en-US" sz="1600" b="0" i="0" u="none" strike="noStrike">
                          <a:solidFill>
                            <a:schemeClr val="bg1"/>
                          </a:solidFill>
                          <a:effectLst/>
                          <a:latin typeface="Arial" panose="020B0604020202020204" pitchFamily="34" charset="0"/>
                        </a:rPr>
                        <a:t>): how</a:t>
                      </a:r>
                    </a:p>
                    <a:p>
                      <a:pPr marL="285750" indent="-285750" rtl="0" fontAlgn="base">
                        <a:spcBef>
                          <a:spcPts val="0"/>
                        </a:spcBef>
                        <a:spcAft>
                          <a:spcPts val="0"/>
                        </a:spcAft>
                        <a:buFont typeface="Arial" panose="020B0604020202020204" pitchFamily="34" charset="0"/>
                        <a:buChar char="•"/>
                      </a:pPr>
                      <a:r>
                        <a:rPr lang="he-IL" sz="1600" b="0" i="0" u="none" strike="noStrike">
                          <a:solidFill>
                            <a:srgbClr val="FFFF00"/>
                          </a:solidFill>
                          <a:effectLst/>
                          <a:latin typeface="Arial" panose="020B0604020202020204" pitchFamily="34" charset="0"/>
                        </a:rPr>
                        <a:t>יֵחָל</a:t>
                      </a:r>
                      <a:r>
                        <a:rPr lang="he-IL" sz="1600" b="0" i="0" u="none" strike="noStrike">
                          <a:solidFill>
                            <a:schemeClr val="bg1"/>
                          </a:solidFill>
                          <a:effectLst/>
                          <a:latin typeface="Arial" panose="020B0604020202020204" pitchFamily="34" charset="0"/>
                        </a:rPr>
                        <a:t> </a:t>
                      </a:r>
                      <a:r>
                        <a:rPr lang="en-US" sz="1600" b="0" i="0" u="none" strike="noStrike">
                          <a:solidFill>
                            <a:schemeClr val="bg1"/>
                          </a:solidFill>
                          <a:effectLst/>
                          <a:latin typeface="Arial" panose="020B0604020202020204" pitchFamily="34" charset="0"/>
                        </a:rPr>
                        <a:t> (</a:t>
                      </a:r>
                      <a:r>
                        <a:rPr lang="en-US" sz="1600" b="0" i="0" u="none" strike="noStrike">
                          <a:solidFill>
                            <a:srgbClr val="92D050"/>
                          </a:solidFill>
                          <a:effectLst/>
                          <a:latin typeface="Arial" panose="020B0604020202020204" pitchFamily="34" charset="0"/>
                        </a:rPr>
                        <a:t>yê-ḥāl</a:t>
                      </a:r>
                      <a:r>
                        <a:rPr lang="en-US" sz="1600" b="0" i="0" u="none" strike="noStrike">
                          <a:solidFill>
                            <a:schemeClr val="bg1"/>
                          </a:solidFill>
                          <a:effectLst/>
                          <a:latin typeface="Arial" panose="020B0604020202020204" pitchFamily="34" charset="0"/>
                        </a:rPr>
                        <a:t>): should [My name] be profaned</a:t>
                      </a:r>
                    </a:p>
                    <a:p>
                      <a:pPr marL="285750" indent="-285750" rtl="0" fontAlgn="base">
                        <a:spcBef>
                          <a:spcPts val="0"/>
                        </a:spcBef>
                        <a:spcAft>
                          <a:spcPts val="0"/>
                        </a:spcAft>
                        <a:buFont typeface="Arial" panose="020B0604020202020204" pitchFamily="34" charset="0"/>
                        <a:buChar char="•"/>
                      </a:pPr>
                      <a:r>
                        <a:rPr lang="he-IL" sz="1600" b="0" i="0" u="none" strike="noStrike">
                          <a:solidFill>
                            <a:srgbClr val="FFFF00"/>
                          </a:solidFill>
                          <a:effectLst/>
                          <a:latin typeface="Arial" panose="020B0604020202020204" pitchFamily="34" charset="0"/>
                        </a:rPr>
                        <a:t>וּכְבוֹדִי</a:t>
                      </a:r>
                      <a:r>
                        <a:rPr lang="he-IL" sz="1600" b="0" i="0" u="none" strike="noStrike">
                          <a:solidFill>
                            <a:schemeClr val="bg1"/>
                          </a:solidFill>
                          <a:effectLst/>
                          <a:latin typeface="Arial" panose="020B0604020202020204" pitchFamily="34" charset="0"/>
                        </a:rPr>
                        <a:t> </a:t>
                      </a:r>
                      <a:r>
                        <a:rPr lang="en-US" sz="1600" b="0" i="0" u="none" strike="noStrike">
                          <a:solidFill>
                            <a:schemeClr val="bg1"/>
                          </a:solidFill>
                          <a:effectLst/>
                          <a:latin typeface="Arial" panose="020B0604020202020204" pitchFamily="34" charset="0"/>
                        </a:rPr>
                        <a:t> (</a:t>
                      </a:r>
                      <a:r>
                        <a:rPr lang="en-US" sz="1600" b="0" i="0" u="none" strike="noStrike">
                          <a:solidFill>
                            <a:srgbClr val="92D050"/>
                          </a:solidFill>
                          <a:effectLst/>
                          <a:latin typeface="Arial" panose="020B0604020202020204" pitchFamily="34" charset="0"/>
                        </a:rPr>
                        <a:t>ū-ḵə-ḇō-w-ḏî</a:t>
                      </a:r>
                      <a:r>
                        <a:rPr lang="en-US" sz="1600" b="0" i="0" u="none" strike="noStrike">
                          <a:solidFill>
                            <a:schemeClr val="bg1"/>
                          </a:solidFill>
                          <a:effectLst/>
                          <a:latin typeface="Arial" panose="020B0604020202020204" pitchFamily="34" charset="0"/>
                        </a:rPr>
                        <a:t>): and My glory</a:t>
                      </a:r>
                    </a:p>
                    <a:p>
                      <a:pPr marL="285750" indent="-285750" rtl="0" fontAlgn="base">
                        <a:spcBef>
                          <a:spcPts val="0"/>
                        </a:spcBef>
                        <a:spcAft>
                          <a:spcPts val="0"/>
                        </a:spcAft>
                        <a:buFont typeface="Arial" panose="020B0604020202020204" pitchFamily="34" charset="0"/>
                        <a:buChar char="•"/>
                      </a:pPr>
                      <a:r>
                        <a:rPr lang="he-IL" sz="1600" b="0" i="0" u="none" strike="noStrike">
                          <a:solidFill>
                            <a:srgbClr val="FFFF00"/>
                          </a:solidFill>
                          <a:effectLst/>
                          <a:latin typeface="Arial" panose="020B0604020202020204" pitchFamily="34" charset="0"/>
                        </a:rPr>
                        <a:t>לְאַחֵר </a:t>
                      </a:r>
                      <a:r>
                        <a:rPr lang="en-US" sz="1600" b="0" i="0" u="none" strike="noStrike">
                          <a:solidFill>
                            <a:srgbClr val="FFFF00"/>
                          </a:solidFill>
                          <a:effectLst/>
                          <a:latin typeface="Arial" panose="020B0604020202020204" pitchFamily="34" charset="0"/>
                        </a:rPr>
                        <a:t>l </a:t>
                      </a:r>
                      <a:r>
                        <a:rPr lang="en-US" sz="1600" b="0" i="0" u="none" strike="noStrike">
                          <a:solidFill>
                            <a:schemeClr val="bg1"/>
                          </a:solidFill>
                          <a:effectLst/>
                          <a:latin typeface="Arial" panose="020B0604020202020204" pitchFamily="34" charset="0"/>
                        </a:rPr>
                        <a:t>(</a:t>
                      </a:r>
                      <a:r>
                        <a:rPr lang="en-US" sz="1600" b="0" i="0" u="none" strike="noStrike">
                          <a:solidFill>
                            <a:srgbClr val="92D050"/>
                          </a:solidFill>
                          <a:effectLst/>
                          <a:latin typeface="Arial" panose="020B0604020202020204" pitchFamily="34" charset="0"/>
                        </a:rPr>
                        <a:t>ə-’a-ḥêr</a:t>
                      </a:r>
                      <a:r>
                        <a:rPr lang="en-US" sz="1600" b="0" i="0" u="none" strike="noStrike">
                          <a:solidFill>
                            <a:schemeClr val="bg1"/>
                          </a:solidFill>
                          <a:effectLst/>
                          <a:latin typeface="Arial" panose="020B0604020202020204" pitchFamily="34" charset="0"/>
                        </a:rPr>
                        <a:t>): to another</a:t>
                      </a:r>
                    </a:p>
                    <a:p>
                      <a:pPr marL="285750" indent="-285750" rtl="0" fontAlgn="base">
                        <a:spcBef>
                          <a:spcPts val="0"/>
                        </a:spcBef>
                        <a:spcAft>
                          <a:spcPts val="0"/>
                        </a:spcAft>
                        <a:buFont typeface="Arial" panose="020B0604020202020204" pitchFamily="34" charset="0"/>
                        <a:buChar char="•"/>
                      </a:pPr>
                      <a:r>
                        <a:rPr lang="he-IL" sz="1600" b="0" i="0" u="none" strike="noStrike">
                          <a:solidFill>
                            <a:srgbClr val="FFFF00"/>
                          </a:solidFill>
                          <a:effectLst/>
                          <a:latin typeface="Arial" panose="020B0604020202020204" pitchFamily="34" charset="0"/>
                        </a:rPr>
                        <a:t>לֹא-אֶתֵּן </a:t>
                      </a:r>
                      <a:r>
                        <a:rPr lang="en-US" sz="1600" b="0" i="0" u="none" strike="noStrike">
                          <a:solidFill>
                            <a:srgbClr val="FFFF00"/>
                          </a:solidFill>
                          <a:effectLst/>
                          <a:latin typeface="Arial" panose="020B0604020202020204" pitchFamily="34" charset="0"/>
                        </a:rPr>
                        <a:t>l </a:t>
                      </a:r>
                      <a:r>
                        <a:rPr lang="en-US" sz="1600" b="0" i="0" u="none" strike="noStrike">
                          <a:solidFill>
                            <a:schemeClr val="bg1"/>
                          </a:solidFill>
                          <a:effectLst/>
                          <a:latin typeface="Arial" panose="020B0604020202020204" pitchFamily="34" charset="0"/>
                        </a:rPr>
                        <a:t>(</a:t>
                      </a:r>
                      <a:r>
                        <a:rPr lang="en-US" sz="1600" b="0" i="0" u="none" strike="noStrike">
                          <a:solidFill>
                            <a:srgbClr val="92D050"/>
                          </a:solidFill>
                          <a:effectLst/>
                          <a:latin typeface="Arial" panose="020B0604020202020204" pitchFamily="34" charset="0"/>
                        </a:rPr>
                        <a:t>ō-’et-tên</a:t>
                      </a:r>
                      <a:r>
                        <a:rPr lang="en-US" sz="1600" b="0" i="0" u="none" strike="noStrike">
                          <a:solidFill>
                            <a:schemeClr val="bg1"/>
                          </a:solidFill>
                          <a:effectLst/>
                          <a:latin typeface="Arial" panose="020B0604020202020204" pitchFamily="34" charset="0"/>
                        </a:rPr>
                        <a:t>): I will not give</a:t>
                      </a:r>
                    </a:p>
                  </a:txBody>
                  <a:tcPr marL="34513" marR="34513" marT="34513" marB="345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99913984"/>
                  </a:ext>
                </a:extLst>
              </a:tr>
            </a:tbl>
          </a:graphicData>
        </a:graphic>
      </p:graphicFrame>
    </p:spTree>
    <p:extLst>
      <p:ext uri="{BB962C8B-B14F-4D97-AF65-F5344CB8AC3E}">
        <p14:creationId xmlns:p14="http://schemas.microsoft.com/office/powerpoint/2010/main" val="3474846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4972050"/>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22" name="Ink 321">
                <a:extLst>
                  <a:ext uri="{FF2B5EF4-FFF2-40B4-BE49-F238E27FC236}">
                    <a16:creationId xmlns:a16="http://schemas.microsoft.com/office/drawing/2014/main" id="{9778404F-19D8-7610-2D1F-CD5DC2571606}"/>
                  </a:ext>
                </a:extLst>
              </p14:cNvPr>
              <p14:cNvContentPartPr/>
              <p14:nvPr/>
            </p14:nvContentPartPr>
            <p14:xfrm>
              <a:off x="-923520" y="1362820"/>
              <a:ext cx="22320" cy="19080"/>
            </p14:xfrm>
          </p:contentPart>
        </mc:Choice>
        <mc:Fallback xmlns="">
          <p:pic>
            <p:nvPicPr>
              <p:cNvPr id="322" name="Ink 321">
                <a:extLst>
                  <a:ext uri="{FF2B5EF4-FFF2-40B4-BE49-F238E27FC236}">
                    <a16:creationId xmlns:a16="http://schemas.microsoft.com/office/drawing/2014/main" id="{9778404F-19D8-7610-2D1F-CD5DC2571606}"/>
                  </a:ext>
                </a:extLst>
              </p:cNvPr>
              <p:cNvPicPr/>
              <p:nvPr/>
            </p:nvPicPr>
            <p:blipFill>
              <a:blip r:embed="rId7"/>
              <a:stretch>
                <a:fillRect/>
              </a:stretch>
            </p:blipFill>
            <p:spPr>
              <a:xfrm>
                <a:off x="-941520" y="1344820"/>
                <a:ext cx="57960" cy="54720"/>
              </a:xfrm>
              <a:prstGeom prst="rect">
                <a:avLst/>
              </a:prstGeom>
            </p:spPr>
          </p:pic>
        </mc:Fallback>
      </mc:AlternateContent>
      <p:sp>
        <p:nvSpPr>
          <p:cNvPr id="4" name="Rectangle 1">
            <a:extLst>
              <a:ext uri="{FF2B5EF4-FFF2-40B4-BE49-F238E27FC236}">
                <a16:creationId xmlns:a16="http://schemas.microsoft.com/office/drawing/2014/main" id="{439CC9CF-9C94-A6D0-BF71-9B46276466B3}"/>
              </a:ext>
            </a:extLst>
          </p:cNvPr>
          <p:cNvSpPr>
            <a:spLocks noChangeArrowheads="1"/>
          </p:cNvSpPr>
          <p:nvPr/>
        </p:nvSpPr>
        <p:spPr bwMode="auto">
          <a:xfrm>
            <a:off x="546100" y="746484"/>
            <a:ext cx="8331200" cy="3239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FFC000"/>
                </a:solidFill>
                <a:effectLst/>
                <a:latin typeface="Arial" panose="020B0604020202020204" pitchFamily="34" charset="0"/>
                <a:cs typeface="Arial" panose="020B0604020202020204" pitchFamily="34" charset="0"/>
              </a:rPr>
              <a:t>Highlights from Isaiah 48:9-11</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50" b="0" i="0" u="none" strike="noStrike" cap="none" normalizeH="0" baseline="0">
              <a:ln>
                <a:noFill/>
              </a:ln>
              <a:solidFill>
                <a:srgbClr val="FFC000"/>
              </a:solidFill>
              <a:effectLst/>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a:ln>
                  <a:noFill/>
                </a:ln>
                <a:solidFill>
                  <a:srgbClr val="FFC000"/>
                </a:solidFill>
                <a:effectLst/>
                <a:latin typeface="Arial" panose="020B0604020202020204" pitchFamily="34" charset="0"/>
                <a:cs typeface="Arial" panose="020B0604020202020204" pitchFamily="34" charset="0"/>
              </a:rPr>
              <a:t>Despite the people’s disobedience, the Lord God chooses to delay His wrath for the sake of His name.</a:t>
            </a:r>
            <a:endParaRPr kumimoji="0" lang="en-US" altLang="en-US" sz="1050" b="0" i="0" u="none" strike="noStrike" cap="none" normalizeH="0" baseline="0">
              <a:ln>
                <a:noFill/>
              </a:ln>
              <a:solidFill>
                <a:srgbClr val="FFC000"/>
              </a:solidFill>
              <a:effectLst/>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a:ln>
                  <a:noFill/>
                </a:ln>
                <a:solidFill>
                  <a:srgbClr val="92D050"/>
                </a:solidFill>
                <a:effectLst/>
                <a:latin typeface="Arial" panose="020B0604020202020204" pitchFamily="34" charset="0"/>
                <a:cs typeface="Arial" panose="020B0604020202020204" pitchFamily="34" charset="0"/>
              </a:rPr>
              <a:t>The trials and tribulations faced by the people are a form of refinement, a way to purify them.</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a:ln>
                  <a:noFill/>
                </a:ln>
                <a:solidFill>
                  <a:srgbClr val="00B0F0"/>
                </a:solidFill>
                <a:effectLst/>
                <a:latin typeface="Arial" panose="020B0604020202020204" pitchFamily="34" charset="0"/>
                <a:cs typeface="Arial" panose="020B0604020202020204" pitchFamily="34" charset="0"/>
              </a:rPr>
              <a:t>God asserts His commitment to His own glory. He will not allow His name to be profaned or His glory to be given to another.</a:t>
            </a:r>
            <a:endParaRPr kumimoji="0" lang="en-US" altLang="en-US" sz="1050" b="0" i="0" u="none" strike="noStrike" cap="none" normalizeH="0" baseline="0">
              <a:ln>
                <a:noFill/>
              </a:ln>
              <a:solidFill>
                <a:srgbClr val="00B0F0"/>
              </a:solidFill>
              <a:effectLst/>
            </a:endParaRPr>
          </a:p>
        </p:txBody>
      </p:sp>
      <mc:AlternateContent xmlns:mc="http://schemas.openxmlformats.org/markup-compatibility/2006">
        <mc:Choice xmlns:p14="http://schemas.microsoft.com/office/powerpoint/2010/main" Requires="p14">
          <p:contentPart p14:bwMode="auto" r:id="rId8">
            <p14:nvContentPartPr>
              <p14:cNvPr id="2" name="Ink 1">
                <a:extLst>
                  <a:ext uri="{FF2B5EF4-FFF2-40B4-BE49-F238E27FC236}">
                    <a16:creationId xmlns:a16="http://schemas.microsoft.com/office/drawing/2014/main" id="{81F5BF25-69D9-C06E-C7D4-B521B56EC06E}"/>
                  </a:ext>
                </a:extLst>
              </p14:cNvPr>
              <p14:cNvContentPartPr/>
              <p14:nvPr/>
            </p14:nvContentPartPr>
            <p14:xfrm>
              <a:off x="2597280" y="2097220"/>
              <a:ext cx="5300280" cy="86040"/>
            </p14:xfrm>
          </p:contentPart>
        </mc:Choice>
        <mc:Fallback>
          <p:pic>
            <p:nvPicPr>
              <p:cNvPr id="2" name="Ink 1">
                <a:extLst>
                  <a:ext uri="{FF2B5EF4-FFF2-40B4-BE49-F238E27FC236}">
                    <a16:creationId xmlns:a16="http://schemas.microsoft.com/office/drawing/2014/main" id="{81F5BF25-69D9-C06E-C7D4-B521B56EC06E}"/>
                  </a:ext>
                </a:extLst>
              </p:cNvPr>
              <p:cNvPicPr/>
              <p:nvPr/>
            </p:nvPicPr>
            <p:blipFill>
              <a:blip r:embed="rId9"/>
              <a:stretch>
                <a:fillRect/>
              </a:stretch>
            </p:blipFill>
            <p:spPr>
              <a:xfrm>
                <a:off x="2579640" y="2079580"/>
                <a:ext cx="5335920" cy="121680"/>
              </a:xfrm>
              <a:prstGeom prst="rect">
                <a:avLst/>
              </a:prstGeom>
            </p:spPr>
          </p:pic>
        </mc:Fallback>
      </mc:AlternateContent>
    </p:spTree>
    <p:extLst>
      <p:ext uri="{BB962C8B-B14F-4D97-AF65-F5344CB8AC3E}">
        <p14:creationId xmlns:p14="http://schemas.microsoft.com/office/powerpoint/2010/main" val="6331702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20657</TotalTime>
  <Words>3946</Words>
  <Application>Microsoft Office PowerPoint</Application>
  <PresentationFormat>Widescreen</PresentationFormat>
  <Paragraphs>197</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Arial Black</vt:lpstr>
      <vt:lpstr>Calibri</vt:lpstr>
      <vt:lpstr>Calibri Light</vt:lpstr>
      <vt:lpstr>Futura Condensed Extra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132</cp:revision>
  <dcterms:created xsi:type="dcterms:W3CDTF">2021-02-18T19:11:41Z</dcterms:created>
  <dcterms:modified xsi:type="dcterms:W3CDTF">2024-05-30T10:44:00Z</dcterms:modified>
</cp:coreProperties>
</file>