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notesSlides/notesSlide7.xml" ContentType="application/vnd.openxmlformats-officedocument.presentationml.notesSlide+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notesSlides/notesSlide8.xml" ContentType="application/vnd.openxmlformats-officedocument.presentationml.notesSlide+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notesSlides/notesSlide11.xml" ContentType="application/vnd.openxmlformats-officedocument.presentationml.notesSlide+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notesSlides/notesSlide12.xml" ContentType="application/vnd.openxmlformats-officedocument.presentationml.notesSlide+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notesSlides/notesSlide13.xml" ContentType="application/vnd.openxmlformats-officedocument.presentationml.notesSlide+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notesSlides/notesSlide14.xml" ContentType="application/vnd.openxmlformats-officedocument.presentationml.notesSlide+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notesSlides/notesSlide15.xml" ContentType="application/vnd.openxmlformats-officedocument.presentationml.notesSlide+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notesSlides/notesSlide16.xml" ContentType="application/vnd.openxmlformats-officedocument.presentationml.notesSlide+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notesSlides/notesSlide17.xml" ContentType="application/vnd.openxmlformats-officedocument.presentationml.notesSlide+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notesSlides/notesSlide18.xml" ContentType="application/vnd.openxmlformats-officedocument.presentationml.notesSlide+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81" r:id="rId2"/>
    <p:sldId id="265" r:id="rId3"/>
    <p:sldId id="268" r:id="rId4"/>
    <p:sldId id="282" r:id="rId5"/>
    <p:sldId id="272" r:id="rId6"/>
    <p:sldId id="270" r:id="rId7"/>
    <p:sldId id="284" r:id="rId8"/>
    <p:sldId id="285" r:id="rId9"/>
    <p:sldId id="271" r:id="rId10"/>
    <p:sldId id="286" r:id="rId11"/>
    <p:sldId id="287" r:id="rId12"/>
    <p:sldId id="288" r:id="rId13"/>
    <p:sldId id="289" r:id="rId14"/>
    <p:sldId id="290" r:id="rId15"/>
    <p:sldId id="291" r:id="rId16"/>
    <p:sldId id="292" r:id="rId17"/>
    <p:sldId id="293" r:id="rId18"/>
    <p:sldId id="29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BCB806-FD76-4DBB-9941-857857BBD5FD}" v="3" dt="2024-05-09T00:02:13.0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9" autoAdjust="0"/>
    <p:restoredTop sz="75135" autoAdjust="0"/>
  </p:normalViewPr>
  <p:slideViewPr>
    <p:cSldViewPr snapToGrid="0">
      <p:cViewPr varScale="1">
        <p:scale>
          <a:sx n="84" d="100"/>
          <a:sy n="84" d="100"/>
        </p:scale>
        <p:origin x="96" y="38"/>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25BCB806-FD76-4DBB-9941-857857BBD5FD}"/>
    <pc:docChg chg="delSld modSld">
      <pc:chgData name="Duane Miller" userId="086b8d4e5ca37aec" providerId="LiveId" clId="{25BCB806-FD76-4DBB-9941-857857BBD5FD}" dt="2024-05-09T11:27:36.833" v="441" actId="207"/>
      <pc:docMkLst>
        <pc:docMk/>
      </pc:docMkLst>
      <pc:sldChg chg="setBg">
        <pc:chgData name="Duane Miller" userId="086b8d4e5ca37aec" providerId="LiveId" clId="{25BCB806-FD76-4DBB-9941-857857BBD5FD}" dt="2024-05-09T00:02:13.035" v="2"/>
        <pc:sldMkLst>
          <pc:docMk/>
          <pc:sldMk cId="2832398454" sldId="265"/>
        </pc:sldMkLst>
      </pc:sldChg>
      <pc:sldChg chg="modSp mod setBg">
        <pc:chgData name="Duane Miller" userId="086b8d4e5ca37aec" providerId="LiveId" clId="{25BCB806-FD76-4DBB-9941-857857BBD5FD}" dt="2024-05-09T11:25:43.908" v="34" actId="207"/>
        <pc:sldMkLst>
          <pc:docMk/>
          <pc:sldMk cId="2153912712" sldId="268"/>
        </pc:sldMkLst>
        <pc:spChg chg="mod">
          <ac:chgData name="Duane Miller" userId="086b8d4e5ca37aec" providerId="LiveId" clId="{25BCB806-FD76-4DBB-9941-857857BBD5FD}" dt="2024-05-09T11:25:43.908" v="34" actId="207"/>
          <ac:spMkLst>
            <pc:docMk/>
            <pc:sldMk cId="2153912712" sldId="268"/>
            <ac:spMk id="7" creationId="{4426F626-7A1A-43A8-B380-D11D76D34155}"/>
          </ac:spMkLst>
        </pc:spChg>
      </pc:sldChg>
      <pc:sldChg chg="modSp mod setBg modNotesTx">
        <pc:chgData name="Duane Miller" userId="086b8d4e5ca37aec" providerId="LiveId" clId="{25BCB806-FD76-4DBB-9941-857857BBD5FD}" dt="2024-05-09T11:26:02.832" v="118" actId="207"/>
        <pc:sldMkLst>
          <pc:docMk/>
          <pc:sldMk cId="906262494" sldId="270"/>
        </pc:sldMkLst>
        <pc:spChg chg="mod">
          <ac:chgData name="Duane Miller" userId="086b8d4e5ca37aec" providerId="LiveId" clId="{25BCB806-FD76-4DBB-9941-857857BBD5FD}" dt="2024-05-09T11:26:02.832" v="118" actId="207"/>
          <ac:spMkLst>
            <pc:docMk/>
            <pc:sldMk cId="906262494" sldId="270"/>
            <ac:spMk id="6" creationId="{B2FD387F-92CC-4779-81C3-06BBC90B104F}"/>
          </ac:spMkLst>
        </pc:spChg>
      </pc:sldChg>
      <pc:sldChg chg="setBg">
        <pc:chgData name="Duane Miller" userId="086b8d4e5ca37aec" providerId="LiveId" clId="{25BCB806-FD76-4DBB-9941-857857BBD5FD}" dt="2024-05-09T00:02:13.035" v="2"/>
        <pc:sldMkLst>
          <pc:docMk/>
          <pc:sldMk cId="1512310284" sldId="271"/>
        </pc:sldMkLst>
      </pc:sldChg>
      <pc:sldChg chg="modSp mod setBg">
        <pc:chgData name="Duane Miller" userId="086b8d4e5ca37aec" providerId="LiveId" clId="{25BCB806-FD76-4DBB-9941-857857BBD5FD}" dt="2024-05-09T11:25:55.940" v="88" actId="207"/>
        <pc:sldMkLst>
          <pc:docMk/>
          <pc:sldMk cId="2799131102" sldId="272"/>
        </pc:sldMkLst>
        <pc:spChg chg="mod">
          <ac:chgData name="Duane Miller" userId="086b8d4e5ca37aec" providerId="LiveId" clId="{25BCB806-FD76-4DBB-9941-857857BBD5FD}" dt="2024-05-09T11:25:55.940" v="88" actId="207"/>
          <ac:spMkLst>
            <pc:docMk/>
            <pc:sldMk cId="2799131102" sldId="272"/>
            <ac:spMk id="7" creationId="{4426F626-7A1A-43A8-B380-D11D76D34155}"/>
          </ac:spMkLst>
        </pc:spChg>
      </pc:sldChg>
      <pc:sldChg chg="modSp mod setBg">
        <pc:chgData name="Duane Miller" userId="086b8d4e5ca37aec" providerId="LiveId" clId="{25BCB806-FD76-4DBB-9941-857857BBD5FD}" dt="2024-05-09T11:25:49.481" v="62" actId="207"/>
        <pc:sldMkLst>
          <pc:docMk/>
          <pc:sldMk cId="2434485877" sldId="282"/>
        </pc:sldMkLst>
        <pc:spChg chg="mod">
          <ac:chgData name="Duane Miller" userId="086b8d4e5ca37aec" providerId="LiveId" clId="{25BCB806-FD76-4DBB-9941-857857BBD5FD}" dt="2024-05-09T11:25:49.481" v="62" actId="207"/>
          <ac:spMkLst>
            <pc:docMk/>
            <pc:sldMk cId="2434485877" sldId="282"/>
            <ac:spMk id="6" creationId="{B2FD387F-92CC-4779-81C3-06BBC90B104F}"/>
          </ac:spMkLst>
        </pc:spChg>
      </pc:sldChg>
      <pc:sldChg chg="del setBg">
        <pc:chgData name="Duane Miller" userId="086b8d4e5ca37aec" providerId="LiveId" clId="{25BCB806-FD76-4DBB-9941-857857BBD5FD}" dt="2024-05-09T11:26:08.945" v="119" actId="47"/>
        <pc:sldMkLst>
          <pc:docMk/>
          <pc:sldMk cId="2718228881" sldId="283"/>
        </pc:sldMkLst>
      </pc:sldChg>
      <pc:sldChg chg="modSp mod setBg">
        <pc:chgData name="Duane Miller" userId="086b8d4e5ca37aec" providerId="LiveId" clId="{25BCB806-FD76-4DBB-9941-857857BBD5FD}" dt="2024-05-09T11:26:16.441" v="146" actId="207"/>
        <pc:sldMkLst>
          <pc:docMk/>
          <pc:sldMk cId="904698042" sldId="284"/>
        </pc:sldMkLst>
        <pc:spChg chg="mod">
          <ac:chgData name="Duane Miller" userId="086b8d4e5ca37aec" providerId="LiveId" clId="{25BCB806-FD76-4DBB-9941-857857BBD5FD}" dt="2024-05-09T11:26:16.441" v="146" actId="207"/>
          <ac:spMkLst>
            <pc:docMk/>
            <pc:sldMk cId="904698042" sldId="284"/>
            <ac:spMk id="6" creationId="{B2FD387F-92CC-4779-81C3-06BBC90B104F}"/>
          </ac:spMkLst>
        </pc:spChg>
      </pc:sldChg>
      <pc:sldChg chg="modSp mod setBg">
        <pc:chgData name="Duane Miller" userId="086b8d4e5ca37aec" providerId="LiveId" clId="{25BCB806-FD76-4DBB-9941-857857BBD5FD}" dt="2024-05-09T11:26:23.718" v="177" actId="207"/>
        <pc:sldMkLst>
          <pc:docMk/>
          <pc:sldMk cId="1894461622" sldId="285"/>
        </pc:sldMkLst>
        <pc:spChg chg="mod">
          <ac:chgData name="Duane Miller" userId="086b8d4e5ca37aec" providerId="LiveId" clId="{25BCB806-FD76-4DBB-9941-857857BBD5FD}" dt="2024-05-09T11:26:23.718" v="177" actId="207"/>
          <ac:spMkLst>
            <pc:docMk/>
            <pc:sldMk cId="1894461622" sldId="285"/>
            <ac:spMk id="6" creationId="{B2FD387F-92CC-4779-81C3-06BBC90B104F}"/>
          </ac:spMkLst>
        </pc:spChg>
      </pc:sldChg>
      <pc:sldChg chg="modSp mod setBg">
        <pc:chgData name="Duane Miller" userId="086b8d4e5ca37aec" providerId="LiveId" clId="{25BCB806-FD76-4DBB-9941-857857BBD5FD}" dt="2024-05-09T11:26:30.686" v="209" actId="207"/>
        <pc:sldMkLst>
          <pc:docMk/>
          <pc:sldMk cId="84030419" sldId="286"/>
        </pc:sldMkLst>
        <pc:spChg chg="mod">
          <ac:chgData name="Duane Miller" userId="086b8d4e5ca37aec" providerId="LiveId" clId="{25BCB806-FD76-4DBB-9941-857857BBD5FD}" dt="2024-05-09T11:26:30.686" v="209" actId="207"/>
          <ac:spMkLst>
            <pc:docMk/>
            <pc:sldMk cId="84030419" sldId="286"/>
            <ac:spMk id="6" creationId="{B2FD387F-92CC-4779-81C3-06BBC90B104F}"/>
          </ac:spMkLst>
        </pc:spChg>
      </pc:sldChg>
      <pc:sldChg chg="modSp mod setBg">
        <pc:chgData name="Duane Miller" userId="086b8d4e5ca37aec" providerId="LiveId" clId="{25BCB806-FD76-4DBB-9941-857857BBD5FD}" dt="2024-05-09T11:26:40.320" v="254" actId="207"/>
        <pc:sldMkLst>
          <pc:docMk/>
          <pc:sldMk cId="76236571" sldId="287"/>
        </pc:sldMkLst>
        <pc:spChg chg="mod">
          <ac:chgData name="Duane Miller" userId="086b8d4e5ca37aec" providerId="LiveId" clId="{25BCB806-FD76-4DBB-9941-857857BBD5FD}" dt="2024-05-09T11:26:40.320" v="254" actId="207"/>
          <ac:spMkLst>
            <pc:docMk/>
            <pc:sldMk cId="76236571" sldId="287"/>
            <ac:spMk id="6" creationId="{B2FD387F-92CC-4779-81C3-06BBC90B104F}"/>
          </ac:spMkLst>
        </pc:spChg>
      </pc:sldChg>
      <pc:sldChg chg="modSp mod setBg">
        <pc:chgData name="Duane Miller" userId="086b8d4e5ca37aec" providerId="LiveId" clId="{25BCB806-FD76-4DBB-9941-857857BBD5FD}" dt="2024-05-09T11:26:49.203" v="277" actId="207"/>
        <pc:sldMkLst>
          <pc:docMk/>
          <pc:sldMk cId="2920504654" sldId="288"/>
        </pc:sldMkLst>
        <pc:spChg chg="mod">
          <ac:chgData name="Duane Miller" userId="086b8d4e5ca37aec" providerId="LiveId" clId="{25BCB806-FD76-4DBB-9941-857857BBD5FD}" dt="2024-05-09T11:26:49.203" v="277" actId="207"/>
          <ac:spMkLst>
            <pc:docMk/>
            <pc:sldMk cId="2920504654" sldId="288"/>
            <ac:spMk id="6" creationId="{B2FD387F-92CC-4779-81C3-06BBC90B104F}"/>
          </ac:spMkLst>
        </pc:spChg>
      </pc:sldChg>
      <pc:sldChg chg="modSp mod setBg">
        <pc:chgData name="Duane Miller" userId="086b8d4e5ca37aec" providerId="LiveId" clId="{25BCB806-FD76-4DBB-9941-857857BBD5FD}" dt="2024-05-09T11:26:56.579" v="308" actId="207"/>
        <pc:sldMkLst>
          <pc:docMk/>
          <pc:sldMk cId="3067380125" sldId="289"/>
        </pc:sldMkLst>
        <pc:spChg chg="mod">
          <ac:chgData name="Duane Miller" userId="086b8d4e5ca37aec" providerId="LiveId" clId="{25BCB806-FD76-4DBB-9941-857857BBD5FD}" dt="2024-05-09T11:26:56.579" v="308" actId="207"/>
          <ac:spMkLst>
            <pc:docMk/>
            <pc:sldMk cId="3067380125" sldId="289"/>
            <ac:spMk id="6" creationId="{B2FD387F-92CC-4779-81C3-06BBC90B104F}"/>
          </ac:spMkLst>
        </pc:spChg>
      </pc:sldChg>
      <pc:sldChg chg="modSp mod setBg">
        <pc:chgData name="Duane Miller" userId="086b8d4e5ca37aec" providerId="LiveId" clId="{25BCB806-FD76-4DBB-9941-857857BBD5FD}" dt="2024-05-09T11:27:02.383" v="332" actId="207"/>
        <pc:sldMkLst>
          <pc:docMk/>
          <pc:sldMk cId="1382386291" sldId="290"/>
        </pc:sldMkLst>
        <pc:spChg chg="mod">
          <ac:chgData name="Duane Miller" userId="086b8d4e5ca37aec" providerId="LiveId" clId="{25BCB806-FD76-4DBB-9941-857857BBD5FD}" dt="2024-05-09T11:27:02.383" v="332" actId="207"/>
          <ac:spMkLst>
            <pc:docMk/>
            <pc:sldMk cId="1382386291" sldId="290"/>
            <ac:spMk id="6" creationId="{B2FD387F-92CC-4779-81C3-06BBC90B104F}"/>
          </ac:spMkLst>
        </pc:spChg>
      </pc:sldChg>
      <pc:sldChg chg="modSp mod setBg">
        <pc:chgData name="Duane Miller" userId="086b8d4e5ca37aec" providerId="LiveId" clId="{25BCB806-FD76-4DBB-9941-857857BBD5FD}" dt="2024-05-09T11:27:09.523" v="356" actId="207"/>
        <pc:sldMkLst>
          <pc:docMk/>
          <pc:sldMk cId="3110775539" sldId="291"/>
        </pc:sldMkLst>
        <pc:spChg chg="mod">
          <ac:chgData name="Duane Miller" userId="086b8d4e5ca37aec" providerId="LiveId" clId="{25BCB806-FD76-4DBB-9941-857857BBD5FD}" dt="2024-05-09T11:27:09.523" v="356" actId="207"/>
          <ac:spMkLst>
            <pc:docMk/>
            <pc:sldMk cId="3110775539" sldId="291"/>
            <ac:spMk id="6" creationId="{B2FD387F-92CC-4779-81C3-06BBC90B104F}"/>
          </ac:spMkLst>
        </pc:spChg>
      </pc:sldChg>
      <pc:sldChg chg="modSp mod setBg">
        <pc:chgData name="Duane Miller" userId="086b8d4e5ca37aec" providerId="LiveId" clId="{25BCB806-FD76-4DBB-9941-857857BBD5FD}" dt="2024-05-09T11:27:18.733" v="384" actId="207"/>
        <pc:sldMkLst>
          <pc:docMk/>
          <pc:sldMk cId="234873608" sldId="292"/>
        </pc:sldMkLst>
        <pc:spChg chg="mod">
          <ac:chgData name="Duane Miller" userId="086b8d4e5ca37aec" providerId="LiveId" clId="{25BCB806-FD76-4DBB-9941-857857BBD5FD}" dt="2024-05-09T11:27:18.733" v="384" actId="207"/>
          <ac:spMkLst>
            <pc:docMk/>
            <pc:sldMk cId="234873608" sldId="292"/>
            <ac:spMk id="6" creationId="{B2FD387F-92CC-4779-81C3-06BBC90B104F}"/>
          </ac:spMkLst>
        </pc:spChg>
      </pc:sldChg>
      <pc:sldChg chg="modSp mod setBg">
        <pc:chgData name="Duane Miller" userId="086b8d4e5ca37aec" providerId="LiveId" clId="{25BCB806-FD76-4DBB-9941-857857BBD5FD}" dt="2024-05-09T11:27:27.010" v="414" actId="207"/>
        <pc:sldMkLst>
          <pc:docMk/>
          <pc:sldMk cId="345907448" sldId="293"/>
        </pc:sldMkLst>
        <pc:spChg chg="mod">
          <ac:chgData name="Duane Miller" userId="086b8d4e5ca37aec" providerId="LiveId" clId="{25BCB806-FD76-4DBB-9941-857857BBD5FD}" dt="2024-05-09T11:27:27.010" v="414" actId="207"/>
          <ac:spMkLst>
            <pc:docMk/>
            <pc:sldMk cId="345907448" sldId="293"/>
            <ac:spMk id="6" creationId="{B2FD387F-92CC-4779-81C3-06BBC90B104F}"/>
          </ac:spMkLst>
        </pc:spChg>
      </pc:sldChg>
      <pc:sldChg chg="modSp mod setBg">
        <pc:chgData name="Duane Miller" userId="086b8d4e5ca37aec" providerId="LiveId" clId="{25BCB806-FD76-4DBB-9941-857857BBD5FD}" dt="2024-05-09T11:27:36.833" v="441" actId="207"/>
        <pc:sldMkLst>
          <pc:docMk/>
          <pc:sldMk cId="1306323533" sldId="294"/>
        </pc:sldMkLst>
        <pc:spChg chg="mod">
          <ac:chgData name="Duane Miller" userId="086b8d4e5ca37aec" providerId="LiveId" clId="{25BCB806-FD76-4DBB-9941-857857BBD5FD}" dt="2024-05-09T11:27:36.833" v="441" actId="207"/>
          <ac:spMkLst>
            <pc:docMk/>
            <pc:sldMk cId="1306323533" sldId="294"/>
            <ac:spMk id="6" creationId="{B2FD387F-92CC-4779-81C3-06BBC90B104F}"/>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33:13.767"/>
    </inkml:context>
    <inkml:brush xml:id="br0">
      <inkml:brushProperty name="width" value="0.1" units="cm"/>
      <inkml:brushProperty name="height" value="0.1" units="cm"/>
      <inkml:brushProperty name="color" value="#E71224"/>
    </inkml:brush>
  </inkml:definitions>
  <inkml:trace contextRef="#ctx0" brushRef="#br0">1408 102 3679 0 0,'-1'-1'99'0'0,"-1"0"0"0"0,0 1 0 0 0,0-1 0 0 0,0 0 0 0 0,1 1 0 0 0,-1 0 0 0 0,0-1 0 0 0,0 1 0 0 0,0 0 0 0 0,0 0 0 0 0,0 0 0 0 0,-2 1 0 0 0,-29 4 748 0 0,20-2-974 0 0,-3 0 168 0 0,0 0-29 0 0,-1 0 1 0 0,1-1-1 0 0,-1 0 0 0 0,0-1 0 0 0,1-2 1 0 0,-25-2-1 0 0,-90-23 498 0 0,-195-27 2570 0 0,176 37-2299 0 0,-70-4-188 0 0,179 19-691 0 0,-1 2 1 0 0,1 1-1 0 0,-55 11 0 0 0,31 1-2403 0 0,-3 4-889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1:46.671"/>
    </inkml:context>
    <inkml:brush xml:id="br0">
      <inkml:brushProperty name="width" value="0.1" units="cm"/>
      <inkml:brushProperty name="height" value="0.1" units="cm"/>
      <inkml:brushProperty name="color" value="#66CC00"/>
    </inkml:brush>
  </inkml:definitions>
  <inkml:trace contextRef="#ctx0" brushRef="#br0">1386 103 455 0 0,'-6'-2'558'0'0,"0"0"0"0"0,-1 1-1 0 0,1-1 1 0 0,0 1 0 0 0,-10 0-1 0 0,-13-3-17 0 0,16 1-328 0 0,-36-8 689 0 0,-1 2-1 0 0,-54-3 1 0 0,39 8-265 0 0,-70-1 392 0 0,16 4-306 0 0,-201-26 0 0 0,268 19-654 0 0,-75-2-1 0 0,95 10-103 0 0,-1 2 1 0 0,1 1-1 0 0,-50 11 0 0 0,34-2-365 0 0,-1-1-114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1:47.382"/>
    </inkml:context>
    <inkml:brush xml:id="br0">
      <inkml:brushProperty name="width" value="0.1" units="cm"/>
      <inkml:brushProperty name="height" value="0.1" units="cm"/>
      <inkml:brushProperty name="color" value="#66CC00"/>
    </inkml:brush>
  </inkml:definitions>
  <inkml:trace contextRef="#ctx0" brushRef="#br0">1664 0 1375 0 0,'-31'2'1029'0'0,"0"1"-1"0"0,-46 11 0 0 0,28-5-527 0 0,-88 21 60 0 0,76-15-374 0 0,-65 7-1 0 0,-188-10 1172 0 0,142-9-660 0 0,-93-8-135 0 0,19-1-142 0 0,212 7-1621 0 0,-48 9-1 0 0,44-3-1598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1:01.935"/>
    </inkml:context>
    <inkml:brush xml:id="br0">
      <inkml:brushProperty name="width" value="0.1" units="cm"/>
      <inkml:brushProperty name="height" value="0.1" units="cm"/>
      <inkml:brushProperty name="color" value="#66CC00"/>
    </inkml:brush>
  </inkml:definitions>
  <inkml:trace contextRef="#ctx0" brushRef="#br0">1709 120 3167 0 0,'0'-2'39'0'0,"-1"0"0"0"0,1 0-1 0 0,0 0 1 0 0,-1 0 0 0 0,0 0-1 0 0,1 0 1 0 0,-1 0-1 0 0,0 0 1 0 0,0 0 0 0 0,0 0-1 0 0,0 1 1 0 0,-1-1-1 0 0,1 0 1 0 0,0 1 0 0 0,-1-1-1 0 0,1 1 1 0 0,-1-1 0 0 0,1 1-1 0 0,-1 0 1 0 0,0 0-1 0 0,-2-1 1 0 0,-5-4 340 0 0,0 2-1 0 0,-19-8 1 0 0,20 9-55 0 0,-15-5 135 0 0,0 2 1 0 0,-36-7 0 0 0,-3 1 21 0 0,29 6-324 0 0,-2 1 0 0 0,1 2 0 0 0,0 2 0 0 0,-37 2 0 0 0,12 0-144 0 0,13 1 19 0 0,-51 9-1 0 0,58-5 36 0 0,0-2 0 0 0,-58-1 0 0 0,49-4 231 0 0,0 3 0 0 0,-87 15 0 0 0,122-16-234 0 0,1-1-1 0 0,0 0 1 0 0,0-1 0 0 0,-1 0 0 0 0,1-1 0 0 0,0-1 0 0 0,0 1 0 0 0,-11-6 0 0 0,-41-7 443 0 0,11 7-410 0 0,-1 2 0 0 0,0 3 1 0 0,-1 2-1 0 0,-104 13 0 0 0,104-1-304 0 0,24-5 64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1:03.181"/>
    </inkml:context>
    <inkml:brush xml:id="br0">
      <inkml:brushProperty name="width" value="0.1" units="cm"/>
      <inkml:brushProperty name="height" value="0.1" units="cm"/>
      <inkml:brushProperty name="color" value="#66CC00"/>
    </inkml:brush>
  </inkml:definitions>
  <inkml:trace contextRef="#ctx0" brushRef="#br0">2482 134 3911 0 0,'-8'-7'290'0'0,"7"6"-253"0"0,0 0-1 0 0,0 0 1 0 0,0 0-1 0 0,0 0 1 0 0,0 0-1 0 0,0 1 0 0 0,0-1 1 0 0,-1 0-1 0 0,1 1 1 0 0,-2-2-1 0 0,-18-3 360 0 0,-1 1 0 0 0,0 1 0 0 0,0 1 0 0 0,0 0 0 0 0,-22 3-1 0 0,-12-2 235 0 0,5-4-29 0 0,0-2 0 0 0,-61-18-1 0 0,72 16-274 0 0,-124-24 304 0 0,117 24-548 0 0,0 3 0 0 0,-68 0 0 0 0,110 6-72 0 0,-238 10 336 0 0,38 2-116 0 0,-70-5 106 0 0,-143-3 416 0 0,371-5-671 0 0,1 1 0 0 0,-68 9 1 0 0,87-5-201 0 0,-1 2 0 0 0,1 1 0 0 0,0 1 0 0 0,0 1 0 0 0,-33 16 0 0 0,23-7-2757 0 0,0-1-968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1:04.197"/>
    </inkml:context>
    <inkml:brush xml:id="br0">
      <inkml:brushProperty name="width" value="0.1" units="cm"/>
      <inkml:brushProperty name="height" value="0.1" units="cm"/>
      <inkml:brushProperty name="color" value="#66CC00"/>
    </inkml:brush>
  </inkml:definitions>
  <inkml:trace contextRef="#ctx0" brushRef="#br0">1032 79 1983 0 0,'-4'2'96'0'0,"1"-1"0"0"0,0-1 0 0 0,0 1 0 0 0,-1 0-1 0 0,1-1 1 0 0,-1 1 0 0 0,1-1 0 0 0,0 0 0 0 0,-7-1-1 0 0,-36-6 1906 0 0,31 4-1642 0 0,-168-23 3174 0 0,-12-2-2305 0 0,155 20-1164 0 0,0 3 0 0 0,0 1 0 0 0,-1 2 0 0 0,0 1 0 0 0,1 3 0 0 0,-1 1 0 0 0,-58 12 0 0 0,-43 19-1080 0 0,113-25 305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1:05.967"/>
    </inkml:context>
    <inkml:brush xml:id="br0">
      <inkml:brushProperty name="width" value="0.1" units="cm"/>
      <inkml:brushProperty name="height" value="0.1" units="cm"/>
      <inkml:brushProperty name="color" value="#66CC00"/>
    </inkml:brush>
  </inkml:definitions>
  <inkml:trace contextRef="#ctx0" brushRef="#br0">2406 85 1839 0 0,'-1'-1'31'0'0,"-5"-2"27"0"0,1 0-1 0 0,0 0 0 0 0,-11-3 0 0 0,13 6 186 0 0,0 0-1 0 0,-1 1 0 0 0,1-1 0 0 0,0 1 0 0 0,0 0 0 0 0,0 0 0 0 0,0 0 0 0 0,-1 0 0 0 0,2 1 0 0 0,-1-1 0 0 0,0 1 0 0 0,-4 3 0 0 0,-22 10-297 0 0,27-15 72 0 0,-1 1-1 0 0,0-1 1 0 0,0 0-1 0 0,1 0 1 0 0,-1 0-1 0 0,0 0 1 0 0,0 0-1 0 0,0-1 0 0 0,1 1 1 0 0,-1-1-1 0 0,0 0 1 0 0,-4-1-1 0 0,-32-20 873 0 0,12 7-112 0 0,16 10-612 0 0,-1 0-1 0 0,0 0 1 0 0,0 1-1 0 0,0 1 1 0 0,0 0-1 0 0,0 0 0 0 0,-1 2 1 0 0,-21-2-1 0 0,-9 3-143 0 0,-67-8-1 0 0,6 0 3 0 0,7 3 90 0 0,42 1 31 0 0,0 3 0 0 0,-55 5-1 0 0,-211 24 103 0 0,201-20-204 0 0,-263 8 1242 0 0,201-23-921 0 0,-15 0-96 0 0,155 8-230 0 0,0 2 0 0 0,-70 13-1 0 0,52 2-597 0 0,29-7 210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1:07.812"/>
    </inkml:context>
    <inkml:brush xml:id="br0">
      <inkml:brushProperty name="width" value="0.1" units="cm"/>
      <inkml:brushProperty name="height" value="0.1" units="cm"/>
      <inkml:brushProperty name="color" value="#66CC00"/>
    </inkml:brush>
  </inkml:definitions>
  <inkml:trace contextRef="#ctx0" brushRef="#br0">1965 87 919 0 0,'-45'-20'3244'0'0,"36"15"-2933"0"0,-1 1 0 0 0,0 0 1 0 0,0 0-1 0 0,0 1 0 0 0,-19-4 0 0 0,-6 6 41 0 0,-1 0 0 0 0,0 3 0 0 0,-60 9 1 0 0,7 0-9 0 0,-163-9 814 0 0,195-4-869 0 0,-55-3 166 0 0,-48-1-57 0 0,34 4 192 0 0,-195-29 0 0 0,267 23-462 0 0,-1 3-1 0 0,-84 1 1 0 0,112 5-205 0 0,-1 2 0 0 0,1 1 0 0 0,0 1 0 0 0,0 1 0 0 0,0 1 0 0 0,-49 21 0 0 0,42-11-239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1:10.507"/>
    </inkml:context>
    <inkml:brush xml:id="br0">
      <inkml:brushProperty name="width" value="0.1" units="cm"/>
      <inkml:brushProperty name="height" value="0.1" units="cm"/>
      <inkml:brushProperty name="color" value="#66CC00"/>
    </inkml:brush>
  </inkml:definitions>
  <inkml:trace contextRef="#ctx0" brushRef="#br0">2265 134 1839 0 0,'-131'-59'4720'0'0,"114"54"-4570"0"0,0 1 0 0 0,0 1-1 0 0,-1 0 1 0 0,1 2-1 0 0,0 0 1 0 0,-21 1-1 0 0,-9 0-156 0 0,-139-18 127 0 0,-4-1 350 0 0,150 20-444 0 0,-45 5 1 0 0,-1 1-6 0 0,40-5 7 0 0,-181 1 408 0 0,193-4-214 0 0,-10-1 99 0 0,-47-7 0 0 0,10 0 170 0 0,-147 1-1 0 0,44 5 33 0 0,145 1-419 0 0,-43-4 111 0 0,-126 9 1 0 0,198-2-253 0 0,-1 0 0 0 0,1 1 1 0 0,-1 1-1 0 0,-9 3 0 0 0,-12 8-90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1:12.305"/>
    </inkml:context>
    <inkml:brush xml:id="br0">
      <inkml:brushProperty name="width" value="0.1" units="cm"/>
      <inkml:brushProperty name="height" value="0.1" units="cm"/>
      <inkml:brushProperty name="color" value="#66CC00"/>
    </inkml:brush>
  </inkml:definitions>
  <inkml:trace contextRef="#ctx0" brushRef="#br0">822 147 2527 0 0,'-18'-2'64'0'0,"0"1"0"0"0,0 0 0 0 0,0 2 0 0 0,-1 0 0 0 0,-34 7 0 0 0,-100 21 232 0 0,150-28 276 0 0,5 1-162 0 0,11 0 52 0 0,20-1-82 0 0,171-10 636 0 0,166-17-544 0 0,-8-12 224 0 0,34 13 304 0 0,-365 21-813 0 0,-31 4-183 0 0,0 0 0 0 0,0 0-1 0 0,0 0 1 0 0,0 0 0 0 0,0 0-1 0 0,0 0 1 0 0,0 0 0 0 0,0 0-1 0 0,0 0 1 0 0,0 0 0 0 0,0 0 0 0 0,0 0-1 0 0,0 0 1 0 0,0 0 0 0 0,0 0-1 0 0,0-1 1 0 0,0 1 0 0 0,0 0 0 0 0,0 0-1 0 0,0 0 1 0 0,0 0 0 0 0,0 0-1 0 0,0 0 1 0 0,0 0 0 0 0,0 0 0 0 0,0 0-1 0 0,0 0 1 0 0,0 0 0 0 0,0 0-1 0 0,0 0 1 0 0,0 0 0 0 0,0 0 0 0 0,0 0-1 0 0,0 0 1 0 0,0-1 0 0 0,0 1-1 0 0,0 0 1 0 0,0 0 0 0 0,0 0 0 0 0,0 0-1 0 0,0 0 1 0 0,0 0 0 0 0,0 0-1 0 0,0 0 1 0 0,0 0 0 0 0,-17-2 134 0 0,-199-1 468 0 0,8 1-364 0 0,80-5 22 0 0,-132 12 0 0 0,94 5-132 0 0,-181-13 0 0 0,306 1-54 0 0,1-3-1 0 0,1-1 0 0 0,-74-21 1 0 0,122 29-76 0 0,0 0 0 0 0,0 0 0 0 0,0-1 0 0 0,0 0 0 0 0,14-1 0 0 0,51-5-2 0 0,-14 0-2 0 0,264 3 13 0 0,37-1 42 0 0,-248-3-53 0 0,133 0 0 0 0,-181 9 6 0 0,121-12-1 0 0,-30 4 47 0 0,-138 5-51 0 0,-2 2 50 0 0,-28-4 16 0 0,2 0-7 0 0,1 1 0 0 0,0 0 0 0 0,-1 1 0 0 0,1-1 0 0 0,-15 3 0 0 0,-6-1 48 0 0,-101 1 109 0 0,-134-4-36 0 0,-178 6-53 0 0,-20-14-64 0 0,449 9-64 0 0,-65-1 0 0 0,1 3 0 0 0,-1 3 0 0 0,-89 18 0 0 0,140-18 0 0 0,1 0 0 0 0,0 1 0 0 0,-26 9 0 0 0,52-14 0 0 0,0 0 0 0 0,1 0 0 0 0,-1 0 0 0 0,0 0 0 0 0,0 0 0 0 0,1 1 0 0 0,-1-1 0 0 0,0 0 0 0 0,1 1 0 0 0,-1-1 0 0 0,0 0 0 0 0,1 1 0 0 0,-1-1 0 0 0,0 1 0 0 0,1-1 0 0 0,-1 1 0 0 0,1-1 0 0 0,-1 1 0 0 0,1 0 0 0 0,-1-1 0 0 0,1 1 0 0 0,0-1 0 0 0,-1 1 0 0 0,1 0 0 0 0,0 0 0 0 0,-1-1 0 0 0,1 1 0 0 0,0 0 0 0 0,0-1 0 0 0,0 1 0 0 0,0 0 0 0 0,-1 0 0 0 0,2 0 0 0 0,-1 0 0 0 0,1 0 0 0 0,-1 0 0 0 0,1 0 0 0 0,0 0 0 0 0,-1 0 0 0 0,1-1 0 0 0,0 1 0 0 0,-1 0 0 0 0,1 0 0 0 0,0-1 0 0 0,0 1 0 0 0,0-1 0 0 0,0 1 0 0 0,0-1 0 0 0,0 1 0 0 0,0-1 0 0 0,-1 1 0 0 0,1-1 0 0 0,0 0 0 0 0,1 0 0 0 0,0 1 0 0 0,30 5 0 0 0,0-1 0 0 0,1-2 0 0 0,41-1 0 0 0,101-11 0 0 0,-99 4 0 0 0,163-6 0 0 0,59-4 0 0 0,-165 4 9 0 0,299-11 46 0 0,-375 24-33 0 0,-1-3-1 0 0,70-10 0 0 0,-213 15 107 0 0,56-2-126 0 0,-278 11 71 0 0,53-12 116 0 0,-60-2 123 0 0,-29-3 68 0 0,233 5-312 0 0,82-1-63 0 0,-123 3 104 0 0,124-1-88 0 0,0 1 1 0 0,0 2 0 0 0,-32 9-1 0 0,57-13-59 0 0,0 1 0 0 0,0-1-1 0 0,0 1 1 0 0,-1 0 0 0 0,2 0-1 0 0,-1 0 1 0 0,0 1 0 0 0,0-1-1 0 0,-3 4 1 0 0,5-4 14 0 0,1-1-1 0 0,0 0 1 0 0,0 1-1 0 0,0-1 1 0 0,0 1-1 0 0,0-1 1 0 0,1 1-1 0 0,-1-1 1 0 0,0 1 0 0 0,1 0-1 0 0,-1-1 1 0 0,1 1-1 0 0,-1 0 1 0 0,1 0-1 0 0,0-1 1 0 0,0 1 0 0 0,0 0-1 0 0,0 0 1 0 0,0-1-1 0 0,0 1 1 0 0,0 0-1 0 0,1-1 1 0 0,-1 1 0 0 0,1 0-1 0 0,0 3 1 0 0,6 9-486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1:13.674"/>
    </inkml:context>
    <inkml:brush xml:id="br0">
      <inkml:brushProperty name="width" value="0.1" units="cm"/>
      <inkml:brushProperty name="height" value="0.1" units="cm"/>
      <inkml:brushProperty name="color" value="#66CC00"/>
    </inkml:brush>
  </inkml:definitions>
  <inkml:trace contextRef="#ctx0" brushRef="#br0">1479 34 2327 0 0,'-18'-5'191'0'0,"0"0"0"0"0,-1 2 0 0 0,1 0 0 0 0,-30 0 0 0 0,-77 6 527 0 0,95-2-703 0 0,-217 1 1243 0 0,106-6-140 0 0,96 4-853 0 0,0 3 0 0 0,-51 8 0 0 0,13 0-206 0 0,11-4-15 0 0,-272 17 920 0 0,305-23-952 0 0,22 0 9 0 0,-1 0-1 0 0,-29-4 1 0 0,46 2-20 0 0,-6 0 9 0 0,27 12 214 0 0,58 2-182 0 0,0-4-1 0 0,110 0 1 0 0,-60-5-50 0 0,237 11 8 0 0,-270-13 0 0 0,0-4 0 0 0,1-4 0 0 0,103-21 0 0 0,-79 13 158 0 0,194 0 0 0 0,-224 13-120 0 0,177-26 0 0 0,-259 25-31 0 0,7 0 6 0 0,0 0 1 0 0,0-2-1 0 0,-1 0 1 0 0,1 0 0 0 0,21-11-1 0 0,-36 15-10 0 0,0-1-1 0 0,0 1 0 0 0,0 0 0 0 0,0 0 1 0 0,0 0-1 0 0,1 0 0 0 0,-1 0 0 0 0,0 0 1 0 0,0 0-1 0 0,0 0 0 0 0,0 0 0 0 0,0 0 1 0 0,0 0-1 0 0,0 0 0 0 0,0 0 0 0 0,0-1 1 0 0,0 1-1 0 0,0 0 0 0 0,0 0 0 0 0,0 0 1 0 0,0 0-1 0 0,0 0 0 0 0,0 0 0 0 0,0 0 1 0 0,0 0-1 0 0,0 0 0 0 0,0-1 0 0 0,0 1 1 0 0,0 0-1 0 0,0 0 0 0 0,0 0 0 0 0,0 0 1 0 0,0 0-1 0 0,0 0 0 0 0,0 0 0 0 0,0 0 1 0 0,0 0-1 0 0,0-1 0 0 0,0 1 0 0 0,0 0 1 0 0,0 0-1 0 0,0 0 0 0 0,0 0 0 0 0,0 0 1 0 0,0 0-1 0 0,-1 0 0 0 0,1 0 0 0 0,0 0 1 0 0,0 0-1 0 0,0 0 0 0 0,0 0 0 0 0,0 0 1 0 0,0 0-1 0 0,0 0 0 0 0,0 0 0 0 0,0-1 1 0 0,0 1-1 0 0,-1 0 0 0 0,1 0 0 0 0,0 0 1 0 0,0 0-1 0 0,0 0 0 0 0,0 0 0 0 0,0 0 1 0 0,0 0-1 0 0,0 0 0 0 0,0 0 0 0 0,0 1 1 0 0,-1-1-1 0 0,-13-3 58 0 0,-17 1 6 0 0,-24 4-33 0 0,-67 13 0 0 0,55-6-712 0 0,-3 0-2496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33:15.254"/>
    </inkml:context>
    <inkml:brush xml:id="br0">
      <inkml:brushProperty name="width" value="0.1" units="cm"/>
      <inkml:brushProperty name="height" value="0.1" units="cm"/>
      <inkml:brushProperty name="color" value="#E71224"/>
    </inkml:brush>
  </inkml:definitions>
  <inkml:trace contextRef="#ctx0" brushRef="#br0">2538 67 1375 0 0,'-40'9'372'0'0,"0"-1"0"0"0,-1-3 0 0 0,0-1-1 0 0,0-2 1 0 0,0-1 0 0 0,0-3-1 0 0,0-1 1 0 0,-65-14 0 0 0,73 11 37 0 0,-1 1 0 0 0,0 1-1 0 0,0 2 1 0 0,0 1 0 0 0,-57 6 0 0 0,-27 6-112 0 0,0-6 1 0 0,-139-11-1 0 0,13-7 331 0 0,52 5-51 0 0,-16-17-167 0 0,40 4-270 0 0,122 17-130 0 0,-78 5 1 0 0,-148 24-320 0 0,174-17 95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1:14.863"/>
    </inkml:context>
    <inkml:brush xml:id="br0">
      <inkml:brushProperty name="width" value="0.1" units="cm"/>
      <inkml:brushProperty name="height" value="0.1" units="cm"/>
      <inkml:brushProperty name="color" value="#66CC00"/>
    </inkml:brush>
  </inkml:definitions>
  <inkml:trace contextRef="#ctx0" brushRef="#br0">1938 48 3223 0 0,'-6'-2'173'0'0,"-5"1"-136"0"0,5 2-160 0 0,0 1 0 0 0,-1-1 0 0 0,1-1 0 0 0,-1 1 0 0 0,1-1 0 0 0,-1 0 0 0 0,1 0 0 0 0,-1-1 0 0 0,1 0-1 0 0,-11-2 1 0 0,15 2 290 0 0,-1 1 1 0 0,1 0-1 0 0,-1 0 0 0 0,1 0 0 0 0,-1 0 0 0 0,1 0 0 0 0,-1 1 0 0 0,1-1 0 0 0,0 1 0 0 0,-1 0 0 0 0,1-1 0 0 0,-1 1 0 0 0,1 0 0 0 0,0 0 0 0 0,-3 2 0 0 0,-32 24 341 0 0,24-17-493 0 0,4-4 1 0 0,-1 0-1 0 0,1-1 1 0 0,-1 0-1 0 0,0-1 1 0 0,-1 0-1 0 0,1 0 0 0 0,-1-1 1 0 0,0-1-1 0 0,-18 3 1 0 0,-11-2 559 0 0,-53-1 1 0 0,64-2-122 0 0,-38 1-37 0 0,33 1-198 0 0,1-2 1 0 0,-1-1-1 0 0,-35-6 0 0 0,31-1 158 0 0,4 1-45 0 0,-58-4 0 0 0,55 8-179 0 0,1 0 1 0 0,-1-2-1 0 0,-42-13 0 0 0,-17-6 745 0 0,-175-23 0 0 0,213 42-890 0 0,0 2 0 0 0,0 3 0 0 0,-1 3 0 0 0,-81 13 0 0 0,53 6-3398 0 0,37-8-240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1:15.880"/>
    </inkml:context>
    <inkml:brush xml:id="br0">
      <inkml:brushProperty name="width" value="0.1" units="cm"/>
      <inkml:brushProperty name="height" value="0.1" units="cm"/>
      <inkml:brushProperty name="color" value="#66CC00"/>
    </inkml:brush>
  </inkml:definitions>
  <inkml:trace contextRef="#ctx0" brushRef="#br0">1785 160 943 0 0,'-26'-34'1320'0'0,"22"29"-1092"0"0,0-1-1 0 0,0 1 1 0 0,0 0-1 0 0,-1 0 0 0 0,0 1 1 0 0,1-1-1 0 0,-2 1 0 0 0,1 0 1 0 0,0 1-1 0 0,-1-1 0 0 0,0 1 1 0 0,0 0-1 0 0,0 0 1 0 0,0 1-1 0 0,0 0 0 0 0,-1 0 1 0 0,1 0-1 0 0,-12-1 0 0 0,-15-5 47 0 0,23 5-150 0 0,0 0 0 0 0,1 1 0 0 0,-13-1 0 0 0,-12 1 187 0 0,13 0-72 0 0,-1 1 1 0 0,1 0 0 0 0,-36 5-1 0 0,-7 5-2 0 0,-125 3-1 0 0,153-14-82 0 0,0-2 0 0 0,-41-9 0 0 0,-29-3 394 0 0,-99 0 306 0 0,50 13-658 0 0,61 3-133 0 0,37-2-100 0 0,-114 2 302 0 0,144 2-476 0 0,0 1-1 0 0,1 2 0 0 0,0 0 0 0 0,-39 14 0 0 0,20-2-3520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1:17.530"/>
    </inkml:context>
    <inkml:brush xml:id="br0">
      <inkml:brushProperty name="width" value="0.1" units="cm"/>
      <inkml:brushProperty name="height" value="0.1" units="cm"/>
      <inkml:brushProperty name="color" value="#66CC00"/>
    </inkml:brush>
  </inkml:definitions>
  <inkml:trace contextRef="#ctx0" brushRef="#br0">3363 32 3967 0 0,'0'-1'74'0'0,"0"0"0"0"0,0 0 0 0 0,0-1 0 0 0,0 1 0 0 0,0 0 0 0 0,0 0-1 0 0,0 0 1 0 0,-1 0 0 0 0,1 0 0 0 0,0 0 0 0 0,-1 0 0 0 0,0-1-1 0 0,1 1-27 0 0,-1 1 0 0 0,1-1 0 0 0,-1 1 0 0 0,0 0 0 0 0,1-1 0 0 0,-1 1 0 0 0,1 0 0 0 0,-1-1-1 0 0,0 1 1 0 0,1 0 0 0 0,-1 0 0 0 0,0 0 0 0 0,0 0 0 0 0,1 0 0 0 0,-1-1 0 0 0,0 1 0 0 0,1 0 0 0 0,-2 1-1 0 0,-10-2 196 0 0,1 0 0 0 0,-17-4 0 0 0,20 3-76 0 0,0 1 0 0 0,1 0 0 0 0,-1 0 1 0 0,0 0-1 0 0,0 1 0 0 0,0 1 0 0 0,-11 0 0 0 0,-37 7 238 0 0,1-2 1 0 0,-81-3-1 0 0,40-2 342 0 0,-45 0 16 0 0,-122 14-294 0 0,83-8-186 0 0,-117 11 339 0 0,159-3-460 0 0,-63 9-80 0 0,83-6-48 0 0,-142 3 0 0 0,-32-22 472 0 0,112-3-86 0 0,-113-8-102 0 0,185-2-258 0 0,-46-4 86 0 0,124 16-217 0 0,0 2 1 0 0,0 1 0 0 0,-38 6 0 0 0,22 1-924 0 0,-4 1-311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2:08.762"/>
    </inkml:context>
    <inkml:brush xml:id="br0">
      <inkml:brushProperty name="width" value="0.1" units="cm"/>
      <inkml:brushProperty name="height" value="0.1" units="cm"/>
      <inkml:brushProperty name="color" value="#66CC00"/>
    </inkml:brush>
  </inkml:definitions>
  <inkml:trace contextRef="#ctx0" brushRef="#br0">1715 21 2271 0 0,'-2'-1'71'0'0,"0"0"-1"0"0,0 0 0 0 0,-1 0 0 0 0,1 0 0 0 0,0 0 0 0 0,-1 1 1 0 0,1-1-1 0 0,-5 0 0 0 0,-10-2 852 0 0,12 1-783 0 0,-1 0 0 0 0,1 0 0 0 0,0 1 0 0 0,-1 0 0 0 0,1 0 1 0 0,0 1-1 0 0,-1 0 0 0 0,1 0 0 0 0,-1 0 0 0 0,1 0 0 0 0,-1 1 0 0 0,1 0 0 0 0,0 0 1 0 0,-1 0-1 0 0,1 1 0 0 0,0 0 0 0 0,0 0 0 0 0,0 0 0 0 0,-5 3 0 0 0,-20 12 139 0 0,-1-3-1 0 0,-58 21 0 0 0,49-20-69 0 0,22-9 47 0 0,0-1 0 0 0,0 0 0 0 0,-1-1-1 0 0,1-1 1 0 0,-1-1 0 0 0,1 0 0 0 0,-1-2 0 0 0,0 0-1 0 0,0-1 1 0 0,1-1 0 0 0,-1-1 0 0 0,-33-9-1 0 0,-7-4 490 0 0,1 2 0 0 0,-87-8 0 0 0,92 19-691 0 0,-91 7 0 0 0,26 1 95 0 0,17 2-20 0 0,0 1 170 0 0,67-8 198 0 0,-1 3 0 0 0,-54 10 0 0 0,83-11-359 0 0,7-1-33 0 0,13-1 38 0 0,5 1-9 0 0,14 4 54 0 0,0-2 0 0 0,53-2 0 0 0,3 1-61 0 0,3 4 93 0 0,1-5-1 0 0,98-11 1 0 0,70-9 450 0 0,-210 17-711 0 0,-19 0 114 0 0,6 1 81 0 0,59-11 0 0 0,-70 8 158 0 0,-26 4-246 0 0,-18 0 157 0 0,-68-8-18 0 0,-1 3 1 0 0,0 4 0 0 0,-156 19-1 0 0,61 15-17 0 0,-36 5-134 0 0,177-34-53 0 0,-113 18 0 0 0,122-16 0 0 0,0 1 0 0 0,-54 21 0 0 0,77-25 0 0 0,1 1 0 0 0,-1 1 0 0 0,0-1 0 0 0,1 1 0 0 0,-10 9 0 0 0,17-14 0 0 0,-1 0 0 0 0,1 0 0 0 0,0 1 0 0 0,0-1 0 0 0,0 0 0 0 0,-1 0 0 0 0,1 0 0 0 0,0 0 0 0 0,0 1 0 0 0,0-1 0 0 0,0 0 0 0 0,0 0 0 0 0,0 1 0 0 0,-1-1 0 0 0,1 0 0 0 0,0 0 0 0 0,0 1 0 0 0,0-1 0 0 0,0 0 0 0 0,0 0 0 0 0,0 0 0 0 0,0 1 0 0 0,0-1 0 0 0,0 0 0 0 0,0 0 0 0 0,0 1 0 0 0,0-1 0 0 0,0 0 0 0 0,0 0 0 0 0,0 1 0 0 0,0-1 0 0 0,0 0 0 0 0,1 0 0 0 0,-1 1 0 0 0,0-1 0 0 0,0 0 0 0 0,0 0 0 0 0,0 0 0 0 0,0 1 0 0 0,1-1 0 0 0,-1 0 0 0 0,0 0 0 0 0,0 0 0 0 0,0 1 0 0 0,0-1 0 0 0,1 0 0 0 0,-1 0 0 0 0,0 0 0 0 0,0 0 0 0 0,1 0 0 0 0,-1 0 0 0 0,0 0 0 0 0,0 1 0 0 0,1-1 0 0 0,-1 0 0 0 0,0 0 0 0 0,0 0 0 0 0,1 0 0 0 0,-1 0 0 0 0,20 3 0 0 0,-15-2 0 0 0,31 1 45 0 0,-1 0 0 0 0,1-2 0 0 0,49-7-1 0 0,-50 4-31 0 0,279-7 51 0 0,-224 6 23 0 0,126-22 0 0 0,-132 12 17 0 0,160-3 0 0 0,-140 20-53 0 0,276-4 260 0 0,-98-22 289 0 0,-272 22-516 0 0,-5 0 91 0 0,-13-2-103 0 0,-67-18 82 0 0,-96-15 1 0 0,-117 8-22 0 0,105 15-130 0 0,99 5 1 0 0,1 3-1 0 0,-94 7 1 0 0,-110 27 38 0 0,201-16-1123 0 0,-111 32 0 0 0,115-21-34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2:09.299"/>
    </inkml:context>
    <inkml:brush xml:id="br0">
      <inkml:brushProperty name="width" value="0.1" units="cm"/>
      <inkml:brushProperty name="height" value="0.1" units="cm"/>
      <inkml:brushProperty name="color" value="#66CC00"/>
    </inkml:brush>
  </inkml:definitions>
  <inkml:trace contextRef="#ctx0" brushRef="#br0">1 19 1839 0 0,'0'-9'160'0'0,"2"3"-160"0"0,0 2 0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2:11.479"/>
    </inkml:context>
    <inkml:brush xml:id="br0">
      <inkml:brushProperty name="width" value="0.1" units="cm"/>
      <inkml:brushProperty name="height" value="0.1" units="cm"/>
      <inkml:brushProperty name="color" value="#66CC00"/>
    </inkml:brush>
  </inkml:definitions>
  <inkml:trace contextRef="#ctx0" brushRef="#br0">3231 152 455 0 0,'-4'-2'424'0'0,"0"0"0"0"0,0 0 0 0 0,0 1-1 0 0,0-1 1 0 0,0 1 0 0 0,0 0 0 0 0,0 0-1 0 0,-1 1 1 0 0,1-1 0 0 0,0 1 0 0 0,0 0-1 0 0,-7 0 1 0 0,-8 2 58 0 0,-29 7 1 0 0,17-3-391 0 0,-58 9 811 0 0,-74 10 853 0 0,134-22-1432 0 0,0-2 0 0 0,0-1 0 0 0,-51-7 1 0 0,56 3-146 0 0,-2-1 94 0 0,-1 1-1 0 0,1 1 1 0 0,-1 2-1 0 0,1 0 1 0 0,-32 4-1 0 0,-267 31 544 0 0,24-30-104 0 0,33-1-48 0 0,-50-14-332 0 0,287 11-243 0 0,-49 5 0 0 0,61 0-73 0 0,16-4-10 0 0,1 0-1 0 0,0 0 1 0 0,-1 0 0 0 0,1-1 0 0 0,-1 1 0 0 0,1-1 0 0 0,-1 0 0 0 0,1 0-1 0 0,-6 0 1 0 0,5 0-6 0 0,6 1 0 0 0,7 1 0 0 0,338-13 291 0 0,-121-3-239 0 0,-27 1 13 0 0,194-14 139 0 0,-248 13-66 0 0,177 4 0 0 0,-139 9 170 0 0,-58-1-148 0 0,-108 2-162 0 0,4 0 32 0 0,0 0-1 0 0,42-7 1 0 0,-34 4 32 0 0,-26 3-38 0 0,1 0-1 0 0,-1 0 0 0 0,0 0 1 0 0,1-1-1 0 0,-1 1 1 0 0,0-1-1 0 0,7-3 0 0 0,-12 2 9 0 0,-6-1 144 0 0,-12-2 511 0 0,17 4-480 0 0,-33-5-437 0 0,0 1 0 0 0,-67-2 0 0 0,-48 5 250 0 0,-105-5 24 0 0,-142 12-9 0 0,49 3-6 0 0,-70-25 46 0 0,334 12 8 0 0,0-4-1 0 0,0-3 1 0 0,-100-29 0 0 0,175 39-81 0 0,-1 0 1 0 0,1 0 0 0 0,-18-1-1 0 0,28 5-7 0 0,1 1-1 0 0,-1-1 1 0 0,1 0-1 0 0,0 0 1 0 0,0 0-1 0 0,0 0 1 0 0,0 0 0 0 0,0-1-1 0 0,0 1 1 0 0,4 2-1 0 0,15 3 4 0 0,-1-2 0 0 0,1 0-1 0 0,1-1 1 0 0,39 2 0 0 0,-1 1 1 0 0,61 4 1 0 0,207-6 0 0 0,-177-7 0 0 0,-25 10 0 0 0,1-1 0 0 0,3-1 0 0 0,-127-8 61 0 0,-10-1-53 0 0,-11-1-2 0 0,-239-4 117 0 0,191 4-129 0 0,-309 4 73 0 0,88 3-6 0 0,-61 4 71 0 0,140 0-72 0 0,128-9 27 0 0,-118-19-1 0 0,64 5-16 0 0,-66 7-17 0 0,378 18-53 0 0,0-5 0 0 0,68 0 0 0 0,437-8 0 0 0,-292-2 63 0 0,-355 4-62 0 0,496-2 11 0 0,-360 5 40 0 0,-82 1-5 0 0,31 0-19 0 0,-112-3-18 0 0,0 1-1 0 0,-1 0 1 0 0,1 1 0 0 0,-1 0-1 0 0,1 1 1 0 0,-1-1 0 0 0,1 1-1 0 0,-1 1 1 0 0,0 0 0 0 0,15 7 0 0 0,-24-10-9 0 0,1 0-1 0 0,0 0 1 0 0,0 0 0 0 0,0 0 0 0 0,0 0 0 0 0,-1 0 0 0 0,1 0 0 0 0,0 0 0 0 0,0 0 0 0 0,0 0 0 0 0,0 0 0 0 0,0 0 0 0 0,-1 0 0 0 0,1 0 0 0 0,0 0 0 0 0,0 1 0 0 0,0-1 0 0 0,0 0 0 0 0,0 0 0 0 0,-1 0 0 0 0,1 0 0 0 0,0 0 0 0 0,0 0 0 0 0,0 0 0 0 0,0 1 0 0 0,0-1 0 0 0,0 0 0 0 0,0 0 0 0 0,0 0 0 0 0,-1 0 0 0 0,1 0 0 0 0,0 1 0 0 0,0-1-1 0 0,0 0 1 0 0,0 0 0 0 0,0 0 0 0 0,0 0 0 0 0,0 1 0 0 0,0-1 0 0 0,0 0 0 0 0,0 0 0 0 0,0 0 0 0 0,0 0 0 0 0,0 1 0 0 0,0-1 0 0 0,0 0 0 0 0,0 0 0 0 0,0 0 0 0 0,0 0 0 0 0,1 0 0 0 0,-1 1 0 0 0,0-1 0 0 0,0 0 0 0 0,0 0 0 0 0,0 0 0 0 0,0 0 0 0 0,0 0 0 0 0,0 1 0 0 0,0-1 0 0 0,1 0 0 0 0,-1 0 0 0 0,0 0 0 0 0,0 0 0 0 0,0 0 0 0 0,-14 2 21 0 0,-193-4 159 0 0,-92 1-109 0 0,90 2-16 0 0,-394 19-48 0 0,282-2 57 0 0,140-11-66 0 0,-159 31 1 0 0,218-21 0 0 0,97-14 0 0 0,-114 18 0 0 0,108-15 0 0 0,0 2 0 0 0,-41 15 0 0 0,71-22 0 0 0,0-1 0 0 0,0 0 0 0 0,0 0 0 0 0,1 1 0 0 0,-1-1 0 0 0,0 0 0 0 0,0 1 0 0 0,1-1 0 0 0,-1 1 0 0 0,0-1 0 0 0,1 1 0 0 0,-1-1 0 0 0,0 1 0 0 0,1-1 0 0 0,-1 1 0 0 0,1-1 0 0 0,-1 1 0 0 0,1 0 0 0 0,-2 1 0 0 0,3-2 0 0 0,-1 1 0 0 0,0-1 0 0 0,0 1 0 0 0,0-1 0 0 0,1 0 0 0 0,-1 1 0 0 0,0-1 0 0 0,1 1 0 0 0,-1-1 0 0 0,0 0 0 0 0,1 1 0 0 0,-1-1 0 0 0,0 0 0 0 0,1 1 0 0 0,-1-1 0 0 0,1 0 0 0 0,-1 0 0 0 0,0 0 0 0 0,1 1 0 0 0,-1-1 0 0 0,1 0 0 0 0,-1 0 0 0 0,2 0 0 0 0,38 8 0 0 0,-36-7 0 0 0,99 10 0 0 0,0-5 0 0 0,0-4 0 0 0,161-18 0 0 0,-126 9 0 0 0,187 13 0 0 0,-64 3 0 0 0,174 9 0 0 0,-310-8 64 0 0,0-6 0 0 0,0-5 0 0 0,182-25 0 0 0,-295 24-1 0 0,1 0 0 0 0,20-7 0 0 0,-29 7-41 0 0,0 1-1 0 0,-1-1 1 0 0,1 1 0 0 0,-1-1-1 0 0,1 0 1 0 0,-1-1 0 0 0,0 1-1 0 0,0 0 1 0 0,0-1 0 0 0,0 0-1 0 0,0 0 1 0 0,-1 0 0 0 0,3-3-1 0 0,-4 5-16 0 0,-1 1-1 0 0,0-1 1 0 0,1 1 0 0 0,-1-1-1 0 0,0 1 1 0 0,1-1-1 0 0,-1 1 1 0 0,0-1 0 0 0,0 0-1 0 0,1 1 1 0 0,-1-1-1 0 0,0 1 1 0 0,0-1 0 0 0,0 0-1 0 0,0 1 1 0 0,0-1-1 0 0,0 0 1 0 0,0 1 0 0 0,0-1-1 0 0,0 1 1 0 0,0-1-1 0 0,0 0 1 0 0,-1 1 0 0 0,1-1-1 0 0,0 1 1 0 0,0-1 0 0 0,-1 0-1 0 0,1 1 1 0 0,0-1-1 0 0,-1 0 1 0 0,-1 0 0 0 0,1 0 0 0 0,-1 0 1 0 0,1 0-1 0 0,-1 0 0 0 0,1 0 0 0 0,-1 0 0 0 0,1 1 1 0 0,-1-1-1 0 0,0 1 0 0 0,1-1 0 0 0,-3 0 0 0 0,-5 0-71 0 0,1 0 0 0 0,-1 1-1 0 0,-15 0 1 0 0,2 3-883 0 0,-2 3-302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2:12.342"/>
    </inkml:context>
    <inkml:brush xml:id="br0">
      <inkml:brushProperty name="width" value="0.1" units="cm"/>
      <inkml:brushProperty name="height" value="0.1" units="cm"/>
      <inkml:brushProperty name="color" value="#66CC00"/>
    </inkml:brush>
  </inkml:definitions>
  <inkml:trace contextRef="#ctx0" brushRef="#br0">830 4 919 0 0,'-286'-4'5890'0'0,"164"13"-5716"0"0,42-3 161 0 0,-42 5 228 0 0,54-3-148 0 0,31-5 344 0 0,-71 17 1 0 0,107-20-745 0 0,1 0 0 0 0,0 0-1 0 0,-1 0 1 0 0,1 0-1 0 0,0 1 1 0 0,0-1 0 0 0,-1 0-1 0 0,1 0 1 0 0,0 0 0 0 0,0 0-1 0 0,-1 0 1 0 0,1 0 0 0 0,0 0-1 0 0,0 1 1 0 0,0-1-1 0 0,-1 0 1 0 0,1 0 0 0 0,0 0-1 0 0,0 1 1 0 0,0-1 0 0 0,-1 0-1 0 0,1 0 1 0 0,0 0-1 0 0,0 1 1 0 0,0-1 0 0 0,0 0-1 0 0,0 0 1 0 0,0 1 0 0 0,0-1-1 0 0,0 0 1 0 0,-1 0-1 0 0,1 1 1 0 0,0-1 0 0 0,0 0-1 0 0,0 1 1 0 0,0-1 0 0 0,7 10 381 0 0,15 5 33 0 0,-1-4-176 0 0,0-2 0 0 0,0 0 0 0 0,1-1 0 0 0,1-1 0 0 0,-1-1 0 0 0,24 4 0 0 0,143 8 757 0 0,-52-7-278 0 0,36 7 32 0 0,281-5 0 0 0,-284-24 216 0 0,212-41 0 0 0,-380 52-965 0 0,1-1 0 0 0,0 1 0 0 0,-1 0 0 0 0,1 0 0 0 0,0 0 0 0 0,-1 0 0 0 0,1 0 0 0 0,0 0 0 0 0,4 2 0 0 0,-7-2-16 0 0,1 0 0 0 0,-1 0-1 0 0,0 0 1 0 0,1 1 0 0 0,-1-1-1 0 0,0 0 1 0 0,0 0 0 0 0,1 0-1 0 0,-1 1 1 0 0,0-1 0 0 0,0 0-1 0 0,1 0 1 0 0,-1 0 0 0 0,0 1-1 0 0,0-1 1 0 0,0 0 0 0 0,1 1-1 0 0,-1-1 1 0 0,0 0 0 0 0,0 0-1 0 0,0 1 1 0 0,0-1 0 0 0,0 0-1 0 0,0 1 1 0 0,0-1 0 0 0,0 0-1 0 0,0 1 1 0 0,0-1 0 0 0,0 1-1 0 0,0 0-8 0 0,0 0 0 0 0,-1 0 0 0 0,1 1-1 0 0,-1-1 1 0 0,0 0 0 0 0,1 0-1 0 0,-1 0 1 0 0,0 0 0 0 0,1 0-1 0 0,-1 0 1 0 0,-2 2 0 0 0,-11 11-754 0 0,-25 19 0 0 0,-3-2-5215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59:17.079"/>
    </inkml:context>
    <inkml:brush xml:id="br0">
      <inkml:brushProperty name="width" value="0.1" units="cm"/>
      <inkml:brushProperty name="height" value="0.1" units="cm"/>
      <inkml:brushProperty name="color" value="#66CC00"/>
    </inkml:brush>
  </inkml:definitions>
  <inkml:trace contextRef="#ctx0" brushRef="#br0">954 64 919 0 0,'-2'-1'157'0'0,"0"1"-1"0"0,0-1 0 0 0,0 0 0 0 0,1 0 0 0 0,-1 1 0 0 0,0-1 0 0 0,1 0 1 0 0,-1-1-1 0 0,0 1 0 0 0,1 0 0 0 0,0 0 0 0 0,-1-1 0 0 0,1 1 0 0 0,0-1 0 0 0,-1 1 1 0 0,1-1-1 0 0,0 1 0 0 0,0-1 0 0 0,0 0 0 0 0,1 1 0 0 0,-2-4 0 0 0,1 3 35 0 0,-1-1 0 0 0,0 0-1 0 0,1 0 1 0 0,-1 1 0 0 0,0-1-1 0 0,0 1 1 0 0,-4-4-1 0 0,2 4-97 0 0,1 1 1 0 0,0 0-1 0 0,0-1 0 0 0,0 1 0 0 0,-1 1 0 0 0,1-1 0 0 0,-1 0 0 0 0,1 1 0 0 0,0 0 0 0 0,-1-1 0 0 0,1 1 0 0 0,-1 1 1 0 0,-4 0-1 0 0,-51 11 210 0 0,36-6-60 0 0,-4-1-14 0 0,-4 3 252 0 0,-59 5-1 0 0,60-10-89 0 0,0 2 0 0 0,0 1 0 0 0,-46 16 0 0 0,43-11-182 0 0,-1-2 1 0 0,-45 7-1 0 0,-135-9 1686 0 0,175-7-1774 0 0,36 0-196 0 0,-1 1 0 0 0,1 0-1 0 0,-1 0 1 0 0,1 0 0 0 0,0 0 0 0 0,-1 0-1 0 0,1 1 1 0 0,0 0 0 0 0,0-1-1 0 0,0 1 1 0 0,0 0 0 0 0,-3 3 0 0 0,-6 5-1043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59:54.616"/>
    </inkml:context>
    <inkml:brush xml:id="br0">
      <inkml:brushProperty name="width" value="0.1" units="cm"/>
      <inkml:brushProperty name="height" value="0.1" units="cm"/>
      <inkml:brushProperty name="color" value="#66CC00"/>
    </inkml:brush>
  </inkml:definitions>
  <inkml:trace contextRef="#ctx0" brushRef="#br0">1178 46 1375 0 0,'-48'-27'854'0'0,"44"24"-740"0"0,0 1 1 0 0,0 0 0 0 0,0 0-1 0 0,0 0 1 0 0,0 0-1 0 0,0 1 1 0 0,-1 0 0 0 0,1 0-1 0 0,0 0 1 0 0,-1 0-1 0 0,1 1 1 0 0,-1-1 0 0 0,1 1-1 0 0,-1 1 1 0 0,1-1-1 0 0,-1 0 1 0 0,1 1 0 0 0,0 0-1 0 0,-1 0 1 0 0,-5 3-1 0 0,-79 33 480 0 0,62-24-453 0 0,-56 18 0 0 0,12-14 270 0 0,0-3 0 0 0,-90 5-1 0 0,138-17-366 0 0,0 1-1 0 0,0 1 0 0 0,0 1 0 0 0,1 1 0 0 0,-23 9 0 0 0,-195 77 74 0 0,223-86-102 0 0,4-1 37 0 0,1 0 0 0 0,-1-1 0 0 0,0 0 1 0 0,0-1-1 0 0,0-1 0 0 0,-25 2 0 0 0,85-8 430 0 0,60-13-1 0 0,-7 0-416 0 0,-67 13-63 0 0,65-10 29 0 0,118-1 0 0 0,-170 14-5 0 0,1-3-1 0 0,89-17 0 0 0,-131 20 6 0 0,0 0 0 0 0,0-1 0 0 0,-1 1-1 0 0,1-1 1 0 0,0 0 0 0 0,-1 0 0 0 0,1 0 0 0 0,-1-1-1 0 0,0 1 1 0 0,0-1 0 0 0,6-5 0 0 0,-10 8-29 0 0,0 0 1 0 0,0 0-1 0 0,0-1 1 0 0,0 1-1 0 0,0 0 1 0 0,0 0-1 0 0,0 0 1 0 0,0 0 0 0 0,0 0-1 0 0,0 0 1 0 0,0-1-1 0 0,0 1 1 0 0,0 0-1 0 0,0 0 1 0 0,0 0-1 0 0,0 0 1 0 0,0 0-1 0 0,0 0 1 0 0,0-1-1 0 0,0 1 1 0 0,0 0-1 0 0,0 0 1 0 0,0 0 0 0 0,0 0-1 0 0,0 0 1 0 0,0 0-1 0 0,0 0 1 0 0,0-1-1 0 0,0 1 1 0 0,0 0-1 0 0,-1 0 1 0 0,1 0-1 0 0,0 0 1 0 0,0 0-1 0 0,0 0 1 0 0,0 0 0 0 0,0 0-1 0 0,0 0 1 0 0,0 0-1 0 0,-1 0 1 0 0,1 0-1 0 0,0 0 1 0 0,0-1-1 0 0,0 1 1 0 0,0 0-1 0 0,-11-2 37 0 0,-11 1 3 0 0,21 1-31 0 0,-242 17 57 0 0,177-10-62 0 0,6 0-2 0 0,1 3 0 0 0,-1 2 0 0 0,2 2-1 0 0,0 3 1 0 0,-106 48 0 0 0,132-49-148 0 0,4 1-15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59:57.088"/>
    </inkml:context>
    <inkml:brush xml:id="br0">
      <inkml:brushProperty name="width" value="0.1" units="cm"/>
      <inkml:brushProperty name="height" value="0.1" units="cm"/>
      <inkml:brushProperty name="color" value="#66CC00"/>
    </inkml:brush>
  </inkml:definitions>
  <inkml:trace contextRef="#ctx0" brushRef="#br0">434 104 1983 0 0,'-84'-25'152'0'0,"-74"-22"2344"0"0,139 42-2313 0 0,0 1 0 0 0,-37-2-1 0 0,37 4 169 0 0,1 0 1 0 0,0-1-1 0 0,-25-7 1 0 0,105 24 1119 0 0,83 6 0 0 0,-47-9-1093 0 0,-44-4-167 0 0,56 1 0 0 0,204-8 104 0 0,-115 5-169 0 0,-86-1 17 0 0,197-11 324 0 0,-174 1-286 0 0,-94 7-77 0 0,-1 2 0 0 0,63 11 0 0 0,6 1-32 0 0,35-12 43 0 0,-91-3-24 0 0,-35 1-87 0 0,33 6 1 0 0,8 1 0 0 0,-45-8-23 0 0,19 2 19 0 0,1-1-1 0 0,44-6 1 0 0,21-7 113 0 0,114 0-1 0 0,-58 3-16 0 0,-134 11-117 0 0,-44 14 0 0 0,3-8 7 0 0,-1-1-1 0 0,0-2 0 0 0,0 0 1 0 0,0 0-1 0 0,-31 1 0 0 0,-107-2 60 0 0,39-3-42 0 0,-68 11-11 0 0,-284 4 38 0 0,299-16-51 0 0,-186 25 0 0 0,176-15 25 0 0,-65 7 14 0 0,121 6-39 0 0,77-12 0 0 0,0-2 0 0 0,-1-2 0 0 0,-79 0 0 0 0,59-15 0 0 0,43 4 0 0 0,-31 0 0 0 0,46 6 0 0 0,16 3 0 0 0,20 2 0 0 0,270-5 0 0 0,168-15 0 0 0,3-7 0 0 0,-65 1 0 0 0,-195 9 0 0 0,104 2 0 0 0,-66 28 0 0 0,-169-15 0 0 0,134-7 0 0 0,-184 1 0 0 0,-20 1 0 0 0,38-5 0 0 0,-40 5 0 0 0,0 0 0 0 0,0-1 0 0 0,0 1 0 0 0,0-1 0 0 0,0 1 0 0 0,0-1 0 0 0,0 0 0 0 0,0 0 0 0 0,0 0 0 0 0,-1 0 0 0 0,1 0 0 0 0,0 0 0 0 0,-1-1 0 0 0,1 1 0 0 0,-1 0 0 0 0,1-1 0 0 0,1-2 0 0 0,-3 4 1 0 0,0-1-1 0 0,0 1 0 0 0,0 0 1 0 0,0-1-1 0 0,0 1 0 0 0,0 0 1 0 0,0-1-1 0 0,0 1 0 0 0,0 0 0 0 0,0-1 1 0 0,0 1-1 0 0,0 0 0 0 0,0-1 1 0 0,-1 1-1 0 0,1 0 0 0 0,0-1 1 0 0,0 1-1 0 0,0 0 0 0 0,0 0 1 0 0,-1-1-1 0 0,1 1 0 0 0,0 0 1 0 0,0 0-1 0 0,-1-1 0 0 0,1 1 1 0 0,0 0-1 0 0,0 0 0 0 0,-1 0 1 0 0,1 0-1 0 0,0-1 0 0 0,-1 1 0 0 0,1 0 1 0 0,0 0-1 0 0,-1 0 0 0 0,1 0 1 0 0,0 0-1 0 0,0 0 0 0 0,-1 0 1 0 0,1 0-1 0 0,0 0 0 0 0,-1 0 1 0 0,1 0-1 0 0,0 0 0 0 0,-1 0 1 0 0,1 0-1 0 0,-1 0 0 0 0,-21 0 31 0 0,18 0-23 0 0,-5 0-116 0 0,-1 1 1 0 0,1 0 0 0 0,-15 4 0 0 0,-11 5-3175 0 0,0 2-797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33:27.055"/>
    </inkml:context>
    <inkml:brush xml:id="br0">
      <inkml:brushProperty name="width" value="0.1" units="cm"/>
      <inkml:brushProperty name="height" value="0.1" units="cm"/>
      <inkml:brushProperty name="color" value="#E71224"/>
    </inkml:brush>
  </inkml:definitions>
  <inkml:trace contextRef="#ctx0" brushRef="#br0">1720 62 919 0 0,'-10'-8'-128'0'0,"4"3"534"0"0,0 1 1 0 0,0 0-1 0 0,0 0 1 0 0,-1 0 0 0 0,1 0-1 0 0,-15-4 1 0 0,4 3-260 0 0,-1 0 1 0 0,0 2-1 0 0,0 0 0 0 0,0 1 1 0 0,0 0-1 0 0,-22 2 1 0 0,4 3 49 0 0,-66 16 0 0 0,-14 1 323 0 0,62-16-111 0 0,-61-6 0 0 0,79 3-201 0 0,-1 1-1 0 0,-37 7 1 0 0,43-4-144 0 0,0-1-1 0 0,0-2 1 0 0,-48-3-1 0 0,46-2 111 0 0,13 0 29 0 0,-39 0-1 0 0,-393 46 748 0 0,416-37-1749 0 0,0 1-1 0 0,-49 17 1 0 0,44-9-1947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2:31.984"/>
    </inkml:context>
    <inkml:brush xml:id="br0">
      <inkml:brushProperty name="width" value="0.1" units="cm"/>
      <inkml:brushProperty name="height" value="0.1" units="cm"/>
      <inkml:brushProperty name="color" value="#66CC00"/>
    </inkml:brush>
  </inkml:definitions>
  <inkml:trace contextRef="#ctx0" brushRef="#br0">892 1291 4111 0 0,'-10'-16'1448'0'0,"10"15"-1273"0"0,-1-1-1 0 0,0 0 1 0 0,0 1-1 0 0,0-1 1 0 0,0 1 0 0 0,0-1-1 0 0,0 1 1 0 0,0-1-1 0 0,-1 1 1 0 0,1 0 0 0 0,0 0-1 0 0,-1 0 1 0 0,1 0 0 0 0,-1 0-1 0 0,-2-2 1 0 0,0 2-20 0 0,0-1 0 0 0,0 1 1 0 0,1 0-1 0 0,-1 0 1 0 0,0 1-1 0 0,0-1 0 0 0,0 1 1 0 0,0 0-1 0 0,0 0 1 0 0,0 0-1 0 0,0 0 0 0 0,-8 3 1 0 0,-1 0 56 0 0,0 2 1 0 0,-18 8 0 0 0,18-7-70 0 0,0-1 0 0 0,-16 4-1 0 0,15-6-4 0 0,0-1 1 0 0,0-1-1 0 0,0 0 0 0 0,0-1 0 0 0,0 0 0 0 0,-23-4 0 0 0,2-3 1409 0 0,-48-15-1 0 0,71 19-1150 0 0,-1 0 0 0 0,1 1 0 0 0,-1 1 0 0 0,-15-1 0 0 0,31 0-131 0 0,0 1 0 0 0,0 0 0 0 0,0 0 0 0 0,1 0 0 0 0,-1 0 0 0 0,0 0 0 0 0,5 0 0 0 0,17 1 59 0 0,5 1-87 0 0,0-2 0 0 0,0-1 0 0 0,57-11 0 0 0,-59 6-106 0 0,57-15 299 0 0,174-21 1 0 0,18 31 137 0 0,-136 24-421 0 0,110 29-53 0 0,-235-38-71 0 0,-5-1 37 0 0,0 0 1 0 0,0-1-1 0 0,0 0 0 0 0,0-1 1 0 0,1 0-1 0 0,-1 0 0 0 0,0-1 1 0 0,0-1-1 0 0,0 0 0 0 0,0-1 1 0 0,0 0-1 0 0,12-5 0 0 0,49-22 585 0 0,-61 26-603 0 0,-4 1-13 0 0,-1 0 1 0 0,0 0-1 0 0,0 0 1 0 0,0-1-1 0 0,0 1 1 0 0,0-1-1 0 0,7-7 1 0 0,-8 5 30 0 0,0 0 0 0 0,0 0-1 0 0,0-1 1 0 0,-1 1 0 0 0,0-1 0 0 0,0 0 0 0 0,-1 0 0 0 0,0 0 0 0 0,0-1 0 0 0,-1 1 0 0 0,3-14-1 0 0,2-6 34 0 0,-3 12-40 0 0,-1 0 0 0 0,0-1 1 0 0,1-26-1 0 0,-3-161 245 0 0,-3 151-244 0 0,-1 0-1 0 0,-3 0 0 0 0,-3 0 1 0 0,-1 1-1 0 0,-23-64 0 0 0,28 103-44 0 0,0 1-1 0 0,-1 1 1 0 0,0-1-1 0 0,-1 1 1 0 0,0 0-1 0 0,0 0 1 0 0,-11-10-1 0 0,6 8-6 0 0,2-2 0 0 0,-1 1-1 0 0,-8-17 1 0 0,10 12-2 0 0,-1 0 0 0 0,-1 1 0 0 0,-1 1 0 0 0,-17-20 0 0 0,23 30 0 0 0,0 0 0 0 0,-1 1 0 0 0,1-1 0 0 0,-1 1 0 0 0,0 1 0 0 0,-1 0 0 0 0,1 0 0 0 0,-1 0 0 0 0,0 1 0 0 0,1 0 0 0 0,-1 0 0 0 0,-1 1 0 0 0,-7-2 0 0 0,-15 1 0 0 0,1 2 0 0 0,0 1 0 0 0,-51 5 0 0 0,10 0 0 0 0,63-4 0 0 0,-456 6 0 0 0,430-6 0 0 0,0 1 0 0 0,0 2 0 0 0,0 2 0 0 0,-37 10 0 0 0,-63 10 0 0 0,101-22 0 0 0,-106 15 0 0 0,101-13 0 0 0,1 0 0 0 0,-44 14 0 0 0,15-5 0 0 0,45-11 0 0 0,-40 13 0 0 0,54-14 0 0 0,-1 1 0 0 0,1-1 0 0 0,0 1 0 0 0,1 0 0 0 0,-1 1 0 0 0,1-1 0 0 0,0 1 0 0 0,0 1 0 0 0,0-1 0 0 0,-9 13 0 0 0,9-9 0 0 0,0 0 0 0 0,0 1 0 0 0,1 0 0 0 0,1 0 0 0 0,0 0 0 0 0,0 0 0 0 0,-2 12 0 0 0,0 8 0 0 0,1 1 0 0 0,2 0 0 0 0,2 0 0 0 0,2 49 0 0 0,8 73 0 0 0,39 221 0 0 0,-24-281 0 0 0,1 12 0 0 0,-21-89 0 0 0,1 0 0 0 0,1 0 0 0 0,0-1 0 0 0,1 1 0 0 0,11 18 0 0 0,12 24 0 0 0,-23-41-187 0 0,-1-1 0 0 0,-1 1 0 0 0,0 1-1 0 0,-1-1 1 0 0,-1 1 0 0 0,-1-1 0 0 0,1 20 0 0 0,-3 20-3943 0 0,0-36 811 0 0,0 26-4079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2:34.589"/>
    </inkml:context>
    <inkml:brush xml:id="br0">
      <inkml:brushProperty name="width" value="0.1" units="cm"/>
      <inkml:brushProperty name="height" value="0.1" units="cm"/>
      <inkml:brushProperty name="color" value="#66CC00"/>
    </inkml:brush>
  </inkml:definitions>
  <inkml:trace contextRef="#ctx0" brushRef="#br0">2289 1486 3711 0 0,'22'-4'358'0'0,"-19"4"-367"0"0,0 0-1 0 0,1-1 1 0 0,-1 1-1 0 0,0-1 1 0 0,1 0-1 0 0,-1 0 1 0 0,0 0-1 0 0,0-1 1 0 0,0 1-1 0 0,0-1 1 0 0,0 0-1 0 0,0 0 1 0 0,0 0-1 0 0,-1 0 1 0 0,1 0-1 0 0,-1 0 1 0 0,5-6-1 0 0,-4 3-71 0 0,0 0 0 0 0,-1 0 0 0 0,1 0 0 0 0,-1-1 0 0 0,0 1-1 0 0,0-1 1 0 0,-1 0 0 0 0,0 1 0 0 0,0-1 0 0 0,0-8 0 0 0,0 9 102 0 0,-1 0 0 0 0,0 0 0 0 0,0 0 1 0 0,-1 0-1 0 0,1-1 0 0 0,-1 1 0 0 0,0 0 0 0 0,0 0 0 0 0,-1 1 0 0 0,0-1 1 0 0,0 0-1 0 0,-2-5 0 0 0,2 9 19 0 0,1-1-1 0 0,0 1 1 0 0,0 0 0 0 0,0-1 0 0 0,-1 1 0 0 0,1 0-1 0 0,-1 0 1 0 0,1 0 0 0 0,-1 0 0 0 0,1 0 0 0 0,-1 0 0 0 0,0 0-1 0 0,1 1 1 0 0,-1-1 0 0 0,0 0 0 0 0,1 1 0 0 0,-3-1-1 0 0,-33 1 238 0 0,4-1 306 0 0,-112-30 3546 0 0,129 28-3759 0 0,0 1 0 0 0,0 0 0 0 0,-28 0-1 0 0,-52 8 324 0 0,62-3-644 0 0,-179 25 288 0 0,-4 0-63 0 0,150-24 84 0 0,0 4 0 0 0,1 2 0 0 0,0 4-1 0 0,-84 27 1 0 0,106-25-179 0 0,-57 11-1 0 0,77-23 138 0 0,0 0-1 0 0,-1-2 1 0 0,0 0-1 0 0,-27-2 1 0 0,5 0 234 0 0,39 1-465 0 0,-1 0 0 0 0,0-1 0 0 0,0 0 0 0 0,1 0 0 0 0,-1-1 1 0 0,0 0-1 0 0,1-1 0 0 0,-1 0 0 0 0,-12-5 0 0 0,-12-7 278 0 0,20 8-73 0 0,-1 0 0 0 0,-12-8-1 0 0,8 4-53 0 0,0 1-1 0 0,-36-13 1 0 0,36 17-202 0 0,1 1 0 0 0,-1 1 0 0 0,0 1 1 0 0,-18-1-1 0 0,-28-3 166 0 0,43 2-66 0 0,0 1 0 0 0,0 1 0 0 0,0 1 0 0 0,-35 3 0 0 0,51-2-106 0 0,0 1-1 0 0,0-1 1 0 0,0 1 0 0 0,0-2-1 0 0,0 1 1 0 0,0 0 0 0 0,0-1-1 0 0,0 0 1 0 0,0 0-1 0 0,1 0 1 0 0,-1-1 0 0 0,0 0-1 0 0,-5-2 1 0 0,7 1 67 0 0,-1 0 0 0 0,1 0-1 0 0,-1-1 1 0 0,1 1 0 0 0,0-1 0 0 0,1 0 0 0 0,-1 1 0 0 0,1-1 0 0 0,-1-1-1 0 0,1 1 1 0 0,-3-9 0 0 0,-2-7 127 0 0,-6-24-1 0 0,11 32-128 0 0,0 0-1 0 0,1 0 0 0 0,0 0 1 0 0,1-1-1 0 0,1-12 0 0 0,11-64 417 0 0,-9 72-448 0 0,5-32 97 0 0,-1 13-21 0 0,2-49 0 0 0,8-125 411 0 0,-10 169-368 0 0,1-1 0 0 0,28-78 0 0 0,-14 65-84 0 0,-10 30-24 0 0,-3 0 0 0 0,11-37 0 0 0,-19 52-65 0 0,0 0-1 0 0,-1 0 1 0 0,0 0-1 0 0,-1 0 1 0 0,0 0-1 0 0,0 1 1 0 0,-1-1-1 0 0,0 0 1 0 0,-1 1-1 0 0,-4-11 1 0 0,3 9 1 0 0,0 1 0 0 0,2-1 0 0 0,-1 0 0 0 0,1 0 0 0 0,1-1 0 0 0,-1-21 0 0 0,2 30-6 0 0,1 0 0 0 0,0-1 0 0 0,-1 1 0 0 0,1 0 0 0 0,0-1 0 0 0,0 1 0 0 0,1 0 0 0 0,1-3 0 0 0,-3 5-1 0 0,1 0 0 0 0,-1 1-1 0 0,0-1 1 0 0,1 1 0 0 0,-1-1 0 0 0,1 1 0 0 0,-1-1 0 0 0,0 1-1 0 0,1-1 1 0 0,-1 1 0 0 0,1-1 0 0 0,0 1 0 0 0,-1 0 0 0 0,1-1-1 0 0,-1 1 1 0 0,1 0 0 0 0,0-1 0 0 0,-1 1 0 0 0,1 0-1 0 0,-1 0 1 0 0,1-1 0 0 0,0 1 0 0 0,-1 0 0 0 0,1 0 0 0 0,0 0-1 0 0,-1 0 1 0 0,1 0 0 0 0,0 0 0 0 0,0 0 0 0 0,-1 0 0 0 0,1 0-1 0 0,-1 1 1 0 0,1-1 0 0 0,0 0 0 0 0,-1 0 0 0 0,1 1 0 0 0,0-1-1 0 0,-1 0 1 0 0,1 0 0 0 0,-1 1 0 0 0,1-1 0 0 0,0 1-1 0 0,3 2-13 0 0,5 4 8 0 0,0 0-1 0 0,0 0 0 0 0,1-1 0 0 0,0-1 1 0 0,0 0-1 0 0,20 7 0 0 0,17-1 6 0 0,0-3 0 0 0,0-2 0 0 0,73 1 0 0 0,27 2 0 0 0,-27 5 0 0 0,201-4 0 0 0,76-15 0 0 0,-295 4 0 0 0,169-21 0 0 0,8-2 0 0 0,-19 29 0 0 0,17-1 0 0 0,8 8 0 0 0,-283-12 0 0 0,76 9 0 0 0,-45-5 0 0 0,0 0 0 0 0,1-3 0 0 0,54-3 0 0 0,-3-10 0 0 0,98-9 0 0 0,-155 21 0 0 0,0 1 0 0 0,50 7 0 0 0,56 20 0 0 0,-49-9 0 0 0,-77-17 0 0 0,1 0 0 0 0,-1 1 0 0 0,1 0 0 0 0,-1 0 0 0 0,0 1 0 0 0,0 0 0 0 0,0 0 0 0 0,13 11 0 0 0,-9-5 0 0 0,-1 0 0 0 0,0 1 0 0 0,-1 1 0 0 0,12 16 0 0 0,-9-9-1 0 0,-1 0 0 0 0,-1 1 0 0 0,0 1 0 0 0,-2-1 0 0 0,0 2 0 0 0,-2-1 0 0 0,0 1 0 0 0,-1 0 0 0 0,-1 1 0 0 0,3 38 0 0 0,-5-10-9 0 0,-3 1-1 0 0,-1-1 0 0 0,-3 0 1 0 0,-11 53-1 0 0,-10 0 11 0 0,-2 18 0 0 0,25-110 0 0 0,0 0 0 0 0,0 0 0 0 0,-2 0 0 0 0,-4 12 0 0 0,5-19-30 0 0,0-1 1 0 0,0-1-1 0 0,0 1 0 0 0,0 0 1 0 0,-1-1-1 0 0,0 1 0 0 0,-4 2 1 0 0,-14 14-443 0 0,18-15 186 0 0,-35 40-2420 0 0,12-16-3113 0 0,5-7-829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3:15.942"/>
    </inkml:context>
    <inkml:brush xml:id="br0">
      <inkml:brushProperty name="width" value="0.1" units="cm"/>
      <inkml:brushProperty name="height" value="0.1" units="cm"/>
      <inkml:brushProperty name="color" value="#66CC00"/>
    </inkml:brush>
  </inkml:definitions>
  <inkml:trace contextRef="#ctx0" brushRef="#br0">3276 1166 2327 0 0,'-2'-5'112'0'0,"1"4"-79"0"0,1 1 0 0 0,0-1 0 0 0,0 1 0 0 0,-1-1 0 0 0,1 1 0 0 0,0 0 0 0 0,0-1 0 0 0,-1 1 0 0 0,1-1 0 0 0,0 1 0 0 0,0-1 0 0 0,0 1 1 0 0,0-1-1 0 0,0 1 0 0 0,0-1 0 0 0,0 1 0 0 0,0-1 0 0 0,0 1 0 0 0,0-1 0 0 0,0 1 0 0 0,0-1 0 0 0,0 1 0 0 0,1-1 0 0 0,-1 1 0 0 0,0-1 0 0 0,0 1 0 0 0,0-1 0 0 0,1 1 0 0 0,-1-1 0 0 0,0 1 0 0 0,1-1 0 0 0,-1 1 0 0 0,4-7 493 0 0,-15 7 993 0 0,11 0-1517 0 0,0 0 0 0 0,-1 0 0 0 0,1 0 0 0 0,0 0 0 0 0,0 0 0 0 0,-1 1 0 0 0,1-1 0 0 0,0 0 0 0 0,0 0 0 0 0,-1 0 0 0 0,1 0 0 0 0,0 1 0 0 0,0-1 0 0 0,0 0 0 0 0,-1 0 0 0 0,1 0 0 0 0,0 1 0 0 0,0-1 0 0 0,0 0 0 0 0,0 0 0 0 0,0 1 0 0 0,0-1 0 0 0,-1 0 0 0 0,1 0 0 0 0,0 1 0 0 0,0-1 0 0 0,0 0 0 0 0,0 1 0 0 0,0-1 0 0 0,0 0 0 0 0,0 0 0 0 0,0 1 0 0 0,0-1 0 0 0,0 0 0 0 0,0 1 0 0 0,0-1 0 0 0,0 0 0 0 0,1 0 0 0 0,-1 1 0 0 0,0-1 0 0 0,0 0 1 0 0,0 0-1 0 0,0 1 0 0 0,0-1 0 0 0,0 0 0 0 0,1 0 0 0 0,-1 1 0 0 0,0-1 0 0 0,0 0 0 0 0,0 0 0 0 0,1 0 0 0 0,-1 1 0 0 0,0-1 0 0 0,0 0 0 0 0,1 0 0 0 0,-1 0 0 0 0,0 0 0 0 0,1 0 0 0 0,2 4 1 0 0,0-1 1 0 0,0 0 0 0 0,0 1-1 0 0,0-1 1 0 0,0 1 0 0 0,-1 0-1 0 0,3 5 1 0 0,-4-7-25 0 0,-1 0-1 0 0,1 1 1 0 0,-1-1 0 0 0,1 1-1 0 0,-1-1 1 0 0,0 1 0 0 0,0-1-1 0 0,0 1 1 0 0,0-1 0 0 0,0 1-1 0 0,0-1 1 0 0,-1 1 0 0 0,0-1-1 0 0,-1 5 1 0 0,1-3-21 0 0,0 0 0 0 0,0 0 0 0 0,0 0 0 0 0,0 0 0 0 0,0 0 0 0 0,1 1 0 0 0,0-1 0 0 0,0 0 0 0 0,0 0 1 0 0,1 0-1 0 0,-1 1 0 0 0,1-1 0 0 0,0 0 0 0 0,2 5 0 0 0,-3-8 107 0 0,0 1 0 0 0,0-1 0 0 0,-1 0 0 0 0,1 0 1 0 0,0 1-1 0 0,0-1 0 0 0,-1 0 0 0 0,1 0 0 0 0,-1 1 0 0 0,1-1 0 0 0,-1 0 1 0 0,0 0-1 0 0,1 0 0 0 0,-1 0 0 0 0,0 0 0 0 0,0 0 0 0 0,0 0 1 0 0,0 0-1 0 0,0 0 0 0 0,0 0 0 0 0,0-1 0 0 0,0 1 0 0 0,0 0 0 0 0,0 0 1 0 0,0-1-1 0 0,0 1 0 0 0,-1-1 0 0 0,1 1 0 0 0,0-1 0 0 0,0 0 0 0 0,-1 0 1 0 0,1 1-1 0 0,0-1 0 0 0,-1 0 0 0 0,1 0 0 0 0,-2 0 0 0 0,-1-1 310 0 0,0 1-1 0 0,0 0 1 0 0,0 0 0 0 0,0 0-1 0 0,0 1 1 0 0,0-1-1 0 0,0 1 1 0 0,0 0-1 0 0,0 0 1 0 0,0 1-1 0 0,0-1 1 0 0,1 1 0 0 0,-8 3-1 0 0,7-2-202 0 0,-1-1 0 0 0,0 0 0 0 0,0 0 0 0 0,-1 0 0 0 0,1-1 0 0 0,0 1 0 0 0,-1-1 0 0 0,-5 0 0 0 0,-18-1 873 0 0,10-1-410 0 0,0 1 0 0 0,0 1 0 0 0,-33 6-1 0 0,5 3 74 0 0,-90 9-1 0 0,95-15-394 0 0,-45 11 0 0 0,18-2-108 0 0,25-5-73 0 0,27-4-65 0 0,0 0 1 0 0,-1-2-1 0 0,1 0 0 0 0,-1-1 0 0 0,1-1 0 0 0,-19-2 0 0 0,25 2 14 0 0,0-1-1 0 0,1 2 0 0 0,-1-1 0 0 0,0 1 1 0 0,-20 5-1 0 0,-1 0 46 0 0,-72 15 126 0 0,69-13-181 0 0,0-1 0 0 0,-70 4-1 0 0,58-10-25 0 0,25 0 10 0 0,0-1 0 0 0,-1-1-1 0 0,-37-6 1 0 0,7-3 33 0 0,0 3 0 0 0,-100-2 0 0 0,124 11-66 0 0,0 1 0 0 0,1 2 1 0 0,-1 1-1 0 0,-42 14 0 0 0,1 0-5 0 0,22-6-20 0 0,29-8 33 0 0,-1-1-1 0 0,1 0 0 0 0,-1-2 1 0 0,-33 3-1 0 0,-51-12 199 0 0,79 5-157 0 0,-32-5 222 0 0,-22 5-1 0 0,57-1-245 0 0,14 0-24 0 0,0 1 1 0 0,0 1-1 0 0,-14 0 0 0 0,-58 3 37 0 0,51-3-16 0 0,-29 4-1 0 0,19 2 15 0 0,0-2 1 0 0,0-2 0 0 0,-50-3-1 0 0,72-1-32 0 0,0-2 0 0 0,-25-8-1 0 0,-11-3 37 0 0,45 13-43 0 0,0 0 1 0 0,0-1-1 0 0,0 0 0 0 0,-13-8 1 0 0,-18-7 128 0 0,38 17-142 0 0,0 1 0 0 0,-1-1 0 0 0,1 0-1 0 0,0 0 1 0 0,0 1 0 0 0,0-1 0 0 0,0 0 0 0 0,0 0-1 0 0,0 0 1 0 0,0-1 0 0 0,0 1 0 0 0,0 0-1 0 0,0 0 1 0 0,1 0 0 0 0,-1-1 0 0 0,0 0-1 0 0,-9-28 146 0 0,2 8 30 0 0,-27-37 60 0 0,14 20-25 0 0,19 36-204 0 0,0-1 0 0 0,0 1-1 0 0,-1 0 1 0 0,1 0 0 0 0,-1 0-1 0 0,0 1 1 0 0,0-1 0 0 0,0 1-1 0 0,0-1 1 0 0,-5-2 0 0 0,3 3-10 0 0,1-1 0 0 0,0-1 0 0 0,0 1-1 0 0,0 0 1 0 0,-4-5 0 0 0,2-2 41 0 0,0 1-1 0 0,1-1 0 0 0,0 0 1 0 0,0 0-1 0 0,1-1 1 0 0,1 1-1 0 0,-1-1 1 0 0,2 0-1 0 0,-1 0 0 0 0,0-21 1 0 0,0 15-15 0 0,-1 0 1 0 0,-8-23 0 0 0,0-2 26 0 0,6 20-27 0 0,2 1-1 0 0,1-1 0 0 0,0 0 1 0 0,2 1-1 0 0,0-1 1 0 0,4-28-1 0 0,0 14 32 0 0,-1 13-39 0 0,0 1 0 0 0,1-1 0 0 0,11-35 0 0 0,-4 29 6 0 0,17-36 1 0 0,-24 58-27 0 0,0-1 0 0 0,-1 1 0 0 0,1-1 0 0 0,-1 1 0 0 0,-1-1 0 0 0,0 0 0 0 0,0 1 0 0 0,0-17 0 0 0,0 19 5 0 0,0 0 0 0 0,0 0 0 0 0,0-1 0 0 0,1 1 0 0 0,0 0 0 0 0,0 0 0 0 0,0 1 0 0 0,3-6 0 0 0,7-18 14 0 0,37-100-19 0 0,-48 126 0 0 0,1-1 0 0 0,0 0 0 0 0,0 1 0 0 0,0-1 0 0 0,0 1 0 0 0,0 0 0 0 0,0-1 0 0 0,1 1 0 0 0,-1 0 0 0 0,1 0 0 0 0,0 1 0 0 0,-1-1 0 0 0,1 0 0 0 0,0 1 0 0 0,0 0 0 0 0,0 0 0 0 0,0 0 0 0 0,0 0 0 0 0,4-1 0 0 0,1 0 0 0 0,1 1 0 0 0,0-1 0 0 0,0 1 0 0 0,0 1 0 0 0,16 0 0 0 0,44 11 0 0 0,-51-7 0 0 0,-1-1 0 0 0,1 0 0 0 0,0-2 0 0 0,0 0 0 0 0,23-2 0 0 0,293-21 0 0 0,-63-7 0 0 0,-194 19 0 0 0,60-10 0 0 0,71-7 0 0 0,-142 21 0 0 0,77 3 0 0 0,-27 6 0 0 0,169-17 0 0 0,-163-1 0 0 0,146-14 0 0 0,-185 24 0 0 0,79-9 0 0 0,-70-4 0 0 0,-43 7 0 0 0,51-5 0 0 0,-56 10 0 0 0,123-13 0 0 0,-146 17 0 0 0,1 1 0 0 0,-1 1 0 0 0,0 1 0 0 0,1 1 0 0 0,-1 1 0 0 0,0 1 0 0 0,32 9 0 0 0,-50-12-1 0 0,-1 0-1 0 0,0 0 1 0 0,1 0-1 0 0,-1 0 1 0 0,0 0 0 0 0,0 0-1 0 0,1 1 1 0 0,-1-1-1 0 0,0 1 1 0 0,-1 0 0 0 0,1-1-1 0 0,0 1 1 0 0,0 0-1 0 0,-1 0 1 0 0,1 0 0 0 0,-1 0-1 0 0,1 0 1 0 0,-1 1-1 0 0,0-1 1 0 0,0 0 0 0 0,0 1-1 0 0,0-1 1 0 0,-1 0-1 0 0,1 1 1 0 0,0-1 0 0 0,-1 1-1 0 0,0-1 1 0 0,0 1-1 0 0,1-1 1 0 0,-2 4 0 0 0,0 6-44 0 0,-2-1 0 0 0,1 0 0 0 0,-2 0 0 0 0,1 0 0 0 0,-9 16 0 0 0,-1 6-190 0 0,0 8-1080 0 0,-3 7-422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59:38.459"/>
    </inkml:context>
    <inkml:brush xml:id="br0">
      <inkml:brushProperty name="width" value="0.1" units="cm"/>
      <inkml:brushProperty name="height" value="0.1" units="cm"/>
      <inkml:brushProperty name="color" value="#66CC00"/>
    </inkml:brush>
  </inkml:definitions>
  <inkml:trace contextRef="#ctx0" brushRef="#br0">1751 5 3223 0 0,'-2'-1'27'0'0,"0"0"-1"0"0,0 0 0 0 0,0 1 1 0 0,0 0-1 0 0,0-1 0 0 0,-1 1 1 0 0,1 0-1 0 0,0 0 0 0 0,0 0 1 0 0,-1 0-1 0 0,1 0 0 0 0,0 0 1 0 0,0 1-1 0 0,0-1 0 0 0,0 1 1 0 0,-3 1-1 0 0,-36 17 626 0 0,17-7-464 0 0,-6 0-80 0 0,-1-2-1 0 0,-45 9 1 0 0,-66 5 505 0 0,6-2-241 0 0,53-5-98 0 0,-1-4-1 0 0,-146 4 0 0 0,-110-12 1208 0 0,283-3-1243 0 0,-60-2 178 0 0,-32 1-111 0 0,113 1-502 0 0,0 2 0 0 0,-39 9-1 0 0,50-9-2842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59:39.691"/>
    </inkml:context>
    <inkml:brush xml:id="br0">
      <inkml:brushProperty name="width" value="0.1" units="cm"/>
      <inkml:brushProperty name="height" value="0.1" units="cm"/>
      <inkml:brushProperty name="color" value="#66CC00"/>
    </inkml:brush>
  </inkml:definitions>
  <inkml:trace contextRef="#ctx0" brushRef="#br0">2330 65 919 0 0,'-8'3'139'0'0,"0"-1"0"0"0,-1 0 0 0 0,0 0 0 0 0,1-1 0 0 0,-1 0 0 0 0,0 0 0 0 0,0-1 0 0 0,0 0 0 0 0,1-1 0 0 0,-18-2-1 0 0,4-2 453 0 0,1 2-1 0 0,0 1 0 0 0,-1 1 0 0 0,-27 2 0 0 0,19-1-519 0 0,-283-4 475 0 0,97-5 93 0 0,3-15-125 0 0,-68-2 363 0 0,-305 41-391 0 0,497-11-466 0 0,-204 21-2345 0 0,232-17-342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59:40.791"/>
    </inkml:context>
    <inkml:brush xml:id="br0">
      <inkml:brushProperty name="width" value="0.1" units="cm"/>
      <inkml:brushProperty name="height" value="0.1" units="cm"/>
      <inkml:brushProperty name="color" value="#66CC00"/>
    </inkml:brush>
  </inkml:definitions>
  <inkml:trace contextRef="#ctx0" brushRef="#br0">1763 10 2327 0 0,'-3'5'20'0'0,"-1"0"-1"0"0,1 0 0 0 0,-1 0 0 0 0,0-1 0 0 0,0 1 1 0 0,0-1-1 0 0,-1 0 0 0 0,0 0 0 0 0,1-1 0 0 0,-1 0 1 0 0,-1 1-1 0 0,1-1 0 0 0,0-1 0 0 0,-10 4 0 0 0,11-6 100 0 0,0 1-1 0 0,-1-1 0 0 0,1-1 0 0 0,0 1 0 0 0,-1-1 0 0 0,1 0 0 0 0,0 0 0 0 0,0 0 0 0 0,0 0 1 0 0,0-1-1 0 0,-6-2 0 0 0,5 1 79 0 0,-1 1 0 0 0,0 0 0 0 0,0 0 0 0 0,-10-1 0 0 0,-71-7 874 0 0,41 3-635 0 0,-50 1 0 0 0,-38-1 277 0 0,50 1-324 0 0,-9 2-16 0 0,-331-4 549 0 0,302 13-865 0 0,-279 23-257 0 0,348-19-2012 0 0,2 2-792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59:42.303"/>
    </inkml:context>
    <inkml:brush xml:id="br0">
      <inkml:brushProperty name="width" value="0.1" units="cm"/>
      <inkml:brushProperty name="height" value="0.1" units="cm"/>
      <inkml:brushProperty name="color" value="#66CC00"/>
    </inkml:brush>
  </inkml:definitions>
  <inkml:trace contextRef="#ctx0" brushRef="#br0">1022 16 919 0 0,'-15'0'907'0'0,"8"-2"-839"0"0,1 0-1 0 0,-1 0 0 0 0,1 1 1 0 0,-1 0-1 0 0,0 0 0 0 0,-13 1 1 0 0,-7-2 561 0 0,-11-1 465 0 0,0 2-1 0 0,-44 4 0 0 0,-77 14 99 0 0,5 1-560 0 0,107-15-474 0 0,-192 11 382 0 0,201-13-793 0 0,-48 9 0 0 0,47-3-2667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59:43.128"/>
    </inkml:context>
    <inkml:brush xml:id="br0">
      <inkml:brushProperty name="width" value="0.1" units="cm"/>
      <inkml:brushProperty name="height" value="0.1" units="cm"/>
      <inkml:brushProperty name="color" value="#66CC00"/>
    </inkml:brush>
  </inkml:definitions>
  <inkml:trace contextRef="#ctx0" brushRef="#br0">1459 17 2303 0 0,'-33'-6'711'0'0,"0"2"0"0"0,0 1 0 0 0,-42 1 0 0 0,-101 12-330 0 0,162-8-320 0 0,-44 3-9 0 0,-179 6 461 0 0,10-25 198 0 0,-75-1-26 0 0,102 20-556 0 0,130 1-193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0:16.917"/>
    </inkml:context>
    <inkml:brush xml:id="br0">
      <inkml:brushProperty name="width" value="0.1" units="cm"/>
      <inkml:brushProperty name="height" value="0.1" units="cm"/>
      <inkml:brushProperty name="color" value="#66CC00"/>
    </inkml:brush>
  </inkml:definitions>
  <inkml:trace contextRef="#ctx0" brushRef="#br0">1668 23 1375 0 0,'0'-1'29'0'0,"0"0"-1"0"0,0 0 0 0 0,0 1 0 0 0,0-1 0 0 0,0 0 0 0 0,0 0 1 0 0,0 1-1 0 0,0-1 0 0 0,0 0 0 0 0,0 0 0 0 0,-1 0 0 0 0,1 1 0 0 0,0-1 1 0 0,0 0-1 0 0,-1 1 0 0 0,1-1 0 0 0,0 0 0 0 0,-1 1 0 0 0,1-1 0 0 0,-1 0 1 0 0,1 1-1 0 0,-1-1 0 0 0,1 1 0 0 0,-1-1 0 0 0,0 1 0 0 0,1-1 1 0 0,-1 1-1 0 0,1-1 0 0 0,-1 1 0 0 0,0 0 0 0 0,1-1 0 0 0,-1 1 0 0 0,0 0 1 0 0,0-1-1 0 0,1 1 0 0 0,-1 0 0 0 0,0 0 0 0 0,0 0 0 0 0,1 0 0 0 0,-1 0 1 0 0,0 0-1 0 0,0 0 0 0 0,0 0 0 0 0,1 0 0 0 0,-1 0 0 0 0,0 0 0 0 0,0 0 1 0 0,1 1-1 0 0,-2-1 0 0 0,-6 3 500 0 0,0 0 1 0 0,0 1-1 0 0,-15 8 1 0 0,5-2-147 0 0,3-4-178 0 0,-1-2-1 0 0,1 1 1 0 0,-1-2-1 0 0,0 0 1 0 0,-1-1-1 0 0,1-1 0 0 0,-32-1 1 0 0,24 0 100 0 0,-1 1 1 0 0,-35 6 0 0 0,-44 6 1 0 0,57-5 95 0 0,0-1-1 0 0,0-3 0 0 0,0-1 0 0 0,-1-3 0 0 0,-52-6 1 0 0,-34-7 881 0 0,71 9-867 0 0,-1-3-1 0 0,-72-19 1 0 0,81 12-171 0 0,-63-8 0 0 0,95 20-251 0 0,-1 0 1 0 0,0 1 0 0 0,1 2-1 0 0,-1 0 1 0 0,-33 7 0 0 0,-25 12-1245 0 0,39-7-3172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0:17.453"/>
    </inkml:context>
    <inkml:brush xml:id="br0">
      <inkml:brushProperty name="width" value="0.1" units="cm"/>
      <inkml:brushProperty name="height" value="0.1" units="cm"/>
      <inkml:brushProperty name="color" value="#66CC00"/>
    </inkml:brush>
  </inkml:definitions>
  <inkml:trace contextRef="#ctx0" brushRef="#br0">802 47 2527 0 0,'0'-8'71'0'0,"-1"-17"106"0"0,0 26-172 0 0,1 0-1 0 0,-1-1 1 0 0,1 1-1 0 0,-1 0 1 0 0,1-1-1 0 0,-1 1 1 0 0,1 0-1 0 0,-1-1 0 0 0,0 1 1 0 0,1 0-1 0 0,-1-1 1 0 0,0 1-1 0 0,1-1 1 0 0,-1 1-1 0 0,0-1 1 0 0,0 0-1 0 0,1 1 0 0 0,-1-1 1 0 0,0 0-1 0 0,-1 1 1 0 0,-23 7 72 0 0,13-7 82 0 0,-1 0 1 0 0,1-1-1 0 0,0-1 0 0 0,-1 0 1 0 0,1-1-1 0 0,0 0 0 0 0,-17-5 0 0 0,-32-5 1390 0 0,12 6-970 0 0,0 3 0 0 0,0 1 0 0 0,0 3 1 0 0,0 2-1 0 0,1 2 0 0 0,-78 18 0 0 0,-6 12-3400 0 0,99-27-198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33:28.077"/>
    </inkml:context>
    <inkml:brush xml:id="br0">
      <inkml:brushProperty name="width" value="0.1" units="cm"/>
      <inkml:brushProperty name="height" value="0.1" units="cm"/>
      <inkml:brushProperty name="color" value="#E71224"/>
    </inkml:brush>
  </inkml:definitions>
  <inkml:trace contextRef="#ctx0" brushRef="#br0">2662 109 455 0 0,'-9'1'240'0'0,"0"-1"0"0"0,-1 0 0 0 0,1 0 0 0 0,0-1 0 0 0,0-1 0 0 0,-10-1 0 0 0,-53-20 1430 0 0,18 6-885 0 0,9 4-74 0 0,23 5-377 0 0,-2 2 0 0 0,1 0 1 0 0,-34-3-1 0 0,-5 5-27 0 0,-108-9 395 0 0,75 8-243 0 0,-169 13 0 0 0,163-2-185 0 0,-176 9 249 0 0,-318 0 290 0 0,423-18-567 0 0,-1 1-187 0 0,142 3-37 0 0,-1 2 0 0 0,0 1 0 0 0,-44 12-1 0 0,-79 34-2925 0 0,100-30-384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0:18.437"/>
    </inkml:context>
    <inkml:brush xml:id="br0">
      <inkml:brushProperty name="width" value="0.1" units="cm"/>
      <inkml:brushProperty name="height" value="0.1" units="cm"/>
      <inkml:brushProperty name="color" value="#66CC00"/>
    </inkml:brush>
  </inkml:definitions>
  <inkml:trace contextRef="#ctx0" brushRef="#br0">2581 70 2303 0 0,'-1'-2'151'0'0,"0"1"0"0"0,0-1 0 0 0,0 0-1 0 0,-1 1 1 0 0,1-1 0 0 0,0 1 0 0 0,-1-1-1 0 0,1 1 1 0 0,-1 0 0 0 0,1 0 0 0 0,-1-1-1 0 0,0 1 1 0 0,1 0 0 0 0,-1 1 0 0 0,0-1-1 0 0,0 0 1 0 0,0 0 0 0 0,1 1 0 0 0,-1-1-1 0 0,0 1 1 0 0,0-1 0 0 0,0 1 0 0 0,0 0-1 0 0,-3 0 1 0 0,-8 0 210 0 0,1 0 0 0 0,-20 2 0 0 0,28-1-327 0 0,-128 8 797 0 0,-47 6 343 0 0,118-6-898 0 0,-1-3 1 0 0,1-2-1 0 0,-97-7 0 0 0,79-4 96 0 0,10 1 247 0 0,-125 4 0 0 0,111 9-469 0 0,0-5 0 0 0,-115-10 0 0 0,144 2-51 0 0,-724-62 378 0 0,651 69-881 0 0,43 6-2786 0 0,10 1-832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0:22.329"/>
    </inkml:context>
    <inkml:brush xml:id="br0">
      <inkml:brushProperty name="width" value="0.1" units="cm"/>
      <inkml:brushProperty name="height" value="0.1" units="cm"/>
      <inkml:brushProperty name="color" value="#66CC00"/>
    </inkml:brush>
  </inkml:definitions>
  <inkml:trace contextRef="#ctx0" brushRef="#br0">1998 26 919 0 0,'-56'-9'816'0'0,"14"1"2704"0"0,22 6-2986 0 0,-31-1-1 0 0,4 1-162 0 0,7 1-16 0 0,0 1 0 0 0,-53 8 0 0 0,22-2-2 0 0,-144-9 737 0 0,126-2-700 0 0,-27 6 197 0 0,-184 24 0 0 0,246-21-414 0 0,-1-3 1 0 0,1-3 0 0 0,-83-11 0 0 0,59 4 21 0 0,33 5-153 0 0,0 2-1 0 0,0 2 1 0 0,0 2-1 0 0,0 2 1 0 0,1 1-1 0 0,-48 14 1 0 0,54-9-797 0 0,-3-2-285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0:23.330"/>
    </inkml:context>
    <inkml:brush xml:id="br0">
      <inkml:brushProperty name="width" value="0.1" units="cm"/>
      <inkml:brushProperty name="height" value="0.1" units="cm"/>
      <inkml:brushProperty name="color" value="#66CC00"/>
    </inkml:brush>
  </inkml:definitions>
  <inkml:trace contextRef="#ctx0" brushRef="#br0">2551 39 3223 0 0,'0'0'5'0'0,"0"0"-1"0"0,0 0 0 0 0,1 0 0 0 0,-1 0 0 0 0,0 0 0 0 0,0 0 0 0 0,0 1 0 0 0,0-1 0 0 0,0 0 0 0 0,0 0 0 0 0,0 0 1 0 0,0 0-1 0 0,0 0 0 0 0,0 0 0 0 0,1 0 0 0 0,-1 0 0 0 0,0 0 0 0 0,0 0 0 0 0,0 0 0 0 0,0 0 0 0 0,0 0 0 0 0,0 0 0 0 0,0 0 1 0 0,0 0-1 0 0,0 0 0 0 0,1 0 0 0 0,-1 0 0 0 0,0 0 0 0 0,0 0 0 0 0,0 0 0 0 0,0 0 0 0 0,0 0 0 0 0,0 0 0 0 0,0 0 1 0 0,0 0-1 0 0,0-1 0 0 0,0 1 0 0 0,1 0 0 0 0,-1 0 0 0 0,0 0 0 0 0,0 0 0 0 0,0 0 0 0 0,0 0 0 0 0,0 0 0 0 0,2 11 148 0 0,-3-10-149 0 0,0 0-1 0 0,1 0 1 0 0,-1 0-1 0 0,0 0 1 0 0,0-1-1 0 0,0 1 1 0 0,0 0-1 0 0,0 0 0 0 0,0-1 1 0 0,0 1-1 0 0,0-1 1 0 0,0 1-1 0 0,0-1 1 0 0,0 1-1 0 0,0-1 0 0 0,-1 0 1 0 0,1 0-1 0 0,0 1 1 0 0,0-1-1 0 0,0 0 1 0 0,0 0-1 0 0,-1 0 1 0 0,1 0-1 0 0,0 0 0 0 0,0-1 1 0 0,-2 1-1 0 0,-36-10 118 0 0,30 7-90 0 0,-29-9 885 0 0,25 7-509 0 0,-1 0 0 0 0,1 1 0 0 0,-1 1 0 0 0,0 0-1 0 0,-1 1 1 0 0,1 0 0 0 0,-24 1 0 0 0,-145 29 46 0 0,19-2-256 0 0,124-22 34 0 0,0-2 0 0 0,-47-3 0 0 0,6-5 275 0 0,-172-4 876 0 0,117 19-1073 0 0,61-3-207 0 0,0-3 0 0 0,-116-10 1 0 0,36-19-23 0 0,81 12-23 0 0,-84-4 1 0 0,-221 12-27 0 0,236 13-588 0 0,72 2 208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59:19.500"/>
    </inkml:context>
    <inkml:brush xml:id="br0">
      <inkml:brushProperty name="width" value="0.1" units="cm"/>
      <inkml:brushProperty name="height" value="0.1" units="cm"/>
      <inkml:brushProperty name="color" value="#66CC00"/>
    </inkml:brush>
  </inkml:definitions>
  <inkml:trace contextRef="#ctx0" brushRef="#br0">1245 22 1375 0 0,'-7'-12'340'0'0,"7"11"-286"0"0,0 1 0 0 0,0-1 0 0 0,0 1 1 0 0,0 0-1 0 0,-1-1 0 0 0,1 1 0 0 0,0-1 0 0 0,0 1 1 0 0,0 0-1 0 0,0-1 0 0 0,-1 1 0 0 0,1 0 0 0 0,0-1 1 0 0,0 1-1 0 0,-1 0 0 0 0,1-1 0 0 0,0 1 0 0 0,-1 0 1 0 0,1 0-1 0 0,0-1 0 0 0,-1 1 0 0 0,1 0 1 0 0,-1 0-1 0 0,1 0 0 0 0,0-1 0 0 0,-1 1 0 0 0,1 0 1 0 0,-1 0-1 0 0,1 0 0 0 0,0 0 0 0 0,-1 0 0 0 0,1 0 1 0 0,-1 0-1 0 0,1 0 0 0 0,0 0 0 0 0,-1 0 0 0 0,1 0 1 0 0,-1 0-1 0 0,1 0 0 0 0,-1 0 0 0 0,0 1 0 0 0,-11 1 245 0 0,0 0 0 0 0,0-1 0 0 0,-25-1-1 0 0,25 0 147 0 0,5 1-337 0 0,0 0-1 0 0,0 1 0 0 0,0-1 0 0 0,-10 5 0 0 0,-10 2-48 0 0,-8-3 204 0 0,-1-1 0 0 0,-62-1 0 0 0,56-2 237 0 0,-58 6 0 0 0,22 3-134 0 0,0-4-1 0 0,-108-5 0 0 0,51-6 85 0 0,106 5-403 0 0,0 1 0 0 0,0 2 0 0 0,-54 12 0 0 0,12 3-2738 0 0,34-7-328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59:20.610"/>
    </inkml:context>
    <inkml:brush xml:id="br0">
      <inkml:brushProperty name="width" value="0.1" units="cm"/>
      <inkml:brushProperty name="height" value="0.1" units="cm"/>
      <inkml:brushProperty name="color" value="#66CC00"/>
    </inkml:brush>
  </inkml:definitions>
  <inkml:trace contextRef="#ctx0" brushRef="#br0">1128 84 1839 0 0,'-156'-37'2976'0'0,"100"24"-1769"0"0,-103-10-1 0 0,-60 13 173 0 0,6 20-762 0 0,140-4-550 0 0,5-2-12 0 0,-69 7-170 0 0,90-4-101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59:21.247"/>
    </inkml:context>
    <inkml:brush xml:id="br0">
      <inkml:brushProperty name="width" value="0.1" units="cm"/>
      <inkml:brushProperty name="height" value="0.1" units="cm"/>
      <inkml:brushProperty name="color" value="#66CC00"/>
    </inkml:brush>
  </inkml:definitions>
  <inkml:trace contextRef="#ctx0" brushRef="#br0">728 18 2527 0 0,'-10'-1'330'0'0,"0"0"1"0"0,-16-4-1 0 0,-6-1 654 0 0,-48 2 161 0 0,-1 4-1 0 0,-98 11 1 0 0,-2 1-752 0 0,152-11-386 0 0,-39 7 0 0 0,37-3-7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59:22.070"/>
    </inkml:context>
    <inkml:brush xml:id="br0">
      <inkml:brushProperty name="width" value="0.1" units="cm"/>
      <inkml:brushProperty name="height" value="0.1" units="cm"/>
      <inkml:brushProperty name="color" value="#66CC00"/>
    </inkml:brush>
  </inkml:definitions>
  <inkml:trace contextRef="#ctx0" brushRef="#br0">1373 84 1375 0 0,'-20'-6'522'0'0,"0"1"-1"0"0,-1 0 1 0 0,1 2-1 0 0,-1 0 1 0 0,-22 1-1 0 0,-39-6-172 0 0,-6-7 400 0 0,14 2-34 0 0,0 2 0 0 0,-111-1 0 0 0,-198 27-316 0 0,87 12-451 0 0,250-21-155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59:23.520"/>
    </inkml:context>
    <inkml:brush xml:id="br0">
      <inkml:brushProperty name="width" value="0.1" units="cm"/>
      <inkml:brushProperty name="height" value="0.1" units="cm"/>
      <inkml:brushProperty name="color" value="#66CC00"/>
    </inkml:brush>
  </inkml:definitions>
  <inkml:trace contextRef="#ctx0" brushRef="#br0">1262 19 455 0 0,'-2'0'132'0'0,"1"0"0"0"0,-1 0-1 0 0,1 0 1 0 0,-1 0-1 0 0,1-1 1 0 0,-1 1-1 0 0,1 0 1 0 0,-1-1 0 0 0,1 1-1 0 0,0 0 1 0 0,-1-1-1 0 0,1 0 1 0 0,0 1-1 0 0,-1-1 1 0 0,1 0-1 0 0,-1-1 1 0 0,-9-3 1173 0 0,4 4-1182 0 0,0-1 1 0 0,1 1 0 0 0,-1 0-1 0 0,0 1 1 0 0,0 0 0 0 0,0 0-1 0 0,0 0 1 0 0,0 1 0 0 0,-8 1-1 0 0,-5 3 396 0 0,-33 14-1 0 0,-5 0-45 0 0,47-16-362 0 0,1-1 0 0 0,-2 0 0 0 0,1 0 0 0 0,0-2 0 0 0,0 1 0 0 0,0-1 0 0 0,0-1 0 0 0,0 0 0 0 0,0 0 0 0 0,0-1 0 0 0,0-1 0 0 0,0 0 0 0 0,-13-5 0 0 0,1 1 126 0 0,1 2 0 0 0,-1 1-1 0 0,-46-3 1 0 0,47 5-106 0 0,-31-1 44 0 0,-1 2 0 0 0,1 2 0 0 0,-71 10 0 0 0,-92 9 82 0 0,85-11-3227 0 0,70-3-193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59:25.041"/>
    </inkml:context>
    <inkml:brush xml:id="br0">
      <inkml:brushProperty name="width" value="0.1" units="cm"/>
      <inkml:brushProperty name="height" value="0.1" units="cm"/>
      <inkml:brushProperty name="color" value="#66CC00"/>
    </inkml:brush>
  </inkml:definitions>
  <inkml:trace contextRef="#ctx0" brushRef="#br0">1872 13 455 0 0,'-36'-12'1450'0'0,"30"11"-1422"0"0,0 1 1 0 0,-1 1-1 0 0,1-1 0 0 0,0 1 1 0 0,-7 1-1 0 0,6 0 104 0 0,0-1 1 0 0,1 0-1 0 0,-1-1 0 0 0,-9 0 1 0 0,-14-1 815 0 0,-1 2 0 0 0,-58 8 1 0 0,78-7-876 0 0,-90 11 427 0 0,-76-18 28 0 0,20-1 271 0 0,50 10-328 0 0,-266-4 543 0 0,293-5-915 0 0,-1 3 0 0 0,0 4-1 0 0,-87 14 1 0 0,-28 13-239 0 0,129-19 21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59:27.283"/>
    </inkml:context>
    <inkml:brush xml:id="br0">
      <inkml:brushProperty name="width" value="0.1" units="cm"/>
      <inkml:brushProperty name="height" value="0.1" units="cm"/>
      <inkml:brushProperty name="color" value="#66CC00"/>
    </inkml:brush>
  </inkml:definitions>
  <inkml:trace contextRef="#ctx0" brushRef="#br0">1507 5 2759 0 0,'0'0'20'0'0,"0"0"0"0"0,0 0 0 0 0,0-1 0 0 0,-1 1 0 0 0,1 0 0 0 0,0 0 0 0 0,0-1 0 0 0,0 1 0 0 0,0 0-1 0 0,-1 0 1 0 0,1 0 0 0 0,0-1 0 0 0,0 1 0 0 0,0 0 0 0 0,-1 0 0 0 0,1 0 0 0 0,0 0 0 0 0,0-1 0 0 0,-1 1 0 0 0,1 0-1 0 0,0 0 1 0 0,-1 0 0 0 0,1 0 0 0 0,0 0 0 0 0,0 0 0 0 0,-1 0 0 0 0,1 0 0 0 0,0 0 0 0 0,-1 0 0 0 0,1 0-1 0 0,0 0 1 0 0,0 0 0 0 0,-1 0 0 0 0,1 0 0 0 0,0 0 0 0 0,0 0 0 0 0,-1 0 0 0 0,1 0 0 0 0,-1 1 0 0 0,-15 3 709 0 0,14-3-767 0 0,-18 6 290 0 0,0-2 0 0 0,0 0 0 0 0,0-2 0 0 0,0 0 0 0 0,0-1 0 0 0,-1-1 0 0 0,1-1 0 0 0,-1 0 0 0 0,-23-5 0 0 0,16 0-66 0 0,-1 2 0 0 0,1 0 0 0 0,-1 2 0 0 0,1 2 0 0 0,-1 0 0 0 0,1 2 0 0 0,-37 7 0 0 0,11 1-160 0 0,-74 5 0 0 0,84-11 1 0 0,-19-2 198 0 0,0-2 0 0 0,-78-10 0 0 0,81 4 7 0 0,0 2-1 0 0,-104 9 0 0 0,123 0-350 0 0,1 2 0 0 0,-44 14 0 0 0,38-8-292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33:30.294"/>
    </inkml:context>
    <inkml:brush xml:id="br0">
      <inkml:brushProperty name="width" value="0.1" units="cm"/>
      <inkml:brushProperty name="height" value="0.1" units="cm"/>
      <inkml:brushProperty name="color" value="#E71224"/>
    </inkml:brush>
  </inkml:definitions>
  <inkml:trace contextRef="#ctx0" brushRef="#br0">2579 1 511 0 0,'-1'1'12'0'0,"1"0"0"0"0,0 0 0 0 0,0 0 0 0 0,0 0 0 0 0,0 0 0 0 0,-1 0 0 0 0,1 0 0 0 0,-1 0 0 0 0,1 0 0 0 0,0 0 0 0 0,-1 0 0 0 0,1-1 0 0 0,-1 1-1 0 0,0 0 1 0 0,1 0 0 0 0,-1 0 0 0 0,0-1 0 0 0,0 1 0 0 0,1 0 0 0 0,-1-1 0 0 0,0 1 0 0 0,0-1 0 0 0,0 1 0 0 0,0-1 0 0 0,0 1 0 0 0,0-1 0 0 0,0 1-1 0 0,0-1 1 0 0,0 0 0 0 0,0 0 0 0 0,-2 1 0 0 0,-3 0 259 0 0,0-1 1 0 0,-1 1-1 0 0,-12-2 0 0 0,11 1 86 0 0,-13 1 108 0 0,1 2-1 0 0,0 0 0 0 0,-38 11 1 0 0,30-6-423 0 0,-32 4 0 0 0,-189 10 1431 0 0,219-16-1322 0 0,0 1 0 0 0,0 2 0 0 0,-39 16 0 0 0,-29 9-78 0 0,82-30-27 0 0,-1 0-1 0 0,1-1 1 0 0,-1-1 0 0 0,-21 1-1 0 0,-96-8 460 0 0,32 0-66 0 0,-171-18 516 0 0,74 4-622 0 0,-266 2-68 0 0,359 15-258 0 0,19 2-99 0 0,-150 18-1 0 0,147-4-58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59:28.717"/>
    </inkml:context>
    <inkml:brush xml:id="br0">
      <inkml:brushProperty name="width" value="0.1" units="cm"/>
      <inkml:brushProperty name="height" value="0.1" units="cm"/>
      <inkml:brushProperty name="color" value="#66CC00"/>
    </inkml:brush>
  </inkml:definitions>
  <inkml:trace contextRef="#ctx0" brushRef="#br0">1041 41 3023 0 0,'-7'-3'133'0'0,"0"0"-1"0"0,-1 1 1 0 0,1 0-1 0 0,-1 0 1 0 0,1 0-1 0 0,-1 1 0 0 0,1 0 1 0 0,-12 0-1 0 0,-6 2 89 0 0,-31 5-1 0 0,46-5-258 0 0,-242 21 2161 0 0,219-23-1822 0 0,1-1 1 0 0,-1-1-1 0 0,-59-15 1 0 0,-33-4 318 0 0,-11 14-69 0 0,118 9-982 0 0,-1 0 0 0 0,1 1 1 0 0,0 1-1 0 0,0 1 1 0 0,-25 9-1 0 0,8 1-2368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59:31.606"/>
    </inkml:context>
    <inkml:brush xml:id="br0">
      <inkml:brushProperty name="width" value="0.1" units="cm"/>
      <inkml:brushProperty name="height" value="0.1" units="cm"/>
      <inkml:brushProperty name="color" value="#66CC00"/>
    </inkml:brush>
  </inkml:definitions>
  <inkml:trace contextRef="#ctx0" brushRef="#br0">1054 64 1375 0 0,'-17'-7'474'0'0,"0"0"-1"0"0,0 2 1 0 0,-1 0-1 0 0,0 1 1 0 0,0 1-1 0 0,0 0 1 0 0,0 1-1 0 0,0 2 1 0 0,-27 1-1 0 0,-65 3 8 0 0,42 1-9 0 0,0-4 0 0 0,-113-12 0 0 0,158 8-360 0 0,-153-19 706 0 0,146 20-723 0 0,-1 2 1 0 0,1 1 0 0 0,-57 9-1 0 0,41-1-215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59:32.400"/>
    </inkml:context>
    <inkml:brush xml:id="br0">
      <inkml:brushProperty name="width" value="0.1" units="cm"/>
      <inkml:brushProperty name="height" value="0.1" units="cm"/>
      <inkml:brushProperty name="color" value="#66CC00"/>
    </inkml:brush>
  </inkml:definitions>
  <inkml:trace contextRef="#ctx0" brushRef="#br0">1608 29 1583 0 0,'-42'4'167'0'0,"-61"-2"-1"0"0,69-2 93 0 0,-234-4 3821 0 0,-27-7-3269 0 0,-4 0 314 0 0,-86 2-557 0 0,266 15-568 0 0,56 1 0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59:34.810"/>
    </inkml:context>
    <inkml:brush xml:id="br0">
      <inkml:brushProperty name="width" value="0.1" units="cm"/>
      <inkml:brushProperty name="height" value="0.1" units="cm"/>
      <inkml:brushProperty name="color" value="#66CC00"/>
    </inkml:brush>
  </inkml:definitions>
  <inkml:trace contextRef="#ctx0" brushRef="#br0">1583 54 367 0 0,'-1'0'62'0'0,"-1"-1"-1"0"0,1 1 0 0 0,0 0 0 0 0,0-1 0 0 0,0 1 0 0 0,0-1 0 0 0,0 1 0 0 0,0-1 1 0 0,0 0-1 0 0,0 1 0 0 0,0-1 0 0 0,0 0 0 0 0,1 0 0 0 0,-1 1 0 0 0,0-1 0 0 0,-1-1 0 0 0,-11-18 1661 0 0,10 16-1241 0 0,2 2-437 0 0,0 1 0 0 0,0 0 0 0 0,0-1 1 0 0,0 1-1 0 0,-1 0 0 0 0,1 0 0 0 0,0-1 1 0 0,-1 1-1 0 0,1 1 0 0 0,-1-1 0 0 0,0 0 1 0 0,1 0-1 0 0,-1 0 0 0 0,1 1 0 0 0,-1-1 0 0 0,0 1 1 0 0,0-1-1 0 0,1 1 0 0 0,-1 0 0 0 0,0 0 1 0 0,0 0-1 0 0,-2 0 0 0 0,-4 0 206 0 0,0 2-1 0 0,1-1 1 0 0,-1 1 0 0 0,-7 3-1 0 0,-10 1 44 0 0,-22 6-293 0 0,33-8 0 0 0,0 0 0 0 0,0-2 0 0 0,0 1 0 0 0,-18 0 0 0 0,-257 12 1008 0 0,-56 6 97 0 0,0-24-314 0 0,296 1-793 0 0,-1 3 0 0 0,1 2 0 0 0,-78 14 0 0 0,76-8-182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59:36.760"/>
    </inkml:context>
    <inkml:brush xml:id="br0">
      <inkml:brushProperty name="width" value="0.1" units="cm"/>
      <inkml:brushProperty name="height" value="0.1" units="cm"/>
      <inkml:brushProperty name="color" value="#66CC00"/>
    </inkml:brush>
  </inkml:definitions>
  <inkml:trace contextRef="#ctx0" brushRef="#br0">1783 236 1839 0 0,'-16'-4'191'0'0,"0"1"0"0"0,0 1 0 0 0,-1 1-1 0 0,1 1 1 0 0,0 0 0 0 0,-19 2-1 0 0,11 0-82 0 0,-39 2 314 0 0,23-1 110 0 0,0-1-1 0 0,0-3 0 0 0,-49-5 0 0 0,21-3 14 0 0,-48-10 264 0 0,110 18-775 0 0,-61-15 842 0 0,-68-26 1 0 0,85 23-216 0 0,-1 2 0 0 0,-62-11 0 0 0,-16 1 92 0 0,-92-15-127 0 0,176 36-594 0 0,1 2-1 0 0,0 2 1 0 0,-49 5-1 0 0,-22 14-323 0 0,58-4 101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3:31.803"/>
    </inkml:context>
    <inkml:brush xml:id="br0">
      <inkml:brushProperty name="width" value="0.1" units="cm"/>
      <inkml:brushProperty name="height" value="0.1" units="cm"/>
      <inkml:brushProperty name="color" value="#66CC00"/>
    </inkml:brush>
  </inkml:definitions>
  <inkml:trace contextRef="#ctx0" brushRef="#br0">6230 1333 2183 0 0,'-1'0'7'0'0,"1"0"-1"0"0,0 0 0 0 0,0 0 0 0 0,0 0 1 0 0,0 0-1 0 0,-1 0 0 0 0,1 0 0 0 0,0-1 1 0 0,0 1-1 0 0,0 0 0 0 0,0 0 1 0 0,-1 0-1 0 0,1 0 0 0 0,0 0 0 0 0,-3-5 1980 0 0,3 5-1952 0 0,-4-1 1580 0 0,3 1-1507 0 0,0-1 0 0 0,0 1 0 0 0,1 0 0 0 0,-1 0 0 0 0,0 0 0 0 0,1-1 0 0 0,-1 1 0 0 0,0 0 0 0 0,0 0 0 0 0,0 0 0 0 0,1 0 1 0 0,-1 0-1 0 0,0 0 0 0 0,-1 1 0 0 0,-10 6 512 0 0,1 0 1 0 0,-1 1 0 0 0,2 1 0 0 0,-19 18-1 0 0,27-25-533 0 0,0 0 0 0 0,-1 0 0 0 0,1 0 0 0 0,-1 0 0 0 0,1 0 0 0 0,-1 0-1 0 0,0-1 1 0 0,1 1 0 0 0,-1-1 0 0 0,0 0 0 0 0,0 0 0 0 0,0 0 0 0 0,0 0-1 0 0,-6 1 1 0 0,8-3-25 0 0,1 1-1 0 0,-1 0 0 0 0,1-1 0 0 0,-1 1 1 0 0,1 0-1 0 0,0-1 0 0 0,-1 1 0 0 0,1 0 0 0 0,-1-1 1 0 0,1 1-1 0 0,0-1 0 0 0,-1 1 0 0 0,1 0 1 0 0,0-1-1 0 0,0 1 0 0 0,-1-1 0 0 0,1 1 1 0 0,0-1-1 0 0,0 1 0 0 0,0-1 0 0 0,0 1 1 0 0,-1-1-1 0 0,1 0 0 0 0,0 1 0 0 0,0-1 1 0 0,0 1-1 0 0,0-1 0 0 0,0 1 0 0 0,0-1 1 0 0,1 0-1 0 0,-1 0-27 0 0,0 0 1 0 0,0 0 0 0 0,0 1-1 0 0,0-1 1 0 0,0 0-1 0 0,0 0 1 0 0,0 1-1 0 0,0-1 1 0 0,0 0-1 0 0,0 0 1 0 0,0 1 0 0 0,0-1-1 0 0,-1 0 1 0 0,1 0-1 0 0,0 1 1 0 0,-1-1-1 0 0,1 0 1 0 0,0 1 0 0 0,-1-1-1 0 0,1 0 1 0 0,-1 1-1 0 0,1-1 1 0 0,-1 1-1 0 0,1-1 1 0 0,-1 1 0 0 0,0-1-1 0 0,1 1 1 0 0,-1-1-1 0 0,1 1 1 0 0,-1 0-1 0 0,0-1 1 0 0,1 1 0 0 0,-1 0-1 0 0,0 0 1 0 0,-1-1-1 0 0,-11 2 324 0 0,1 0 0 0 0,-1 2 0 0 0,0-1 0 0 0,-17 7 0 0 0,17-5 4 0 0,1-1 0 0 0,0 0 0 0 0,-25 2 0 0 0,32-5-332 0 0,1 0-1 0 0,0-1 1 0 0,-1 1-1 0 0,1-1 0 0 0,-1 0 1 0 0,1 0-1 0 0,0 0 1 0 0,0 0-1 0 0,-1-1 1 0 0,1 0-1 0 0,0 0 0 0 0,0 0 1 0 0,1 0-1 0 0,-1-1 1 0 0,-4-3-1 0 0,3 2 66 0 0,1 1 0 0 0,-1 0 0 0 0,0 0 0 0 0,0 1-1 0 0,0-1 1 0 0,-1 1 0 0 0,1 0 0 0 0,-1 0 0 0 0,1 1-1 0 0,-1 0 1 0 0,0 0 0 0 0,1 0 0 0 0,-7 0 0 0 0,-8 1 46 0 0,0 1 0 0 0,-28 5-1 0 0,9-1 128 0 0,-18 1 165 0 0,7 1-102 0 0,0-4 0 0 0,-70-2-1 0 0,92-2-156 0 0,-1 1 0 0 0,1 1 0 0 0,-1 2 0 0 0,-48 10-1 0 0,35-6-65 0 0,-48 2 0 0 0,-23 3 109 0 0,81-6-142 0 0,-86 12 258 0 0,102-17-244 0 0,0-1 1 0 0,0 0-1 0 0,0-1 0 0 0,0-1 0 0 0,-22-5 1 0 0,22 4-18 0 0,0 1 0 0 0,-19-1 0 0 0,-6 0-3 0 0,20 1-16 0 0,0 2 1 0 0,-38 3-1 0 0,-2 0 64 0 0,44-2-96 0 0,0 1-1 0 0,-24 5 0 0 0,24-3-9 0 0,-1-2-1 0 0,-25 2 1 0 0,-9 2 48 0 0,13-1-3 0 0,-25 5 30 0 0,48-7-62 0 0,0 0 1 0 0,0-1 0 0 0,0-1-1 0 0,-24-1 1 0 0,-44-14 164 0 0,-6 0-32 0 0,-23 1-145 0 0,-139-19 373 0 0,218 24-310 0 0,1-1 0 0 0,-42-18 0 0 0,8 3 2 0 0,32 11-63 0 0,-1 3-1 0 0,-1 0 1 0 0,1 3-1 0 0,-1 1 1 0 0,-61-2-1 0 0,43 9-12 0 0,1 2 0 0 0,-73 14 0 0 0,104-13 9 0 0,0 0 0 0 0,0-1 1 0 0,0-2-1 0 0,0 0 0 0 0,-1-2 0 0 0,-35-4 0 0 0,24-1 17 0 0,1 2-1 0 0,-1 1 1 0 0,0 2-1 0 0,-58 5 1 0 0,-7 16-26 0 0,76-14 0 0 0,0-1 0 0 0,0 0 0 0 0,-1-2 0 0 0,-49 0 0 0 0,-12-5 40 0 0,56 2-11 0 0,0-1 1 0 0,-56-8-1 0 0,39 1 8 0 0,-56-2 1 0 0,46 7 22 0 0,0 2 1 0 0,-63 8-1 0 0,16 8-60 0 0,-60 4 0 0 0,59-8 26 0 0,61-5-7 0 0,-48 1 0 0 0,45-5 12 0 0,-79 14-1 0 0,80-8 9 0 0,-81 3 0 0 0,115-11-28 0 0,-9 0 51 0 0,-1 0-1 0 0,1-1 0 0 0,0-1 0 0 0,-24-6 0 0 0,40 6-34 0 0,1 0 1 0 0,0-1-1 0 0,-1 1 0 0 0,1-1 0 0 0,0 0 0 0 0,0 0 1 0 0,1 0-1 0 0,-1 0 0 0 0,-4-6 0 0 0,-6-5 48 0 0,1 2-13 0 0,2 0 1 0 0,0-1-1 0 0,0-1 1 0 0,-9-16-1 0 0,8 12 33 0 0,-22-25-1 0 0,23 28-69 0 0,1 1 0 0 0,0-1 0 0 0,0-1 0 0 0,2 0 0 0 0,-13-32 0 0 0,10 22 23 0 0,-19-34-1 0 0,16 35-15 0 0,2 0 0 0 0,1-2-1 0 0,1 1 1 0 0,-7-36 0 0 0,6 27 12 0 0,-7-34-44 0 0,12 49 0 0 0,-3-17 0 0 0,7-8-3 0 0,5-76 1 0 0,2 18 71 0 0,-5 80-69 0 0,1 1 0 0 0,1-1 0 0 0,2 1 0 0 0,0-1 0 0 0,1 1 0 0 0,1 0 0 0 0,1 1 0 0 0,14-29 0 0 0,-18 44 0 0 0,0 1 0 0 0,0-1 0 0 0,1 1 0 0 0,0 0 0 0 0,9-9 0 0 0,-11 12 0 0 0,1-1 0 0 0,0 1 0 0 0,-1 0 0 0 0,1 0 0 0 0,0 0 0 0 0,0 1 0 0 0,0-1 0 0 0,0 1 0 0 0,0 0 0 0 0,1 0 0 0 0,-1 0 0 0 0,6-1 0 0 0,25-3 0 0 0,-20 3 0 0 0,-1 0 0 0 0,1 0 0 0 0,0 2 0 0 0,0-1 0 0 0,-1 2 0 0 0,1 0 0 0 0,21 4 0 0 0,-10 1 0 0 0,37 3 0 0 0,-38-7 0 0 0,166 11 0 0 0,-50-5 0 0 0,74 6 0 0 0,-30-1 0 0 0,-39-17 0 0 0,-63-1 0 0 0,163 3 0 0 0,-116-5 0 0 0,-29 2 0 0 0,148-26 0 0 0,49-3 0 0 0,139-3 0 0 0,-317 28 0 0 0,157 8 0 0 0,-179 7 0 0 0,52-1 0 0 0,-105-6 0 0 0,86-3 0 0 0,132 13 0 0 0,-116-1 0 0 0,165-10 0 0 0,-146 1 0 0 0,52-2 0 0 0,-150-1 0 0 0,-20 2 0 0 0,80-13 0 0 0,-57 2 0 0 0,1 2 0 0 0,1 4 0 0 0,121 3 0 0 0,-100 11 0 0 0,-44-3 0 0 0,52-1 0 0 0,2-7 0 0 0,82-4 0 0 0,-143 7 0 0 0,1 2 0 0 0,48 7 0 0 0,-62-5 0 0 0,20 2 0 0 0,0 1 0 0 0,-1 3 0 0 0,73 23 0 0 0,3 20 5 0 0,-104-41-20 0 0,0 0 1 0 0,0 1-1 0 0,32 27 1 0 0,-47-34 13 0 0,0 0 0 0 0,0 1 0 0 0,-1 0 1 0 0,1 0-1 0 0,-1 0 0 0 0,-1 0 0 0 0,1 0 1 0 0,-1 1-1 0 0,0 0 0 0 0,-1 0 0 0 0,1 0 0 0 0,-1 0 1 0 0,-1 0-1 0 0,2 9 0 0 0,0 12 2 0 0,-2 0-1 0 0,-2 40 1 0 0,0-18-2 0 0,-6 54 1 0 0,5-73 0 0 0,1 26 0 0 0,-1 6 0 0 0,-5 51 0 0 0,7-106 0 0 0,0-1 0 0 0,-1 1 0 0 0,0 0 0 0 0,0-1 0 0 0,-1 1 0 0 0,0-1 0 0 0,0 1 0 0 0,-1-1 0 0 0,0 0 0 0 0,0 0 0 0 0,0 0 0 0 0,-9 12 0 0 0,-4 8 0 0 0,-5 7 0 0 0,14-26 0 0 0,5-4 0 0 0,-1-1 0 0 0,0 1 0 0 0,0-1 0 0 0,0 0 0 0 0,0 0 0 0 0,0 0 0 0 0,-1 0 0 0 0,-6 4 0 0 0,5-5 0 0 0,0 1 0 0 0,0 0 0 0 0,1 0 0 0 0,-1 1 0 0 0,1-1 0 0 0,-6 8 0 0 0,-14 9 0 0 0,-111 62 0 0 0,111-70 1 0 0,-42 13 0 0 0,-13 5 4 0 0,70-25-31 0 0,0 0 0 0 0,0 0 0 0 0,1 1 0 0 0,-1 0 0 0 0,2 0 0 0 0,-11 10 0 0 0,4-1-745 0 0,1 1 0 0 0,1 1-1 0 0,0 0 1 0 0,1 1 0 0 0,-14 29-1 0 0,3 0-8001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4:15.767"/>
    </inkml:context>
    <inkml:brush xml:id="br0">
      <inkml:brushProperty name="width" value="0.35" units="cm"/>
      <inkml:brushProperty name="height" value="2.1" units="cm"/>
      <inkml:brushProperty name="color" value="#33CCFF"/>
      <inkml:brushProperty name="inkEffects" value="pencil"/>
    </inkml:brush>
  </inkml:definitions>
  <inkml:trace contextRef="#ctx0" brushRef="#br0">2172 479 4607 243645 67937,'-6'-4'1256'0'0,"-2"-2"-344"0"0,0 0 24 0 0,1 1 336 0 0,3-1-880 0 0,3 1-216 0 0,3 0-176 0 0,3 0 0 0 0,1 1 0 0 0,1-1-96 0 0,1 1 16 0 0,-1 0 0 0 0,-1-1 0 0 0,0 1 0 0 0,-3-1 200 0 0,0-1 40 0 0,0 0 0 0 0,-2 1 8 0 0,0-1 344 0 0,0 0 72 0 0,-1 0 16 0 0,1 1 0 0 0,0 0-288 0 0,1 1-56 0 0,1 2-16 0 0,1 0 0 0 0,0 1-344 0 0,1 1-72 0 0,0 0-16 0 0,0 0 0 0 0,1 1-584 0 0,2 0-256 0 0,0-1 872 0 0,0 0 0 0 0,-1 0 8 0 0,-1-2 152 0 0,0 0 88 0 0,-2 0-16 0 0,-1 0 0 0 0,0 0 200 0 0,-2 0 40 0 0,-1 0 8 0 0,-1 1 0 0 0,-1 0 8 0 0,0 1 8 0 0,-2-1 0 0 0,0 0 0 0 0,-2 1 16 0 0,1-1 0 0 0,-2 1 0 0 0,-1-1 384 0 0,-1 0-352 0 0,0 0 8 0 0,1-1 0 0 0,1 1 344 0 0,1-1 72 0 0,2-1 16 0 0,0 0-120 0 0,-1-3-1704 0 0,1 0 1112 0 0,0-1 0 0 0,0 1 0 0 0,1 0 16 0 0,-1 0 0 0 0,-1 1 0 0 0,1 0 0 0 0,-1 0 32 0 0,0 0 0 0 0,0 1 8 0 0,-1 0 0 0 0,0 1 24 0 0,0-1 0 0 0,0 1 0 0 0,-1 1 0 0 0,-1-1-32 0 0,0 1 0 0 0,0 0 0 0 0,-2 0 0 0 0,1 1-32 0 0,-1-1 0 0 0,0 1-8 0 0,-1 0 0 0 0,1 1 0 0 0,0 0 0 0 0,0-1 0 0 0,1 0 0 0 0,-1-1 8 0 0,1 0 8 0 0,1-1 0 0 0,-1 0 0 0 0,2 0 8 0 0,-1-1 0 0 0,0 0 0 0 0,0 0 0 0 0,-1 1 8 0 0,-1 0 0 0 0,0 0 0 0 0,0 1 0 0 0,0-1-32 0 0,-1 1-8 0 0,1-1 0 0 0,0 1 0 0 0,-2 0-8 0 0,1 0 0 0 0,0 1 0 0 0,-1 0 0 0 0,1 0 376 0 0,-1 0 80 0 0,0 0 16 0 0,1 1 0 0 0,-1-1-416 0 0,-1 0-72 0 0,0 0-24 0 0,-3 1-344 0 0,-7-1-1040 0 0,-2 1 1320 0 0,1 0 88 0 0,3 1-16 0 0,3 0 16 0 0,4 0 0 0 0,2 1 0 0 0,1-1 0 0 0,3 0-24 0 0,0-1-64 0 0,1 0 96 0 0,0 0-32 0 0,0-1 0 0 0,0-1-64 0 0,0 1 96 0 0,-1 1-32 0 0,-1-1-64 0 0,0 0 64 0 0,-1 1-64 0 0,0-1 64 0 0,-1 1-64 0 0,0 0 80 0 0,0 0-80 0 0,0 0 80 0 0,0 0-80 0 0,0-1 96 0 0,0 0-96 0 0,0 0 96 0 0,-1 1-32 0 0,0 0-64 0 0,0 0 96 0 0,0 1-32 0 0,-1-1-64 0 0,1 0 64 0 0,-1 0-64 0 0,1-1 64 0 0,1 1-64 0 0,-1-1 64 0 0,2 0-64 0 0,0-1 64 0 0,1 0-64 0 0,1 1 0 0 0,0-1 0 0 0,1 1 0 0 0,-1-1 0 0 0,0 1 0 0 0,0 0 64 0 0,0 0-64 0 0,1 0 0 0 0,-1-1 0 0 0,-1 1 0 0 0,1-1 64 0 0,-1 1-64 0 0,-1-1 0 0 0,-2 0 64 0 0,1 1-64 0 0,0 0 0 0 0,0 1 72 0 0,1 0-72 0 0,-1 1 0 0 0,1 0 64 0 0,0 0-64 0 0,1 1 0 0 0,-1-1 0 0 0,1 1 64 0 0,0-1-64 0 0,1 0 0 0 0,-1 0 0 0 0,1 0 0 0 0,0 0 0 0 0,0 0 0 0 0,-1 0 0 0 0,0 0 64 0 0,0 0-64 0 0,0 0 0 0 0,0 0 0 0 0,-1 1 64 0 0,1-1-64 0 0,-1 1 0 0 0,0-1 0 0 0,0 1 0 0 0,0 0 0 0 0,0 0 64 0 0,1 0-64 0 0,0 0 0 0 0,-1 0 0 0 0,0 0 0 0 0,1 0 0 0 0,-1 0 0 0 0,0 1 0 0 0,-1-1 64 0 0,1 0-64 0 0,-1 0 0 0 0,0 0 0 0 0,1 0 64 0 0,-1 1-64 0 0,-2-1 0 0 0,0 1 0 0 0,1 0 0 0 0,1-1 0 0 0,1 1 0 0 0,2-1 0 0 0,0 1 0 0 0,0 0 0 0 0,1-1 0 0 0,0 2 64 0 0,-1-1-64 0 0,1 0 0 0 0,0-1 0 0 0,0 1 0 0 0,-1-1 0 0 0,0 1 0 0 0,0 0 0 0 0,0-1 0 0 0,-1 1 0 0 0,2 0 0 0 0,-1 1 0 0 0,0-1 64 0 0,0 1-64 0 0,0-1 0 0 0,0 1 64 0 0,0-1-64 0 0,0 0 0 0 0,-1 0 72 0 0,2 1-72 0 0,-1 0 0 0 0,0 0 64 0 0,2 1-64 0 0,-1 0 0 0 0,1 0 0 0 0,0 1 0 0 0,0 0 0 0 0,0 1 0 0 0,-1-1 0 0 0,0 1 0 0 0,0-1 0 0 0,0 1 0 0 0,-1 0 0 0 0,0 1 0 0 0,0 0 0 0 0,0-1 64 0 0,0 1-64 0 0,0 1 0 0 0,1 0 64 0 0,-1 0-64 0 0,2 0 0 0 0,0 0 64 0 0,1 0-64 0 0,-1 1 0 0 0,1 1 0 0 0,0-1 64 0 0,0 0-64 0 0,1 0 0 0 0,1-1 0 0 0,-1 1 0 0 0,1-1 64 0 0,-1 0-64 0 0,1-1 0 0 0,-1-1 72 0 0,1 0-72 0 0,-1 1 0 0 0,1-1 72 0 0,0 0-72 0 0,0 1 64 0 0,0 0-64 0 0,1 1 64 0 0,-1-1-64 0 0,1 2 0 0 0,0-1 72 0 0,-1 1-72 0 0,2-1 0 0 0,-1 1 0 0 0,1 0 0 0 0,0 1 0 0 0,1 0 0 0 0,-1 0 0 0 0,0 0 0 0 0,0-1 0 0 0,1 1 0 0 0,-1 0 0 0 0,1 1 64 0 0,0 0-64 0 0,0-1 0 0 0,0 0 0 0 0,0 0 64 0 0,1 0-64 0 0,0 0 0 0 0,0 0 0 0 0,0 0 64 0 0,-1 1-64 0 0,1-1 0 0 0,0 2 0 0 0,0-1 0 0 0,1 1 0 0 0,-1 0 0 0 0,-1-1 0 0 0,1 1 0 0 0,0-1 0 0 0,-1 1 0 0 0,1 0 0 0 0,-1-1 64 0 0,0 1-64 0 0,1-1 0 0 0,0 0 0 0 0,1 1 0 0 0,0-1 0 0 0,0 1 64 0 0,1 0-64 0 0,1 0 0 0 0,-1 1 0 0 0,1-1 0 0 0,0 0 0 0 0,-1-1 64 0 0,1 1-64 0 0,-1 1 0 0 0,0 1 0 0 0,0-1 0 0 0,-1 1 0 0 0,1-1 0 0 0,0 0 0 0 0,1-1 64 0 0,0-2-64 0 0,0-2 0 0 0,1 0 0 0 0,-1-1 0 0 0,1 0 0 0 0,0 0 64 0 0,0 0-64 0 0,0 1 0 0 0,1 0 0 0 0,0 0 0 0 0,0 0 0 0 0,0 0 64 0 0,-1-1-64 0 0,1-1 0 0 0,0 0 0 0 0,-1-1 64 0 0,1 0-64 0 0,1 0 0 0 0,-1 1 0 0 0,1-1 0 0 0,-1 0 0 0 0,1 0 0 0 0,0 1 0 0 0,0-1 64 0 0,0-1-64 0 0,0 1 0 0 0,1-1 0 0 0,0 1 0 0 0,0-1 0 0 0,1 0 0 0 0,2 0 0 0 0,0 0 0 0 0,0 0 0 0 0,1 0 64 0 0,1 0-64 0 0,0 0 0 0 0,0-1 0 0 0,0 1 0 0 0,0 0 0 0 0,1-1 0 0 0,0 1 0 0 0,1 0 64 0 0,1 0-64 0 0,0 0 0 0 0,1 1 0 0 0,0 0 0 0 0,0 0 0 0 0,0 0 64 0 0,0 1-64 0 0,-1-1 0 0 0,-1 0 0 0 0,0 1 64 0 0,0-1-64 0 0,0-1 0 0 0,0 0 0 0 0,1 0 0 0 0,0-1 0 0 0,3 1 0 0 0,2 0 64 0 0,1 0-64 0 0,-2 0 0 0 0,1 0 0 0 0,-3-1 0 0 0,1 0 0 0 0,-1 0 0 0 0,0 0 0 0 0,-1 0 64 0 0,1 0-64 0 0,0 0 0 0 0,0-1 0 0 0,0 1 0 0 0,1-1 0 0 0,0 1 0 0 0,1-1 0 0 0,2-1 0 0 0,0-1 0 0 0,0 0 64 0 0,2-2-64 0 0,0 0 0 0 0,0-1 0 0 0,0 0 0 0 0,0 0 0 0 0,-2 0 64 0 0,0 0-64 0 0,-1-1 0 0 0,0 0 0 0 0,-2 0 0 0 0,0 1 0 0 0,-1-1 0 0 0,-1 1 0 0 0,1-1 64 0 0,0 0-64 0 0,-1-1 0 0 0,0 0 0 0 0,1 0 0 0 0,0 0 0 0 0,0 0 0 0 0,1 0 0 0 0,4-1 0 0 0,1-1 0 0 0,0 1 0 0 0,-1 0 64 0 0,-1 0-64 0 0,0-1 0 0 0,-1 1 0 0 0,-1 0 0 0 0,0-1 0 0 0,-1-1 0 0 0,1 1 0 0 0,-1-2 0 0 0,0 1 0 0 0,3-1 0 0 0,0-1 0 0 0,0-1 0 0 0,-1 1 0 0 0,-1 0 0 0 0,-1 1 64 0 0,-1-1-64 0 0,-1 1 0 0 0,0-1 0 0 0,0-1 64 0 0,0 1-64 0 0,1-1 0 0 0,-1 0 0 0 0,0 0 0 0 0,-1-1 0 0 0,1 0 0 0 0,-2-1 0 0 0,0-1 64 0 0,-1-1-64 0 0,0-1 0 0 0,0-1 0 0 0,0 0 0 0 0,0-1 0 0 0,-1 0 0 0 0,1-1 0 0 0,-1 0 64 0 0,0 0-64 0 0,1-2 0 0 0,0 1 0 0 0,0-1 0 0 0,-1 1 0 0 0,-2 0 0 0 0,-1 1 0 0 0,-2 0 64 0 0,-1 0-64 0 0,-1 1 0 0 0,0 0 0 0 0,-2-1 0 0 0,1 1 0 0 0,-1 0 0 0 0,0 0 0 0 0,-1 0 64 0 0,-1-1-64 0 0,0 0 0 0 0,0-1 0 0 0,-2-1 0 0 0,0-2 0 0 0,-1 0 0 0 0,-1 0 0 0 0,0 0 64 0 0,-2 0-64 0 0,0-1 0 0 0,0 1 0 0 0,-1 1 0 0 0,0-1 0 0 0,-1 2 0 0 0,1 1 0 0 0,-2 0 0 0 0,-1 0 0 0 0,-1 1 0 0 0,-2 0 0 0 0,-1 0 64 0 0,-1-1-64 0 0,-3-3 0 0 0,0-2 0 0 0,-1 2 0 0 0,1 0 0 0 0,0 3 0 0 0,0 1 0 0 0,2 2 0 0 0,-1 2 0 0 0,0 0 0 0 0,-1 1 64 0 0,0 0-64 0 0,-1 0 0 0 0,-1 0 0 0 0,-1 0 0 0 0,-1 0 0 0 0,-1 0 0 0 0,1 0 0 0 0,-1 1 0 0 0,1 0 0 0 0,-1 1 0 0 0,0 0 0 0 0,0 1 0 0 0,0 1 0 0 0,0 0 0 0 0,1 0 0 0 0,-1 1 0 0 0,1 1 0 0 0,0 0 0 0 0,0 1 0 0 0,0 0 0 0 0,1 0 0 0 0,-1 0 0 0 0,1-1 0 0 0,-1 1 0 0 0,0-1 0 0 0,-1 1 0 0 0,1-2 0 0 0,-2 1 0 0 0,0-1 0 0 0,0 0 0 0 0,-1 0 0 0 0,0 0 0 0 0,0 1 0 0 0,0 0 0 0 0,-1 0 0 0 0,-1 1 64 0 0,-1 0-64 0 0,-1 1 0 0 0,-2 1 0 0 0,0 0 0 0 0,0 1 0 0 0,-1 0 0 0 0,2 1 0 0 0,0 1 0 0 0,0-1 0 0 0,1 1 0 0 0,0 0 0 0 0,1 0 0 0 0,-2 1 0 0 0,1 0 0 0 0,-1 1 0 0 0,0 1 0 0 0,1 1 0 0 0,1 0 0 0 0,-2 1 0 0 0,0 0 0 0 0,-2 2 0 0 0,0 0 0 0 0,-1 1 0 0 0,1 1 0 0 0,1 0 0 0 0,0 0 0 0 0,0 1 0 0 0,2 0 0 0 0,-1 1 0 0 0,0 0 0 0 0,0 2 0 0 0,-1-1 0 0 0,1 2 0 0 0,0-1 0 0 0,0 1 0 0 0,1 0 0 0 0,2-1 0 0 0,1-1 0 0 0,2 1 0 0 0,2 0-64 0 0,2 1 64 0 0,1 0 0 0 0,3 1 0 0 0,0 1 0 0 0,3 2 0 0 0,0 0 0 0 0,1 1 0 0 0,2 1 0 0 0,0 0 0 0 0,2 1 0 0 0,0 0 0 0 0,2 0 0 0 0,1 2 0 0 0,0 0 0 0 0,2 1 0 0 0,1 0 0 0 0,1 0 0 0 0,0 0 0 0 0,2 0 0 0 0,0 4-64 0 0,1 1 64 0 0,1 0 0 0 0,0 3 0 0 0,2-1 0 0 0,0-3 0 0 0,0-2 0 0 0,0-4 0 0 0,0-2 0 0 0,0-1 0 0 0,1-2 0 0 0,0 0 0 0 0,0-2 0 0 0,1 0 0 0 0,0-1 0 0 0,0-2 0 0 0,1 1 0 0 0,-1-1 0 0 0,0 1 0 0 0,1-1 0 0 0,0 2 0 0 0,1 0 0 0 0,1 0 0 0 0,0 1 0 0 0,0 0 0 0 0,1 0 0 0 0,-1-1 0 0 0,0 1 0 0 0,1-1 0 0 0,-1 1 0 0 0,2 0 0 0 0,-1 1 0 0 0,0-1 0 0 0,1 1 0 0 0,0 1 0 0 0,2 0 0 0 0,1-1 0 0 0,0 1 0 0 0,1-1 0 0 0,0-1 0 0 0,0-1 0 0 0,1-1 0 0 0,0 1 0 0 0,0-1 0 0 0,1-1 0 0 0,0 1 0 0 0,1 0 0 0 0,1 0 0 0 0,1-1 0 0 0,0 0 0 0 0,0-2 0 0 0,-1 1 0 0 0,0-1 0 0 0,0 1 0 0 0,-1-1 0 0 0,-1 1 0 0 0,1-2 0 0 0,0 0 0 0 0,1-1 0 0 0,-1 0 0 0 0,1-1 0 0 0,1-1 0 0 0,-1-1 0 0 0,2 0 0 0 0,1 0 0 0 0,0-1 0 0 0,1 0 64 0 0,0 0-64 0 0,0-1 0 0 0,1 0 0 0 0,4 1 0 0 0,0-1 0 0 0,-1 1 0 0 0,-1-2 0 0 0,-2 0 0 0 0,-2 0 0 0 0,-1-1 0 0 0,-1 0 0 0 0,1-1 0 0 0,2-1 0 0 0,0-1 0 0 0,0-1 64 0 0,2 0-64 0 0,0-2 0 0 0,0 0 0 0 0,4-3 0 0 0,2-1 0 0 0,0-1 0 0 0,-2 0 0 0 0,-1 0 0 0 0,-1-1 0 0 0,0 2 0 0 0,-2-1 0 0 0,-1 0 0 0 0,-1 0 0 0 0,-2 0 0 0 0,-1-1 64 0 0,0 1-64 0 0,0-1 0 0 0,0 1 0 0 0,1-1 0 0 0,0-1 0 0 0,0-2 0 0 0,0 0 0 0 0,-1-2 0 0 0,-1 0 0 0 0,-1 0 0 0 0,-2-1 0 0 0,-1 0 0 0 0,-1-1 0 0 0,-2 0 0 0 0,-1-1 0 0 0,-1-1 64 0 0,-3 0-64 0 0,-2 0 0 0 0,-3-1 0 0 0,-1 1 0 0 0,-2 0 0 0 0,-1 0 0 0 0,-1 1 0 0 0,-2-1 64 0 0,0 0-64 0 0,-1 0 0 0 0,0 0 0 0 0,-2-1 0 0 0,-2 0 0 0 0,-2 0 0 0 0,0 0 0 0 0,-2-1 0 0 0,0 1 0 0 0,-1 1 0 0 0,0-1 0 0 0,-1 1 64 0 0,0-1-64 0 0,-4-4 0 0 0,-1-3 0 0 0,-2 0 0 0 0,0 1 0 0 0,0 1 0 0 0,1 1 0 0 0,-1 2 0 0 0,-1 1 0 0 0,0 1 0 0 0,-1 1 0 0 0,0 1 0 0 0,0 1 0 0 0,0 1 0 0 0,0 1 0 0 0,0 1 0 0 0,-1 0 0 0 0,1 1 0 0 0,-1 0 0 0 0,0 0 0 0 0,1 1 0 0 0,-1 0 0 0 0,0 1 0 0 0,0 1 0 0 0,-1 1 0 0 0,0 0 0 0 0,-1 2 0 0 0,0 0 0 0 0,-1 2 0 0 0,-1 0 0 0 0,-1 2 0 0 0,-1 1 0 0 0,0 0 0 0 0,1 2 0 0 0,-1 1 0 0 0,1 1 0 0 0,-1 0 0 0 0,0 0 0 0 0,-2 1 0 0 0,0 1 0 0 0,-2-1 0 0 0,-1 1 0 0 0,0 1-64 0 0,-1-1 64 0 0,0 1 0 0 0,-1 0 0 0 0,1 0 0 0 0,0 2 0 0 0,0 1 0 0 0,0 0 0 0 0,1 1 0 0 0,-1 1 0 0 0,0 1 0 0 0,-1 0 0 0 0,-1 1 0 0 0,0 1 0 0 0,0 2 0 0 0,-1 1 0 0 0,1 1 0 0 0,-1 2 0 0 0,-1-1 0 0 0,1 1 0 0 0,-1 0 0 0 0,-1-1 0 0 0,0 0 0 0 0,1-1 0 0 0,1 0 0 0 0,2 0 0 0 0,2-1 0 0 0,1 1 0 0 0,2 0 0 0 0,2 0 0 0 0,1 2 0 0 0,2 1 0 0 0,-1 1 0 0 0,2 2 0 0 0,0 0 0 0 0,1 0 0 0 0,2 0 0 0 0,1 1 0 0 0,3 1 0 0 0,1 1 0 0 0,1 2 0 0 0,3 1 0 0 0,1 1 0 0 0,2 0 0 0 0,1 0 0 0 0,3 1 0 0 0,1 1 0 0 0,2-1 0 0 0,1 0 0 0 0,1-1 0 0 0,1 0 0 0 0,2-1 0 0 0,0-1 0 0 0,1 1 0 0 0,1-2 0 0 0,1 0 0 0 0,1 0 0 0 0,1-2 0 0 0,0-1 0 0 0,0-2 0 0 0,1 0 0 0 0,1-2 0 0 0,1 0 0 0 0,0 0 0 0 0,1-1 0 0 0,2 0 0 0 0,-1 0 0 0 0,2 0 0 0 0,1-1 0 0 0,1 0 0 0 0,0-1 0 0 0,1-1 0 0 0,-1 0 0 0 0,2-1 0 0 0,-1 1 0 0 0,2-1 0 0 0,1 1 0 0 0,2-2 0 0 0,0 1 0 0 0,0-1 0 0 0,2-1 0 0 0,0 0 0 0 0,2 0 0 0 0,1-1 0 0 0,1 0 0 0 0,2 0 0 0 0,6 2 0 0 0,2 0 64 0 0,0-1-64 0 0,-1-1 0 0 0,-3-2 0 0 0,-1 0 0 0 0,-3-2 0 0 0,-2-2 0 0 0,-2 0 0 0 0,0-2 64 0 0,-1-1-64 0 0,-1-1 0 0 0,0-1 0 0 0,0 1 0 0 0,0-2 0 0 0,-1 0 64 0 0,1 0-64 0 0,0-2 0 0 0,0-1 0 0 0,1 0 64 0 0,0-1-64 0 0,1-1 0 0 0,0-1 0 0 0,0-1 0 0 0,2-1 0 0 0,0-1 64 0 0,1 0-64 0 0,0-1 0 0 0,1 0 0 0 0,0-1 0 0 0,1 0 0 0 0,0 0 0 0 0,-1 0 0 0 0,0-1 64 0 0,-1 0-64 0 0,1-1 0 0 0,1-1 0 0 0,0-1 64 0 0,0-2-64 0 0,1 0 0 0 0,-1 0 0 0 0,1 0 0 0 0,-1 0 0 0 0,1-2 0 0 0,-1 1 0 0 0,-1 0 64 0 0,0-1-64 0 0,-1 1 0 0 0,1-1 0 0 0,0 1 0 0 0,1 0 0 0 0,-1-1 64 0 0,0 0-64 0 0,0 0 0 0 0,-1-1 0 0 0,-1 0 0 0 0,0-1 0 0 0,-2 0 64 0 0,0 2-64 0 0,-3 0 0 0 0,-2 0 0 0 0,-2 1 0 0 0,-3 2 0 0 0,-3 0 0 0 0,-1 1 0 0 0,-3 0 64 0 0,-2 2-64 0 0,-2-1 0 0 0,-2 0 0 0 0,-2-1 0 0 0,-3-2 0 0 0,-2-1 64 0 0,-2-2-64 0 0,-4-3 0 0 0,-2-1 0 0 0,-3-1 64 0 0,-4-2-64 0 0,-3-3 0 0 0,-5 0 0 0 0,-5-3 64 0 0,-3 0-64 0 0,-4-2 0 0 0,-4 0 0 0 0,-4-1 64 0 0,-3 1-64 0 0,-5 2 0 0 0,-4 2 0 0 0,-5 5 0 0 0,-4 3 0 0 0,-4 4 0 0 0,-3 5 0 0 0,-1 3 0 0 0,0 3 0 0 0,-7 2-208 0 0,-7 5-320 0 0,1 9-960 0 0,7 16-1352 0 0,16 4-24207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14:33.627"/>
    </inkml:context>
    <inkml:brush xml:id="br0">
      <inkml:brushProperty name="width" value="0.35" units="cm"/>
      <inkml:brushProperty name="height" value="2.1" units="cm"/>
      <inkml:brushProperty name="color" value="#33CCFF"/>
      <inkml:brushProperty name="inkEffects" value="pencil"/>
    </inkml:brush>
  </inkml:definitions>
  <inkml:trace contextRef="#ctx0" brushRef="#br0">3224 738 919 258472 45767,'-1'-4'720'0'0,"-2"-3"24"0"0,1 0 24 0 0,-1 0 528 0 0,1 2-824 0 0,0-1-16 0 0,0 2 0 0 0,0-1-24 0 0,0-1-8 0 0,0-1 0 0 0,0-1 0 0 0,-1-1 120 0 0,1-1 16 0 0,-1 0 8 0 0,1 0 0 0 0,0 2-40 0 0,1 0-8 0 0,0 1 0 0 0,0 1 0 0 0,0 1-200 0 0,1 1-32 0 0,0 1-16 0 0,-1 1 0 0 0,0 1-120 0 0,0 1-24 0 0,-1 0-8 0 0,-1 0 0 0 0,-1 0 8 0 0,0 0 8 0 0,-2 0 0 0 0,0 1 0 0 0,-1-1 56 0 0,-3 1 200 0 0,-1-1-192 0 0,-1 1 40 0 0,2-1 8 0 0,0 1 0 0 0,0 0 0 0 0,2-1-88 0 0,0 1-24 0 0,0 0 0 0 0,0 0 0 0 0,1-1-40 0 0,-1 1 0 0 0,1-1-8 0 0,-1 1 0 0 0,0-1 32 0 0,-1-1 8 0 0,1-1 0 0 0,0 0 0 0 0,1-1 80 0 0,0 0 16 0 0,-1-1 8 0 0,0 0 0 0 0,-1-1-8 0 0,1-1 0 0 0,-1-2 0 0 0,0 0 0 0 0,0-1-72 0 0,0-1-24 0 0,1 0 0 0 0,-2 1 0 0 0,1 0-32 0 0,-1 0 0 0 0,0 1-8 0 0,-1 1 0 0 0,0 1-16 0 0,-1-1 0 0 0,0 1 0 0 0,-1 1 0 0 0,1 0-72 0 0,-1 0 96 0 0,0 0-96 0 0,0 0 96 0 0,0 1-24 0 0,0-1 0 0 0,0-1 0 0 0,0 0 0 0 0,0-1 56 0 0,0-3 160 0 0,-1-1-144 0 0,1 0-16 0 0,1 1-8 0 0,0-1 0 0 0,2 1 0 0 0,-1 1-16 0 0,1 0 0 0 0,0 0 0 0 0,0 0 0 0 0,-1 1-40 0 0,-2-2 0 0 0,-2 0 32 0 0,-1 0-32 0 0,-4-1 24 0 0,-2-1-88 0 0,-1 0 96 0 0,0 2-32 0 0,0 0 0 0 0,-1 2-64 0 0,1 1 88 0 0,0 1-88 0 0,-1 0 80 0 0,2 1-80 0 0,0 0 480 0 0,0 0 56 0 0,1 0 8 0 0,-4 0-288 0 0,-13 0-1744 0 0,-3 0 1488 0 0,1 2 0 0 0,5 0 0 0 0,4 1 88 0 0,5 1-24 0 0,3-1-64 0 0,2 1 96 0 0,2 0-96 0 0,0 1 72 0 0,1-1-72 0 0,1 0 64 0 0,-1 0-64 0 0,-1 0 0 0 0,-1 0 0 0 0,-1 0 0 0 0,0 0 64 0 0,-2-1-64 0 0,0 1 0 0 0,0 0 64 0 0,-1 0-64 0 0,1-1 0 0 0,-1 0 0 0 0,0 1 64 0 0,1-1-64 0 0,0 0 0 0 0,-1 1 0 0 0,1-1 0 0 0,-2 1 0 0 0,1-1 64 0 0,-1 1-64 0 0,1-1 0 0 0,0 1 0 0 0,1 0 64 0 0,-1 0-64 0 0,1 0 0 0 0,1 0 64 0 0,-1 0-64 0 0,1 1 64 0 0,1 0-64 0 0,0 1 64 0 0,-1 0-64 0 0,1 2 0 0 0,0-1 64 0 0,1 2-64 0 0,-2 0 0 0 0,0 0 64 0 0,2-1-64 0 0,-1 0 0 0 0,2 0 0 0 0,0-1 64 0 0,0-1-64 0 0,0 0 0 0 0,-1-1 0 0 0,-1 1 0 0 0,1-1 0 0 0,0 1 0 0 0,-1 0 0 0 0,1 0 0 0 0,0 1 0 0 0,1 0 0 0 0,1 1 64 0 0,-2 0-64 0 0,1 2 0 0 0,0 0 0 0 0,-1 2 0 0 0,-1 0 64 0 0,0 2-64 0 0,-1 0 0 0 0,-1 2 0 0 0,0 0 0 0 0,-2 0 0 0 0,1 1 0 0 0,0 0 0 0 0,1-1 0 0 0,1 0 0 0 0,1-1 0 0 0,2 0 0 0 0,2-1 0 0 0,0-1 0 0 0,2 1 0 0 0,1-1 0 0 0,0 1 0 0 0,2 0 0 0 0,0 1 0 0 0,1 1 64 0 0,0 0-64 0 0,1 0 0 0 0,0 1 0 0 0,0 1 0 0 0,1-1 0 0 0,0 0 0 0 0,-1 1 0 0 0,0 0 0 0 0,-1 0 0 0 0,2-1 0 0 0,0 0 0 0 0,0-1 0 0 0,1 0 0 0 0,0 1 0 0 0,0-1 0 0 0,0 2 0 0 0,0 0 0 0 0,0 1 0 0 0,1 0 64 0 0,0 1-64 0 0,1 1 0 0 0,1 0 0 0 0,0 3 0 0 0,2 1 0 0 0,1 0 0 0 0,1-1 0 0 0,2-1 0 0 0,0-1 0 0 0,2 0 0 0 0,0-1 0 0 0,0 0 64 0 0,0 1-64 0 0,1-1 0 0 0,0 0 0 0 0,0 1 0 0 0,0-1 64 0 0,0 0-64 0 0,0 0 64 0 0,-1-1-64 0 0,0 1 64 0 0,0-1-64 0 0,0-1 0 0 0,0 1 0 0 0,0-1 64 0 0,0 1-64 0 0,1 0 0 0 0,1 0 0 0 0,0 1 64 0 0,0-1-64 0 0,1 1 0 0 0,1 0 0 0 0,0 0 64 0 0,1 0-64 0 0,1 1 0 0 0,-1 1 72 0 0,1 0-72 0 0,-1-1 0 0 0,-1-1 0 0 0,-1-1 0 0 0,1-1 64 0 0,-1 1-64 0 0,0 0 0 0 0,1 1 0 0 0,0-1 64 0 0,0 1-64 0 0,1-1 64 0 0,-1 1-64 0 0,2-1 64 0 0,0 1-64 0 0,0-1 0 0 0,2 0 0 0 0,1-1 64 0 0,0 0-64 0 0,0-1 64 0 0,1 1-64 0 0,1-1 64 0 0,-1 0-64 0 0,1-1 0 0 0,0 1 0 0 0,1 0 64 0 0,1-1-64 0 0,1 0 64 0 0,1 0-64 0 0,0-2 64 0 0,2 0-64 0 0,-1-1 72 0 0,2-1-72 0 0,1-1 80 0 0,0 0-80 0 0,3-1 80 0 0,2 1 0 0 0,-1-1-80 0 0,4 1 72 0 0,0 0-72 0 0,0 0 64 0 0,-1 0-64 0 0,0 1 80 0 0,0-2-80 0 0,0 0 64 0 0,-1 0-64 0 0,0-2 0 0 0,0 0 72 0 0,1-1-72 0 0,0-1 0 0 0,0-1 72 0 0,1 0-72 0 0,1-1 0 0 0,0 0 72 0 0,3-1-72 0 0,2 0 0 0 0,3-1 80 0 0,7 0-16 0 0,1-1-64 0 0,0 1 0 0 0,-4-1 64 0 0,-2 1-64 0 0,-2 2 0 0 0,-2 0 64 0 0,0 1-64 0 0,0 1 0 0 0,-2 0 64 0 0,0 0-64 0 0,-3-1 0 0 0,0 1 0 0 0,-2-2 64 0 0,0 0-64 0 0,0-1 0 0 0,0-1 0 0 0,1 0 0 0 0,0-2 64 0 0,1 0-64 0 0,1-1 0 0 0,0-1 64 0 0,1 0-64 0 0,1-1 0 0 0,-1 0 72 0 0,0 0-72 0 0,0 0 0 0 0,1 0 64 0 0,-1 0-64 0 0,0 1 0 0 0,1 0 0 0 0,5-1 72 0 0,1-1-72 0 0,-3-1 64 0 0,-4 0-64 0 0,-1-2 0 0 0,-3-1 0 0 0,-1 0 64 0 0,-1-1-64 0 0,-1 0 0 0 0,1 0 0 0 0,1 0 64 0 0,-1 0-64 0 0,0 0 0 0 0,0 1 0 0 0,0-2 0 0 0,1-2 0 0 0,-2-1 0 0 0,0 0 0 0 0,-1-1 64 0 0,-2 0-64 0 0,-1 1 0 0 0,0-1 0 0 0,-1 0 0 0 0,0-1 0 0 0,0-2 0 0 0,-2 0 0 0 0,-1-1 64 0 0,-1-1-64 0 0,-2 0 0 0 0,0-1 0 0 0,-2 1 72 0 0,-1 0-72 0 0,-1 2 0 0 0,-2 0 72 0 0,-1 2-72 0 0,-1 1 0 0 0,-2 0 72 0 0,-1 0-72 0 0,-2 0 0 0 0,-1 1 72 0 0,-1 0-72 0 0,-2 0 0 0 0,0 0 64 0 0,-2 0-64 0 0,0 1 0 0 0,-1-6 64 0 0,-2-3-64 0 0,1 0 0 0 0,-1 1 0 0 0,0 0 0 0 0,0 1 0 0 0,0 0 0 0 0,0-1 0 0 0,-1 1 64 0 0,-1 1-64 0 0,0 1 0 0 0,-1 1 0 0 0,-2 0 0 0 0,-1 0 0 0 0,-1 0 0 0 0,-2 0 0 0 0,-1 1 64 0 0,-1 1-64 0 0,-1 0 0 0 0,-1 1 0 0 0,-2 1 0 0 0,1 1 0 0 0,-1 1 0 0 0,-1 1 0 0 0,-1 0 0 0 0,0 0 0 0 0,-1 0 0 0 0,-1 1 0 0 0,0 0 64 0 0,-2 0-64 0 0,0 0 0 0 0,-2 1 0 0 0,0 0 0 0 0,-2 0 0 0 0,0 1 0 0 0,0 0 0 0 0,-1 0 0 0 0,1-1 0 0 0,-1 0 0 0 0,0 1 0 0 0,0-1 0 0 0,-1 0 0 0 0,-1 0 0 0 0,0 1 0 0 0,0-1 0 0 0,-8 0 0 0 0,-2 1 0 0 0,-2 0 0 0 0,0 2 0 0 0,1 0 0 0 0,-1 2 0 0 0,1-1 0 0 0,1 1 0 0 0,0 1 0 0 0,1 0 0 0 0,0 1 0 0 0,0-1 0 0 0,0 1 0 0 0,-1-1 0 0 0,-1 1 0 0 0,-2 0 0 0 0,1 0 0 0 0,1 2 0 0 0,0 1 0 0 0,2 1 0 0 0,1 2 0 0 0,-1 0 0 0 0,1 2 0 0 0,-1 2 0 0 0,-1 1 0 0 0,0 1 0 0 0,0 1 0 0 0,0 1 0 0 0,2 0 0 0 0,1 0 0 0 0,0 0 0 0 0,0 0 0 0 0,1-1 0 0 0,0 0 0 0 0,2 0 0 0 0,1 1 0 0 0,3 0 0 0 0,0 1 0 0 0,2 2 0 0 0,0 2 0 0 0,1 0 0 0 0,0 3 0 0 0,0 0 0 0 0,0 1 0 0 0,2-1 0 0 0,-1 1 0 0 0,2 0 0 0 0,1 0 0 0 0,1-1 0 0 0,1-1 0 0 0,2 1 0 0 0,2-1 0 0 0,2 0 0 0 0,2 0 0 0 0,3-2 0 0 0,3-2 0 0 0,1-1-64 0 0,2 1 64 0 0,0 1 0 0 0,1 1 0 0 0,1 0 0 0 0,0 1 0 0 0,-1 0 0 0 0,1 1 0 0 0,-1-1 0 0 0,1 1 0 0 0,-1 0 0 0 0,1 0 0 0 0,1 0 0 0 0,0 0 0 0 0,1 1 0 0 0,1 1 0 0 0,1 0 0 0 0,0 2 0 0 0,1 0 0 0 0,1 0 0 0 0,0 0 0 0 0,1-2 0 0 0,1 1 0 0 0,0 0 0 0 0,0 0-64 0 0,1 1 64 0 0,-1 0 0 0 0,0-1 0 0 0,0 1 0 0 0,-1 0 0 0 0,1-1 0 0 0,-1 1 0 0 0,1 0 0 0 0,1 1 0 0 0,0 0 0 0 0,-1-1 0 0 0,2 0 0 0 0,-1-2 0 0 0,1 0 0 0 0,1 0 0 0 0,1 0 0 0 0,0 1 0 0 0,1-1 0 0 0,1 1 0 0 0,0-1 0 0 0,2 0 0 0 0,1 0 0 0 0,1-1 0 0 0,2 0 0 0 0,0-2 0 0 0,2 0 0 0 0,1-1 0 0 0,1 0 0 0 0,1-1 0 0 0,2 0 0 0 0,1 0 0 0 0,1 0 0 0 0,2 0 0 0 0,0-1 0 0 0,1-1 0 0 0,1-1 0 0 0,0 0 0 0 0,2-2 0 0 0,-1 0 0 0 0,1-1 0 0 0,0-1 0 0 0,0-1 0 0 0,2 0 0 0 0,1 0 0 0 0,1 0 0 0 0,2 0 0 0 0,1-2 0 0 0,2 1 0 0 0,0-2 0 0 0,0 0 0 0 0,-1-1 0 0 0,1 0 0 0 0,0-2 0 0 0,2 0 0 0 0,0-2 0 0 0,2 0 0 0 0,-1 0 0 0 0,1-1 0 0 0,1 0 0 0 0,0 1 0 0 0,0 1 0 0 0,0 1 0 0 0,0 0 0 0 0,1 1 0 0 0,1 0 0 0 0,-1 0 0 0 0,1 0 0 0 0,0-1 0 0 0,1 0 0 0 0,0-1 0 0 0,1-2 0 0 0,0-1 0 0 0,1-2 0 0 0,-1 0 0 0 0,0-1 0 0 0,-1 0 0 0 0,0 0 0 0 0,-2 0 0 0 0,-1 2 0 0 0,-1 0 0 0 0,-2 0 0 0 0,0 1 0 0 0,-1-1 0 0 0,-1 0 0 0 0,-1-1 0 0 0,-2-2 0 0 0,0-1 0 0 0,-2-1 0 0 0,0-1 0 0 0,0-1 64 0 0,-1 0-64 0 0,-1 0 0 0 0,-1 1 0 0 0,-1 0 0 0 0,0 0 0 0 0,-1 0 0 0 0,0-2 0 0 0,0-1 0 0 0,0-2 0 0 0,-2 0 0 0 0,-1 0 0 0 0,-2 0 64 0 0,0 0-64 0 0,-3 0 0 0 0,-1 0 0 0 0,0 0 0 0 0,-3-2 0 0 0,-1-1 0 0 0,-1-2 0 0 0,-1 0 64 0 0,-2-2-64 0 0,-2 1 0 0 0,-2 0 0 0 0,-1-1 0 0 0,-2 0 0 0 0,-1-1 0 0 0,-1 1 0 0 0,-1-1 64 0 0,-1 1-64 0 0,0 0 0 0 0,-1 1 0 0 0,-2-1 0 0 0,-1 1 0 0 0,-1 2 0 0 0,-1 0 0 0 0,0 1 0 0 0,-1 0 0 0 0,-1 0 0 0 0,0-1 0 0 0,-1 0 0 0 0,-1 0 0 0 0,0 0 0 0 0,-1-1 0 0 0,-2 0 0 0 0,0-2 0 0 0,-1 0 0 0 0,-1-1 0 0 0,1 1 64 0 0,-1-1-64 0 0,-1-2 0 0 0,0-1 0 0 0,-2-2 0 0 0,1 2 0 0 0,0 0 0 0 0,0 2 0 0 0,-1 1 0 0 0,0 1 0 0 0,0 0 0 0 0,-2 1 0 0 0,-1 1 0 0 0,-2 1 0 0 0,0 2 0 0 0,-1 1 0 0 0,-1 1 0 0 0,-1 2 0 0 0,-1 0 0 0 0,-1 2 0 0 0,-1 0 0 0 0,0 0 0 0 0,-1 1 0 0 0,-1-1 0 0 0,-1 0 0 0 0,-1 1 0 0 0,-1-1 0 0 0,-1 1 0 0 0,0 1 0 0 0,0 0 0 0 0,0 0 0 0 0,0 0 0 0 0,-2 1 0 0 0,0-1 0 0 0,-3 1 0 0 0,-1-1 0 0 0,0 2 0 0 0,-1-1 0 0 0,0 2 0 0 0,0 0 0 0 0,1 1 0 0 0,0 0 0 0 0,2 1 0 0 0,0 1 0 0 0,0 2 0 0 0,0 0 0 0 0,-2 0 0 0 0,-1 1 0 0 0,-1 1 0 0 0,0 0 0 0 0,-1 0 0 0 0,1 1 0 0 0,-1 1 0 0 0,0 1 0 0 0,-2 2 0 0 0,0 1 0 0 0,0 1 0 0 0,-1 3 0 0 0,1 1 0 0 0,2 3 0 0 0,0 0 0 0 0,1 1 0 0 0,0 1 0 0 0,1 0 0 0 0,0 0 0 0 0,1-1 0 0 0,3 1 0 0 0,1-1 0 0 0,2 1 0 0 0,2 0 0 0 0,2 0 0 0 0,1 2 0 0 0,1 1 0 0 0,-1 2 0 0 0,-1 2 0 0 0,1 3 0 0 0,0 1 0 0 0,0 1 0 0 0,-1 3 0 0 0,1 1 0 0 0,2-1 0 0 0,2 0 0 0 0,2-2 0 0 0,1 1 0 0 0,2 0-96 0 0,-4 8-8 0 0,-5 14-232 0 0,-6 16-296 0 0,-6 17-808 0 0,-3 17-1152 0 0,1 20-640 0 0,3 4 1200 0 0,9-20-15975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15:14.042"/>
    </inkml:context>
    <inkml:brush xml:id="br0">
      <inkml:brushProperty name="width" value="0.35" units="cm"/>
      <inkml:brushProperty name="height" value="2.1" units="cm"/>
      <inkml:brushProperty name="color" value="#33CCFF"/>
      <inkml:brushProperty name="inkEffects" value="pencil"/>
    </inkml:brush>
  </inkml:definitions>
  <inkml:trace contextRef="#ctx0" brushRef="#br0">3944 1349 1839 258506 53195,'-1'-2'160'0'0,"1"-2"-160"0"0,-1-1 1464 0 0,0 0 256 0 0,1 1 48 0 0,-1 2 16 0 0,1 1-1272 0 0,-1 1-248 0 0,0 0-48 0 0,0 2-16 0 0,-1 1-200 0 0,0 1 0 0 0,0 0 0 0 0,0 2 0 0 0,0 0 0 0 0,0 1 0 0 0,0 0 0 0 0,-1 0 0 0 0,0 1 320 0 0,-1-1 16 0 0,0 0 8 0 0,0-1 0 0 0,-1 1 120 0 0,0-2 24 0 0,-2 1 8 0 0,0 1 0 0 0,-3-1-168 0 0,0 1-32 0 0,-1 0-8 0 0,-2 1 256 0 0,-1 0-288 0 0,1-1-8 0 0,0 0 0 0 0,1 0 16 0 0,1-1 8 0 0,0 0 0 0 0,1-1 0 0 0,0-1-16 0 0,-1-1-8 0 0,1 0 0 0 0,0-2 0 0 0,-1 1 16 0 0,0-1 8 0 0,-1-1 0 0 0,0 0 0 0 0,0-1 0 0 0,-1-1 0 0 0,0 1 0 0 0,0-1 0 0 0,0-1-16 0 0,-1 1 0 0 0,1-1 0 0 0,-1 0 0 0 0,0 0-72 0 0,1 0-24 0 0,-1 0 0 0 0,0 0 0 0 0,1 1-24 0 0,-3-1 120 0 0,0 0-128 0 0,0 0-8 0 0,0 0 104 0 0,0-2-112 0 0,1 0 16 0 0,2-1 0 0 0,2 1 0 0 0,1-1 0 0 0,2 0-24 0 0,0 0 0 0 0,0-1 0 0 0,0 0 0 0 0,1-2 48 0 0,-1 0 8 0 0,1 1 0 0 0,0 1 0 0 0,0 0-24 0 0,1 0 0 0 0,-1 0 0 0 0,1 1 0 0 0,-1-1-48 0 0,1 1-16 0 0,0 0 0 0 0,-1 0 0 0 0,-1 0-72 0 0,1 0 96 0 0,-1 0-96 0 0,0 0 96 0 0,1-1-96 0 0,-1 0 80 0 0,1 0-80 0 0,-2 1 80 0 0,0-1 0 0 0,-1 1 0 0 0,-1 0 0 0 0,-1 1 64 0 0,-2 0-144 0 0,1 1 96 0 0,-1 0-32 0 0,1 2-64 0 0,0 0 96 0 0,0 1-96 0 0,0 1 96 0 0,0 0-96 0 0,0 0 0 0 0,0-1 0 0 0,0 0 0 0 0,-1 0 64 0 0,1 0-64 0 0,-1 0 0 0 0,0-1 64 0 0,0 1-64 0 0,1 0 80 0 0,-1-1-80 0 0,0 1 80 0 0,0 1-16 0 0,0-1 0 0 0,0 1 0 0 0,-2 0 0 0 0,0 0-64 0 0,0 1 64 0 0,0-1-64 0 0,1 1 64 0 0,0 0-64 0 0,1-1 64 0 0,-1 0-64 0 0,0 0 64 0 0,0-1-64 0 0,-1 0 0 0 0,0 1 72 0 0,-2-1-72 0 0,1 1 0 0 0,-1 0 72 0 0,1 0-72 0 0,1 1 0 0 0,1-1 80 0 0,0 1-80 0 0,1 0 64 0 0,0-1-64 0 0,0 1 64 0 0,0-1-64 0 0,1 0 64 0 0,-1 0-64 0 0,2 0 80 0 0,-1 0-80 0 0,1-1 96 0 0,0 1-96 0 0,0-1 88 0 0,-1 1-88 0 0,0 0 80 0 0,-1 1-80 0 0,0 0 0 0 0,-2 0 64 0 0,0 0-64 0 0,-1 2 0 0 0,-2 0 0 0 0,0 1 0 0 0,-1 1 0 0 0,-1 0 0 0 0,-1 0 64 0 0,1 0-64 0 0,1 0 0 0 0,1 0 0 0 0,2 0 64 0 0,0-1-64 0 0,1 0 0 0 0,1 0 64 0 0,1-2-64 0 0,0 0 0 0 0,1 0 0 0 0,0-1 64 0 0,0 1-64 0 0,0 0 0 0 0,1 0 0 0 0,-1-1 72 0 0,0 2-72 0 0,-1-1 64 0 0,0 0-64 0 0,0-1 72 0 0,-1 1-72 0 0,1-2 80 0 0,0 1-80 0 0,0 0 88 0 0,-1 0-88 0 0,1 0 96 0 0,-1 1-96 0 0,0-1 64 0 0,0 0-64 0 0,-1 0 0 0 0,1-1 0 0 0,-1 0 64 0 0,1 0-64 0 0,0 1 0 0 0,0-1 0 0 0,1 0 72 0 0,0 0-72 0 0,1 1 0 0 0,-1-1 72 0 0,1 0-72 0 0,0 1 64 0 0,0-1-64 0 0,1 1 64 0 0,1-1-64 0 0,-1 1 0 0 0,-1 1 0 0 0,1-1 64 0 0,-1 2-64 0 0,0-1 0 0 0,-1 1 0 0 0,-1 1 0 0 0,0 0 0 0 0,-1 1 0 0 0,1-1 64 0 0,0 1-64 0 0,1-1 0 0 0,0 0 0 0 0,0 0 0 0 0,2 0 0 0 0,-1-1 0 0 0,0 0 0 0 0,1-1 64 0 0,-1 0-64 0 0,1-1 0 0 0,-1 1 96 0 0,2-1-96 0 0,-1 0 96 0 0,1 1-96 0 0,-1 0 0 0 0,0 0 0 0 0,0 1 64 0 0,0 0-64 0 0,-1 1 0 0 0,0-1 0 0 0,1 0 64 0 0,0-1-64 0 0,-2 0 0 0 0,-1 0 0 0 0,-2 1 0 0 0,0 0 0 0 0,-1 0 0 0 0,0 0 0 0 0,0 0 0 0 0,-1-1 0 0 0,0 0 64 0 0,1 0-64 0 0,1 0 0 0 0,0-1 64 0 0,0-1-64 0 0,0 0 64 0 0,1 0-64 0 0,-1-1 64 0 0,-2 1-64 0 0,-1-1 64 0 0,1 1-64 0 0,0 0 0 0 0,1 0 72 0 0,2-1-72 0 0,-1 1 0 0 0,1 0 0 0 0,0 0 0 0 0,0 0 64 0 0,0-1-64 0 0,1 1 0 0 0,-1-1 0 0 0,1-1 0 0 0,0 0 0 0 0,0 1 0 0 0,0-1 0 0 0,1 0 0 0 0,0-1 0 0 0,0 1 0 0 0,1-1 0 0 0,1-1 64 0 0,0 0-64 0 0,0 1 0 0 0,2-1 0 0 0,0 0 64 0 0,1 0-64 0 0,0-1 0 0 0,0-1 64 0 0,-1-1-64 0 0,-1-1 0 0 0,0 0 0 0 0,-2-1 64 0 0,0 1-64 0 0,0-1 0 0 0,-1 1 0 0 0,-1-1 0 0 0,0 1 0 0 0,1 1 0 0 0,0 0 0 0 0,0 0 64 0 0,1 0-64 0 0,-2-2 0 0 0,1-2 0 0 0,-1 0 0 0 0,2 0 0 0 0,1 0 0 0 0,1 0 0 0 0,1 0 0 0 0,0-1 64 0 0,1 0-64 0 0,1-1 0 0 0,0 1 0 0 0,0 0 0 0 0,0 1 0 0 0,0 0 0 0 0,0-1 0 0 0,0-2 0 0 0,-1-1 64 0 0,0-1-64 0 0,1 2 0 0 0,1 0 0 0 0,1 2 0 0 0,1-1 0 0 0,0 1 0 0 0,-1-2 0 0 0,1 0 0 0 0,-1-2 0 0 0,1-1 0 0 0,-1-1 0 0 0,1-2 64 0 0,0-1-64 0 0,0-2 0 0 0,2 0 0 0 0,-1 0 0 0 0,1 0 0 0 0,1-1 0 0 0,-1-1 0 0 0,0-1 0 0 0,-1 0 0 0 0,1-2 64 0 0,1 1-64 0 0,0 1 0 0 0,0 1 0 0 0,0 0 0 0 0,1 1 0 0 0,0 1 0 0 0,1-2 0 0 0,-1-3 0 0 0,0-2 64 0 0,0 1-64 0 0,1 3 0 0 0,0 2 0 0 0,0 1 0 0 0,2 1 0 0 0,0 2 0 0 0,0 3 0 0 0,1 2 0 0 0,1 1 0 0 0,0 1 0 0 0,2 1 0 0 0,1 1 0 0 0,0 0 0 0 0,1 0 0 0 0,0 1 0 0 0,1 0 0 0 0,1 2 0 0 0,-1 1 0 0 0,2 1 0 0 0,0 0 0 0 0,1 2 0 0 0,2 0 0 0 0,0 2-64 0 0,2 0 64 0 0,2 0 0 0 0,0 1 0 0 0,2-1 0 0 0,0 0 0 0 0,0 0 0 0 0,0 1 0 0 0,2 0 0 0 0,0 0 0 0 0,1 0 0 0 0,1 0 0 0 0,-1 0 0 0 0,1 0 0 0 0,3-1 0 0 0,2 0 0 0 0,0 0 0 0 0,0-1 0 0 0,-1 1 0 0 0,0 0 0 0 0,-2-1 0-503 0,1 1 0 503 0,2-1 0 0 0,1 1 0 0 0,0-1 0 0 0,1 1 0 0 0,-1 0 0 0 0,1 0 0 0 0,0 0 0 0 0,-1 1 0 0 0,1 0 0 0 0,0 1 0 0 0,1 0 0 0 0,0 1 0 0 0,0 0 0 0 0,0-1 0 0 0,0 1 0 0 0,-1 0 0 0 0,-1-1 0 0 0,-1 1 0 0 0,-2-1 0 0 0,0-1 0 0 0,0 1 0 0 0,-1-1 0 0 0,0 0 0 0 0,0 0 0 0 0,2 1 0 0 0,5-1 0 0 0,2 1 0 0 0,1-1 0 0 0,-2 1 0 0 0,-1-1 0 0 0,-1 0 0 0 0,-1 0 0 0 0,-1 1 0 0 0,1 0 0 0 0,1 0 0 0 0,-1 0 0 0 0,1 0 0 0 0,0 1 0 0 0,0-1 0 0 0,-1 0 0 0 0,0 0 0 0 0,-2 0 0 0 0,0-1 0 0 0,-1 0 0 0 0,0 0 0 0 0,1-1 0 0 0,-1-1 0 0 0,2 0 0 0 0,-1-1 0 0 0,1 1 0 0 0,0 0 0 0 0,1-1 0 0 0,0 1 0 0 0,0 0 0 0 0,-1 0 0 0 0,-1 1 0 0 0,0-1 0 0 0,-1 2 0 0 0,-1-1 0 0 0,1 1 0 0 0,0 1 0 0 0,2 0 0 0 0,0 0 0 0 0,2-1 0 0 0,-1 1 0 0 0,1-1 0 0 0,-1 1 0 0 0,-1-2 0 0 0,3 0 0 0 0,2-1 0 0 0,-1-1 0 0 0,-1 1 0 0 0,0-1 0 0 0,-2 2 0 0 0,1 0 0 0 0,-2 1 0 0 0,0 1 0 0 0,-1 0 0 0 0,-1 0 0 0 0,0 1 0 0 0,-1 0 0 0 0,-2 0 0 0 0,0-1 0 0 0,-1 1 0 0 0,0 0 0 0 0,0 0 0 0 0,0-1 0 0 0,0 0 0 0 0,2 1 0 0 0,0 0 0 0 0,0 1 0 0 0,1 0 0 0 0,-1 1 0 0 0,0 0 0 0 0,-2 0 0 0 0,-1 0 0 0 0,0 0 0 0 0,-1-1 0 0 0,0 1 0 0 0,1 0 0 0 0,-1 1 0 0 0,1-1 0 0 0,1 0 0 0 0,0 0 0 0 0,0 0 0 0 0,1 0 0 0 0,0 1 0 0 0,0-1 0 0 0,-1 0 0 0 0,1 0 0 0 0,-1 0 0 0 0,0 2 0 0 0,-2-1 0 0 0,0 0 0 0 0,-1 1 0 0 0,0-1 0 0 0,0 0 0 0 0,0 0 0 0 0,1 1 0 0 0,-1 0 0 0 0,0-1 0 0 0,0 1 0 0 0,1 0 0 0 0,-1-1 0 0 0,2 1 0 0 0,-1-1 0 0 0,0 1 0 0 0,-1-1 0 0 0,0 1 0 0 0,-1 0 0 0 0,0-1 0 0 0,-1 1 0 0 0,2-1 0 0 0,0 1 0 0 0,1-1 0 0 0,-1 0 0 0 0,0 0 0 0 0,-1-1 0 0 0,0 1 0 0 0,1 0 0 0 0,0-1 0 0 0,0 0 0 0 0,1 0 0 0 0,1 0 0 0 0,0 1 0 0 0,1-1 0 0 0,-1 1 0 0 0,0 0 0 0 0,-2 2 0 0 0,0-1 0 0 0,0 1 0 0 0,0 0 0 0 0,0-1 0 0 0,1 1 0 0 0,0-1 0 0 0,0 0 0 0 0,-1 0 0 0 0,1 0 0 0 0,-2 0 0 0 0,0 1 0 0 0,-1-1 0 0 0,-1 1 0 0 0,-1 0 0 0 0,-2 1 0 0 0,-2 1 0 0 0,-1 1 0 0 0,-1-1 0 0 0,-1 1 0 0 0,-2 0 0 0 0,0 0 0 0 0,-1 1 0 0 0,-1 3-64 0 0,1 0 64 0 0,-1 0 0 0 0,0-1 0 0 0,0 1 0 0 0,0-1 0 0 0,1 1 0 0 0,-1-1 0 0 0,1 0 0 0 0,-1 0 0 0 0,0 0 0 0 0,-1-1 0 0 0,1 2 0 0 0,-1 0 0 0 0,-1 0 0 0 0,1 2 0 0 0,-2 1 0 0 0,0 1 0 0 0,-1 0 0 0 0,-1 0 0 0 0,-1 0 0 0 0,0 0 0 0 0,-1-1 0 0 0,-1 1 0 0 0,-1-1 0 0 0,0 0 0 0 0,-1 1 0 0 0,0-1 0 0 0,-2 1 0 0 0,1 0 0 0 0,-1 0 0 0 0,-1-1 0 0 0,1 0 0 0 0,-1 2 0 0 0,-2 1 0 0 0,2 0 0 0 0,-1-1 0 0 0,0 0 0 0 0,1 0 0 0 0,-1 0 0 0 0,0-2 0 0 0,-1 0 0 0 0,0 0 0 0 0,-1-2 0 0 0,-1 0 0 0 0,-1-1 0 0 0,-3 2 0 0 0,-4 1 0 0 0,0-1 0 0 0,-1 0 0 0 0,0-1 0 0 0,0-1 0 0 0,1 0 0 0 0,-1 0 0 0 0,0-1 0 0 0,-1 0 0 0 0,0 0 0 0 0,0-1 0 0 0,0 1 0 0 0,0 0 0 0 0,-1 0 0 0 0,-2 1 0 0 0,-1 0 0 0 0,-1 1 0 0 0,-2 0 0 0 0,-3-1 0 0 0,1 1 0 0 0,-6 2 0 0 0,-2-2 0 0 0,1 0 0 0 0,0-3 0 0 0,3-1 0 0 0,0-1 0 0 0,1 0 0 0 0,-6 0 0 0 0,-3 0 0 0 0,0 0 0 0 0,1 0 0 0 0,1-1 0 0 0,1 0 0 0 0,0 1 0 0 0,0 0 0 0 0,0 0 0 0 0,0 1 0 0 0,-2 0 0 0 0,0-1 0 0 0,-1 0 0 0 0,0-1 0 0 0,0-1 0 0 0,1 0 0 0 0,0-2 0 0 0,-1-1 0 0 0,1-2 0 0 0,0 0 0 0 0,0-1 0 0 0,1 0 0 0 0,0 0 0 0 0,0-1 0 0 0,0 2 0 0 0,-1-1 64 0 0,0 0-64 0 0,-1 0 0 0 0,-2 0 0 0 0,0 1 0 0 0,-3 0 0 0 0,0 0 0 0 0,0 1 0 0 0,0-2 0 0 0,1 1 0 0 0,0-2 0 0 0,2-1 0 0 0,-1 0 0 0 0,1-1 0 0 0,-1-1 0 0 0,-1 0 0 0 0,1 0 0 0 0,-1 0 0 0 0,0 0 0 0 0,2 0 0 0 0,0 0 0 0 0,0 1 0 0 0,1 0 0 0 0,0 1 0 0 0,-2 0 0 0 0,2 1 0 0 0,0 1 0 0 0,2 1 0 0 0,0 1 0 0 0,-1 0 0 0 0,1 2 0 0 0,1-2 0 0 0,0 1 0 0 0,3 0 0 0 0,0-1 0 0 0,1 0 0 0 0,0 0 0 0 0,1-1 0 0 0,0-1 0 0 0,1-1 0 0 0,0 0 0 0 0,0-1 0 0 0,1-1 0 0 0,1 0 0 0 0,-1-2 0 0 0,2 1 0 0 0,0-1 0 0 0,0 0 0 0 0,-1 0 0 0 0,2 0 0 0 0,-1 1 0 0 0,0 0 0 0 0,0-1 0 0 0,-1 1 0 0 0,-1-1 0 0 0,1 1 0 0 0,0-1 0 0 0,1 0 0 0 0,1 0 0 0 0,2 0 0 0 0,1-1 0 0 0,0 0 0 0 0,0-2 0 0 0,0 0 0 0 0,-1-1 0 0 0,1 0 0 0 0,1 0 0 0 0,0-1 0 0 0,1 1 64 0 0,0-2-64 0 0,-1-2 0 0 0,0 0 0 0 0,-1-1 0 0 0,1-1 0 0 0,0 0 0 0 0,1-2 0 0 0,1 1 0 0 0,1-2 0 0 0,2 0 0 0 0,1 0 0 0 0,2 0 0 0 0,-1 1 0 0 0,0-1 0 0 0,0 0 0 0 0,-2 1 0 0 0,1 1 0 0 0,0-1 0 0 0,0-1 0 0 0,1 0 0 0 0,1 1 0 0 0,2-2 0 0 0,0 1 0 0 0,1 0 0 0 0,2-1 0 0 0,0 1 0 0 0,3 0 0 0 0,1 1 0 0 0,1 1 0 0 0,0-1 0 0 0,0 0 0 0 0,0-1 0-503-2,0 0 0 503 2,-1 0 0 0 0,1-1 0 0 0,0 0 0 0 0,0 0 0 0 0,1 0 0 0 0,1-1 0 0 0,1 0 64 0 0,1-2-64-510 5,1 0 0 510-5,1 0 0 0 0,1-1 0-505-7,1 0 0 505 7,2 0 0 0 0,1-2 0 0 0,0 0 0 0 0,2-1 0 0 0,1 1 0 0 0,1 0 0 0 0,2 0 0-485 4,0 1 0 485-4,1 0 0 0 0,1 2 0 0 0,4-2 0 0 0,3 1 0 0 0,0 1 0 0 0,1 4 0 0 0,1 2 0 0 0,-1 3 0 0 0,2 3 0 0 0,0 1-64 0 0,2 1 64 0 0,1 2 0 0 0,0 1 0 0 0,1 0 0 0 0,1 0 0 0 0,0 0 0 0 0,1 0 0 0 0,0 0 0 0 0,0 0 0 0 0,2 1 0 0 0,1-2 0 0 0,2 1 0 0 0,1-1 0 0 0,2-1 0 0 0,1 0 0 0 0,4 0-64 0 0,1 0 64 0 0,1 1 0 0 0,1 0 0 0 0,1 2 0 0 0,0 2 0 0 0,1 1 0 0 0,1 2 0 0 0,1 2 0 0 0,1 0 0 0 0,0 1 0 0 0,1-1 0 0 0,1 0 0 0 0,1-1 0 0 0,-1-1 0 0 0,1-2 0 0 0,1-1 0 0 0,2-1 0 0 0,1 0 0 0 0,1 0 0 0 0,1 0 0 0 0,0 0 0 0 0,1 0 0 0 0,-1 0 0 0 0,-1-1 0 0 0,-1-1 0 0 0,-3-1 0 0 0,-1-1 0 0 0,-1-3 0 0 0,0-1 0 0 0,0-1 0 0 0,0 0 0 0 0,7 1-512 0 0,10 3-560 0 0,8 9-944 0 0,8 12-1352 0 0,-11 2-19791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15:17.193"/>
    </inkml:context>
    <inkml:brush xml:id="br0">
      <inkml:brushProperty name="width" value="0.35" units="cm"/>
      <inkml:brushProperty name="height" value="2.1" units="cm"/>
      <inkml:brushProperty name="color" value="#33CCFF"/>
      <inkml:brushProperty name="inkEffects" value="pencil"/>
    </inkml:brush>
  </inkml:definitions>
  <inkml:trace contextRef="#ctx0" brushRef="#br0">3305 475 4143 271961 53324,'-5'-10'656'0'0,"-2"-6"-168"0"0,-1 0-240 0 0,1 2-128 0 0,0 2-24 0 0,2 3-8 0 0,-1 2 0 0 0,0-1 200 0 0,-2-1 32 0 0,-2-1 16 0 0,-3-2 0 0 0,-1-1 416 0 0,-6-2 936 0 0,-6-2-104 0 0,-3-1-880 0 0,-1 2-8 0 0,-1 1 0 0 0,1 1-160 0 0,1 2-32 0 0,2 2-8 0 0,-1 1 0 0 0,1 2-112 0 0,-1 0-16 0 0,-2 2-8 0 0,0-1 0 0 0,-2 2-48 0 0,1-1-16 0 0,0 0 0 0 0,0 1 0 0 0,-1 0-24 0 0,-1 1-8 0 0,1 0 0 0 0,0 2 0 0 0,1 1-56 0 0,-1 0-16 0 0,0 0 0 0 0,-2 0 0 0 0,1 0 0 0 0,-1-1-8 0 0,-1 0 0 0 0,1-1 0 0 0,0-2 8 0 0,1 0 0 0 0,0-1 0 0 0,1-2 0 0 0,0 1-32 0 0,1-1-8 0 0,-1 0 0 0 0,1 0 0 0 0,1 0 8 0 0,0 0 0 0 0,1-1 0 0 0,0-1 0 0 0,0 0-8 0 0,0-1 0 0 0,1 1 0 0 0,0 0 0 0 0,0 0-8 0 0,0 1 0 0 0,-2 1 0 0 0,0 1 0 0 0,-2 2-48 0 0,-2 1-16 0 0,-1 1 0 0 0,-2 2 0 0 0,0 0-16 0 0,-1 1-64 0 0,1 1 96 0 0,-1 1-32 0 0,1 0-64 0 0,0 2 80 0 0,1-1-80 0 0,1 1 80 0 0,0-1-80 0 0,0 1 0 0 0,0 0 0 0 0,-1 0 64 0 0,1 0-64 0 0,0 0 80 0 0,0 0-80 0 0,0 0 80 0 0,1 0-16 0 0,0-1 0 0 0,0 1 0 0 0,0 0 0 0 0,1-1 0 0 0,-6 3 32 0 0,-1 1-32 0 0,3 0-64 0 0,2 1 96 0 0,3 1-96 0 0,2-1 96 0 0,2-1-96 0 0,3 1 96 0 0,0 0-96 0 0,1 0 96 0 0,0 0-32 0 0,2 0-64 0 0,0 0 96 0 0,2 1-32 0 0,-1 0 0 0 0,1 1 0 0 0,-1 0 0 0 0,1 2 0 0 0,-2-1-64 0 0,1 0 0 0 0,1 0 72 0 0,0 0-72 0 0,2 0 64 0 0,2 1-64 0 0,0-1 80 0 0,2 2-80 0 0,-1-1 64 0 0,1 1-64 0 0,0 0 0 0 0,1 1 72 0 0,1 0-72 0 0,0 1 80 0 0,1 1-80 0 0,1 1 80 0 0,1 0-80 0 0,-1 1 0 0 0,2 1 72 0 0,0 0-72 0 0,1 0 0 0 0,0 1 0 0 0,0 2 0 0 0,0 0 64 0 0,1 2-64 0 0,0 1 0 0 0,1 0 0 0 0,-1 1 64 0 0,2-1-64 0 0,-1-1 64 0 0,2 0-64 0 0,0-1 64 0 0,2 1-64 0 0,0 0 72 0 0,2-1-72 0 0,2 0 80 0 0,0-1-80 0 0,2 0 0 0 0,1-1 72 0 0,0-1-72 0 0,2 0 0 0 0,0-1 72 0 0,1 1-72 0 0,0 0 0 0 0,2 0 80 0 0,0-2-80 0 0,2 0 64 0 0,0 0-64 0 0,2-1 64 0 0,0 0-64 0 0,0-1 0 0 0,2 1 64 0 0,0 0-64 0 0,0 0 64 0 0,1 1-64 0 0,0-2 64 0 0,0 1-64 0 0,-1-1 80 0 0,1 0-80 0 0,1-1 80 0 0,0 0-80 0 0,0 0 80 0 0,1 0-80 0 0,1 2 80 0 0,1 0-80 0 0,0 0 0 0 0,1 0 72 0 0,0-1-72 0 0,1 1 64 0 0,0-1-64 0 0,2 0 64 0 0,0-1-64 0 0,2 1 64 0 0,-1-2-64 0 0,0 0 80 0 0,1-2-80 0 0,0-1 88 0 0,0-2-88 0 0,1-1 96 0 0,1-2-96 0 0,2-1 104 0 0,1-1-32 0 0,2-2-8 0 0,2 0 0 0 0,1-1 0 0 0,0-1 0 0 0,2 0 0 0 0,1-1 0 0 0,1-1 0 0 0,1 1-64 0 0,1-1 96 0 0,-1 0-32 0 0,0 0-64 0 0,-1 0 0 0 0,-1 0 72 0 0,-2 0-72 0 0,-1 1 0 0 0,7-1 64 0 0,3 0-64 0 0,2 0 0 0 0,5-1 0 0 0,3-1 64 0 0,-2 0-64 0 0,-2 0 0 0 0,-3-1 0 0 0,-1 1 0 0 0,0-2 0 0 0,0 0 0 0 0,0-1 0 0 0,0 0 64 0 0,1-2-64 0 0,0 0 0 0 0,1-1 0 0 0,0-1 64 0 0,-2 0-64 0 0,-2-1 0 0 0,-1-1 0 0 0,-1-1 0 0 0,2-2 0 0 0,-1-1 0 0 0,0-1 0 0 0,0 0 64 0 0,0-1-64 0 0,0 0 0 0 0,-2 1 0 0 0,-1 0 0 0 0,-2 1 0 0 0,0-1 0 0 0,-3 2 0 0 0,-1-1 0 0 0,-1-1 0 0 0,-1-2 64 0 0,-2 0-64 0 0,-1-3 0 0 0,-2 1 0 0 0,-1-1 0 0 0,-3 1 0 0 0,-2 0 0 0 0,-1 1 0 0 0,-3 0 64 0 0,-2 1-64 0 0,-2 1 0 0 0,-3-1 0 0 0,-2 1 0 0 0,-2 0 0 0 0,-1 0 64 0 0,-2-1-64 0 0,-2-1 0 0 0,-1 0 0 0 0,0-1 0 0 0,-2 0 0 0 0,0-1 0 0 0,-2 0 0 0 0,0-1 0 0 0,-1 0 0 0 0,-2-1 0 0 0,-1 0 0 0 0,-1-2 0 0 0,0 0 0 0 0,-2 0 0 0 0,-1 0 0 0 0,-1 0 0 0 0,0 1 0 0 0,-1 2 0 0 0,-1 1 0 0 0,-1 2 0 0 0,-1 0 0 0 0,0 1 0 0 0,-2-1 0 0 0,-1 0 0 0 0,-1 1 0 0 0,0 1 0 0 0,-1 1 0 0 0,0 2 0 0 0,0 1 0 0 0,-1 1 0 0 0,0 0 0 0 0,-1 1 0 0 0,-1 1 0 0 0,0 0 0 0 0,-1 0 0 0 0,-1 1 0 0 0,-1 1 0 0 0,0 0 0 0 0,0 2 0 0 0,0 0 0 0 0,-1 1 0 0 0,1 0 0 0 0,-2 1 0 0 0,0 0 0 0 0,-1 1 0 0 0,-2 0 0 0 0,-1-1 0 0 0,-1 1 0 0 0,-1-1 0 0 0,-1 1 0 0 0,0-1 0 0 0,-1 0 0 0 0,0 0 0 0 0,0 0 0 0 0,-1-1 0 0 0,-1 0 0 0 0,-2-1 0 0 0,-1 1 0 0 0,-2-1 0 0 0,-1 1-64 0 0,0 1 64 0 0,-1 1 0 0 0,-1 0 0 0 0,0 0 0 0 0,-2 0 0 0 0,1 0 0 0 0,-1 1 0 0 0,1 0 0 0 0,-1 1 0 0 0,0-1 0 0 0,-2 1 0 0 0,-1 0 0 0 0,-1 1 0 0 0,-1 0 0 0 0,-1-1 0 0 0,2 2 0 0 0,0-1 0 0 0,2 0 0 0 0,2 1 0 0 0,1 0-64 0 0,2 0 64 0 0,0 1 0 0 0,1 0 0 0 0,1 1 0 0 0,1 2 0 0 0,-1 0 0 0 0,1 1 0 0 0,0 1 0 0 0,1 1 0 0 0,1 0 0 0 0,0 2 0 0 0,1-1-64 0 0,0 1 64 0 0,1-1 0 0 0,0 0 0 0 0,2-1 0 0 0,1 2 0 0 0,3-1 0 0 0,1 0 0 0 0,2 1 0 0 0,1 0 0 0 0,0 2 0 0 0,1 1 0 0 0,0 2 0 0 0,0 1 0 0 0,0 0 0 0 0,-1-1 0 0 0,0 0-64 0 0,0 0 64 0 0,1 1 0 0 0,1 0 0 0 0,-1 3 0 0 0,0 2 0 0 0,3 0 0 0 0,3 1 0 0 0,2-1 0 0 0,3 0 0 0 0,3-1 0 0 0,1 1-64 0 0,1 1 64 0 0,2 1 0 0 0,0 1 0 0 0,1 1 0 0 0,1-1 0 0 0,2 1 0 0 0,0-1 0 0 0,2 0 0 0 0,1 0 0 0 0,1 1 0 0 0,2 0 0 0 0,0 1 0 0 0,1 0 0 0 0,1 0 0 0 0,2-1 0 0 0,0-1 0 0 0,2-2 0 0 0,1 1 0 0 0,0-2 0 0 0,2 2 0 0 0,0-2 0 0 0,4 3 0 0 0,2 0 0 0 0,0-2 0 0 0,0-1 0 0 0,1-2 0 0 0,-1 0 0 0 0,1-2 0 0 0,-1-1 0 0 0,1 0 0 0 0,1-1 0 0 0,1 0 0 0 0,2 0 0 0 0,2 1 0 0 0,2 0 0 0 0,1 0 0 0 0,1-1 0 0 0,2 0 0 0 0,1-1 0 0 0,1-1 0 0 0,2-1 0 0 0,1-2 0 0 0,3 0 0 0 0,0-1 0 0 0,2-1 0 0 0,1-1 0 0 0,-1 0 0 0 0,1 0 0 0 0,-1-1 0 0 0,0 1 0 0 0,0-1 64 0 0,0 0-64 0 0,1 0 0 0 0,1 0 0 0 0,1-1 0 0 0,0 0 0 0 0,0-1 0 0 0,1 0 0 0 0,1-3 0 0 0,1 0 0 0 0,0-2 0 0 0,1-1 0 0 0,-1-1 0 0 0,-1-1 0 0 0,0-1 0 0 0,0 1 0 0 0,-1 0 64 0 0,0 0-64 0 0,-1 1 0 0 0,1-1 0 0 0,6 0 0 0 0,2 0 0 0 0,-2 0 0 0 0,-2 0 0 0 0,-2-1 0 0 0,-3-1 0 0 0,0-1 0 0 0,-2-1 0 0 0,0 0 0 0 0,-2-2 0 0 0,0 1 0 0 0,-1-1 0 0 0,-1 1 0 0 0,-3-2 0 0 0,-2 1 0 0 0,-1-1 64 0 0,-1 1-64 0 0,0-2 0 0 0,-1 2 0 0 0,-1 0 0 0 0,0 0 0 0 0,-2 0 0 0 0,-2 0 0 0 0,-2 0 0 0 0,-1-1 0 0 0,-3 0 0 0 0,0-1 0 0 0,-2 1 64 0 0,0-2-64 0 0,0 1 0 0 0,0-2 0 0 0,0-1 64 0 0,1-2-64 0 0,-1-1 0 0 0,0 0 0 0 0,-1-2 0 0 0,-1 0 0 0 0,-1 0 72 0 0,-1-1-72 0 0,-2 1 0 0 0,-1 0 64 0 0,0 0-64 0 0,-1-1 0 0 0,-1-4 0 0 0,-1-3 0 0 0,-2 0 0 0 0,-2-1 0 0 0,-2-1 64 0 0,-2 1-64 0 0,-2-1 0 0 0,-3 0 0 0 0,-2 1 0 0 0,-3 1 0 0 0,-1 1 0 0 0,-3 1 0 0 0,-1 1 0 0 0,-1 1 0 0 0,-2 1 0 0 0,0 1 0 0 0,-1 1 0 0 0,-1-1 0 0 0,-1 1 0 0 0,-1 0 0 0 0,0 1 0 0 0,-1 0 0 0 0,-1 2 0 0 0,-2 1 0 0 0,-3 2 0 0 0,-3 1 0 0 0,-4 1 0 0 0,-5 0 0 0 0,-4 1 0 0 0,-5 2 0 0 0,-5 3-72 0 0,-19 5-520 0 0,-27 8-760 0 0,-30 15-1120 0 0,-8 10 472 0 0,20 1-21583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33:41.389"/>
    </inkml:context>
    <inkml:brush xml:id="br0">
      <inkml:brushProperty name="width" value="0.1" units="cm"/>
      <inkml:brushProperty name="height" value="0.1" units="cm"/>
      <inkml:brushProperty name="color" value="#E71224"/>
    </inkml:brush>
  </inkml:definitions>
  <inkml:trace contextRef="#ctx0" brushRef="#br0">1160 140 919 0 0,'-10'-3'4'0'0,"0"1"0"0"0,-1 0-1 0 0,1 1 1 0 0,-14 0-1 0 0,-15-2 834 0 0,2-2 763 0 0,-310-58 2465 0 0,273 45-3802 0 0,1 3 0 0 0,-2 3 0 0 0,0 4 0 0 0,0 3 0 0 0,0 3 0 0 0,-100 10-1 0 0,125-1-494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15:25.707"/>
    </inkml:context>
    <inkml:brush xml:id="br0">
      <inkml:brushProperty name="width" value="0.35" units="cm"/>
      <inkml:brushProperty name="height" value="2.1" units="cm"/>
      <inkml:brushProperty name="color" value="#33CCFF"/>
      <inkml:brushProperty name="inkEffects" value="pencil"/>
    </inkml:brush>
  </inkml:definitions>
  <inkml:trace contextRef="#ctx0" brushRef="#br0">1138 3 1375 255501 50453,'-5'0'136'0'0,"-6"-1"-136"0"0,-2 1 0 0 0,0-1 336 0 0,2 1 48 0 0,1 0 16 0 0,3 0 0 0 0,-1 0-200 0 0,-1 1-40 0 0,-3-1 0 0 0,-3 1-8 0 0,-2 1-64 0 0,-3-1-16 0 0,1 1 0 0 0,-1-1 0 0 0,1 0-72 0 0,1 0 80 0 0,2 0-80 0 0,0-1 80 0 0,1 1-16 0 0,1 0-64 0 0,0 0 96 0 0,1 1-32 0 0,-1 0 0 0 0,1 0-64 0 0,-1 0 96 0 0,0 1-32 0 0,0-1-64 0 0,-3 1 0 0 0,-3-2 0 0 0,0 1 72 0 0,0-1 0 0 0,1-1 0 0 0,-2 1 120 0 0,-1-1-64 0 0,1 1 0 0 0,1-1 0 0 0,0 1-128 0 0,1-1 88 0 0,0 1-88 0 0,1 1 80 0 0,0-1-80 0 0,1 1 0 0 0,1 0 0 0 0,1 0 0 0 0,1-1 0 0 0,1 1 0 0 0,0-1 0 0 0,1 0 0 0 0,0 0 0 0 0,0-1 0 0 0,0 0 0 0 0,0 1 0 0 0,-1-1-72 0 0,0 0 72 0 0,0 0 0 0 0,-1 1 0 0 0,0 0 0 0 0,1 1 0 0 0,-1 0 0 0 0,0 0 0 0 0,-1 1 0 0 0,1 0 0 0 0,-1 0 0 0 0,0 0 0 0 0,1 1 0 0 0,0 1 0 0 0,1-1 0 0 0,0 0 0 0 0,1 1 0 0 0,0 0 0 0 0,1-1 0 0 0,0 0 0 0 0,1-2-128 0 0,0 1-32 0 0,0-1 0 0 0,-2 0-416 0 0,0 0 96 0 0,2 0-3519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15:39.788"/>
    </inkml:context>
    <inkml:brush xml:id="br0">
      <inkml:brushProperty name="width" value="0.35" units="cm"/>
      <inkml:brushProperty name="height" value="2.1" units="cm"/>
      <inkml:brushProperty name="color" value="#33CCFF"/>
      <inkml:brushProperty name="inkEffects" value="pencil"/>
    </inkml:brush>
  </inkml:definitions>
  <inkml:trace contextRef="#ctx0" brushRef="#br0">275 746 919 263713 48008,'-1'-3'80'0'0,"-1"-3"-80"0"0,0-3 0 0 0,-1-1 0 0 0,1-1 1088 0 0,-1 1 208 0 0,0 3 40 0 0,1 0 8 0 0,-1 0-640 0 0,-2-2 416 0 0,-2-1-576 0 0,-1 0-200 0 0,0 2-48 0 0,-1 1-8 0 0,0 2 0 0 0,1 3-128 0 0,0 2-24 0 0,1 3-8 0 0,2 2 0 0 0,0 1 64 0 0,1 2 0 0 0,2 2 8 0 0,0 2 0 0 0,1 1-16 0 0,0 2-8 0 0,2 0 0 0 0,-1 1 0 0 0,1 1-40 0 0,1 0-8 0 0,0-1 0 0 0,0 0 0 0 0,0-1-32 0 0,0 0-16 0 0,1 0 0 0 0,-1-1 0 0 0,1-1 40 0 0,0-2 8 0 0,0 0 0 0 0,0-3 0 0 0,1 0 0 0 0,0-2 8 0 0,0-2 0 0 0,0 0 0 0 0,0-2 64 0 0,0-1 16 0 0,1-1 0 0 0,0-2 0 0 0,0 0 40 0 0,1-2 0 0 0,1-1 8 0 0,1-2 0 0 0,0-2-48 0 0,2-1-16 0 0,0-3 0 0 0,1 0 0 0 0,-1-3-80 0 0,-1 0-24 0 0,-1-2 0 0 0,-2 0 0 0 0,-2-1-96 0 0,-2 0 72 0 0,-1-2-72 0 0,-1 0 64 0 0,-2-1-64 0 0,-2-1 0 0 0,-1 1 0 0 0,-2-1 64 0 0,-1 0-64 0 0,-1 0 0 0 0,1 0 0 0 0,-2 3 0 0 0,1 1 0 0 0,-1 2 64 0 0,-1 1-64 0 0,-1 2 0 0 0,-1 1 0 0 0,-1 2 0 0 0,1 2 0 0 0,-1 3 0 0 0,0 3 0 0 0,1 3 0 0 0,0 2-64 0 0,1 4 64 0 0,0 1 0 0 0,0 3 0 0 0,0 3-72 0 0,1 2 72 0 0,0 2 0 0 0,1 2 0 0 0,0 2-64 0 0,1 1 64 0 0,1 2 0 0 0,1 1 0 0 0,1 1 0 0 0,1 1 0 0 0,1 1 0 0 0,1 0 0 0 0,2 1 0 0 0,1-2 0 0 0,0 0 0 0 0,2 0 0 0 0,1-1 0 0 0,2-1 0 0 0,1-1 0 0 0,0-2 0 0 0,1-1 0 0 0,1-2 0 0 0,-1-3 0 0 0,0-2 72 0 0,1-1-72 0 0,0-3 64 0 0,1-1 0 0 0,0-2 0 0 0,0-1 0 0 0,0-2 0 0 0,1-2 104 0 0,1-1 24 0 0,-1-2 0 0 0,1-2 0 0 0,-1-3-16 0 0,1-2 0 0 0,0-2 0 0 0,0-3 0 0 0,0-2-48 0 0,0-3 0 0 0,-2-1-8 0 0,-1-3 0 0 0,-1-2-56 0 0,-3-1-64 0 0,0-1 88 0 0,-2-1-88 0 0,0 1 104 0 0,-2 1-32 0 0,0-2-8 0 0,0 1 0 0 0,-1 1-64 0 0,0 0 0 0 0,0 2 72 0 0,0 1-72 0 0,0 1 0 0 0,0 2 64 0 0,0 1-64 0 0,-1 2 0 0 0,-1 2 0 0 0,-1 0 0 0 0,-1 3 0 0 0,0 1 0 0 0,0 2 0 0 0,0 2 0 0 0,0 0 0 0 0,0 2 0 0 0,1 1 0 0 0,-1 1 0 0 0,1 1 0 0 0,0 1 0 0 0,0 2-64 0 0,-1 2 64 0 0,1 2-64 0 0,-1 2 64 0 0,1 3 0 0 0,0 4 0 0 0,0 1 0 0 0,1 3-64 0 0,1 3 64 0 0,1-1 0 0 0,1 2 0 0 0,2-1 0 0 0,0 0 0 0 0,1 1 0 0 0,1-2 0 0 0,0-1 0 0 0,0-1 0 0 0,1-1 0 0 0,0-3 0 0 0,-1-1 0 0 0,0-3 0 0 0,0-1 0 0 0,0-3 0 0 0,0-1 0 0 0,-1-2 88 0 0,1-2 8 0 0,0-1 0 0 0,0-2 0 0 0,0-2 88 0 0,1-1 16 0 0,1-1 8 0 0,0-2 0 0 0,0-2-72 0 0,3-3 112 0 0,0-2-128 0 0,2-3-56 0 0,0-2-64 0 0,-1 0 88 0 0,0 0-88 0 0,-2-2 72 0 0,-1 0-72 0 0,-1-2 0 0 0,-1 0 72 0 0,-2-1-72 0 0,0-1 0 0 0,-2-1 72 0 0,-2-1-72 0 0,0-1 0 0 0,-2-1 0 0 0,-1 0 0 0 0,-1 1 0 0 0,-2 1 0 0 0,-2 2 0 0 0,0 4 0 0 0,-1 2 0 0 0,0 3 0 0 0,-1 3 0 0 0,0 3 0 0 0,-1 2 0 0 0,0 4 0 0 0,-1 1 0 0 0,1 2-72 0 0,-2 3 72 0 0,0 1 0 0 0,0 1-72 0 0,-1 2 72 0 0,0 2 0 0 0,-1 3-72 0 0,0 2 72 0 0,1 3 0 0 0,0 1-72 0 0,0 2 72 0 0,2 2 0 0 0,1 1-72 0 0,2 1 72 0 0,1 1 0 0 0,2 1 0 0 0,1 0 0 0 0,2 0 0 0 0,2 1 0 0 0,2 1 0 0 0,2-1 0 0 0,1 1 0 0 0,1-1 0 0 0,2 0 0 0 0,1-2 0 0 0,2 1 0 0 0,2-1 0 0 0,0-3 0 0 0,2-2 0 0 0,1-4 0 0 0,1-3 0 0 0,-2-5 0 0 0,1-2 0 0 0,-2-2 0 0 0,0-2 0 0 0,0-2 0 0 0,0-1 0 0 0,2-2 64 0 0,0-1-64 0 0,1-1 64 0 0,0-2-64 0 0,0-2 0 0 0,0-1 72 0 0,-2-2-72 0 0,0-2 0 0 0,-1-2 72 0 0,-2-1-72 0 0,-1-2 0 0 0,-3-2 72 0 0,-1 0-72 0 0,-2-3 0 0 0,-2 0 72 0 0,-2-1-72 0 0,0 0 0 0 0,-2-1 0 0 0,-1-1 64 0 0,-2-3-64 0 0,-1-1 0 0 0,0 0 0 0 0,-2 0 0 0 0,0 2 0 0 0,-1 2 0 0 0,-1 3 0 0 0,1 1 0 0 0,0 3 0 0 0,-1 3 0 0 0,-1 2 0 0 0,1 3 0 0 0,0 2 0 0 0,1 3 0 0 0,-1 2 0 0 0,1 1 0 0 0,0 3 0 0 0,0 1 0 0 0,1 2 0 0 0,1 1 0 0 0,0 3-72 0 0,0 1 72 0 0,2 3 0 0 0,0 1 0 0 0,1 3 0 0 0,0 1-64 0 0,2 3 64 0 0,0 2 0 0 0,1 2 0 0 0,1 2 0 0 0,0 1-64 0 0,1 4 64 0 0,2 0 0 0 0,0 0 0 0 0,0 1 0 0 0,2 0 0 0 0,0 0 0 0 0,1 0 0 0 0,0-1 0 0 0,0 0 0 0 0,0-3 0 0 0,1 0 0 0 0,1-2 0 0 0,-1-1 0 0 0,1-2 0 0 0,-1-1 0 0 0,1-2 0 0 0,-1-1 0 0 0,0-3 0 0 0,1-2 0 0 0,-1-1 0 0 0,0-3 0 0 0,0-1 0 0 0,0-2 0 0 0,-1-2 0 0 0,0-2 0 0 0,1-2 0 0 0,-1-2 64 0 0,0-2-64 0 0,1-2 0 0 0,-1-2 96 0 0,-1-3-32 0 0,1-3-64 0 0,-2-2 96 0 0,1-1-96 0 0,-2-2 72 0 0,0-2-72 0 0,-1-1 64 0 0,-2-2-64 0 0,0-2 0 0 0,-2-3 72 0 0,-2-2-72 0 0,-1-2 0 0 0,-2-3 64 0 0,-2-1-64 0 0,-1 0 0 0 0,0 0 0 0 0,-1 2 0 0 0,0 3 0 0 0,0 2 0 0 0,0 5 0 0 0,0 3 0 0 0,-1 5 0 0 0,2 4 0 0 0,0 3 0 0 0,0 3 0 0 0,3 4 0 0 0,0 2 0 0 0,1 2 0 0 0,1 3-64 0 0,1 2 64 0 0,0 1 0 0 0,1 1 0 0 0,0 3-64 0 0,0 2 64 0 0,1 2 0 0 0,-1 3 0 0 0,2 2-64 0 0,0 2 64 0 0,0 3 0 0 0,2 3 0 0 0,0 2-80 0 0,1 2 80 0 0,1 0 0 0 0,2 1 0 0 0,2 8 0 0 0,3 2 0 0 0,2 0 0 0 0,0-3 0 0 0,2-3 0 0 0,0-3 0 0 0,1-4 0 0 0,-1-4 0 0 0,-1-4 0 0 0,0-3 0 0 0,1-3 0 0 0,-2-2 0 0 0,2-3 0 0 0,-1-2 0 0 0,1-3 0 0 0,0-2 0 0 0,-1-3 0 0 0,-1-2 0 0 0,-2-2 0 0 0,1-3 72 0 0,-2-1-72 0 0,1-1 64 0 0,1-2-64 0 0,-1-1 80 0 0,-1-3-80 0 0,-1-1 80 0 0,-1-3-80 0 0,0-4 96 0 0,-2-1-96 0 0,-1-2 96 0 0,0-3-96 0 0,-2-3 0 0 0,-1-1 0 0 0,-1-2 64 0 0,-1-2-64 0 0,-1-3 0 0 0,-2-1 0 0 0,-2-2 64 0 0,-1 1-64 0 0,-2 2 0 0 0,-2 3 0 0 0,0 4 0 0 0,1 5 0 0 0,1 4 0 0 0,0 6 0 0 0,0 5 0 0 0,1 4 0 0 0,1 4 0 0 0,-1 4 0 0 0,0 3 0 0 0,1 4-80 0 0,0 2 80 0 0,1 5 0 0 0,0 2-72 0 0,1 3 72 0 0,1 1 0 0 0,1 3-72 0 0,0 3 72 0 0,2 2 0 0 0,1 2 0 0 0,1 3 0 0 0,2 2 0 0 0,1 1-72 0 0,2 1 72 0 0,1 1 0 0 0,1-1 0 0 0,0-1 0 0 0,2-3 0 0 0,1-2 0 0 0,1-2 0 0 0,0-2 0 0 0,-1-2 0 0 0,1-3 0 0 0,-1-2 0 0 0,0-4 0 0 0,0-2 0 0 0,0-3 0 0 0,-1-3 0 0 0,-1-1 0 0 0,0-3 0 0 0,-1-2 0 0 0,-1-2 0 0 0,-2-2 0 0 0,1-1 0 0 0,-1-2 64 0 0,0-2-64 0 0,0-2 0 0 0,0-2 0 0 0,0-2 0 0 0,0-1 0 0 0,0-1 64 0 0,-1-1-64 0 0,-1-2 0 0 0,0 0 72 0 0,-1-2-72 0 0,-1-2 0 0 0,-1-2 0 0 0,-1-1 0 0 0,0-2 0 0 0,-1 0 0 0 0,-1-1 0 0 0,-1 1 0 0 0,0 1-72 0 0,0 2-32 0 0,0 2-8 0 0,-2 3 0 0 0,1 3 16 0 0,-2 4 8 0 0,1 5 0 0 0,-1 3 0 0 0,0 5 88 0 0,1 3-96 0 0,0 3 96 0 0,0 3-96 0 0,1 2 96 0 0,1 3-96 0 0,0 3 96 0 0,1 3-96 0 0,2 2 96 0 0,0 3 0 0 0,2 1-72 0 0,0 2 72 0 0,1 2 0 0 0,0 1 0 0 0,2-1 0 0 0,0-1 0 0 0,1 1 0 0 0,2 0 0 0 0,2 1 0 0 0,2 0 0 0 0,0 2 0 0 0,1-1 0 0 0,1 0 0 0 0,-2 0 0 0 0,0 0-80 0 0,-1 0-32 0 0,-2 1-8 0 0,-1 6-12088 0 0,-2-4 3633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16:19.928"/>
    </inkml:context>
    <inkml:brush xml:id="br0">
      <inkml:brushProperty name="width" value="0.35" units="cm"/>
      <inkml:brushProperty name="height" value="2.1" units="cm"/>
      <inkml:brushProperty name="color" value="#33CCFF"/>
      <inkml:brushProperty name="inkEffects" value="pencil"/>
    </inkml:brush>
  </inkml:definitions>
  <inkml:trace contextRef="#ctx0" brushRef="#br0">1 71 1839 262592 46360,'1'-6'176'0'0,"4"-6"-176"0"0,0-2 0 0 0,1 0 288 0 0,-1 3 32 0 0,-1 3 0 0 0,-2 3-3263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16:21.979"/>
    </inkml:context>
    <inkml:brush xml:id="br0">
      <inkml:brushProperty name="width" value="0.35" units="cm"/>
      <inkml:brushProperty name="height" value="2.1" units="cm"/>
      <inkml:brushProperty name="color" value="#33CCFF"/>
      <inkml:brushProperty name="inkEffects" value="pencil"/>
    </inkml:brush>
  </inkml:definitions>
  <inkml:trace contextRef="#ctx0" brushRef="#br0">1399 146 3967 263499 47466,'-10'-1'392'0'0,"-4"-1"-392"0"0,-1 1 448 0 0,-1 0 56 0 0,0 0 8 0 0,-4 0 0 0 0,-5 2-216 0 0,-4 0-40 0 0,-3 0 0 0 0,-2 1-8 0 0,1 1-48 0 0,1 1-8 0 0,0 1 0 0 0,0 0 0 0 0,2 2 0 0 0,0 0-8 0 0,1 1 0 0 0,0 1 0 0 0,0 0-8 0 0,-1 0 0 0 0,0 0 0 0 0,-2-1 0 0 0,-1 2-8 0 0,0 0 0 0 0,0 0 0 0 0,-1-1 0 0 0,-1 0 8 0 0,0-1 0 0 0,1-1 0 0 0,0 0 0 0 0,1-1-40 0 0,0-1-8 0 0,0-1 0 0 0,0 0 0 0 0,0 0 0 0 0,0-2 0 0 0,3 1 0 0 0,1-1 0 0 0,2 0 40 0 0,1-2 8 0 0,2 0 0 0 0,1-2 0 0 0,1 0 32 0 0,2-1 8 0 0,1-1 0 0 0,1-1 0 0 0,2 0 40 0 0,1-2 16 0 0,1 0 0 0 0,2-1 0 0 0,2 0-48 0 0,1 0-16 0 0,1 0 0 0 0,0 1 0 0 0,2 0-32 0 0,1 0-8 0 0,0 1 0 0 0,2 0 0 0 0,2 1 16 0 0,0-1 0 0 0,3 1 0 0 0,0 0 0 0 0,1 1-80 0 0,0 0-8 0 0,2 0-8 0 0,0 1 0 0 0,2 0-88 0 0,2 1 0 0 0,1-1 72 0 0,2 0-72 0 0,0 0 488 0 0,3-1 64 0 0,0 0 16 0 0,6 0-224 0 0,17-3-1544 0 0,8 2 1200 0 0,-1 0 72 0 0,-2 2-8 0 0,-5 2-64 0 0,-2 1 64 0 0,-3 2-64 0 0,-2 1 64 0 0,-1 1-64 0 0,2 0 0 0 0,0 1 0 0 0,2 1 0 0 0,1-1 0 0 0,1-1 0 0 0,2 1 72 0 0,2-1-72 0 0,0-1 64 0 0,2 0-64 0 0,0 0 80 0 0,2-1-80 0 0,1 0 96 0 0,1-1-24 0 0,2 1-8 0 0,1-1 0 0 0,0-1 0 0 0,0 0 0 0 0,1 0 0 0 0,0-1 0 0 0,-1-1 24 0 0,-1 0 0 0 0,0 0 0 0 0,1-1 0 0 0,-1 1 8 0 0,0-1 0 0 0,0 0 0 0 0,1-2 0 0 0,-1 0-24 0 0,1 0 0 0 0,1-1 0 0 0,2 0 0 0 0,-1-1 0 0 0,-1 0 0 0 0,-2 0 0 0 0,-2-1 0 0 0,-4 0-72 0 0,-4 1 96 0 0,-3 0-96 0 0,-3 0 96 0 0,-4 0-96 0 0,-2 1 0 0 0,-2 1 72 0 0,0 1-72 0 0,-3 0 64 0 0,-3 1-64 0 0,-4 0 0 0 0,-2 2 0 0 0,-4 0 72 0 0,-2 1-72 0 0,-3 0 0 0 0,-2 0 64 0 0,-1 1-64 0 0,-2-1 0 0 0,-1 1 0 0 0,-2-1 64 0 0,-1 0-64 0 0,-2 1 72 0 0,-2-1-72 0 0,-1 1 0 0 0,-3 0 64 0 0,-3 0-64 0 0,-2 0 0 0 0,-3 0 0 0 0,-2 0 64 0 0,-3 0-64 0 0,-2-1 0 0 0,-3 0 64 0 0,-2 1-64 0 0,-2 0 0 0 0,-1 0 72 0 0,-2 0-72 0 0,-2 1 0 0 0,-3 0 0 0 0,-3 0 64 0 0,-2 1-64 0 0,-1 1 0 0 0,-1 0 0 0 0,0 1 0 0 0,-2 3 0 0 0,0 0 64 0 0,-2 0-64 0 0,1 1 0 0 0,0 1 0 0 0,-1-2 0 0 0,1 1 64 0 0,0 0-64 0 0,1-1 0 0 0,3-1 0 0 0,0-1 0 0 0,2 0 64 0 0,0-1-64 0 0,1 0 0 0 0,0 0 0 0 0,0-1 0 0 0,1 0 0 0 0,0 1 0 0 0,0 0 0 0 0,0-1 0 0 0,1 0 0 0 0,1-1 0 0 0,1 0 0 0 0,2-1 0 0 0,0-1 0 0 0,2-1 0 0 0,2-1 0 0 0,1 0 0 0 0,3 0 0 0 0,3 0 0 0 0,2 0 0 0 0,3 2 0 0 0,2-1 0 0 0,2 0 0 0 0,3 1 0 0 0,2 1 0 0 0,2-1 0 0 0,2 2 0 0 0,2-1 0 0 0,1 1 0 0 0,1 0 0 0 0,3 1 0 0 0,1 0 0 0 0,3 1 0 0 0,2-1 0 0 0,2 1 0 0 0,2-1 0 0 0,2 1 0 0 0,3 0 0 0 0,2 0 64 0 0,3 0-64 0 0,2 0 0 0 0,4-1 0 0 0,4 1 0 0 0,3-1 0 0 0,3-1 0 0 0,4 1 64 0 0,3-2-64 0 0,3 0 0 0 0,3-1 64 0 0,2-1-64 0 0,1-1 0 0 0,2 0 0 0 0,1-2 0 0 0,2 1 0 0 0,2-2 0 0 0,0 1 0 0 0,1 0 0 0 0,1-1 0 0 0,0 0 0 0 0,1 0 0 0 0,0 0 0 0 0,0 0 0 0 0,-2 1 0 0 0,-1-1 0 0 0,0 0 0 0 0,-1 0 0 0 0,1-1 64 0 0,0-1-64 0 0,-1-2 0 0 0,-1-1 0 0 0,-2 0 0 0 0,-2-1 0 0 0,-1 1 0 0 0,-1 0 0 0 0,-1-1 0 0 0,0 1 64 0 0,-1 0-64 0 0,-3 1 0 0 0,-3-1 0 0 0,-3 2 72 0 0,-3 0-72 0 0,-3 1 0 0 0,-3 0 72 0 0,-2 1-72 0 0,-4 0 0 0 0,-2 0 64 0 0,-4 1-64 0 0,-3 0 0 0 0,-3 1 0 0 0,-4 0 0 0 0,-2 0 64 0 0,-2 0-64 0 0,-3 0 0 0 0,-2 0 80 0 0,-3 0-80 0 0,-2-1 64 0 0,-4 1-64 0 0,-2-1 0 0 0,-2 1 0 0 0,-4-1 0 0 0,-1 0 0 0 0,-3 0 0 0 0,-3 0 64 0 0,-2 0-64 0 0,-3-1 0 0 0,-1 0 0 0 0,-1 0 0 0 0,-1 1 64 0 0,-1 1-64 0 0,-1 0 0 0 0,-1 2 0 0 0,-3 0 0 0 0,-3 2 0 0 0,-4 1 0 0 0,-4 1 0 0 0,-2 2 0 0 0,-3 1 64 0 0,-2 0-64 0 0,0 1 0 0 0,1-1 0 0 0,1 0 0 0 0,4 0 0 0 0,4-1 0 0 0,3 0 0 0 0,1 0 0 0 0,1 2 0 0 0,0 1 0 0 0,0 0 0 0 0,2 1 0 0 0,0 0 0 0 0,1 1 0 0 0,2 1 0 0 0,2 0 0 0 0,2 0 0 0 0,3 1 0 0 0,3-1 0 0 0,2 1 0 0 0,2-2 0 0 0,2-1 0 0 0,3-1 0 0 0,2 0 0 0 0,4-2 0 0 0,2 0 0 0 0,4-1 0 0 0,2-1 0 0 0,4 0 0 0 0,3 0 0 0 0,2-1 0 0 0,6 1 0 0 0,5 0 0 0 0,4 0 0 0 0,3 0 0 0 0,2 0 0 0 0,3 0 0 0 0,1 0 0 0 0,2 0 0 0 0,3-1 0 0 0,2 1 0 0 0,3 0 0 0 0,1-1 0 0 0,3-1 0 0 0,2-1 0 0 0,1 0 0 0 0,2-1 0 0 0,1-1 0 0 0,3-2 0 0 0,3-1 0 0 0,3 0 0 0 0,1 0 0 0 0,-1-1 0 0 0,2-1 64 0 0,1 0-64 0 0,0-2 0 0 0,2-1 0 0 0,1-2 0 0 0,0-1 0 0 0,-1-2 0 0 0,-2 0 0 0 0,-2 0 0 0 0,-2 0 64 0 0,-1-2-64 0 0,-1 0 0 0 0,0 0 0 0 0,-1 0 0 0 0,-3-1 0 0 0,-3 0 0 0 0,-4 1 0 0 0,-5 0 0 0 0,-5 2 0 0 0,-4 1 0 0 0,-5 3 0 0 0,-4 1 0 0 0,-5 1 0 0 0,-4 2 0 0 0,-4 0 0 0 0,-4 1 0 0 0,-5 1 0 0 0,-4 1 0 0 0,-4 0 0 0 0,-6 2 0 0 0,-3 0 0 0 0,-5 1 0 0 0,-5 0 0 0 0,-7 0 0 0 0,-6 2-144 0 0,-8 1 32 0 0,-8 4 8 0 0,-8 2 0 0 0,-7 5-56 0 0,-6 3-16 0 0,-5 3 0 0 0,-4 3 0 0 0,-1 1 16 0 0,2 0 8 0 0,5-2 0 0 0,-6 5-312 0 0,-8 8-232 0 0,-4 6-832 0 0,1 8-1192 0 0,19-6-12887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20:17.488"/>
    </inkml:context>
    <inkml:brush xml:id="br0">
      <inkml:brushProperty name="width" value="0.1" units="cm"/>
      <inkml:brushProperty name="height" value="0.1" units="cm"/>
      <inkml:brushProperty name="color" value="#F4F91B"/>
    </inkml:brush>
  </inkml:definitions>
  <inkml:trace contextRef="#ctx0" brushRef="#br0">9254 1372 1375 0 0,'3'-2'187'0'0,"0"0"-1"0"0,0 0 1 0 0,0 0-1 0 0,1 1 1 0 0,-1-1-1 0 0,0 1 1 0 0,1 0-1 0 0,-1 0 1 0 0,1 0-1 0 0,-1 0 1 0 0,1 1-1 0 0,-1-1 0 0 0,1 1 1 0 0,0 0-1 0 0,-1 0 1 0 0,7 1-1 0 0,-3-1-43 0 0,0 0 0 0 0,0 0 0 0 0,12-3 0 0 0,8 2 683 0 0,-24 2-682 0 0,0-1 0 0 0,1 0 0 0 0,-1 0 0 0 0,1-1 0 0 0,-1 1 0 0 0,5-2 0 0 0,-131 28 4391 0 0,107-23-4237 0 0,9-1-181 0 0,0-1 1 0 0,0 0-1 0 0,0 0 0 0 0,0-1 0 0 0,0 0 1 0 0,0 0-1 0 0,0 0 0 0 0,-9-3 0 0 0,5 2 61 0 0,0 0 0 0 0,0 0 0 0 0,-1 1 0 0 0,1 0-1 0 0,-14 3 1 0 0,16-2-101 0 0,-13 2 99 0 0,1 1-1 0 0,-24 8 0 0 0,16-3-106 0 0,-16 1 17 0 0,23-6-33 0 0,-38 14 0 0 0,40-11 15 0 0,-27 5-1 0 0,18-4-2 0 0,6-2-24 0 0,9-2 6 0 0,-1 0 0 0 0,-18 2-1 0 0,2 1 67 0 0,27-5-65 0 0,-1-1 0 0 0,0 0 0 0 0,0 0 0 0 0,0 0 0 0 0,-5 0-1 0 0,8-2-35 0 0,0 1-1 0 0,0 0 0 0 0,0 0 1 0 0,-1-1-1 0 0,1 0 0 0 0,0 1 0 0 0,1-1 1 0 0,-1 0-1 0 0,0 0 0 0 0,0 0 1 0 0,0 0-1 0 0,0 0 0 0 0,1 0 0 0 0,-1 0 1 0 0,0-1-1 0 0,-1-1 0 0 0,-4-3 61 0 0,0 0 0 0 0,-1 1-1 0 0,0 0 1 0 0,0 0 0 0 0,-11-5-1 0 0,-13-6-77 0 0,12 5 133 0 0,-34-12 0 0 0,50 21-125 0 0,-66-20 2398 0 0,62 21-2379 0 0,0 0 0 0 0,-1 0 0 0 0,1 1 0 0 0,0 0 0 0 0,0 1 0 0 0,0 0 0 0 0,0 0 0 0 0,-1 1 0 0 0,-8 2 0 0 0,5-1-5 0 0,0 0-1 0 0,0-1 1 0 0,-17 1-1 0 0,-15-1 46 0 0,28-1-14 0 0,0-1-1 0 0,-28-2 0 0 0,22 1-387 0 0,-32 0-1 0 0,34 2-22 0 0,-40-5 1 0 0,34 2 520 0 0,1 0 1 0 0,-46 5-1 0 0,6 0 21 0 0,26-3 140 0 0,-73 11-1 0 0,41-3-253 0 0,45-4 18 0 0,1 1-1 0 0,-50 17 1 0 0,64-18-55 0 0,0 0 0 0 0,-1-1 0 0 0,0 0-1 0 0,0-1 1 0 0,0 0 0 0 0,0-1 0 0 0,0-1 0 0 0,-17 0 0 0 0,-108-4 432 0 0,119 4-413 0 0,-256-2 71 0 0,244 3-117 0 0,17 0 0 0 0,0-1 0 0 0,-14-1 0 0 0,20 0-3 0 0,3 0 11 0 0,-1 0-1 0 0,0 1 1 0 0,0 0-1 0 0,1 0 0 0 0,-1 0 1 0 0,0 0-1 0 0,0 1 1 0 0,-8 2-1 0 0,-1 0 6 0 0,-1 0 0 0 0,0-1 0 0 0,0 0-1 0 0,-17-1 1 0 0,19 0-13 0 0,-1 1 0 0 0,1 0 0 0 0,-13 5 0 0 0,19-6 0 0 0,-24 9 0 0 0,19-6 0 0 0,-1 0 0 0 0,-17 2 0 0 0,-137 7 0 0 0,61-12 54 0 0,95-1-45 0 0,6 0-9 0 0,1-1 0 0 0,0 2 0 0 0,0-1 0 0 0,0 0 1 0 0,-1 1-1 0 0,1 0 0 0 0,-7 2 0 0 0,0 0 0 0 0,-1 0 0 0 0,1 0 0 0 0,-24 1 0 0 0,10-1 0 0 0,-20 7 0 0 0,-51 6 0 0 0,73-12 0 0 0,1 1 0 0 0,-24 8 0 0 0,39-12 0 0 0,0 1 0 0 0,-1-1 0 0 0,1-1 0 0 0,0 1 0 0 0,0-1 0 0 0,-13-2 0 0 0,-7 1 0 0 0,-6 3 1 0 0,21-1 15 0 0,0-1 0 0 0,0 0-1 0 0,-23-3 1 0 0,25 2-16 0 0,0 0 0 0 0,-1 1 0 0 0,1 0 0 0 0,-1 0 0 0 0,1 1 0 0 0,0 1 0 0 0,0-1 0 0 0,-16 6 0 0 0,21-6 0 0 0,1 1 0 0 0,0-1 0 0 0,0-1 0 0 0,-1 1 0 0 0,1-1 0 0 0,-1 1 0 0 0,1-1 0 0 0,0 0 0 0 0,-1-1 0 0 0,1 1 0 0 0,0-1 0 0 0,-1 0 0 0 0,1 0 0 0 0,0 0 0 0 0,0-1 0 0 0,0 0 0 0 0,-5-2 0 0 0,2 1 15 0 0,-1 1-1 0 0,1 0 0 0 0,-1 0 1 0 0,1 0-1 0 0,-1 1 0 0 0,1 0 1 0 0,-1 1-1 0 0,0-1 0 0 0,-7 2 1 0 0,14-1-15 0 0,-38-11 64 0 0,35 11-59 0 0,-1-1 0 0 0,1 0-1 0 0,0 1 1 0 0,-1-2 0 0 0,-6-1 0 0 0,7 1 2 0 0,-1 1 1 0 0,1-1 0 0 0,-1 1 0 0 0,1 0-1 0 0,-9 0 1 0 0,1 1 21 0 0,0 1 1 0 0,0 0-1 0 0,-21 4 0 0 0,-6 1-29 0 0,32-5 10 0 0,0 0 0 0 0,0-1 0 0 0,0 0-1 0 0,-11-1 1 0 0,-3 0 5 0 0,17 1-8 0 0,0-1 1 0 0,0 0-1 0 0,1 0 0 0 0,-1 0 1 0 0,0 0-1 0 0,0 0 0 0 0,0-1 1 0 0,1 0-1 0 0,-5-2 0 0 0,-20-8 120 0 0,-6 2-59 0 0,24 6-58 0 0,0 1 0 0 0,0 0 0 0 0,0 1 0 0 0,-1 1 0 0 0,-14-2 0 0 0,-34-4-10 0 0,44 6 0 0 0,1-1 0 0 0,-1 0 0 0 0,-19-6 0 0 0,30 7 0 0 0,-1 1 0 0 0,1 0 0 0 0,-1 0 0 0 0,1 0 0 0 0,0 0 0 0 0,-1 1 0 0 0,1 0 0 0 0,-1 0 0 0 0,-5 2 0 0 0,-23-3 64 0 0,30 0-64 0 0,1 0 0 0 0,-1 0 0 0 0,1 0 0 0 0,-1 0 0 0 0,1 0 0 0 0,0-1 0 0 0,-6 0 0 0 0,-10-2 0 0 0,-1 3 0 0 0,-1 1 0 0 0,-28 5 0 0 0,29-6 0 0 0,17-1 0 0 0,1 1 0 0 0,-1 0 0 0 0,0 0 0 0 0,0 0 0 0 0,0 0 0 0 0,1 0 0 0 0,-1 0 0 0 0,0 0 0 0 0,0 1 0 0 0,0-1 0 0 0,-2 2 0 0 0,-2-1 0 0 0,-1 1 0 0 0,5-1 0 0 0,0 0 0 0 0,0 0 0 0 0,0 0 0 0 0,0-1 0 0 0,0 1 0 0 0,0-1 0 0 0,0 0 0 0 0,0 1 0 0 0,0-1 0 0 0,0 0 0 0 0,0 0 0 0 0,0 0 0 0 0,0-1 0 0 0,0 1 0 0 0,-4-1 0 0 0,-6 0 0 0 0,-5 1 8 0 0,7 0 3 0 0,0 0 0 0 0,-1 0 1 0 0,1-1-1 0 0,-12-2 0 0 0,20 2-11 0 0,-1 1 0 0 0,0 0 0 0 0,1 0 0 0 0,-1 0 0 0 0,1 0 0 0 0,-1 1 0 0 0,1-1 0 0 0,-4 2 0 0 0,3-2 0 0 0,1 1 0 0 0,-1 0 0 0 0,0-1 0 0 0,1 0 0 0 0,-1 0 0 0 0,0 1 0 0 0,1-2 0 0 0,-5 1 0 0 0,-20-2 0 0 0,22 1 5 0 0,0 1 0 0 0,0 0 1 0 0,0 0-1 0 0,0 0 0 0 0,1 1 0 0 0,-1 0 0 0 0,-5 1 0 0 0,-20 2 18 0 0,-71-2-23 0 0,66-4 0 0 0,33 2 0 0 0,-16-4 0 0 0,15 4 15 0 0,0 0-1 0 0,1 0 0 0 0,-1-1 1 0 0,1 1-1 0 0,-1-1 1 0 0,1 0-1 0 0,0 0 0 0 0,-1 0 1 0 0,1 0-1 0 0,-4-2 1 0 0,-12-6 72 0 0,-21-6 179 0 0,4 13-266 0 0,26 2 0 0 0,4 1 0 0 0,0-1 0 0 0,0-1 0 0 0,-1 1 0 0 0,1-1 0 0 0,-8-1 0 0 0,8 1 0 0 0,0 0 0 0 0,-1 0 0 0 0,1 0 0 0 0,-1 1 0 0 0,1 0 0 0 0,-1 0 0 0 0,1 0 0 0 0,-1 1 0 0 0,-6 1 0 0 0,-23 2 0 0 0,-17-2 0 0 0,2-2 64 0 0,37 0-50 0 0,0-1 1 0 0,0 2-1 0 0,0-1 0 0 0,0 2 0 0 0,0 0 0 0 0,1 0 1 0 0,-1 2-1 0 0,-20 6 0 0 0,30-9-14 0 0,-1 0 0 0 0,1-1 0 0 0,0 0 0 0 0,-1 1 0 0 0,1-1 0 0 0,-1-1 0 0 0,1 1 0 0 0,-5-1 0 0 0,-14-1 0 0 0,17 2 1 0 0,-3 0 15 0 0,-1 0 0 0 0,1 0 0 0 0,-1-1 0 0 0,1 0 0 0 0,-1 0-1 0 0,1-1 1 0 0,-16-5 0 0 0,20 5-18 0 0,3 2 3 0 0,1 0-1 0 0,0 0 1 0 0,0 0-1 0 0,0 0 0 0 0,-1 0 1 0 0,1 0-1 0 0,0 0 0 0 0,0 0 1 0 0,0 0-1 0 0,-1-1 0 0 0,1 1 1 0 0,0 0-1 0 0,0 0 1 0 0,0 0-1 0 0,0 0 0 0 0,0 0 1 0 0,-1 0-1 0 0,1-1 0 0 0,0 1 1 0 0,0 0-1 0 0,0 0 0 0 0,0 0 1 0 0,0 0-1 0 0,0-1 1 0 0,0 1-1 0 0,-1 0 0 0 0,1 0 1 0 0,0 0-1 0 0,0-1 0 0 0,0 1 1 0 0,0 0-1 0 0,0 0 0 0 0,0-1 1 0 0,0 1 41 0 0,-15 4-30 0 0,14-4-12 0 0,0 0 0 0 0,1 1 0 0 0,-1-1 0 0 0,0 0 0 0 0,1 0 0 0 0,-1 1 0 0 0,0-1 0 0 0,1 0 0 0 0,-1 0 0 0 0,0 0 0 0 0,1 0 0 0 0,-1 0 0 0 0,0 0 0 0 0,1 0 0 0 0,-1 0-1 0 0,0 0 1 0 0,1 0 0 0 0,-1-1 0 0 0,0 1 0 0 0,1 0 0 0 0,-1 0 0 0 0,0-1 0 0 0,-2 1 7 0 0,0-1-1 0 0,0 1 1 0 0,0 0 0 0 0,0 0-1 0 0,0 0 1 0 0,0 0 0 0 0,-4 1-1 0 0,-13-2 5 0 0,18 1-11 0 0,1 0 0 0 0,-1 0 0 0 0,0-1 0 0 0,1 1 0 0 0,-1 0 0 0 0,1-1 0 0 0,-1 1 0 0 0,1-1 0 0 0,-1 0 0 0 0,-2-1 0 0 0,3 1 0 0 0,0 0 0 0 0,-1 0 0 0 0,1 1 0 0 0,0-1 0 0 0,-1 1 0 0 0,1-1 0 0 0,-1 1 0 0 0,1-1 0 0 0,0 1 0 0 0,-4 0 0 0 0,-2-1 21 0 0,-1 0 0 0 0,1 0 0 0 0,-1-1 0 0 0,-14-4 0 0 0,15 3 4 0 0,0 1-1 0 0,-1 0 1 0 0,1 1 0 0 0,-16-2-1 0 0,-44 4 70 0 0,-97 14 0 0 0,19 11-94 0 0,133-25-1 0 0,1 0 1 0 0,-1-1-1 0 0,0 0 0 0 0,-19-3 0 0 0,-13 0 58 0 0,-6 6-8 0 0,32-1-40 0 0,0-2-1 0 0,-19-1 1 0 0,-10 0 17 0 0,34 2-13 0 0,0-1-1 0 0,-22-4 1 0 0,-8-3 3 0 0,-46-3 0 0 0,70 10-11 0 0,1 0 1 0 0,-1 1-1 0 0,1 0 0 0 0,0 2 1 0 0,-22 5-1 0 0,26-5 10 0 0,0-1-1 0 0,0 0 0 0 0,0-1 1 0 0,-27-2-1 0 0,24 0 5 0 0,0 1 0 0 0,-31 4-1 0 0,30-2 10 0 0,0 0 0 0 0,-19-2-1 0 0,-12 1 18 0 0,-3 0-45 0 0,35-2 0 0 0,-31 3 0 0 0,-28 2 0 0 0,22 0 5 0 0,40-4 10 0 0,-1 1 0 0 0,1 1-1 0 0,-19 4 1 0 0,-8 6-10 0 0,-50 11-16 0 0,77-20 25 0 0,0-1 0 0 0,0-1 0 0 0,-1 0 0 0 0,-21-2 0 0 0,7 0 2 0 0,0 2 0 0 0,0 0-1 0 0,-38 8 1 0 0,-5 0-15 0 0,30-3 44 0 0,24-4-35 0 0,-29 2-1 0 0,-129 1-9 0 0,134-3 0 0 0,-51 9 0 0 0,48-5 0 0 0,36-5 9 0 0,1-1-1 0 0,-1 0 1 0 0,1 0 0 0 0,-1-1-1 0 0,1 0 1 0 0,-1 0 0 0 0,1-1-1 0 0,-14-5 1 0 0,1-1 150 0 0,-39-22 0 0 0,27 9 0 0 0,22 14-137 0 0,1 1 0 0 0,-1 0 0 0 0,0 1-1 0 0,-20-8 1 0 0,26 12-18 0 0,1 0 0 0 0,0 0 1 0 0,0-1-1 0 0,0 1 0 0 0,0-1 0 0 0,0 0 0 0 0,0 0 0 0 0,0-1 0 0 0,0 1 1 0 0,1-1-1 0 0,-1 0 0 0 0,1 0 0 0 0,0 0 0 0 0,0 0 0 0 0,0 0 1 0 0,0-1-1 0 0,-3-6 0 0 0,3 6 1 0 0,-1 0 0 0 0,0 0-1 0 0,1 0 1 0 0,-1 0 0 0 0,-1 1 0 0 0,1 0 0 0 0,0 0 0 0 0,-1 0 0 0 0,-6-3-1 0 0,3 1 1 0 0,-22-20-5 0 0,26 23 0 0 0,1-1 0 0 0,0 0 0 0 0,1-1 0 0 0,-1 1 0 0 0,-3-5 0 0 0,-9-12 0 0 0,12 17 0 0 0,1-1 0 0 0,-1 0 0 0 0,1 1 0 0 0,0-2 0 0 0,0 1 0 0 0,0 0 0 0 0,0 0 0 0 0,-2-9 0 0 0,-6-37 0 0 0,10 40-1 0 0,-1 0 0 0 0,2 0 0 0 0,-1 1 0 0 0,3-15 0 0 0,-1 14 13 0 0,-1 0 0 0 0,0 0-1 0 0,-1-1 1 0 0,0-9-1 0 0,-2-2-5 0 0,3-41 0 0 0,0 46-6 0 0,-1 0 0 0 0,0 0 0 0 0,-1 0-1 0 0,-4-20 1 0 0,-5-4 0 0 0,-3 0 0 0 0,-23-55 0 0 0,26 73 16 0 0,1 0 0 0 0,2-1 0 0 0,-7-32 0 0 0,12 41-16 0 0,0 0 0 0 0,1 0 0 0 0,1-17 0 0 0,0 27 0 0 0,0-1 0 0 0,1 0 0 0 0,0 0 0 0 0,0 0 0 0 0,1 1 0 0 0,0-1 0 0 0,0 1 0 0 0,0-1 0 0 0,1 1 0 0 0,-1 0 0 0 0,4-5 0 0 0,14-15 0 0 0,44-43 0 0 0,-50 53 0 0 0,-9 10 0 0 0,0 0 0 0 0,0 0 0 0 0,0 0 0 0 0,1 1 0 0 0,0 0 0 0 0,0 0 0 0 0,0 0 0 0 0,0 1 0 0 0,0 0 0 0 0,1 0 0 0 0,-1 0 0 0 0,1 1 0 0 0,7-1 0 0 0,9-3 0 0 0,27-9 0 0 0,-27 7 0 0 0,27-5 0 0 0,61-16 0 0 0,-18 3 0 0 0,-69 19 0 0 0,-1 0 0 0 0,0-2 0 0 0,32-18 0 0 0,-35 17 0 0 0,1 0 0 0 0,0 1 0 0 0,0 1 0 0 0,35-7 0 0 0,80 0-48 0 0,-70 9 32 0 0,23-8 16 0 0,-32 4 0 0 0,31-3 0 0 0,160-22 0 0 0,-77 26 0 0 0,-125 7 0 0 0,135-9 0 0 0,-32 11 0 0 0,-120-1 13 0 0,24-3-41 0 0,0 2-1 0 0,94 11 1 0 0,47 15 28 0 0,172 1 0 0 0,-299-22 0 0 0,-7 3 0 0 0,86 20 0 0 0,-22-3 0 0 0,-67-17 0 0 0,0-3 0 0 0,72-5 0 0 0,-115 1 0 0 0,39 2 0 0 0,0 3 0 0 0,78 14 0 0 0,59 5 0 0 0,-22-19 0 0 0,163 9 0 0 0,135 13 0 0 0,-79-25 0 0 0,-329-5 0 0 0,123-4 0 0 0,-33 6 0 0 0,-95 1 0 0 0,89-12 0 0 0,29-1 0 0 0,-143 14 0 0 0,176-4 0 0 0,-154 1 0 0 0,-1-3 0 0 0,54-13 0 0 0,102-23 0 0 0,-189 39 0 0 0,26-2 0 0 0,0 1 0 0 0,1 3 0 0 0,43 3 0 0 0,-4 0 0 0 0,13 0 0 0 0,43 0 0 0 0,-18-9 0 0 0,-18 1 0 0 0,124 7 0 0 0,42 6 0 0 0,-168-12 0 0 0,59-2 0 0 0,-23 16 0 0 0,-31-1 0 0 0,-12-1 0 0 0,-44-3 0 0 0,54-1 0 0 0,-9-8 19 0 0,114-1 831 0 0,-143 9-661 0 0,152 5-1191 0 0,-93-2 1002 0 0,39 1 0 0 0,-149-6-4 0 0,0-1-1 0 0,-1 2 1 0 0,1 0-1 0 0,0 1 1 0 0,-1 0-1 0 0,0 1 1 0 0,15 6-1 0 0,-8-1-4 0 0,1 1 0 0 0,-2 2 0 0 0,29 20 0 0 0,-15-9 9 0 0,-1 3 0 0 0,-1 1 0 0 0,47 50 0 0 0,-68-64 0 0 0,2 0 0 0 0,-1 1 0 0 0,-1-1 0 0 0,0 2 0 0 0,9 19 0 0 0,6 18 0 0 0,-6-15 0 0 0,-2 0 0 0 0,13 45 0 0 0,-30-82 0 0 0,9 33-35 0 0,7 38 1 0 0,-15-59 34 0 0,0 0 1 0 0,0 1 0 0 0,-1-1 0 0 0,-1 0 0 0 0,0 0-1 0 0,-5 21 1 0 0,0-11-1 0 0,-2 0 0 0 0,-1-1 0 0 0,0 0 0 0 0,-1-1 0 0 0,-2 0 0 0 0,0-1 0 0 0,-1 0 0 0 0,-23 26 0 0 0,19-27 9 0 0,-1 0 1 0 0,-1-1-1 0 0,-1-2 1 0 0,0 1-1 0 0,-1-2 0 0 0,-38 19 1 0 0,20-15 462 0 0,0-2 0 0 0,0-2 0 0 0,-50 11 1 0 0,12-5-771 0 0,-134 52-1 0 0,174-55-356 0 0,1 1 0 0 0,0 2 0 0 0,2 1 0 0 0,0 1 0 0 0,-45 40 0 0 0,25-10-4773 0 0,-3 6-1652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20:37.954"/>
    </inkml:context>
    <inkml:brush xml:id="br0">
      <inkml:brushProperty name="width" value="0.1" units="cm"/>
      <inkml:brushProperty name="height" value="0.1" units="cm"/>
      <inkml:brushProperty name="color" value="#F4F91B"/>
    </inkml:brush>
  </inkml:definitions>
  <inkml:trace contextRef="#ctx0" brushRef="#br0">1597 280 1839 0 0,'-1'-2'282'0'0,"0"-1"0"0"0,0 1 0 0 0,0-1 0 0 0,1 1 0 0 0,-1-1 0 0 0,1 1 0 0 0,0-1 0 0 0,0 1 0 0 0,0-1 0 0 0,0 1-1 0 0,0-1 1 0 0,1-3 0 0 0,-1 4-248 0 0,1 0-1 0 0,-1 0 0 0 0,0 0 0 0 0,0 0 1 0 0,0 0-1 0 0,0 0 0 0 0,0 0 1 0 0,0 0-1 0 0,-1 0 0 0 0,1 0 0 0 0,0 0 1 0 0,-1 0-1 0 0,0 0 0 0 0,1 0 1 0 0,-1 0-1 0 0,0 0 0 0 0,-2-2 0 0 0,-9-13 535 0 0,2-1 0 0 0,0 0-1 0 0,-13-29 1 0 0,22 44-509 0 0,-1 0 0 0 0,0 0 0 0 0,0 0-1 0 0,0 0 1 0 0,-1 1 0 0 0,1-1 0 0 0,-1 1 0 0 0,1-1-1 0 0,-1 1 1 0 0,0 0 0 0 0,0 0 0 0 0,0 0 0 0 0,0 1 0 0 0,-4-2-1 0 0,-4-2 126 0 0,-1 0 1 0 0,-20-4-1 0 0,-49-4 785 0 0,-9-4-697 0 0,-8-1 269 0 0,74 17-451 0 0,1 0 0 0 0,-1 2-1 0 0,0 0 1 0 0,-44 10-1 0 0,54-10-26 0 0,0 0-1 0 0,-20-1 1 0 0,24-1-15 0 0,0 1 0 0 0,-1 0 0 0 0,1 1-1 0 0,0 0 1 0 0,0 0 0 0 0,-17 6 0 0 0,-41 21 69 0 0,43-16-117 0 0,18-8 0 0 0,-1 0 0 0 0,1-1 0 0 0,0 0 0 0 0,-16 4 0 0 0,-3 0 192 0 0,-52 20 0 0 0,66-23-131 0 0,-1-1 0 0 0,1 0-1 0 0,-1-1 1 0 0,0-1 0 0 0,0 0-1 0 0,0-1 1 0 0,-18-1 0 0 0,-1 0 13 0 0,20 3-35 0 0,-1 0 0 0 0,0 0 0 0 0,1 1-1 0 0,-1 1 1 0 0,-19 8 0 0 0,12-5-32 0 0,-35 10 82 0 0,41-14-54 0 0,1 0 0 0 0,0 1 0 0 0,0 1 0 0 0,1 0 0 0 0,-1 1-1 0 0,1 0 1 0 0,-11 8 0 0 0,-9 8 98 0 0,24-18-66 0 0,1 1-1 0 0,0 0 1 0 0,0 0-1 0 0,1 0 1 0 0,0 1-1 0 0,-1 0 0 0 0,2 0 1 0 0,-1 0-1 0 0,1 1 1 0 0,-9 14-1 0 0,8-7 81 0 0,0-1-1 0 0,1 1 1 0 0,0 0-1 0 0,2 0 0 0 0,-4 18 1 0 0,-16 127 694 0 0,21-137-718 0 0,3 30 0 0 0,0-31 6 0 0,-4 34 0 0 0,3-48 60 0 0,0 1-1 0 0,0 0 1 0 0,1-1-1 0 0,0 1 1 0 0,0-1-1 0 0,4 13 0 0 0,-2-11 56 0 0,-1 0-1 0 0,0 0 1 0 0,0 16 0 0 0,-1-8-398 0 0,1-1 1 0 0,1 1 0 0 0,0-1 0 0 0,1 1 0 0 0,8 17 0 0 0,8 40-326 0 0,-15-30 505 0 0,-4-28-7 0 0,6 24 0 0 0,15 33 45 0 0,-20-63-64 0 0,0 1 0 0 0,0-1 0 0 0,1 0 0 0 0,1 0 0 0 0,-1 0 0 0 0,2-1 0 0 0,-1 1 0 0 0,1-1 0 0 0,12 15 0 0 0,-12-17 34 0 0,2 1-27 0 0,0 0 1 0 0,0 0 0 0 0,14 11-1 0 0,8 9-3 0 0,-26-24 3 0 0,1 0 0 0 0,0 0-1 0 0,0 0 1 0 0,0 0 0 0 0,1-1-1 0 0,-1 1 1 0 0,1-1 0 0 0,8 4-1 0 0,20 8 17 0 0,-12-5 25 0 0,2-1 0 0 0,-1 0 1 0 0,1-2-1 0 0,46 10 0 0 0,-47-14-37 0 0,0-1 0 0 0,0-1-1 0 0,0-1 1 0 0,1-1 0 0 0,36-6-1 0 0,51-15 47 0 0,-27 7-21 0 0,88-30-1 0 0,-121 27-37 0 0,-23 8 62 0 0,50-12 0 0 0,-58 16-48 0 0,1-1 0 0 0,-1 0 1 0 0,0-1-1 0 0,-1-1 1 0 0,26-17-1 0 0,-32 18 4 0 0,0-1 0 0 0,0 0 0 0 0,-1-1 0 0 0,-1 0 0 0 0,0 0 0 0 0,0-1 0 0 0,-1-1 0 0 0,0 0 0 0 0,-1 0 0 0 0,0 0 0 0 0,7-18 0 0 0,-12 22 31 0 0,-1 1 0 0 0,0-1 0 0 0,-1 0 0 0 0,1 0-1 0 0,-1-10 1 0 0,0 9 11 0 0,0 0 0 0 0,0 0 0 0 0,1 1 0 0 0,4-15 0 0 0,0 8-39 0 0,-2 0 0 0 0,1 0 0 0 0,-2 0-1 0 0,0-1 1 0 0,0-20 0 0 0,-4-79 147 0 0,-1 40-120 0 0,3 49-46 0 0,0 19 0 0 0,0-1 0 0 0,-1 1 0 0 0,0 0 0 0 0,-1-1 0 0 0,-1-7 0 0 0,-1-5 18 0 0,0 0 0 0 0,2 1 0 0 0,0-23 0 0 0,1 37-15 0 0,-4-90 242 0 0,2 81-208 0 0,0 1 0 0 0,-1-1-1 0 0,0 0 1 0 0,-11-23 0 0 0,14 36-40 0 0,0 0-1 0 0,-1 0 1 0 0,1 0-1 0 0,-1 0 1 0 0,1 0-1 0 0,-1 0 0 0 0,0 0 1 0 0,1 0-1 0 0,-1 0 1 0 0,0 0-1 0 0,1 1 1 0 0,-1-1-1 0 0,0 0 1 0 0,0 1-1 0 0,0-1 1 0 0,0 0-1 0 0,0 1 1 0 0,0-1-1 0 0,0 1 0 0 0,0 0 1 0 0,0-1-1 0 0,0 1 1 0 0,0 0-1 0 0,0-1 1 0 0,0 1-1 0 0,0 0 1 0 0,0 0-1 0 0,0 0 1 0 0,0 0-1 0 0,0 0 1 0 0,0 0-1 0 0,0 0 1 0 0,0 0-1 0 0,-1 1 0 0 0,1-1 1 0 0,0 0-1 0 0,0 1 1 0 0,0-1-1 0 0,0 0 1 0 0,0 1-1 0 0,0 0 1 0 0,1-1-1 0 0,-1 1 1 0 0,-1 0-1 0 0,-4 4-947 0 0,0 0-1 0 0,0-1 1 0 0,0 2-1 0 0,1-1 1 0 0,-5 7-1 0 0,-12 17-5428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20:47.048"/>
    </inkml:context>
    <inkml:brush xml:id="br0">
      <inkml:brushProperty name="width" value="0.1" units="cm"/>
      <inkml:brushProperty name="height" value="0.1" units="cm"/>
      <inkml:brushProperty name="color" value="#F4F91B"/>
    </inkml:brush>
  </inkml:definitions>
  <inkml:trace contextRef="#ctx0" brushRef="#br0">76 99 3711 0 0,'-1'-2'55'0'0,"0"0"0"0"0,0 1 0 0 0,0-1-1 0 0,1 0 1 0 0,-1 1 0 0 0,0-1-1 0 0,1 0 1 0 0,-2-3 0 0 0,-1-6 414 0 0,-17-37 1824 0 0,19 46-2222 0 0,0 0 0 0 0,0 1 0 0 0,0-1 0 0 0,-1 1 1 0 0,1 0-1 0 0,0-1 0 0 0,-1 1 0 0 0,1 0 0 0 0,0 0 0 0 0,-1 0 0 0 0,-2-2 0 0 0,4 3-54 0 0,-1-1-1 0 0,1 1 0 0 0,-1 0 1 0 0,1 0-1 0 0,-1-1 0 0 0,1 1 0 0 0,0 0 1 0 0,-1 0-1 0 0,1 0 0 0 0,-1 0 1 0 0,1 0-1 0 0,-1 0 0 0 0,0 0 1 0 0,1 0-1 0 0,-1 0 0 0 0,1 0 1 0 0,-1 0-1 0 0,1 0 0 0 0,-1 0 1 0 0,1 0-1 0 0,-1 0 0 0 0,1 0 0 0 0,-1 0 1 0 0,1 1-1 0 0,-1-1 0 0 0,1 0 1 0 0,0 0-1 0 0,-1 1 0 0 0,1-1 1 0 0,-1 0-1 0 0,1 1 0 0 0,0-1 1 0 0,-1 0-1 0 0,1 1 0 0 0,0-1 0 0 0,-1 1 1 0 0,1-1-1 0 0,-1 1 0 0 0,-4 5 126 0 0,5-6-114 0 0,0 0 0 0 0,-1 0 0 0 0,1 0 1 0 0,0 0-1 0 0,0 1 0 0 0,-1-1 0 0 0,1 0 1 0 0,0 0-1 0 0,0 1 0 0 0,0-1 0 0 0,-1 0 1 0 0,1 0-1 0 0,0 1 0 0 0,0-1 0 0 0,0 0 0 0 0,0 1 1 0 0,0-1-1 0 0,-1 0 0 0 0,1 0 0 0 0,0 1 1 0 0,0-1-1 0 0,0 0 0 0 0,0 1 0 0 0,0-1 0 0 0,0 0 1 0 0,0 1-1 0 0,0-1 0 0 0,0 1 0 0 0,2 0 90 0 0,0 0 0 0 0,-1 0 0 0 0,1 0 0 0 0,0 0 0 0 0,0 0 0 0 0,0 0 0 0 0,0 0 0 0 0,0-1 0 0 0,0 1 0 0 0,0 0 0 0 0,0-1 0 0 0,0 0 0 0 0,0 0 0 0 0,3 1 0 0 0,25 6 479 0 0,-16-2-224 0 0,5 3 262 0 0,-16-6-562 0 0,-1 0 0 0 0,1 1 0 0 0,-1-1 0 0 0,0 1 0 0 0,1-1 0 0 0,-1 1 0 0 0,0 0 0 0 0,-1 0 0 0 0,1-1 0 0 0,2 7 0 0 0,-3-7-32 0 0,0 1 1 0 0,0-1 0 0 0,1 1-1 0 0,-1-1 1 0 0,1 1 0 0 0,-1-1-1 0 0,1 0 1 0 0,0 0 0 0 0,0 0 0 0 0,3 2-1 0 0,-2-2 10 0 0,-1-1-1 0 0,1 0 0 0 0,0 0 1 0 0,-1 0-1 0 0,1 0 1 0 0,0 0-1 0 0,0-1 0 0 0,5 1 1 0 0,-5-1 1 0 0,1 1-1 0 0,-1-1 1 0 0,0 1 0 0 0,1 0 0 0 0,-1 0 0 0 0,0 0-1 0 0,4 2 1 0 0,1 1-19 0 0,1-1-1 0 0,0 1 0 0 0,-1-2 1 0 0,11 3-1 0 0,-2-1-2 0 0,2 2-14 0 0,-1-1 0 0 0,1-1 0 0 0,0-1 0 0 0,-1 0 0 0 0,1-2 0 0 0,1 0 0 0 0,35-3 0 0 0,23-7 76 0 0,-53 7-35 0 0,0-1 1 0 0,-1-1-1 0 0,1-1 1 0 0,32-11-1 0 0,-37 9-18 0 0,-1 2 0 0 0,1 0 0 0 0,31-3 1 0 0,11-2-16 0 0,-43 7-9 0 0,-1 1 0 0 0,0 1-1 0 0,21 1 1 0 0,-17 0-10 0 0,-10 0-5 0 0,15 0 0 0 0,-1-1 0 0 0,34-5 0 0 0,18-5 66 0 0,-42 7 69 0 0,62-16 0 0 0,-73 16-135 0 0,-23 4 1 0 0,1 0 0 0 0,0 0-1 0 0,-1-1 1 0 0,1 1 0 0 0,-1-1-1 0 0,1 1 1 0 0,0-1 0 0 0,-1 0 0 0 0,1 0-1 0 0,-1 0 1 0 0,0 0 0 0 0,1 0-1 0 0,-1-1 1 0 0,3-1 0 0 0,-2 0 32 0 0,-3 2 24 0 0,-1 2-49 0 0,0 0 0 0 0,0 0 0 0 0,-1-1-1 0 0,1 1 1 0 0,0-1 0 0 0,-1 1 0 0 0,1-1 0 0 0,0 0 0 0 0,-1 1 0 0 0,-1-1 0 0 0,-18 3 68 0 0,8-2-69 0 0,0 1-1 0 0,0 0 0 0 0,0 1 1 0 0,0 0-1 0 0,-15 7 0 0 0,9-4 13 0 0,-28 6-1 0 0,-90 10 35 0 0,118-20-38 0 0,0-2 0 0 0,-1 0 0 0 0,-26-4 0 0 0,27 2-11 0 0,-33-3-4 0 0,-116-6 0 0 0,100 10 2 0 0,-48 0-121 0 0,107 2 115 0 0,-3 1 3 0 0,-1-2 0 0 0,1 1 1 0 0,0-1-1 0 0,0-1 0 0 0,0 0 0 0 0,0-1 1 0 0,0 0-1 0 0,-13-5 0 0 0,2 0 6 0 0,0 1 0 0 0,-1 1 0 0 0,-40-4 0 0 0,-31-7-238 0 0,66 13 188 0 0,27 3 42 0 0,0-1 1 0 0,0 1 0 0 0,0 0 0 0 0,0 0 0 0 0,0 1 0 0 0,0-1 0 0 0,1 0 0 0 0,-1 1 0 0 0,0-1 0 0 0,0 1 0 0 0,0 0-1 0 0,0-1 1 0 0,-1 2 0 0 0,2-1 1 0 0,1-1 0 0 0,-1 1 0 0 0,1-1 0 0 0,-1 1 0 0 0,1-1 0 0 0,-1 1 0 0 0,1-1 0 0 0,-1 1 0 0 0,1 0 0 0 0,0-1 0 0 0,-1 1 0 0 0,1 0 0 0 0,0 0 0 0 0,0-1 0 0 0,-1 1 0 0 0,1 0 0 0 0,0-1 0 0 0,0 1 0 0 0,0 0 0 0 0,0 0 0 0 0,0-1 0 0 0,0 1 0 0 0,0 0 0 0 0,0 0 0 0 0,1 1 0 0 0,-1-1-4 0 0,1 0 0 0 0,0 1 1 0 0,0-1-1 0 0,-1 0 0 0 0,1 0 1 0 0,0 0-1 0 0,0 0 0 0 0,0 0 1 0 0,1 0-1 0 0,-1 0 0 0 0,0 0 1 0 0,2 1-1 0 0,5 2-21 0 0,0-1 1 0 0,1 1-1 0 0,12 2 0 0 0,-18-5 24 0 0,27 7 2 0 0,-1-1 0 0 0,1-2 0 0 0,0-1 0 0 0,0-1 0 0 0,53-2 0 0 0,65-18 64 0 0,-36 21-64 0 0,-28 0 0 0 0,67 5 139 0 0,-129-9-115 0 0,0-1 0 0 0,0 0 0 0 0,0-2 0 0 0,-1 0 0 0 0,1-2 0 0 0,-1 0 0 0 0,30-12 0 0 0,-19 10 44 0 0,-26 6-52 0 0,0 0 0 0 0,0 0 1 0 0,0 0-1 0 0,-1-1 0 0 0,1 0 0 0 0,7-4 0 0 0,-7 3-14 0 0,3-3 14 0 0,0 1-1 0 0,0 1 1 0 0,19-7-1 0 0,-20 10-15 0 0,-8 1 0 0 0,1 0 0 0 0,0 0 0 0 0,0 0 0 0 0,0 0 0 0 0,-1 0 0 0 0,1 0 0 0 0,0 0 0 0 0,0 0 0 0 0,-1 0 0 0 0,1-1 0 0 0,0 1 0 0 0,0 0 0 0 0,-1-1 0 0 0,2 0 0 0 0,0 1 0 0 0,-2 1 0 0 0,0-1 0 0 0,1 1 0 0 0,-1-1 0 0 0,1 1 0 0 0,-1 0 0 0 0,0-1 0 0 0,1 1 0 0 0,-1 0 0 0 0,0-1 0 0 0,0 1 0 0 0,0 0 0 0 0,0 0 0 0 0,1-1 0 0 0,-1 1 0 0 0,0 0 0 0 0,0 0 0 0 0,0-1 0 0 0,-1 1 0 0 0,1 0 0 0 0,0-1 0 0 0,0 1 0 0 0,0 0 0 0 0,0 0 0 0 0,-1-1 0 0 0,1 1 0 0 0,0 0 0 0 0,-1-1 0 0 0,1 1 0 0 0,0-1 0 0 0,-1 1 0 0 0,0 0 0 0 0,0 0 0 0 0,1 0 0 0 0,-1 0 0 0 0,0 0 0 0 0,0 0 0 0 0,1 0 0 0 0,-1 0 0 0 0,0 0 0 0 0,0-1 0 0 0,0 1 0 0 0,0 0 0 0 0,0-1 0 0 0,0 1 0 0 0,-1-1 0 0 0,1 1 0 0 0,0-1 0 0 0,-2 1 0 0 0,-28 1 18 0 0,-42 6 0 0 0,-18 3 10 0 0,-125-12 756 0 0,153 0-775 0 0,-114 13 0 0 0,148-10-108 0 0,-53 6-67 0 0,-139 32 0 0 0,200-33-701 0 0,-32 14 1 0 0,18-6-4700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18:34.376"/>
    </inkml:context>
    <inkml:brush xml:id="br0">
      <inkml:brushProperty name="width" value="0.1" units="cm"/>
      <inkml:brushProperty name="height" value="0.1" units="cm"/>
      <inkml:brushProperty name="color" value="#F4F91B"/>
    </inkml:brush>
  </inkml:definitions>
  <inkml:trace contextRef="#ctx0" brushRef="#br0">1315 65 2303 0 0,'0'-1'8'0'0,"0"0"0"0"0,0 1 0 0 0,-1-1 0 0 0,1 1 0 0 0,0-1 0 0 0,0 0 0 0 0,0 1 0 0 0,0-1 0 0 0,0 0 0 0 0,0 1 0 0 0,0-1 0 0 0,0 0-1 0 0,0 1 1 0 0,0-1 0 0 0,0 0 0 0 0,0 1 0 0 0,1-1 0 0 0,-1 1 0 0 0,0-1 0 0 0,0 0 0 0 0,1 1 0 0 0,-1-1 0 0 0,0 1 0 0 0,1-1 0 0 0,-1 1-1 0 0,0-1 1 0 0,1 1 0 0 0,0-2 0 0 0,6-9 2274 0 0,-7 9-2204 0 0,0 1 0 0 0,0 0 0 0 0,0 0 0 0 0,0 0-1 0 0,0 0 1 0 0,-1 0 0 0 0,1 0 0 0 0,0 0 0 0 0,-1 0-1 0 0,1 0 1 0 0,0 0 0 0 0,-1 0 0 0 0,0 0 0 0 0,1 0-1 0 0,-1 0 1 0 0,0 0 0 0 0,1 0 0 0 0,-1 0 0 0 0,0 1-1 0 0,0-1 1 0 0,0 0 0 0 0,1 1 0 0 0,-1-1 0 0 0,0 0-1 0 0,-1 0 1 0 0,0 0 125 0 0,0 0 0 0 0,0 0 0 0 0,1 0 0 0 0,-1 0-1 0 0,0 0 1 0 0,0 0 0 0 0,0 1 0 0 0,0-1 0 0 0,0 0 0 0 0,0 1-1 0 0,0 0 1 0 0,0-1 0 0 0,-4 1 0 0 0,-14 5 388 0 0,-29 12 1 0 0,30-10-350 0 0,-37 8 1 0 0,27-11 225 0 0,-1-1 1 0 0,-55-3-1 0 0,-6 0 508 0 0,20 3-439 0 0,37-3-214 0 0,1 1 0 0 0,-64 13 0 0 0,-36 10 564 0 0,111-22-773 0 0,0-1-1 0 0,-1-1 0 0 0,1-1 1 0 0,-24-3-1 0 0,-170-42 314 0 0,182 37-382 0 0,17 6-393 0 0,0-1-1 0 0,-1 2 1 0 0,1 0-1 0 0,-1 2 1 0 0,-21 1 0 0 0,16 0-5122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18:35.083"/>
    </inkml:context>
    <inkml:brush xml:id="br0">
      <inkml:brushProperty name="width" value="0.1" units="cm"/>
      <inkml:brushProperty name="height" value="0.1" units="cm"/>
      <inkml:brushProperty name="color" value="#F4F91B"/>
    </inkml:brush>
  </inkml:definitions>
  <inkml:trace contextRef="#ctx0" brushRef="#br0">1296 63 1375 0 0,'-4'-2'383'0'0,"0"1"-1"0"0,0 0 1 0 0,0-1-1 0 0,0 2 1 0 0,0-1-1 0 0,0 1 1 0 0,-6-1-1 0 0,5 1-135 0 0,1 0-1 0 0,-1-1 1 0 0,0 0-1 0 0,1 0 1 0 0,-1 0-1 0 0,-6-2 1 0 0,-12-6 1338 0 0,-1 1 0 0 0,-34-7 0 0 0,8 3-502 0 0,40 10-940 0 0,0 1-1 0 0,0 0 0 0 0,1 1 1 0 0,-1 0-1 0 0,0 1 1 0 0,0 0-1 0 0,1 1 0 0 0,-17 4 1 0 0,-20 2 303 0 0,-55 6 284 0 0,-138 11 444 0 0,43-28-714 0 0,163 1-511 0 0,-1 1 0 0 0,0 2 0 0 0,0 1 0 0 0,1 2 0 0 0,-45 11 0 0 0,-25 15-3011 0 0,75-22-1638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18:35.893"/>
    </inkml:context>
    <inkml:brush xml:id="br0">
      <inkml:brushProperty name="width" value="0.1" units="cm"/>
      <inkml:brushProperty name="height" value="0.1" units="cm"/>
      <inkml:brushProperty name="color" value="#F4F91B"/>
    </inkml:brush>
  </inkml:definitions>
  <inkml:trace contextRef="#ctx0" brushRef="#br0">1180 1 1151 0 0,'0'0'4'0'0,"0"0"0"0"0,0 0-1 0 0,0 0 1 0 0,0 0 0 0 0,1 0-1 0 0,-1 0 1 0 0,0 0-1 0 0,0 0 1 0 0,0-1 0 0 0,0 1-1 0 0,0 0 1 0 0,0 0 0 0 0,0 0-1 0 0,1 1 1 0 0,-1-1-1 0 0,0 0 1 0 0,0 0 0 0 0,0 0-1 0 0,0 0 1 0 0,0 0 0 0 0,0 0-1 0 0,0 0 1 0 0,1 0-1 0 0,-1 0 1 0 0,0 0 0 0 0,0 0-1 0 0,0 0 1 0 0,0 0-1 0 0,0 0 1 0 0,0 0 0 0 0,0 0-1 0 0,0 0 1 0 0,0 1 0 0 0,0-1-1 0 0,1 0 1 0 0,-1 0-1 0 0,0 0 1 0 0,0 0 0 0 0,0 0-1 0 0,0 0 1 0 0,0 0 0 0 0,0 1-1 0 0,0-1 1 0 0,0 0-1 0 0,0 0 1 0 0,0 0 0 0 0,0 0-1 0 0,0 0 1 0 0,-5 6 587 0 0,-5 1 450 0 0,4-4-782 0 0,1 1 1 0 0,-1-1 0 0 0,1-1 0 0 0,-1 1-1 0 0,0-1 1 0 0,0 0 0 0 0,0 0-1 0 0,0 0 1 0 0,-1-1 0 0 0,-8 1 0 0 0,-6 1 537 0 0,14-1-361 0 0,-1-2 0 0 0,0 1 0 0 0,0-1-1 0 0,0 0 1 0 0,-9-2 0 0 0,-27 1 636 0 0,28 1-716 0 0,0 0 0 0 0,1-1 0 0 0,-1-1 0 0 0,0-1 1 0 0,-18-5-1 0 0,-35-5 724 0 0,26 9-834 0 0,-76 5 0 0 0,-44 13 557 0 0,80-5-418 0 0,-85-2-1 0 0,154-7-416 0 0,-161-1-4960 0 0,148 2 440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33:41.998"/>
    </inkml:context>
    <inkml:brush xml:id="br0">
      <inkml:brushProperty name="width" value="0.1" units="cm"/>
      <inkml:brushProperty name="height" value="0.1" units="cm"/>
      <inkml:brushProperty name="color" value="#E71224"/>
    </inkml:brush>
  </inkml:definitions>
  <inkml:trace contextRef="#ctx0" brushRef="#br0">1331 56 455 0 0,'-37'-2'2472'0'0,"-61"-11"-1"0"0,-18-1-598 0 0,-92 1-593 0 0,71 7-331 0 0,-58-1 320 0 0,116 7-1050 0 0,-130 3 357 0 0,167 0-830 0 0,1 2 1 0 0,0 2-1 0 0,-44 13 1 0 0,43-7-3538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18:38.527"/>
    </inkml:context>
    <inkml:brush xml:id="br0">
      <inkml:brushProperty name="width" value="0.1" units="cm"/>
      <inkml:brushProperty name="height" value="0.1" units="cm"/>
      <inkml:brushProperty name="color" value="#F4F91B"/>
    </inkml:brush>
  </inkml:definitions>
  <inkml:trace contextRef="#ctx0" brushRef="#br0">923 53 919 0 0,'-1'1'82'0'0,"1"-1"0"0"0,-1 1 0 0 0,0-1 0 0 0,1 0 0 0 0,-1 1-1 0 0,1-1 1 0 0,-1 0 0 0 0,0 0 0 0 0,1 1 0 0 0,-1-1-1 0 0,0 0 1 0 0,1 0 0 0 0,-1 0 0 0 0,0 0 0 0 0,0 0 0 0 0,1 0-1 0 0,-1 0 1 0 0,0 0 0 0 0,1 0 0 0 0,-1 0 0 0 0,0-1 0 0 0,1 1-1 0 0,-1 0 1 0 0,0 0 0 0 0,1-1 0 0 0,-1 1 0 0 0,1 0-1 0 0,-1-1 1 0 0,0 1 0 0 0,0-1 0 0 0,-23-18 3486 0 0,5 3-2465 0 0,15 14-941 0 0,0-1 0 0 0,0 1 0 0 0,-1 0 0 0 0,1 1 0 0 0,-1-1-1 0 0,0 1 1 0 0,1-1 0 0 0,-1 2 0 0 0,0-1 0 0 0,0 0 0 0 0,1 1 0 0 0,-10 0-1 0 0,-55 1 1151 0 0,-50 7 155 0 0,101-8-1286 0 0,-135 11 979 0 0,-73-1-396 0 0,197-10-1097 0 0,0 1 0 0 0,0 1-1 0 0,0 1 1 0 0,-35 9 0 0 0,39-6-4541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18:39.373"/>
    </inkml:context>
    <inkml:brush xml:id="br0">
      <inkml:brushProperty name="width" value="0.1" units="cm"/>
      <inkml:brushProperty name="height" value="0.1" units="cm"/>
      <inkml:brushProperty name="color" value="#F4F91B"/>
    </inkml:brush>
  </inkml:definitions>
  <inkml:trace contextRef="#ctx0" brushRef="#br0">2652 2 5151 0 0,'-38'-1'960'0'0,"-7"1"-77"0"0,1 1 0 0 0,-46 7-1 0 0,62-5-680 0 0,1-1 0 0 0,-29-2 0 0 0,23-1 96 0 0,-136 0 1336 0 0,118 4-1295 0 0,0 2 0 0 0,-97 23 1 0 0,-28 4-120 0 0,50-18 795 0 0,-211-5 0 0 0,-196-67 129 0 0,465 49-1056 0 0,-37-4-29 0 0,-194 3 1 0 0,128 24-4695 0 0,114-3-223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20:56.747"/>
    </inkml:context>
    <inkml:brush xml:id="br0">
      <inkml:brushProperty name="width" value="0.1" units="cm"/>
      <inkml:brushProperty name="height" value="0.1" units="cm"/>
      <inkml:brushProperty name="color" value="#F4F91B"/>
    </inkml:brush>
  </inkml:definitions>
  <inkml:trace contextRef="#ctx0" brushRef="#br0">4 13 919 0 0,'-3'-12'3331'0'0,"4"14"-2494"0"0,1 9-773 0 0,-2-9-64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20:58.678"/>
    </inkml:context>
    <inkml:brush xml:id="br0">
      <inkml:brushProperty name="width" value="0.1" units="cm"/>
      <inkml:brushProperty name="height" value="0.1" units="cm"/>
      <inkml:brushProperty name="color" value="#F4F91B"/>
    </inkml:brush>
  </inkml:definitions>
  <inkml:trace contextRef="#ctx0" brushRef="#br0">1423 4 1375 0 0,'-14'-2'2059'0'0,"-9"0"-1228"0"0,10 5-742 0 0,-1 0 1 0 0,1 1-1 0 0,-19 8 1 0 0,-7 2 266 0 0,-31 12 1012 0 0,34-11-920 0 0,6-2-273 0 0,23-10-106 0 0,-1 1 0 0 0,1-1 0 0 0,-1 0-1 0 0,0 0 1 0 0,0-1 0 0 0,0 0 0 0 0,0-1 0 0 0,0 1 0 0 0,0-2 0 0 0,-11 1-1 0 0,4-3 168 0 0,-6 0 350 0 0,-24-6-1 0 0,39 7-478 0 0,0-1 1 0 0,-1 0-1 0 0,1-1 0 0 0,0 1 1 0 0,0-1-1 0 0,0 0 0 0 0,-10-8 1 0 0,10 6 46 0 0,0 1 1 0 0,0-1-1 0 0,0 2 0 0 0,-1-1 1 0 0,-13-5-1 0 0,11 7-105 0 0,0 1-1 0 0,0 0 0 0 0,-1 0 1 0 0,1 1-1 0 0,-11 1 1 0 0,-23 0-41 0 0,22-3 31 0 0,-1 2 1 0 0,0 1-1 0 0,-31 4 1 0 0,-64 19 345 0 0,106-22-352 0 0,-8 3 25 0 0,-1 0 60 0 0,-34 4-1 0 0,39-9 35 0 0,0 0 0 0 0,-24-4 0 0 0,-16-1 352 0 0,12 3-341 0 0,-66-11 0 0 0,103 12-176 0 0,-1 0 1 0 0,0 1-1 0 0,1 0 1 0 0,-1 0-1 0 0,1 0 1 0 0,-1 1-1 0 0,0 0 1 0 0,1 0-1 0 0,-1 1 1 0 0,1 0-1 0 0,0 0 1 0 0,-1 0-1 0 0,1 1 1 0 0,0 0-1 0 0,-10 7 1 0 0,3 0-170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21:01.439"/>
    </inkml:context>
    <inkml:brush xml:id="br0">
      <inkml:brushProperty name="width" value="0.1" units="cm"/>
      <inkml:brushProperty name="height" value="0.1" units="cm"/>
      <inkml:brushProperty name="color" value="#F4F91B"/>
    </inkml:brush>
  </inkml:definitions>
  <inkml:trace contextRef="#ctx0" brushRef="#br0">1755 1350 455 0 0,'2'2'145'0'0,"1"0"0"0"0,-1 0 0 0 0,1-1 0 0 0,-1 0 0 0 0,1 1 0 0 0,0-1 0 0 0,-1 0 0 0 0,1 0 0 0 0,0 0 0 0 0,0-1 0 0 0,5 1 0 0 0,38 2 1629 0 0,-23-2-920 0 0,42 2 682 0 0,-36-2-1391 0 0,1-3 0 0 0,-1 0 0 0 0,0-2 0 0 0,34-8-1 0 0,-51 9-92 0 0,39-9 237 0 0,-30 6-55 0 0,1 1 1 0 0,22-2-1 0 0,-19 4-176 0 0,-16 2-21 0 0,0 0 0 0 0,18 0 0 0 0,-24 1-34 0 0,0 1 0 0 0,0-1 1 0 0,0 1-1 0 0,0-1 0 0 0,0 1 0 0 0,0 0 1 0 0,0 1-1 0 0,-1-1 0 0 0,1 0 0 0 0,0 1 1 0 0,-1-1-1 0 0,5 4 0 0 0,11 10 48 0 0,0-2 0 0 0,1 0 0 0 0,0-2 0 0 0,1 0 0 0 0,0-1 0 0 0,38 13 0 0 0,-48-20 20 0 0,2 0-1 0 0,-1-1 0 0 0,0 0 0 0 0,0-1 0 0 0,0-1 0 0 0,1 0 0 0 0,-1 0 1 0 0,0-1-1 0 0,1 0 0 0 0,-1-1 0 0 0,0 0 0 0 0,12-5 0 0 0,-2 1 150 0 0,0 0-1 0 0,0 2 0 0 0,23-2 1 0 0,-19 2-164 0 0,1-1 0 0 0,45-15 1 0 0,-57 16-53 0 0,8-1 80 0 0,0 0-1 0 0,1 2 1 0 0,-1 0-1 0 0,1 2 1 0 0,26 1-1 0 0,-49 0-83 0 0,23 0 166 0 0,0-2-1 0 0,0 0 0 0 0,0-2 1 0 0,-1 0-1 0 0,27-10 0 0 0,-47 14-154 0 0,-1-1 0 0 0,0 0 0 0 0,1 1 0 0 0,-1-1 0 0 0,0 0-1 0 0,1 0 1 0 0,-1 0 0 0 0,0 0 0 0 0,0 0 0 0 0,0 0 0 0 0,0-1 0 0 0,0 1 0 0 0,0 0-1 0 0,0 0 1 0 0,0-2 0 0 0,0 1 16 0 0,0 1 0 0 0,0-1-1 0 0,0 1 1 0 0,0-1 0 0 0,0 1 0 0 0,0 0-1 0 0,0 0 1 0 0,1 0 0 0 0,0-1 0 0 0,12-15 365 0 0,-5 6-51 0 0,-7 9-329 0 0,1-3 120 0 0,-10-1-59 0 0,6 5-69 0 0,1 1-1 0 0,-1-1 0 0 0,1 1 0 0 0,-1-1 0 0 0,1 1 1 0 0,-1-1-1 0 0,1 0 0 0 0,-1 1 0 0 0,1-1 1 0 0,-1 0-1 0 0,1 0 0 0 0,0 1 0 0 0,-1-1 0 0 0,1 0 1 0 0,0 1-1 0 0,0-1 0 0 0,0 0 0 0 0,-1 0 1 0 0,1 0-1 0 0,0 1 0 0 0,0-1 0 0 0,0 0 0 0 0,0 0 1 0 0,0 0-1 0 0,1 1 0 0 0,-1-1 0 0 0,0 0 0 0 0,0 0 1 0 0,0 1-1 0 0,1-1 0 0 0,-1-1 0 0 0,14-30 215 0 0,-7 18-59 0 0,28-55 503 0 0,-24 48-501 0 0,-8 15-104 0 0,0 1 0 0 0,0-1 0 0 0,-1 0 0 0 0,0 0 0 0 0,2-7 1 0 0,0 0 9 0 0,0 0 0 0 0,0 0 0 0 0,1 0 0 0 0,1 1 0 0 0,13-20 0 0 0,-18 30-67 0 0,5-11 82 0 0,0-1 0 0 0,0 0-1 0 0,-1 1 1 0 0,5-27 0 0 0,-1 3 23 0 0,11-12 123 0 0,-16 43-196 0 0,0-1 1 0 0,-1 0-1 0 0,-1 0 1 0 0,1 0-1 0 0,-1 0 0 0 0,0 0 1 0 0,0-1-1 0 0,-1 1 1 0 0,0 0-1 0 0,-1-1 0 0 0,1-9 1 0 0,-13-44 131 0 0,8 47-119 0 0,1-1 1 0 0,1 0 0 0 0,0 0-1 0 0,0-24 1 0 0,3 26-20 0 0,-2 0 1 0 0,1 1-1 0 0,-2-1 1 0 0,0 0-1 0 0,0 1 1 0 0,-1 0-1 0 0,-1 0 1 0 0,0 0-1 0 0,0 0 1 0 0,-1 0-1 0 0,-1 1 1 0 0,0 0-1 0 0,-1 0 1 0 0,-9-12-1 0 0,6 12 7 0 0,0 1 0 0 0,-1 0-1 0 0,-1 1 1 0 0,1 0-1 0 0,-19-10 1 0 0,-16-13 27 0 0,24 17-62 0 0,-37-20 0 0 0,11 7 60 0 0,44 26-46 0 0,-90-50 274 0 0,82 46-254 0 0,0 2-1 0 0,0 0 1 0 0,0 0 0 0 0,-1 1-1 0 0,1 0 1 0 0,-19 0 0 0 0,-57 0-20 0 0,-54-5-14 0 0,17-10 2 0 0,-158-1 0 0 0,180 16 24 0 0,-43 2 16 0 0,94 3-40 0 0,3 1 0 0 0,0-3 0 0 0,-97-10 0 0 0,107 4 0 0 0,0 2 0 0 0,-67 3 0 0 0,-76 15 0 0 0,8 1 0 0 0,127-16 0 0 0,-49-5 0 0 0,55 2 0 0 0,-78 2 0 0 0,-72 12 0 0 0,94-7 0 0 0,-33 3 0 0 0,114-5-34 0 0,-213 30-25 0 0,183-21-787 0 0,0 1-1 0 0,-84 32 0 0 0,66-15-4888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22:16.892"/>
    </inkml:context>
    <inkml:brush xml:id="br0">
      <inkml:brushProperty name="width" value="0.1" units="cm"/>
      <inkml:brushProperty name="height" value="0.1" units="cm"/>
      <inkml:brushProperty name="color" value="#F4F91B"/>
    </inkml:brush>
  </inkml:definitions>
  <inkml:trace contextRef="#ctx0" brushRef="#br0">335 1477 2183 0 0,'-23'-32'3744'0'0,"27"43"-1528"0"0,6 14-1011 0 0,-10-24-1163 0 0,1 0-1 0 0,0 0 0 0 0,0 0 0 0 0,-1-1 0 0 0,1 1 1 0 0,0 0-1 0 0,0 0 0 0 0,0 0 0 0 0,0-1 1 0 0,0 1-1 0 0,0-1 0 0 0,0 1 0 0 0,0-1 0 0 0,0 1 1 0 0,0-1-1 0 0,0 1 0 0 0,1-1 0 0 0,-1 0 1 0 0,0 0-1 0 0,0 1 0 0 0,3-1 0 0 0,18 0 884 0 0,20 0 217 0 0,-36 0-1081 0 0,-1 0 0 0 0,0 0 0 0 0,0 1 0 0 0,0 0 0 0 0,7 1 0 0 0,19 3 122 0 0,-7-6 103 0 0,-1-1-1 0 0,28-6 0 0 0,-43 7-199 0 0,0 1 0 0 0,-1 0-1 0 0,1 0 1 0 0,0 1 0 0 0,0 0-1 0 0,-1 0 1 0 0,14 4 0 0 0,-13-2-68 0 0,1-1 1 0 0,0 0 0 0 0,0-1-1 0 0,0 0 1 0 0,10-1 0 0 0,-5-1 121 0 0,1-1 0 0 0,0-1 0 0 0,-1 0 0 0 0,0-1 1 0 0,0 0-1 0 0,14-8 0 0 0,-8 5 132 0 0,1 0 0 0 0,35-6 1 0 0,14-5 9 0 0,-52 13-189 0 0,-6 1 13 0 0,-1 0 1 0 0,1 0-1 0 0,16-10 0 0 0,-24 12-88 0 0,0 1-1 0 0,0 0 0 0 0,0 0 0 0 0,0 0 1 0 0,6-1-1 0 0,7-1 19 0 0,5-4-10 0 0,-15 4-8 0 0,-1 1 1 0 0,1 0-1 0 0,0 0 1 0 0,0 1-1 0 0,0 0 1 0 0,-1 0-1 0 0,1 1 1 0 0,14 0-1 0 0,-14 1 2 0 0,0 0-1 0 0,0 0 0 0 0,1 0 1 0 0,-1-1-1 0 0,0 0 0 0 0,1-1 1 0 0,-1 1-1 0 0,0-2 0 0 0,0 1 1 0 0,1-1-1 0 0,9-3 0 0 0,-15 4 13 0 0,0 0 1 0 0,0 0-1 0 0,-1 0 0 0 0,1 0 0 0 0,0 0 0 0 0,0 0 0 0 0,-1 0 1 0 0,1-1-1 0 0,0 1 0 0 0,-1-1 0 0 0,0 1 0 0 0,1-1 0 0 0,-1 1 1 0 0,0-1-1 0 0,2-3 0 0 0,-1 0 8 0 0,0 0 0 0 0,-1 0 0 0 0,0 0 1 0 0,0 0-1 0 0,1-5 0 0 0,1-11 52 0 0,1 4 95 0 0,2 0-1 0 0,12-28 1 0 0,-11 27-76 0 0,0 0 0 0 0,6-23-1 0 0,2 3 29 0 0,-6 15-58 0 0,19-27-17 0 0,-15 27-65 0 0,-10 19 22 0 0,0-1 0 0 0,0 1 0 0 0,-1-1 0 0 0,0 0 1 0 0,0 0-1 0 0,0 0 0 0 0,0 0 0 0 0,1-10 1 0 0,-1-14 69 0 0,-1-1 1 0 0,-4-48-1 0 0,-1 42-48 0 0,-2 1 0 0 0,-19-65-1 0 0,12 71-16 0 0,11 23-15 0 0,-1 1 1 0 0,1-1-1 0 0,0 1 0 0 0,0-1 1 0 0,0 0-1 0 0,1 0 0 0 0,0 0 1 0 0,-1-8-1 0 0,0-20 44 0 0,-1 0 0 0 0,-12-50-1 0 0,-2-16-7 0 0,16 66-23 0 0,1 27-21 0 0,0 0 1 0 0,0 0 0 0 0,-1 0-1 0 0,0 0 1 0 0,0 0 0 0 0,-1 0-1 0 0,-3-9 1 0 0,-5-11-4 0 0,4 13 0 0 0,0 0 0 0 0,-10-18 0 0 0,14 28 0 0 0,-1 0 0 0 0,1 1 0 0 0,-1-1 0 0 0,0 1 0 0 0,0-1 0 0 0,0 1 0 0 0,-1 0 0 0 0,1 1 0 0 0,-1-1 0 0 0,0 0 0 0 0,0 1 0 0 0,-5-3 0 0 0,-56-30 0 0 0,56 31 0 0 0,0 1 0 0 0,0 0 0 0 0,-1 0 0 0 0,1 1 0 0 0,-12-2 0 0 0,-53-2 0 0 0,40 4 0 0 0,-17 0 0 0 0,1 2 0 0 0,-67 9 0 0 0,59-2 0 0 0,-85 8 0 0 0,123-12 0 0 0,1 1 0 0 0,0 0 0 0 0,-33 12 0 0 0,8-2 0 0 0,21-7 0 0 0,10-3 0 0 0,1 0 0 0 0,-1-1 0 0 0,-15 2 0 0 0,23-5 0 0 0,-10 1 0 0 0,1 1 0 0 0,-26 6 0 0 0,-36 25 0 0 0,33-15 0 0 0,32-12-7 0 0,1 1 0 0 0,0 0 0 0 0,0 1-1 0 0,-10 10 1 0 0,15-13 4 0 0,1 0-1 0 0,0 1 0 0 0,0-1 1 0 0,1 1-1 0 0,-1-1 1 0 0,1 1-1 0 0,1 0 0 0 0,-1 1 1 0 0,-2 9-1 0 0,-6 22 4 0 0,-17 76 0 0 0,10-20-20 0 0,-14 94-24 0 0,17 34 44 0 0,9-128 0 0 0,4-42 16 0 0,2 0 0 0 0,2 0 0 0 0,17 96 0 0 0,-18-143-3 0 0,1 0-1 0 0,0-1 1 0 0,-1 1-1 0 0,1 0 1 0 0,1-1 0 0 0,-1 0-1 0 0,1 1 1 0 0,0-1-1 0 0,0 0 1 0 0,0 0-1 0 0,5 4 1 0 0,-6-6 6 0 0,0 1-1 0 0,0-1 1 0 0,1 0-1 0 0,-1-1 1 0 0,1 1 0 0 0,-1 0-1 0 0,1-1 1 0 0,0 1-1 0 0,0-1 1 0 0,0 0 0 0 0,0 0-1 0 0,0 0 1 0 0,0 0-1 0 0,0-1 1 0 0,0 1-1 0 0,0-1 1 0 0,0 0 0 0 0,6 0-1 0 0,-6 0 7 0 0,-1-1 0 0 0,1 1-1 0 0,0-1 1 0 0,0 0 0 0 0,-1 0 0 0 0,1 0-1 0 0,0 0 1 0 0,-1 0 0 0 0,1 0-1 0 0,-1-1 1 0 0,1 1 0 0 0,-1-1 0 0 0,0 0-1 0 0,0 0 1 0 0,0 0 0 0 0,0 0 0 0 0,0 0-1 0 0,0 0 1 0 0,0 0 0 0 0,-1-1-1 0 0,2-2 1 0 0,1 0-181 0 0,-8 8-239 0 0,-8 10-663 0 0,10-11 862 0 0,-10 10-823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22:35.499"/>
    </inkml:context>
    <inkml:brush xml:id="br0">
      <inkml:brushProperty name="width" value="0.1" units="cm"/>
      <inkml:brushProperty name="height" value="0.1" units="cm"/>
      <inkml:brushProperty name="color" value="#F4F91B"/>
    </inkml:brush>
  </inkml:definitions>
  <inkml:trace contextRef="#ctx0" brushRef="#br0">2065 1432 919 0 0,'52'-27'872'0'0,"-11"3"2223"0"0,-27 17-2171 0 0,24-16 0 0 0,-32 20-409 0 0,-6 6 164 0 0,-9 8 160 0 0,-4-1-405 0 0,0 0 0 0 0,-1-1 0 0 0,-16 8 0 0 0,21-12-38 0 0,0 1-1 0 0,1 0 0 0 0,0 0 0 0 0,0 1 0 0 0,-13 14 1 0 0,16-16-249 0 0,-2 2 6 0 0,6-6-123 0 0,0 1 0 0 0,0-1 0 0 0,0 0 0 0 0,0 0 0 0 0,0 0 0 0 0,0 0 0 0 0,0 0 0 0 0,0 0 0 0 0,-1 0 0 0 0,1 0 0 0 0,0 0 0 0 0,-1 0 0 0 0,1-1 0 0 0,-1 1 0 0 0,1-1 0 0 0,-1 1 0 0 0,1-1 0 0 0,-1 1 0 0 0,1-1 0 0 0,-1 0 0 0 0,1 0 0 0 0,-4 0 0 0 0,-78-19 1791 0 0,63 13-1664 0 0,-1 1 1 0 0,0 1 0 0 0,0 1 0 0 0,-24-1 0 0 0,7 2 20 0 0,-74-14 0 0 0,22 7 297 0 0,61 7-327 0 0,-43-8 0 0 0,31 4 158 0 0,-1 2 1 0 0,-73 1-1 0 0,100 3-292 0 0,-29 1 54 0 0,25 0 7 0 0,0 0 0 0 0,-1-2 0 0 0,1 0 0 0 0,-27-6 0 0 0,26 4 18 0 0,-1 1 1 0 0,1 0-1 0 0,-1 2 1 0 0,-33 3-1 0 0,34-2-45 0 0,-188 18 358 0 0,166-15-315 0 0,24-1-37 0 0,0-2 0 0 0,1 0 0 0 0,-1-1-1 0 0,-22-2 1 0 0,-130-18 872 0 0,87 12-776 0 0,73 6-106 0 0,-1 0 0 0 0,-15-6 0 0 0,-12-2 22 0 0,32 9-46 0 0,0 0 1 0 0,0-1 0 0 0,0 0 0 0 0,0 0 0 0 0,0 0 0 0 0,1-1 0 0 0,-1 0 0 0 0,1 0 0 0 0,0-1 0 0 0,-1 1 0 0 0,1-1 0 0 0,1 0 0 0 0,-1 0 0 0 0,1-1 0 0 0,-1 1 0 0 0,-4-9-1 0 0,4 8 33 0 0,1 0-1 0 0,-1 1 0 0 0,0-1 0 0 0,-1 1 1 0 0,1 0-1 0 0,-7-4 0 0 0,8 6-32 0 0,0 0-1 0 0,1 0 1 0 0,-1-1-1 0 0,1 1 1 0 0,0-1-1 0 0,-1 0 1 0 0,1 0-1 0 0,0 0 1 0 0,1 0-1 0 0,-1-1 1 0 0,0 1-1 0 0,1-1 1 0 0,0 0-1 0 0,0 1 1 0 0,0-1-1 0 0,-2-5 1 0 0,-14-93 434 0 0,11 62-253 0 0,-12-45 0 0 0,17 74-176 0 0,0-1 1 0 0,0 1-1 0 0,1-1 1 0 0,1 0-1 0 0,0 1 0 0 0,0-1 1 0 0,3-13-1 0 0,1-28 25 0 0,-13-62 67 0 0,20-61-42 0 0,-10 132-75 0 0,0 20 0 0 0,-3-36 0 0 0,1 36 10 0 0,1 0 0 0 0,0 0 0 0 0,5-27 0 0 0,2-36 14 0 0,-7 84-24 0 0,0 0 0 0 0,0 1 0 0 0,0-1 0 0 0,1 0 0 0 0,-1 0 0 0 0,1 0 0 0 0,0 1 0 0 0,0-1 0 0 0,0 0 0 0 0,0 1 0 0 0,0-1 0 0 0,1 1 0 0 0,-1-1 0 0 0,1 1 0 0 0,0-1 0 0 0,-1 1 0 0 0,1 0 0 0 0,0 0 0 0 0,0 0 0 0 0,4-3 0 0 0,-4 3 0 0 0,1-1 0 0 0,0 1 0 0 0,0-1 0 0 0,0 0 0 0 0,0 1 0 0 0,0 0 0 0 0,0-1 0 0 0,1 1 0 0 0,-1 1 0 0 0,1-1 0 0 0,-1 0 0 0 0,1 1 0 0 0,0 0 0 0 0,-1 0 0 0 0,1 0 0 0 0,0 0 0 0 0,0 1 0 0 0,0-1 0 0 0,7 1 0 0 0,19 0 0 0 0,85 2 0 0 0,-46 5 0 0 0,-28-3 0 0 0,62-1 0 0 0,-60-4 0 0 0,101-8 0 0 0,-55 6 0 0 0,-3 0 0 0 0,-42-2 0 0 0,16-1 0 0 0,103 1 0 0 0,35 23 0 0 0,-137-18 0 0 0,0-3 0 0 0,94-15 0 0 0,-124 14 0 0 0,123-14 0 0 0,-11 1 0 0 0,-52 5 0 0 0,4 6 0 0 0,17-2 0 0 0,-64 0 0 0 0,-16 3 0 0 0,61-4 0 0 0,-76 10 0 0 0,1 1 0 0 0,30 7 0 0 0,-25-4 0 0 0,-12-2 0 0 0,1 0 0 0 0,-1 0 0 0 0,1 2 0 0 0,-1-1 0 0 0,0 1 0 0 0,-1 1 0 0 0,1 0 0 0 0,-1 0 0 0 0,16 15 0 0 0,-20-15 0 0 0,-1 1 0 0 0,0 0 0 0 0,0 0 0 0 0,7 13 0 0 0,4 8 0 0 0,-13-22 0 0 0,0-1 0 0 0,0 1 0 0 0,0 0 0 0 0,-1 0 0 0 0,0 0 0 0 0,0 0 0 0 0,-1 0 0 0 0,1 0 0 0 0,-1 9 0 0 0,0 5 0 0 0,-2 33 0 0 0,0-33 0 0 0,2 29 0 0 0,2 12 0 0 0,-3-39 0 0 0,1-1 0 0 0,4 25 0 0 0,-2-27 0 0 0,-1 0 0 0 0,-1-1 0 0 0,-2 26 0 0 0,0-20 0 0 0,3 32 0 0 0,-2-43 0 0 0,0 0 0 0 0,-1 0 0 0 0,0-1 0 0 0,-1 1 0 0 0,-1-1 0 0 0,0 1 0 0 0,-1-1 0 0 0,0 0 0 0 0,-7 15 0 0 0,5-11 0 0 0,4-8 0 0 0,0 0 0 0 0,0 0 0 0 0,1 0 0 0 0,-1 10 0 0 0,1-11 0 0 0,1 1 0 0 0,-1-1 0 0 0,-1 1 0 0 0,0-1 0 0 0,-4 12 0 0 0,-2 3 0 0 0,0 0 0 0 0,2 0 0 0 0,0 1 0 0 0,-4 43 0 0 0,-13 73 0 0 0,23-135 0 0 0,0 0 0 0 0,-1 0 0 0 0,1-1 0 0 0,-1 1 0 0 0,0 0 0 0 0,-1 0 0 0 0,1-1 0 0 0,0 1 0 0 0,-1-1 0 0 0,-4 6 0 0 0,4-6 0 0 0,-1 0 0 0 0,1-1 0 0 0,-1 0 0 0 0,0 0 0 0 0,0 0 0 0 0,0 0 0 0 0,0 0 0 0 0,0 0 0 0 0,0-1 0 0 0,-1 0 0 0 0,-5 2 0 0 0,-13 5-95 0 0,1 1-1 0 0,0 1 1 0 0,0 0 0 0 0,1 2-1 0 0,0 0 1 0 0,1 1-1 0 0,1 2 1 0 0,0-1 0 0 0,0 2-1 0 0,-20 24 1 0 0,-51 68-6693 0 0,36-41-151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18:43.598"/>
    </inkml:context>
    <inkml:brush xml:id="br0">
      <inkml:brushProperty name="width" value="0.1" units="cm"/>
      <inkml:brushProperty name="height" value="0.1" units="cm"/>
      <inkml:brushProperty name="color" value="#F4F91B"/>
    </inkml:brush>
  </inkml:definitions>
  <inkml:trace contextRef="#ctx0" brushRef="#br0">978 1 1839 0 0,'-22'9'1672'0'0,"-26"8"-1"0"0,40-14-1911 0 0,-22 6 813 0 0,-1-1 0 0 0,0-1 0 0 0,0-2 0 0 0,-56 2 0 0 0,27-7 786 0 0,-93-13 1 0 0,-108-5-33 0 0,86 23-4801 0 0,135-2-130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18:44.459"/>
    </inkml:context>
    <inkml:brush xml:id="br0">
      <inkml:brushProperty name="width" value="0.1" units="cm"/>
      <inkml:brushProperty name="height" value="0.1" units="cm"/>
      <inkml:brushProperty name="color" value="#F4F91B"/>
    </inkml:brush>
  </inkml:definitions>
  <inkml:trace contextRef="#ctx0" brushRef="#br0">1319 64 2959 0 0,'-77'-11'1262'0'0,"0"4"-1"0"0,-96 4 0 0 0,-104 8 565 0 0,189-8-882 0 0,-101-16 0 0 0,-12-5-377 0 0,157 22-884 0 0,-1 2 0 0 0,-68 8 0 0 0,78-3-3301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18:45.104"/>
    </inkml:context>
    <inkml:brush xml:id="br0">
      <inkml:brushProperty name="width" value="0.1" units="cm"/>
      <inkml:brushProperty name="height" value="0.1" units="cm"/>
      <inkml:brushProperty name="color" value="#F4F91B"/>
    </inkml:brush>
  </inkml:definitions>
  <inkml:trace contextRef="#ctx0" brushRef="#br0">815 41 2183 0 0,'0'0'12'0'0,"-1"1"0"0"0,1-1-1 0 0,-1 1 1 0 0,1-1 0 0 0,-1 1-1 0 0,1-1 1 0 0,-1 1 0 0 0,1-1-1 0 0,-1 1 1 0 0,0-1 0 0 0,1 1-1 0 0,-1-1 1 0 0,1 0 0 0 0,-1 0-1 0 0,0 1 1 0 0,1-1 0 0 0,-1 0-1 0 0,0 0 1 0 0,0 0 0 0 0,-1 1-1 0 0,-16 2 463 0 0,-30-1 911 0 0,0-2 0 0 0,-49-6 0 0 0,-95-20 1104 0 0,125 15-1905 0 0,30 6-656 0 0,0 2 1 0 0,0 1-1 0 0,0 2 1 0 0,0 1-1 0 0,0 2 0 0 0,-45 10 1 0 0,56-7-399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33:43.126"/>
    </inkml:context>
    <inkml:brush xml:id="br0">
      <inkml:brushProperty name="width" value="0.1" units="cm"/>
      <inkml:brushProperty name="height" value="0.1" units="cm"/>
      <inkml:brushProperty name="color" value="#E71224"/>
    </inkml:brush>
  </inkml:definitions>
  <inkml:trace contextRef="#ctx0" brushRef="#br0">4 12 919 0 0,'0'-4'80'0'0,"-2"0"-80"0"0,2 3 0 0 0,-1-1 0 0 0,1 4 288 0 0,0-1 32 0 0,0 1 16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18:45.890"/>
    </inkml:context>
    <inkml:brush xml:id="br0">
      <inkml:brushProperty name="width" value="0.1" units="cm"/>
      <inkml:brushProperty name="height" value="0.1" units="cm"/>
      <inkml:brushProperty name="color" value="#F4F91B"/>
    </inkml:brush>
  </inkml:definitions>
  <inkml:trace contextRef="#ctx0" brushRef="#br0">1753 29 919 0 0,'-35'7'2827'0'0,"14"-7"-2060"0"0,0-1 0 0 0,-1 0 0 0 0,-21-5 0 0 0,-10-1 66 0 0,-131-3 597 0 0,47 3-692 0 0,-25 4-26 0 0,-144 4 585 0 0,76 2-748 0 0,129-5-592 0 0,1 6 0 0 0,-179 27 1 0 0,220-18-212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18:47.222"/>
    </inkml:context>
    <inkml:brush xml:id="br0">
      <inkml:brushProperty name="width" value="0.1" units="cm"/>
      <inkml:brushProperty name="height" value="0.1" units="cm"/>
      <inkml:brushProperty name="color" value="#F4F91B"/>
    </inkml:brush>
  </inkml:definitions>
  <inkml:trace contextRef="#ctx0" brushRef="#br0">1089 169 1839 0 0,'-67'-20'4219'0'0,"-30"-19"-2860"0"0,29 11-361 0 0,8 2-127 0 0,41 16-564 0 0,-1 2 0 0 0,0 0 0 0 0,-1 1 1 0 0,0 1-1 0 0,-39-6 0 0 0,5 9-212 0 0,0 2 0 0 0,-105 13 0 0 0,-106 37-738 0 0,214-36-1986 0 0,4 2-874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18:48.159"/>
    </inkml:context>
    <inkml:brush xml:id="br0">
      <inkml:brushProperty name="width" value="0.1" units="cm"/>
      <inkml:brushProperty name="height" value="0.1" units="cm"/>
      <inkml:brushProperty name="color" value="#F4F91B"/>
    </inkml:brush>
  </inkml:definitions>
  <inkml:trace contextRef="#ctx0" brushRef="#br0">1632 21 2527 0 0,'-16'-5'514'0'0,"0"1"0"0"0,0 1 0 0 0,-1 0 0 0 0,0 1 0 0 0,1 1-1 0 0,-1 0 1 0 0,-20 3 0 0 0,-228-2 1271 0 0,56-3-130 0 0,80 9-1012 0 0,-125-2 49 0 0,137-10-549 0 0,-221 16 0 0 0,225 3-3424 0 0,58-5-338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18:49.597"/>
    </inkml:context>
    <inkml:brush xml:id="br0">
      <inkml:brushProperty name="width" value="0.1" units="cm"/>
      <inkml:brushProperty name="height" value="0.1" units="cm"/>
      <inkml:brushProperty name="color" value="#F4F91B"/>
    </inkml:brush>
  </inkml:definitions>
  <inkml:trace contextRef="#ctx0" brushRef="#br0">989 89 4143 0 0,'-1'-2'73'0'0,"-1"0"-1"0"0,1 1 0 0 0,-1-1 0 0 0,0 1 1 0 0,0 0-1 0 0,0 0 0 0 0,0-1 0 0 0,0 1 1 0 0,0 0-1 0 0,0 1 0 0 0,0-1 0 0 0,0 0 1 0 0,0 1-1 0 0,0-1 0 0 0,-3 0 0 0 0,-39-3 1306 0 0,33 4-1248 0 0,-9-3 163 0 0,0 0 0 0 0,1-2 0 0 0,-31-10-1 0 0,-17-5 433 0 0,24 13-356 0 0,0 1-1 0 0,0 1 1 0 0,-1 3-1 0 0,1 2 0 0 0,-70 8 1 0 0,7 7-452 0 0,-114 33 1 0 0,185-39-261 0 0,1 0-88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18:51.067"/>
    </inkml:context>
    <inkml:brush xml:id="br0">
      <inkml:brushProperty name="width" value="0.1" units="cm"/>
      <inkml:brushProperty name="height" value="0.1" units="cm"/>
      <inkml:brushProperty name="color" value="#F4F91B"/>
    </inkml:brush>
  </inkml:definitions>
  <inkml:trace contextRef="#ctx0" brushRef="#br0">1703 95 2303 0 0,'-330'-57'5554'0'0,"183"50"-4749"0"0,54 6-261 0 0,-104-4 669 0 0,-101-7-249 0 0,232 5-959 0 0,0 3 0 0 0,-1 3 1 0 0,1 3-1 0 0,-119 18 0 0 0,60 4-1008 0 0,62-12 428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18:51.757"/>
    </inkml:context>
    <inkml:brush xml:id="br0">
      <inkml:brushProperty name="width" value="0.1" units="cm"/>
      <inkml:brushProperty name="height" value="0.1" units="cm"/>
      <inkml:brushProperty name="color" value="#F4F91B"/>
    </inkml:brush>
  </inkml:definitions>
  <inkml:trace contextRef="#ctx0" brushRef="#br0">2029 137 3567 0 0,'-52'-11'352'0'0,"-28"2"573"0"0,-57-8 1276 0 0,-29 0-959 0 0,69 10-570 0 0,-75-1 1648 0 0,30 3-2861 0 0,-167-32 1133 0 0,79 15-273 0 0,0 18-238 0 0,128 7-337 0 0,-150 24 0 0 0,192-18-275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18:53.678"/>
    </inkml:context>
    <inkml:brush xml:id="br0">
      <inkml:brushProperty name="width" value="0.1" units="cm"/>
      <inkml:brushProperty name="height" value="0.1" units="cm"/>
      <inkml:brushProperty name="color" value="#F4F91B"/>
    </inkml:brush>
  </inkml:definitions>
  <inkml:trace contextRef="#ctx0" brushRef="#br0">1009 55 143 0 0,'3'-12'-2'0'0,"-3"12"5"0"0,1-1 0 0 0,-1 1 0 0 0,0-1 0 0 0,0 0-1 0 0,0 1 1 0 0,1-1 0 0 0,-1 1 0 0 0,0-1 0 0 0,0 0 0 0 0,0 1 0 0 0,0-1 0 0 0,0 0 0 0 0,0 1 0 0 0,0-1 0 0 0,0 0 0 0 0,0 1 0 0 0,-1-1 0 0 0,1 0 0 0 0,-1-1 135 0 0,1 0 0 0 0,-1 1 0 0 0,0-1 1 0 0,1 0-1 0 0,-1 1 0 0 0,0-1 0 0 0,0 1 0 0 0,0-1 0 0 0,0 1 1 0 0,-1 0-1 0 0,1-1 0 0 0,0 1 0 0 0,-1 0 0 0 0,1 0 0 0 0,-1 0 1 0 0,1 0-1 0 0,-1 0 0 0 0,1 0 0 0 0,-1 0 0 0 0,1 1 0 0 0,-1-1 1 0 0,0 0-1 0 0,0 1 0 0 0,1 0 0 0 0,-1-1 0 0 0,0 1 1 0 0,0 0-1 0 0,1 0 0 0 0,-1 0 0 0 0,0 0 0 0 0,0 0 0 0 0,0 0 1 0 0,1 1-1 0 0,-1-1 0 0 0,0 0 0 0 0,0 1 0 0 0,-3 1 0 0 0,-7 3 305 0 0,1 1-1 0 0,-18 11 0 0 0,21-12-342 0 0,-1 1 0 0 0,0-2 1 0 0,-1 1-1 0 0,1-1 0 0 0,-16 5 0 0 0,-7-4 255 0 0,1-1-1 0 0,-1-2 0 0 0,-49-2 1 0 0,-3 0 419 0 0,11 2-435 0 0,-1-3 0 0 0,-125-19-1 0 0,137 10-490 0 0,-69-2-1 0 0,97 12-222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18:54.495"/>
    </inkml:context>
    <inkml:brush xml:id="br0">
      <inkml:brushProperty name="width" value="0.1" units="cm"/>
      <inkml:brushProperty name="height" value="0.1" units="cm"/>
      <inkml:brushProperty name="color" value="#F4F91B"/>
    </inkml:brush>
  </inkml:definitions>
  <inkml:trace contextRef="#ctx0" brushRef="#br0">2223 30 1375 0 0,'-8'-1'628'0'0,"1"0"-1"0"0,0 0 0 0 0,-11-4 0 0 0,-7 0-12 0 0,-3 0 55 0 0,4 1-120 0 0,1 0 1 0 0,-1 2 0 0 0,0 1-1 0 0,-33 2 1 0 0,-180 7 686 0 0,-5 1-22 0 0,-53 2-516 0 0,248-11-605 0 0,-53-2 77 0 0,-174 9 146 0 0,-98 38-199 0 0,314-40-176 0 0,1 4-1 0 0,0 2 1 0 0,1 2 0 0 0,-61 23 0 0 0,52-10-361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18:55.959"/>
    </inkml:context>
    <inkml:brush xml:id="br0">
      <inkml:brushProperty name="width" value="0.1" units="cm"/>
      <inkml:brushProperty name="height" value="0.1" units="cm"/>
      <inkml:brushProperty name="color" value="#F4F91B"/>
    </inkml:brush>
  </inkml:definitions>
  <inkml:trace contextRef="#ctx0" brushRef="#br0">1883 150 919 0 0,'0'-2'87'0'0,"-1"0"-1"0"0,1 0 1 0 0,-1-1-1 0 0,1 1 0 0 0,-1 0 1 0 0,0 0-1 0 0,1 0 0 0 0,-1 0 1 0 0,-1 0-1 0 0,1 0 0 0 0,0 1 1 0 0,0-1-1 0 0,-1 0 0 0 0,1 0 1 0 0,-1 1-1 0 0,1-1 0 0 0,-1 1 1 0 0,1-1-1 0 0,-1 1 0 0 0,0 0 1 0 0,0 0-1 0 0,0 0 0 0 0,0 0 1 0 0,-3-1-1 0 0,-6-3 654 0 0,-1 0-1 0 0,0 1 1 0 0,-14-2-1 0 0,13 3-777 0 0,-21-5 844 0 0,0 1 0 0 0,-67-3-1 0 0,-168 7 600 0 0,2 1-354 0 0,-116-9-24 0 0,-92-24-822 0 0,305 27-1573 0 0,128 10-2512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19:23.965"/>
    </inkml:context>
    <inkml:brush xml:id="br0">
      <inkml:brushProperty name="width" value="0.1" units="cm"/>
      <inkml:brushProperty name="height" value="0.1" units="cm"/>
      <inkml:brushProperty name="color" value="#F4F91B"/>
    </inkml:brush>
  </inkml:definitions>
  <inkml:trace contextRef="#ctx0" brushRef="#br0">794 0 1495 0 0,'6'2'144'0'0,"-5"-1"-154"0"0,1 0-1 0 0,-1 0 0 0 0,1 1 1 0 0,-1-1-1 0 0,0 0 0 0 0,1 0 0 0 0,-1 1 1 0 0,0-1-1 0 0,0 0 0 0 0,0 1 0 0 0,1 2 1 0 0,-1-4 51 0 0,-1 1 0 0 0,0-1 0 0 0,1 1-1 0 0,-1-1 1 0 0,0 1 0 0 0,0-1 0 0 0,0 1 0 0 0,0-1 0 0 0,1 1 0 0 0,-1 0 0 0 0,0-1 0 0 0,0 1 0 0 0,0-1 0 0 0,0 1 0 0 0,0-1 0 0 0,0 1 0 0 0,0 0 0 0 0,-1-1 0 0 0,1 1 0 0 0,0-1 0 0 0,0 1-1 0 0,0-1 1 0 0,0 1 0 0 0,-1-1 0 0 0,1 1 0 0 0,0-1 0 0 0,-1 1 0 0 0,1-1 0 0 0,0 1 0 0 0,-1-1 0 0 0,1 1 0 0 0,0-1 0 0 0,-1 0 0 0 0,1 1 0 0 0,-1-1 0 0 0,1 0 0 0 0,-1 1 0 0 0,0-1-1 0 0,-7 5 1192 0 0,8-4-1170 0 0,-1 0 0 0 0,0-1 1 0 0,0 1-1 0 0,0-1 0 0 0,0 1 1 0 0,1-1-1 0 0,-1 1 0 0 0,0-1 0 0 0,0 0 1 0 0,0 1-1 0 0,0-1 0 0 0,0 0 1 0 0,0 0-1 0 0,0 0 0 0 0,0 0 1 0 0,0 0-1 0 0,0 0 0 0 0,0 0 0 0 0,-2 0 1 0 0,-24-5 955 0 0,18 2-561 0 0,-1 1-1 0 0,1 1 0 0 0,-1 0 0 0 0,1 0 0 0 0,-18 1 1 0 0,-186 13 1381 0 0,-12 1-1476 0 0,191-10-499 0 0,1 2-1 0 0,-1 1 1 0 0,2 2-1 0 0,-51 20 1 0 0,55-16-246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33:43.830"/>
    </inkml:context>
    <inkml:brush xml:id="br0">
      <inkml:brushProperty name="width" value="0.1" units="cm"/>
      <inkml:brushProperty name="height" value="0.1" units="cm"/>
      <inkml:brushProperty name="color" value="#E71224"/>
    </inkml:brush>
  </inkml:definitions>
  <inkml:trace contextRef="#ctx0" brushRef="#br0">1792 173 1839 0 0,'-5'-6'304'0'0,"-1"0"0"0"0,1 1-1 0 0,-1-1 1 0 0,0 1-1 0 0,-1 0 1 0 0,1 1 0 0 0,-1 0-1 0 0,0 0 1 0 0,0 0-1 0 0,0 1 1 0 0,-12-4-1 0 0,7 4-216 0 0,-1 0-1 0 0,1 1 1 0 0,-1 0-1 0 0,0 1 1 0 0,1 1-1 0 0,-20 1 0 0 0,22-1-37 0 0,-1 0 0 0 0,1-1 0 0 0,-1 0 0 0 0,0-1 0 0 0,1 0-1 0 0,0-1 1 0 0,-1 0 0 0 0,-10-5 0 0 0,0 1 267 0 0,12 5-98 0 0,1 0-1 0 0,0 1 1 0 0,-15-1-1 0 0,-12-2 236 0 0,27 3-397 0 0,0 0 0 0 0,-1 1-1 0 0,1 0 1 0 0,0 1 0 0 0,0 0 0 0 0,0 0 0 0 0,-11 3 0 0 0,10-2-28 0 0,-1 0 0 0 0,0 0 0 0 0,0-2 1 0 0,-10 1-1 0 0,-36-1 135 0 0,40 1-24 0 0,0-1-1 0 0,0-1 1 0 0,-31-4-1 0 0,-58-24 831 0 0,72 18-776 0 0,-1 2 0 0 0,0 1 0 0 0,0 2 0 0 0,-58-3 0 0 0,-143 27-153 0 0,98-3-6 0 0,46-5-34 0 0,-27 2 0 0 0,-28-4-505 0 0,103-3 218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19:24.697"/>
    </inkml:context>
    <inkml:brush xml:id="br0">
      <inkml:brushProperty name="width" value="0.1" units="cm"/>
      <inkml:brushProperty name="height" value="0.1" units="cm"/>
      <inkml:brushProperty name="color" value="#F4F91B"/>
    </inkml:brush>
  </inkml:definitions>
  <inkml:trace contextRef="#ctx0" brushRef="#br0">709 17 3223 0 0,'-30'3'495'0'0,"0"-1"-1"0"0,0-2 0 0 0,0-1 0 0 0,-49-8 1 0 0,-37-2 481 0 0,57 10-501 0 0,-71 9 1 0 0,98-4-593 0 0,1 2 0 0 0,-1 1 1 0 0,-56 20-1 0 0,66-19-2463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19:25.465"/>
    </inkml:context>
    <inkml:brush xml:id="br0">
      <inkml:brushProperty name="width" value="0.1" units="cm"/>
      <inkml:brushProperty name="height" value="0.1" units="cm"/>
      <inkml:brushProperty name="color" value="#F4F91B"/>
    </inkml:brush>
  </inkml:definitions>
  <inkml:trace contextRef="#ctx0" brushRef="#br0">716 36 2303 0 0,'-4'-4'123'0'0,"1"2"-1"0"0,-1-1 0 0 0,0 0 0 0 0,0 1 0 0 0,-1-1 0 0 0,1 1 0 0 0,0 1 0 0 0,-1-1 0 0 0,1 0 0 0 0,-1 1 0 0 0,-4-1 0 0 0,-11-1 774 0 0,-26-1-1 0 0,30 3-991 0 0,-359 1 2104 0 0,345 2-2482 0 0,-1 2 0 0 0,1 1-1 0 0,-53 17 1 0 0,53-13-1917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19:25.876"/>
    </inkml:context>
    <inkml:brush xml:id="br0">
      <inkml:brushProperty name="width" value="0.1" units="cm"/>
      <inkml:brushProperty name="height" value="0.1" units="cm"/>
      <inkml:brushProperty name="color" value="#F4F91B"/>
    </inkml:brush>
  </inkml:definitions>
  <inkml:trace contextRef="#ctx0" brushRef="#br0">1078 30 2127 0 0,'0'0'6'0'0,"0"-1"0"0"0,-1 1 0 0 0,1 0 0 0 0,0 0 0 0 0,0-1-1 0 0,-1 1 1 0 0,1 0 0 0 0,0 0 0 0 0,-1-1 0 0 0,1 1 0 0 0,0 0 0 0 0,-1 0-1 0 0,1 0 1 0 0,0 0 0 0 0,-1-1 0 0 0,1 1 0 0 0,-1 0 0 0 0,1 0-1 0 0,0 0 1 0 0,-1 0 0 0 0,1 0 0 0 0,-1 0 0 0 0,1 0 0 0 0,0 0-1 0 0,-1 0 1 0 0,1 0 0 0 0,-1 0 0 0 0,1 0 0 0 0,0 1 0 0 0,-1-1-1 0 0,0 0 1 0 0,-17 8 285 0 0,-2 0-113 0 0,-2-6 237 0 0,-1-1 0 0 0,1 0 0 0 0,-1-2-1 0 0,-37-6 1 0 0,30 3 299 0 0,-54-1 1 0 0,-29 8-224 0 0,0-5 0 0 0,-116-17 0 0 0,184 13-338 0 0,-50 0 1 0 0,71 6-298 0 0,1 1 0 0 0,-1 1 1 0 0,-44 10-1 0 0,39-4-2556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19:26.537"/>
    </inkml:context>
    <inkml:brush xml:id="br0">
      <inkml:brushProperty name="width" value="0.1" units="cm"/>
      <inkml:brushProperty name="height" value="0.1" units="cm"/>
      <inkml:brushProperty name="color" value="#F4F91B"/>
    </inkml:brush>
  </inkml:definitions>
  <inkml:trace contextRef="#ctx0" brushRef="#br0">1568 83 1375 0 0,'-15'1'383'0'0,"1"0"0"0"0,-23 6 0 0 0,-16 1 340 0 0,33-8-275 0 0,1-1-1 0 0,-1-1 0 0 0,1 0 0 0 0,0-2 0 0 0,-34-9 0 0 0,4 0 129 0 0,-69-5 268 0 0,23 6-307 0 0,1-2 12 0 0,-126-1 0 0 0,151 12-440 0 0,-47 0 14 0 0,-165 16 1 0 0,247-9-637 0 0,0 1 1 0 0,0 2-1 0 0,1 1 1 0 0,-39 15-1 0 0,22-2-2402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19:28.346"/>
    </inkml:context>
    <inkml:brush xml:id="br0">
      <inkml:brushProperty name="width" value="0.1" units="cm"/>
      <inkml:brushProperty name="height" value="0.1" units="cm"/>
      <inkml:brushProperty name="color" value="#F4F91B"/>
    </inkml:brush>
  </inkml:definitions>
  <inkml:trace contextRef="#ctx0" brushRef="#br0">2332 93 455 0 0,'0'-3'51'0'0,"-1"0"0"0"0,1 0 0 0 0,-1 0 0 0 0,1 0 0 0 0,-1 0-1 0 0,0 0 1 0 0,-1 0 0 0 0,-1-3 0 0 0,-9-11 3190 0 0,-14 10-2092 0 0,7 3-1113 0 0,-1 1-1 0 0,-28-2 0 0 0,-5 0 269 0 0,36 3-186 0 0,0 1 0 0 0,0 1 1 0 0,0 1-1 0 0,0 0 1 0 0,1 1-1 0 0,-1 0 0 0 0,0 2 1 0 0,-28 9-1 0 0,28-7-109 0 0,0-1 0 0 0,0-1 0 0 0,0-1 0 0 0,-1 0 0 0 0,1-1 0 0 0,-1-1 0 0 0,0-1 0 0 0,-32-3 0 0 0,-69-12 643 0 0,98 13-519 0 0,1 0 0 0 0,-31 2 0 0 0,32 1-96 0 0,0-1 0 0 0,0-1 0 0 0,-25-5 0 0 0,19 1 4 0 0,7 0 56 0 0,0 2 1 0 0,0 0-1 0 0,-25-1 1 0 0,-12 2 215 0 0,32 0-172 0 0,-35 3-1 0 0,-43 2 202 0 0,-118-10 0 0 0,58-1 309 0 0,-124 6-183 0 0,191 3-413 0 0,1-2-58 0 0,-119 3-984 0 0,172 0-2597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19:30.319"/>
    </inkml:context>
    <inkml:brush xml:id="br0">
      <inkml:brushProperty name="width" value="0.1" units="cm"/>
      <inkml:brushProperty name="height" value="0.1" units="cm"/>
      <inkml:brushProperty name="color" value="#F4F91B"/>
    </inkml:brush>
  </inkml:definitions>
  <inkml:trace contextRef="#ctx0" brushRef="#br0">2475 101 2183 0 0,'-1'0'49'0'0,"0"-1"0"0"0,0 0 0 0 0,1 1 0 0 0,-1-1-1 0 0,0 0 1 0 0,0 1 0 0 0,0-1 0 0 0,0 1-1 0 0,0 0 1 0 0,0-1 0 0 0,0 1 0 0 0,0 0-1 0 0,-1 0 1 0 0,1 0 0 0 0,0-1 0 0 0,-2 1-1 0 0,-28-3 1170 0 0,25 2-903 0 0,-28-3 971 0 0,-48-14 1 0 0,53 4-1111 0 0,27 13-159 0 0,0-1 0 0 0,-1 1-1 0 0,1-1 1 0 0,0 1 0 0 0,-1 0 0 0 0,0 0-1 0 0,1 0 1 0 0,-1 0 0 0 0,0 1 0 0 0,1-1-1 0 0,-1 1 1 0 0,0-1 0 0 0,-4 1 0 0 0,-11 1 135 0 0,0-1 0 0 0,1-1 0 0 0,-1 0 0 0 0,1-2 0 0 0,-1 0 0 0 0,-22-7 0 0 0,-22-4 264 0 0,28 9-181 0 0,0 2 1 0 0,0 1 0 0 0,-59 5-1 0 0,-131 7 61 0 0,130-7-221 0 0,10 0-23 0 0,-256 20 477 0 0,91 3-407 0 0,5 1 42 0 0,3 17-82 0 0,198-34-158 0 0,-199 45-3142 0 0,173-43-216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19:32.192"/>
    </inkml:context>
    <inkml:brush xml:id="br0">
      <inkml:brushProperty name="width" value="0.1" units="cm"/>
      <inkml:brushProperty name="height" value="0.1" units="cm"/>
      <inkml:brushProperty name="color" value="#F4F91B"/>
    </inkml:brush>
  </inkml:definitions>
  <inkml:trace contextRef="#ctx0" brushRef="#br0">870 210 1839 0 0,'-3'-12'448'0'0,"-2"1"-1"0"0,1 0 0 0 0,-1 1 0 0 0,-1-1 0 0 0,0 1 0 0 0,-1 0 0 0 0,0 0 0 0 0,-8-8 0 0 0,9 12-325 0 0,0 0 0 0 0,0 1 0 0 0,-1 0 0 0 0,0 0 0 0 0,0 0 0 0 0,0 1-1 0 0,0 0 1 0 0,-1 1 0 0 0,1-1 0 0 0,-1 2 0 0 0,0-1 0 0 0,-11-2-1 0 0,-16-2 457 0 0,-161-27 1226 0 0,159 29-1716 0 0,-1 3 0 0 0,1 0 0 0 0,-48 6 0 0 0,-80 19-404 0 0,94-9-2410 0 0,27-5-350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19:33.296"/>
    </inkml:context>
    <inkml:brush xml:id="br0">
      <inkml:brushProperty name="width" value="0.1" units="cm"/>
      <inkml:brushProperty name="height" value="0.1" units="cm"/>
      <inkml:brushProperty name="color" value="#F4F91B"/>
    </inkml:brush>
  </inkml:definitions>
  <inkml:trace contextRef="#ctx0" brushRef="#br0">1792 113 2415 0 0,'-4'-2'23'0'0,"0"0"0"0"0,0 0-1 0 0,0 0 1 0 0,0 1-1 0 0,-1 0 1 0 0,1 0-1 0 0,-1 0 1 0 0,1 0-1 0 0,0 1 1 0 0,-7 0-1 0 0,6 0-20 0 0,0-1 0 0 0,0 1 0 0 0,0-1-1 0 0,1 1 1 0 0,-1-2 0 0 0,0 1 0 0 0,1 0 0 0 0,-9-4-1 0 0,7 2 185 0 0,0 0-1 0 0,0 0 0 0 0,-1 1 0 0 0,1 0 0 0 0,-1 0 0 0 0,0 0 0 0 0,-9 0 0 0 0,-50 0 1169 0 0,17 2-749 0 0,-111-15 82 0 0,-20-1-38 0 0,-68-1 348 0 0,-106-3-170 0 0,299 21-740 0 0,1 2 0 0 0,-95 19 0 0 0,-102 39-256 0 0,190-44 21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19:34.997"/>
    </inkml:context>
    <inkml:brush xml:id="br0">
      <inkml:brushProperty name="width" value="0.1" units="cm"/>
      <inkml:brushProperty name="height" value="0.1" units="cm"/>
      <inkml:brushProperty name="color" value="#F4F91B"/>
    </inkml:brush>
  </inkml:definitions>
  <inkml:trace contextRef="#ctx0" brushRef="#br0">1195 74 1839 0 0,'-8'-7'261'0'0,"1"0"0"0"0,-1 0 0 0 0,-1 1 0 0 0,1 0 0 0 0,-1 0-1 0 0,0 1 1 0 0,0 0 0 0 0,-1 1 0 0 0,1 0 0 0 0,-1 0-1 0 0,0 1 1 0 0,0 0 0 0 0,0 1 0 0 0,0 0 0 0 0,-1 1-1 0 0,1 0 1 0 0,-18 1 0 0 0,-306 2 1327 0 0,187-3-1007 0 0,-20 10-369 0 0,50-2-136 0 0,69-3-282 0 0,0 3-1 0 0,-66 17 0 0 0,79-15-173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19:35.708"/>
    </inkml:context>
    <inkml:brush xml:id="br0">
      <inkml:brushProperty name="width" value="0.1" units="cm"/>
      <inkml:brushProperty name="height" value="0.1" units="cm"/>
      <inkml:brushProperty name="color" value="#F4F91B"/>
    </inkml:brush>
  </inkml:definitions>
  <inkml:trace contextRef="#ctx0" brushRef="#br0">1070 98 1839 0 0,'-7'-3'62'0'0,"0"0"0"0"0,0 1 0 0 0,0 0-1 0 0,0 0 1 0 0,-1 1 0 0 0,-11-2 0 0 0,-50 2 1756 0 0,13 1-1234 0 0,-32-6-61 0 0,-123-27-1 0 0,127 17-256 0 0,-102-7 0 0 0,140 21-305 0 0,-1 1 0 0 0,1 3 0 0 0,-86 13 0 0 0,89-6-121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33:44.564"/>
    </inkml:context>
    <inkml:brush xml:id="br0">
      <inkml:brushProperty name="width" value="0.1" units="cm"/>
      <inkml:brushProperty name="height" value="0.1" units="cm"/>
      <inkml:brushProperty name="color" value="#E71224"/>
    </inkml:brush>
  </inkml:definitions>
  <inkml:trace contextRef="#ctx0" brushRef="#br0">1024 65 455 0 0,'-76'-22'5119'0'0,"47"12"-4362"0"0,0 2 0 0 0,-33-5 0 0 0,-4 6 234 0 0,-129 3 1 0 0,-67 23-343 0 0,218-15-612 0 0,-84 0 165 0 0,40-3-3236 0 0,44 2-257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19:36.901"/>
    </inkml:context>
    <inkml:brush xml:id="br0">
      <inkml:brushProperty name="width" value="0.1" units="cm"/>
      <inkml:brushProperty name="height" value="0.1" units="cm"/>
      <inkml:brushProperty name="color" value="#F4F91B"/>
    </inkml:brush>
  </inkml:definitions>
  <inkml:trace contextRef="#ctx0" brushRef="#br0">2527 75 1839 0 0,'-13'-61'176'0'0,"12"60"-76"0"0,-1 0-1 0 0,1 0 0 0 0,0 0 0 0 0,-1 0 0 0 0,1 0 1 0 0,-1 0-1 0 0,0 1 0 0 0,1-1 0 0 0,-1 0 0 0 0,1 1 1 0 0,-1-1-1 0 0,0 1 0 0 0,0 0 0 0 0,-1-1 0 0 0,-13 0-22 0 0,0-1-1 0 0,0 2 0 0 0,-18 1 0 0 0,-4 1 127 0 0,-12 1 189 0 0,0 2 0 0 0,0 2-1 0 0,-49 14 1 0 0,35-7-279 0 0,-3 1-41 0 0,-35 7 116 0 0,-162 35 380 0 0,233-51-533 0 0,-1-1-1 0 0,-56 0 1 0 0,16-1-35 0 0,-7 3 8 0 0,19 0 11 0 0,-2-3 0 0 0,-100-7-1 0 0,67-8 22 0 0,-110-29 0 0 0,135 25 62 0 0,0 2 0 0 0,-125-5-1 0 0,86 17-274 0 0,-120 15-1 0 0,165-7-72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23:24.319"/>
    </inkml:context>
    <inkml:brush xml:id="br0">
      <inkml:brushProperty name="width" value="0.1" units="cm"/>
      <inkml:brushProperty name="height" value="0.1" units="cm"/>
      <inkml:brushProperty name="color" value="#F4F91B"/>
    </inkml:brush>
  </inkml:definitions>
  <inkml:trace contextRef="#ctx0" brushRef="#br0">246 1745 919 0 0,'22'-29'4928'0'0,"-18"26"-4551"0"0,0 0 0 0 0,0 0 0 0 0,-1 0 1 0 0,2 1-1 0 0,-1 0 0 0 0,0-1 0 0 0,0 2 0 0 0,1-1 0 0 0,-1 0 0 0 0,1 1 0 0 0,-1 0 0 0 0,1 0 0 0 0,0 0 0 0 0,5 0 0 0 0,10 1 416 0 0,-1 0 1 0 0,24 4 0 0 0,-15-2-351 0 0,32 2 177 0 0,-8-2 57 0 0,0 3 0 0 0,55 13 0 0 0,-73-11-428 0 0,1-2 0 0 0,0-1 0 0 0,0-1 0 0 0,0-2 0 0 0,0-2 0 0 0,0-1 0 0 0,43-8 0 0 0,-30 2 262 0 0,83-1 1 0 0,48 12-60 0 0,-34 1-170 0 0,23-18 79 0 0,1 0 46 0 0,-136 13-333 0 0,-13 1-18 0 0,27 1 1 0 0,147 12 124 0 0,-74-4-73 0 0,-44-4 61 0 0,-33-4-33 0 0,48-4 0 0 0,-54 0-63 0 0,0 2 0 0 0,44 5 0 0 0,30 2 26 0 0,-27-3-2 0 0,148 12 230 0 0,-213-14-293 0 0,0-1 0 0 0,0-1 0 0 0,0 0 0 0 0,30-7 0 0 0,-31 6 16 0 0,0 0-1 0 0,29 1 0 0 0,3 0 57 0 0,276-6 438 0 0,-235 17-443 0 0,-63-6-63 0 0,-1 0 1 0 0,33-2-1 0 0,-14-4 17 0 0,6 0 38 0 0,73 6 0 0 0,-98-3-59 0 0,44-2 0 0 0,-44-1 25 0 0,44 4-1 0 0,304 31 345 0 0,-264-31-325 0 0,-28-2-28 0 0,19 2 0 0 0,89 5 103 0 0,-137-3-92 0 0,149 8 72 0 0,112-24 78 0 0,-53 1 13 0 0,-196 9-184 0 0,166-24 115 0 0,-198 21-129 0 0,193-19-15 0 0,-191 20 2 0 0,-14 1 4 0 0,0 2 0 0 0,42 1 0 0 0,84 9-17 0 0,-62-7 0 0 0,143-14 0 0 0,-54 3-2 0 0,-90 7 57 0 0,41-1-13 0 0,71-4-9 0 0,175-3 142 0 0,-288 11-158 0 0,-29-1 5 0 0,-5 1 35 0 0,-1-2-1 0 0,57-9 1 0 0,-44 1-57 0 0,2 2 0 0 0,104 3 0 0 0,-116 7 0 0 0,100 1 0 0 0,-140-3 0 0 0,-1 0 0 0 0,20 5 0 0 0,-24-4 0 0 0,1-1 0 0 0,-1 1 0 0 0,1-1 0 0 0,0-1 0 0 0,-1 1 0 0 0,1-1 0 0 0,0-1 0 0 0,7-1 0 0 0,-7 1 0 0 0,0 0 0 0 0,-1 0 0 0 0,1 1 0 0 0,0 0 0 0 0,0 0 0 0 0,10 2 0 0 0,-4 0 0 0 0,11-2 16 0 0,1-1-1 0 0,-1 0 1 0 0,47-11 0 0 0,-58 10-15 0 0,59-14 69 0 0,-38 8 26 0 0,49-5-1 0 0,-46 7-32 0 0,69-17-1 0 0,-34 5 69 0 0,-52 14-79 0 0,0-2-1 0 0,0-1 0 0 0,-1 0 0 0 0,33-17 0 0 0,-45 19-28 0 0,0 1-1 0 0,0-2 0 0 0,0 1 1 0 0,0-1-1 0 0,-1 0 0 0 0,0 0 0 0 0,0-1 1 0 0,-1 0-1 0 0,0 0 0 0 0,0-1 0 0 0,-1 0 1 0 0,1 0-1 0 0,-2 0 0 0 0,1 0 1 0 0,-1-1-1 0 0,4-13 0 0 0,14-44 52 0 0,-3 0-1 0 0,-3-2 1 0 0,-4 0-1 0 0,8-113 1 0 0,-20 105-48 0 0,-12-83 0 0 0,4 71-14 0 0,6-12 12 0 0,3 75-18 0 0,-1 0 1 0 0,-1 1 0 0 0,-1-1 0 0 0,-1 0-1 0 0,-11-41 1 0 0,11 58-7 0 0,0 1 0 0 0,-1 0 0 0 0,0 0 0 0 0,0 1 0 0 0,0-1 0 0 0,-1 1 0 0 0,-7-8 0 0 0,-4-2 0 0 0,-22-18 0 0 0,25 24 0 0 0,-1 1 0 0 0,-1 0 0 0 0,0 1 0 0 0,0 0 0 0 0,-1 1 0 0 0,0 1 0 0 0,0 0 0 0 0,0 2 0 0 0,-1 0 0 0 0,-23-3 0 0 0,-21 0 0 0 0,-92 3 0 0 0,134 4 0 0 0,-339-9 0 0 0,76-15-64 0 0,-74-21 64 0 0,259 30 0 0 0,1 4 0 0 0,-119 2 0 0 0,-147 11 0 0 0,254-3 0 0 0,-101 1 0 0 0,156 3 0 0 0,-204 13 0 0 0,-8 5 0 0 0,-84 12 0 0 0,164-16 0 0 0,94-12 0 0 0,-313 3 0 0 0,-1-32 0 0 0,143-14 0 0 0,252 37 0 0 0,-105-17 0 0 0,-134-2 0 0 0,203 19 0 0 0,-240-7 0 0 0,-15 16 0 0 0,170-1 0 0 0,-107 10 0 0 0,211-14 0 0 0,-381 29 0 0 0,92-30 0 0 0,144-1 0 0 0,-16-2 0 0 0,160 0 0 0 0,-36-1 0 0 0,-119-19 0 0 0,101 7 0 0 0,-124-6 0 0 0,81 11 0 0 0,-158-2 0 0 0,189 18 0 0 0,-150 29 0 0 0,226-32 0 0 0,-257 42 0 0 0,129-27 0 0 0,-119 8 0 0 0,-40-1 0 0 0,280-22-19 0 0,0 1 1 0 0,1 1-1 0 0,0 1 1 0 0,-38 17-1 0 0,-13 14-2099 0 0,2 5-5376 0 0,29-14-649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5:31.788"/>
    </inkml:context>
    <inkml:brush xml:id="br0">
      <inkml:brushProperty name="width" value="0.1" units="cm"/>
      <inkml:brushProperty name="height" value="0.1" units="cm"/>
      <inkml:brushProperty name="color" value="#F4F91B"/>
    </inkml:brush>
  </inkml:definitions>
  <inkml:trace contextRef="#ctx0" brushRef="#br0">62 52 10967 0 0,'-13'-11'976'0'0,"0"-2"-784"0"0,2 0-192 0 0,0 2 0 0 0,5 7-88 0 0,0 4-56 0 0,5 6-16 0 0,1-1 0 0 0,1 3-368 0 0,1 1-80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5:13.389"/>
    </inkml:context>
    <inkml:brush xml:id="br0">
      <inkml:brushProperty name="width" value="0.35" units="cm"/>
      <inkml:brushProperty name="height" value="2.1" units="cm"/>
      <inkml:brushProperty name="color" value="#33CCFF"/>
      <inkml:brushProperty name="inkEffects" value="pencil"/>
    </inkml:brush>
  </inkml:definitions>
  <inkml:trace contextRef="#ctx0" brushRef="#br0">1 163 455 262173 46122,'1'-1'0'0'0,"2"0"0"0"0,0-1 0 0 0,2 0 568 0 0,0-1 720 0 0,0 0-632 0 0,0 0-368 0 0,1 0-80 0 0,1 0-16 0 0,1 0 0 0 0,1-1 40 0 0,1 0 8 0 0,-2 1 0 0 0,0-1 0 0 0,0 1 56 0 0,-1 0 16 0 0,0 2 0 0 0,0-1 0 0 0,1 1-64 0 0,-1 0-16 0 0,1-1 0 0 0,0 1 0 0 0,-1 0-72 0 0,2 1 112 0 0,-1 2-136 0 0,-1-1-64 0 0,0 2-8 0 0,-1-1 32 0 0,0 0 0 0 0,0 1-8 0 0,-2 0 0 0 0,1 1 0 0 0,-1 0 24 0 0,0 0 8 0 0,-1 1 0 0 0,1-1 0 0 0,1-1 24 0 0,-1 0 8 0 0,1-1 0 0 0,-1-1 0 0 0,1 0 8 0 0,-1-1 8 0 0,1 1 0 0 0,0-1 0 0 0,1 1-48 0 0,0 0-16 0 0,0 0 0 0 0,0-1 0 0 0,0 1-16 0 0,1 0-8 0 0,0-1 0 0 0,0 0 0 0 0,1 0 0 0 0,0 0 0 0 0,1 0 0 0 0,0-1 0 0 0,1 2-16 0 0,1-1 0 0 0,1 0 0 0 0,1 0 0 0 0,0 0-64 0 0,-1-1 96 0 0,-1 1-96 0 0,2-1 96 0 0,0 0-32 0 0,0-1-64 0 0,-1 1 64 0 0,-1 0-64 0 0,0-1 96 0 0,-1 1-96 0 0,1 0 96 0 0,-1-1-96 0 0,-1 1 64 0 0,0 1-64 0 0,0-1 64 0 0,0 0-64 0 0,-1 0 96 0 0,0 1-96 0 0,-1-1 96 0 0,0 1-96 0 0,0 0 64 0 0,-1 0-64 0 0,0 0 64 0 0,0-1 0 0 0,0 0 0 0 0,0 0 0 0 0,1-1 0 0 0,-1 0 0 0 0,1 0 0 0 0,0 0 0 0 0,-1 0 0 0 0,0 1-64 0 0,0-1 64 0 0,0 0-64 0 0,-1 1 64 0 0,1 0-64 0 0,0 0 64 0 0,0 0-64 0 0,1 0 64 0 0,0 0-64 0 0,0 0 64 0 0,0 1-64 0 0,-1 0 64 0 0,1-1-64 0 0,1 2 64 0 0,-1-1 0 0 0,0 1-64 0 0,0-1 0 0 0,-1 1 0 0 0,-1 0 64 0 0,0-1-64 0 0,1 0 0 0 0,0-1 0 0 0,1 0 0 0 0,1 0 0 0 0,0 0 0 0 0,0-1 72 0 0,-1 1-72 0 0,1-1 64 0 0,-1 0-64 0 0,1 1 64 0 0,-1 0-64 0 0,0 1 64 0 0,1 0-64 0 0,-1-1 64 0 0,1 1-64 0 0,-1 0 64 0 0,0 0-64 0 0,1 0 64 0 0,-1 1-64 0 0,1 0 0 0 0,-1-1 64 0 0,1 0-64 0 0,0 0 0 0 0,0 0 0 0 0,-1-1 0 0 0,1 1 0 0 0,0-1 0 0 0,0 0 0 0 0,0 0 0 0 0,0 0 0 0 0,-1 1 0 0 0,1 0 0 0 0,-1-1 64 0 0,1 1-64 0 0,0 0 0 0 0,-1 0 80 0 0,0 0-16 0 0,1 0-64 0 0,-1 0 96 0 0,0 1-96 0 0,0-1 72 0 0,1 1-72 0 0,-1 0 64 0 0,1 0-64 0 0,0 0 0 0 0,0 0 0 0 0,2 0 64 0 0,1 0-64 0 0,0 0 0 0 0,0 0 64 0 0,-1-1-64 0 0,0 0 64 0 0,0 0-64 0 0,-1 0 64 0 0,0-1 0 0 0,-1 0-64 0 0,0 1 96 0 0,0 0-32 0 0,0 0-64 0 0,0 0 96 0 0,0 1-96 0 0,0-1 96 0 0,1 0-96 0 0,0 0 0 0 0,1 0 0 0 0,1 0 0 0 0,-1 0 0 0 0,1-1 64 0 0,-1 0-64 0 0,-1 0 0 0 0,1 0 96 0 0,1-1-32 0 0,0 1 0 0 0,1-1 0 0 0,0 0 0 0 0,0 0-64 0 0,0-1 96 0 0,3-1-32 0 0,1 0 16 0 0,-1-1-80 0 0,1 1 80 0 0,-1-1-16 0 0,0 0 0 0 0,0 1 0 0 0,0 0 0 0 0,0 0-64 0 0,0 1 0 0 0,-1-1 0 0 0,0 1 0 0 0,-1 0 0 0 0,-1 1 64 0 0,0-1-64 0 0,0 0 0 0 0,-1 1 0 0 0,0-1 64 0 0,0 1-64 0 0,0-1 0 0 0,0 1 0 0 0,0-1 0 0 0,0 1 0 0 0,-1-1 0 0 0,1 0 0 0 0,-1 0 0 0 0,0 1 0 0 0,0 0 0 0 0,-1 0 0 0 0,0 1 64 0 0,-1 0-64 0 0,1 0 0 0 0,0 0 0 0 0,0 1 64 0 0,-1 0-64 0 0,0 1 0 0 0,0 0 0 0 0,1 1 0 0 0,-2 0 64 0 0,1 1-64 0 0,0-1 0 0 0,0 1 0 0 0,-1 0 0 0 0,1 0 0 0 0,0 0 0 0 0,-1 0 0 0 0,0-1 0 0 0,0 1 64 0 0,-1 1-64 0 0,-1 0 0 0 0,-3 2-80 0 0,-1 0-6408 0 0,-1 0-3207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5:17.050"/>
    </inkml:context>
    <inkml:brush xml:id="br0">
      <inkml:brushProperty name="width" value="0.1" units="cm"/>
      <inkml:brushProperty name="height" value="0.1" units="cm"/>
      <inkml:brushProperty name="color" value="#66CC00"/>
    </inkml:brush>
  </inkml:definitions>
  <inkml:trace contextRef="#ctx0" brushRef="#br0">1 59 3223 0 0,'0'-1'151'0'0,"1"0"-1"0"0,-1 1 1 0 0,1-1-1 0 0,0 0 1 0 0,-1 0-1 0 0,1 1 1 0 0,0-1-1 0 0,-1 1 1 0 0,1-1-1 0 0,0 1 1 0 0,0-1-1 0 0,0 1 1 0 0,0-1-1 0 0,0 1 1 0 0,1-1-1 0 0,0 2 84 0 0,-1 0 0 0 0,0-1-1 0 0,0 1 1 0 0,0 0 0 0 0,0 0-1 0 0,0 0 1 0 0,0 0 0 0 0,0 1-1 0 0,0-1 1 0 0,0 0 0 0 0,1 2-1 0 0,-1-1-307 0 0,16 29 822 0 0,-14-24-622 0 0,0 0 0 0 0,1 0 0 0 0,1 0-1 0 0,8 11 1 0 0,-12-17-83 0 0,1 1 0 0 0,-1-1-1 0 0,1 0 1 0 0,-1 0-1 0 0,1 1 1 0 0,0-1 0 0 0,-1 0-1 0 0,1 0 1 0 0,0-1-1 0 0,0 1 1 0 0,0 0 0 0 0,-1-1-1 0 0,1 1 1 0 0,0-1-1 0 0,0 1 1 0 0,0-1 0 0 0,0 0-1 0 0,0 0 1 0 0,0 0-1 0 0,0 0 1 0 0,0 0 0 0 0,0 0-1 0 0,0-1 1 0 0,2 0-1 0 0,16-4 435 0 0,-9 2-334 0 0,0 0 0 0 0,0 0-1 0 0,0 1 1 0 0,0 1 0 0 0,0 0 0 0 0,22 1-1 0 0,12 4-15 0 0,-24-2-87 0 0,30 5 1 0 0,59 18 217 0 0,-91-22-79 0 0,1-1 0 0 0,-1-2 0 0 0,0 0 0 0 0,0 0 0 0 0,0-2 0 0 0,1 0 0 0 0,19-6 0 0 0,30-3 210 0 0,-20 3-170 0 0,52-14 0 0 0,-11 0 70 0 0,-34 11-217 0 0,122-20 142 0 0,-98 24-56 0 0,100-14-37 0 0,-168 19-98 0 0,92-21 146 0 0,-96 22-151 0 0,0 0 0 0 0,0 0-1 0 0,0 0 1 0 0,11 2 0 0 0,18-3 10 0 0,1 2-28 0 0,-30 1 0 0 0,0-1 0 0 0,-1 0 0 0 0,1 0 0 0 0,10-3 0 0 0,-10 2 0 0 0,0 0 0 0 0,0 1 0 0 0,-1-1 0 0 0,1 2 0 0 0,0-1 0 0 0,0 1 0 0 0,12 3 0 0 0,53 17 0 0 0,-71-21 0 0 0,24 10-6 0 0,-16-6 20 0 0,-1 0 0 0 0,1-1 0 0 0,-1 0 0 0 0,18 2 0 0 0,86 11-3 0 0,-70-10 7 0 0,1-2-1 0 0,56-3 1 0 0,-55-1 29 0 0,72 9-1 0 0,-32-1-11 0 0,139 1 293 0 0,-194-10-293 0 0,49-9 0 0 0,11-2 34 0 0,142-8 107 0 0,-195 18-180 0 0,0 1 0 0 0,0 2 1 0 0,0 2-1 0 0,57 11 0 0 0,-77-10 4 0 0,-1-1 0 0 0,1-1 0 0 0,0-1 0 0 0,18 0 0 0 0,-7-3 0 0 0,-1 1 0 0 0,1 1 0 0 0,34 5 0 0 0,81 4 2045 0 0,-53-5-2371 0 0,-15-2-1265 0 0,48-2 1645 0 0,-54 0 120 0 0,-49 1-95 0 0,1-1 0 0 0,-1-1 1 0 0,1-1-1 0 0,22-5 0 0 0,-42 7-79 0 0,20-6 2 0 0,0 1-1 0 0,35-2 0 0 0,-49 6-2 0 0,0 1-1 0 0,0 1 1 0 0,0-1-1 0 0,0 1 1 0 0,0 0-1 0 0,0 1 0 0 0,-1-1 1 0 0,1 1-1 0 0,-1 1 1 0 0,1-1-1 0 0,-1 1 1 0 0,9 6-1 0 0,28 21-2403 0 0,-25-16 1106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5:19.510"/>
    </inkml:context>
    <inkml:brush xml:id="br0">
      <inkml:brushProperty name="width" value="0.1" units="cm"/>
      <inkml:brushProperty name="height" value="0.1" units="cm"/>
      <inkml:brushProperty name="color" value="#66CC00"/>
    </inkml:brush>
  </inkml:definitions>
  <inkml:trace contextRef="#ctx0" brushRef="#br0">1 154 1839 0 0,'0'0'42'0'0,"0"0"-1"0"0,0 0 1 0 0,0 0 0 0 0,0 0-1 0 0,0-1 1 0 0,0 1-1 0 0,0 0 1 0 0,0 0-1 0 0,0 0 1 0 0,0-1-1 0 0,0 1 1 0 0,0 0-1 0 0,0 0 1 0 0,0 0-1 0 0,0 0 1 0 0,0-1-1 0 0,0 1 1 0 0,0 0-1 0 0,0 0 1 0 0,1 0-1 0 0,-1 0 1 0 0,0-1-1 0 0,0 1 1 0 0,0 0-1 0 0,0 0 1 0 0,0 0-1 0 0,1 0 1 0 0,-1 0-1 0 0,0 0 1 0 0,0 0-1 0 0,0-1 1 0 0,0 1-1 0 0,1 0 1 0 0,-1 0-1 0 0,0 0 1 0 0,0 0-1 0 0,0 0 1 0 0,0 0-1 0 0,1 0 1 0 0,-1 0-1 0 0,0 0 1 0 0,0 0-1 0 0,0 0 1 0 0,1 0-1 0 0,17-2 897 0 0,29 5-604 0 0,-36-3-338 0 0,24 2 382 0 0,0-2 0 0 0,0-1 0 0 0,0-2 0 0 0,0-1 0 0 0,-1-2 0 0 0,36-11 0 0 0,-30 6 36 0 0,2 1 0 0 0,-1 3 0 0 0,1 1 0 0 0,80-1 0 0 0,-47 9-136 0 0,36 0 656 0 0,77-12 201 0 0,-1-1-251 0 0,-141 8-777 0 0,-21 0-4 0 0,0 2 0 0 0,0 0 0 0 0,0 2-1 0 0,36 5 1 0 0,-18 0-23 0 0,80 2 0 0 0,-57-6 27 0 0,165 2 296 0 0,-191-4-273 0 0,102 9 44 0 0,1 1-113 0 0,-77-10 36 0 0,148-5 222 0 0,-73-13-197 0 0,-84 9 2 0 0,92-4 1 0 0,167 0 97 0 0,-250 9-104 0 0,1 2-60 0 0,-31 1 5 0 0,-1-1 0 0 0,70-13-1 0 0,-72 9-8 0 0,1 1-1 0 0,61 0 1 0 0,-40 3-23 0 0,-22 2-31 0 0,-1 2 0 0 0,55 9 0 0 0,-68-8 0 0 0,94 16 0 0 0,-58-15 0 0 0,1-2 0 0 0,85-8 0 0 0,-52 5 66 0 0,-48 2-68 0 0,31 3 2 0 0,-51-1 0 0 0,-1-2 0 0 0,1 0 0 0 0,31-4 0 0 0,-40 2 0 0 0,1 0 0 0 0,20 3 0 0 0,0-1 0 0 0,21 4 0 0 0,-44-3 0 0 0,1-1 0 0 0,-1 0 0 0 0,1 0 0 0 0,0-1 0 0 0,-1-1 0 0 0,17-2 0 0 0,-21 2 0 0 0,-1 1 0 0 0,1 0 0 0 0,-1 0 0 0 0,9 0 0 0 0,13 1 0 0 0,10-4 3 0 0,-2-1 12 0 0,1 2 1 0 0,-1 1-1 0 0,47 5 0 0 0,-58-1-15 0 0,146 17 0 0 0,-54-3 0 0 0,-80-11 0 0 0,0 0 0 0 0,41 0 0 0 0,-56-6 0 0 0,-15 1 0 0 0,1-1 0 0 0,-1 0 0 0 0,1 0 0 0 0,-1-1 0 0 0,1 1 0 0 0,-1-2 0 0 0,0 1 0 0 0,1-1 0 0 0,-1 1 0 0 0,6-4 0 0 0,-5 2 20 0 0,0 1 0 0 0,0 0 0 0 0,1 0 1 0 0,-1 0-1 0 0,9 0 0 0 0,-7 1-13 0 0,-8 1-19 0 0,0 0 0 0 0,0 0-1 0 0,0 1 1 0 0,0-1 0 0 0,0 0-1 0 0,0 0 1 0 0,1 1 0 0 0,-1-1-1 0 0,0 0 1 0 0,0 1 0 0 0,-1-1-1 0 0,1 1 1 0 0,0 0 0 0 0,0-1-1 0 0,0 1 1 0 0,0 0 0 0 0,0-1-1 0 0,-1 1 1 0 0,1 0 0 0 0,0 0-1 0 0,0 0 1 0 0,-1 0 0 0 0,1-1 0 0 0,-1 1-1 0 0,1 0 1 0 0,-1 0 0 0 0,1 0-1 0 0,-1 0 1 0 0,1 2 0 0 0,1 2-208 0 0,0 1 1 0 0,-1 0 0 0 0,1 0 0 0 0,0 6 0 0 0,-1 2-1316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5:23.692"/>
    </inkml:context>
    <inkml:brush xml:id="br0">
      <inkml:brushProperty name="width" value="0.1" units="cm"/>
      <inkml:brushProperty name="height" value="0.1" units="cm"/>
      <inkml:brushProperty name="color" value="#66CC00"/>
    </inkml:brush>
  </inkml:definitions>
  <inkml:trace contextRef="#ctx0" brushRef="#br0">1 60 455 0 0,'13'-1'636'0'0,"-6"1"-387"0"0,0 0 1 0 0,0 0-1 0 0,0 1 1 0 0,8 1-1 0 0,-8-1 491 0 0,0-1 0 0 0,1 0 0 0 0,-1 0 0 0 0,11-2 0 0 0,11 1-315 0 0,0 1-283 0 0,-1-1 0 0 0,1-1 0 0 0,52-11 0 0 0,-8-2 804 0 0,113-8 0 0 0,-139 21-587 0 0,76 6-1 0 0,-13 1-23 0 0,2 3 119 0 0,-59-9-256 0 0,-30-1-19 0 0,-1 1-1 0 0,1 2 1 0 0,0 0 0 0 0,-1 2 0 0 0,0 0 0 0 0,25 7 0 0 0,-22-2-75 0 0,0-2 0 0 0,0-1 0 0 0,41 2 0 0 0,77-3 331 0 0,-61-10-255 0 0,-18 1-43 0 0,64-9 71 0 0,-33 2-125 0 0,113-3 109 0 0,-118 18-64 0 0,-1 0-13 0 0,-8-3-104 0 0,15 0-1 0 0,55-2 42 0 0,-76 4-37 0 0,253 5 243 0 0,-181-17-194 0 0,-2 5-34 0 0,14-1 33 0 0,-125 7-51 0 0,0 2 0 0 0,58 10-1 0 0,-46-4 61 0 0,49 1-1 0 0,-71-9 136 0 0,32-3 0 0 0,-32 0-127 0 0,31 3 1 0 0,-23 1-24 0 0,0-2 0 0 0,0-1 1 0 0,-1-1-1 0 0,58-12 0 0 0,-53 6-5 0 0,-23 4-17 0 0,-1 1 1 0 0,1 0 0 0 0,0 1-1 0 0,0 0 1 0 0,0 1-1 0 0,0 1 1 0 0,0 0 0 0 0,26 3-1 0 0,-35-1-179 0 0,0-1 0 0 0,0 1-1 0 0,0 0 1 0 0,-1 0 0 0 0,1 1 0 0 0,0-1-1 0 0,-1 1 1 0 0,0 0 0 0 0,1 0-1 0 0,-1 0 1 0 0,0 0 0 0 0,0 0 0 0 0,3 6-1 0 0,3 2-963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5:24.406"/>
    </inkml:context>
    <inkml:brush xml:id="br0">
      <inkml:brushProperty name="width" value="0.1" units="cm"/>
      <inkml:brushProperty name="height" value="0.1" units="cm"/>
      <inkml:brushProperty name="color" value="#66CC00"/>
    </inkml:brush>
  </inkml:definitions>
  <inkml:trace contextRef="#ctx0" brushRef="#br0">0 3 919 0 0,'2'-1'186'0'0,"0"1"0"0"0,-1-1-1 0 0,1 1 1 0 0,0 0-1 0 0,0-1 1 0 0,0 1-1 0 0,0 0 1 0 0,-1 0 0 0 0,1 0-1 0 0,0 0 1 0 0,0 1-1 0 0,0-1 1 0 0,1 1-1 0 0,8 0 137 0 0,135 5 3182 0 0,-16 12-2697 0 0,-62-5-242 0 0,126 6 1 0 0,-126-17-219 0 0,367 5 1094 0 0,-129-26-1175 0 0,-305 19-262 0 0,4 0-632 0 0,1-1 0 0 0,-1 1 0 0 0,0 0 0 0 0,9 2 0 0 0,1 1-2892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5:26.370"/>
    </inkml:context>
    <inkml:brush xml:id="br0">
      <inkml:brushProperty name="width" value="0.1" units="cm"/>
      <inkml:brushProperty name="height" value="0.1" units="cm"/>
      <inkml:brushProperty name="color" value="#66CC00"/>
    </inkml:brush>
  </inkml:definitions>
  <inkml:trace contextRef="#ctx0" brushRef="#br0">16 134 455 0 0,'0'-1'83'0'0,"0"1"-1"0"0,0 0 0 0 0,0-1 0 0 0,0 1 0 0 0,0-1 1 0 0,-1 1-1 0 0,1-1 0 0 0,0 1 0 0 0,0 0 0 0 0,-1-1 0 0 0,1 1 1 0 0,0-1-1 0 0,-1 1 0 0 0,1 0 0 0 0,0-1 0 0 0,-1 1 0 0 0,1 0 1 0 0,0 0-1 0 0,-1-1 0 0 0,1 1 0 0 0,-1 0 0 0 0,1 0 1 0 0,0 0-1 0 0,-1-1 0 0 0,1 1 0 0 0,-1 0 0 0 0,0 0 0 0 0,1 0-31 0 0,0 0-1 0 0,-1 0 1 0 0,1 0 0 0 0,0 0-1 0 0,-1 0 1 0 0,1 0-1 0 0,0 0 1 0 0,0 0-1 0 0,-1-1 1 0 0,1 1-1 0 0,0 0 1 0 0,0 0-1 0 0,-1 0 1 0 0,1 0-1 0 0,0 0 1 0 0,0 0-1 0 0,0-1 1 0 0,-1 1-1 0 0,1 0 1 0 0,0 0 0 0 0,0 0-1 0 0,0-1 1 0 0,0 1-1 0 0,-1 0 1 0 0,1 0-1 0 0,0 0 1 0 0,0-1-1 0 0,0 1 1 0 0,0 0-1 0 0,0 0 1 0 0,0-1-1 0 0,0 1 1 0 0,0 0-1 0 0,0 0 1 0 0,0-1 0 0 0,0 1-1 0 0,0 0 1 0 0,0-1-1 0 0,0 1 1 0 0,0 0-1 0 0,0 0 1 0 0,0-1-1 0 0,0 1 1 0 0,0 0-1 0 0,0 0 1 0 0,0-1-1 0 0,0 1 1 0 0,0 0-1 0 0,0 0 1 0 0,1-1 0 0 0,-1 1-1 0 0,0 0 1 0 0,0 0-1 0 0,0 0 1 0 0,0-1-1 0 0,1 1 1 0 0,-1 0-1 0 0,0 0 1 0 0,0 0-1 0 0,0 0 1 0 0,1-1-1 0 0,-1 1 1 0 0,0 0-1 0 0,0 0 1 0 0,1 0 0 0 0,-1 0-1 0 0,4-3 102 0 0,-1 1-1 0 0,1-1 1 0 0,-1 1-1 0 0,1 0 1 0 0,0 0-1 0 0,0 0 0 0 0,0 1 1 0 0,0-1-1 0 0,0 1 1 0 0,0 0-1 0 0,5-1 1 0 0,55-5 588 0 0,-27 4-361 0 0,101-9 573 0 0,-78 8-452 0 0,87-17 0 0 0,-112 16-247 0 0,0 1 0 0 0,64 2 0 0 0,-79 2-180 0 0,132-12 674 0 0,1 0-90 0 0,-106 13-605 0 0,28 0 20 0 0,-34-1-49 0 0,13-2 29 0 0,-19-3 55 0 0,0 2-1 0 0,71 4 1 0 0,18 14-53 0 0,-52-5-55 0 0,75 16 189 0 0,-86-14-164 0 0,-37-6-2 0 0,1-1-1 0 0,0-1 0 0 0,0-1 0 0 0,36-1 0 0 0,248-25 477 0 0,-214 16-445 0 0,-51 2-50 0 0,1 2 0 0 0,0 2-1 0 0,60 6 1 0 0,45 20-3 0 0,-114-17 0 0 0,42 15 0 0 0,15 5 0 0 0,-22-19 0 0 0,-62-9-1 0 0,0 1 0 0 0,-1-1-1 0 0,1-1 1 0 0,9-1 0 0 0,26 0 90 0 0,-28 3-33 0 0,-1-2 1 0 0,23-2-1 0 0,12-1 383 0 0,-50 4-438 0 0,1 0 0 0 0,-1 1 0 0 0,1-1 0 0 0,-1 0 1 0 0,1 0-1 0 0,-1 0 0 0 0,1 1 0 0 0,-1-1 0 0 0,1 0 0 0 0,-1 1 0 0 0,0-1 0 0 0,1 0 1 0 0,-1 1-1 0 0,1-1 0 0 0,-1 1 0 0 0,0-1 0 0 0,0 0 0 0 0,1 1 0 0 0,-1-1 0 0 0,0 1 1 0 0,0-1-1 0 0,1 1 0 0 0,-1-1 0 0 0,0 1 0 0 0,0-1 0 0 0,0 1 0 0 0,0-1 1 0 0,0 1-1 0 0,0-1 0 0 0,0 1 0 0 0,0 0 0 0 0,0-1 0 0 0,0 1 0 0 0,0-1 0 0 0,0 1 1 0 0,0-1-1 0 0,0 1 0 0 0,-1-1 0 0 0,1 1 0 0 0,0-1 0 0 0,0 1 0 0 0,-8 22-989 0 0,4-17-370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5:31.788"/>
    </inkml:context>
    <inkml:brush xml:id="br0">
      <inkml:brushProperty name="width" value="0.1" units="cm"/>
      <inkml:brushProperty name="height" value="0.1" units="cm"/>
      <inkml:brushProperty name="color" value="#F4F91B"/>
    </inkml:brush>
  </inkml:definitions>
  <inkml:trace contextRef="#ctx0" brushRef="#br0">62 52 10967 0 0,'-13'-11'976'0'0,"0"-2"-784"0"0,2 0-192 0 0,0 2 0 0 0,5 7-88 0 0,0 4-56 0 0,5 6-16 0 0,1-1 0 0 0,1 3-368 0 0,1 1-80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33:46.088"/>
    </inkml:context>
    <inkml:brush xml:id="br0">
      <inkml:brushProperty name="width" value="0.1" units="cm"/>
      <inkml:brushProperty name="height" value="0.1" units="cm"/>
      <inkml:brushProperty name="color" value="#E71224"/>
    </inkml:brush>
  </inkml:definitions>
  <inkml:trace contextRef="#ctx0" brushRef="#br0">2176 66 1839 0 0,'-12'-14'477'0'0,"-6"-6"118"0"0,12 16-389 0 0,-1 0 1 0 0,0 0-1 0 0,0 1 0 0 0,0 0 0 0 0,0 0 0 0 0,0 1 0 0 0,-1-1 0 0 0,1 2 0 0 0,-1-1 0 0 0,0 1 0 0 0,1 0 0 0 0,-16 1 0 0 0,-4 1 234 0 0,1 1 0 0 0,-38 8 0 0 0,-66 24 161 0 0,-9 1-334 0 0,71-23 142 0 0,0-3 1 0 0,0-2-1 0 0,-117-5 0 0 0,139-4-195 0 0,-1 2-1 0 0,-66 9 1 0 0,-91 25-78 0 0,20-2-53 0 0,123-27-48 0 0,-1-3-1 0 0,-89-8 1 0 0,-60 0-20 0 0,93 19-896 0 0,54-6-2545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5:32.009"/>
    </inkml:context>
    <inkml:brush xml:id="br0">
      <inkml:brushProperty name="width" value="0.1" units="cm"/>
      <inkml:brushProperty name="height" value="0.1" units="cm"/>
      <inkml:brushProperty name="color" value="#66CC00"/>
    </inkml:brush>
  </inkml:definitions>
  <inkml:trace contextRef="#ctx0" brushRef="#br0">0 99 1839 0 0,'0'0'60'0'0,"1"1"0"0"0,-1 0 0 0 0,0 0-1 0 0,0-1 1 0 0,1 1 0 0 0,-1 0-1 0 0,0 0 1 0 0,1-1 0 0 0,-1 1-1 0 0,1 0 1 0 0,-1-1 0 0 0,1 1-1 0 0,-1-1 1 0 0,1 1 0 0 0,0 0 0 0 0,-1-1-1 0 0,1 1 1 0 0,-1-1 0 0 0,1 0-1 0 0,0 1 1 0 0,0-1 0 0 0,-1 1-1 0 0,1-1 1 0 0,0 0 0 0 0,0 0-1 0 0,-1 0 1 0 0,2 1 0 0 0,30 5 813 0 0,-13-3 86 0 0,-11 0-670 0 0,-6-2-208 0 0,0-1 0 0 0,0 1 1 0 0,-1 0-1 0 0,1 0 0 0 0,0-1 1 0 0,0 1-1 0 0,0-1 0 0 0,0 0 1 0 0,0 1-1 0 0,0-1 0 0 0,0 0 1 0 0,0 0-1 0 0,0 0 0 0 0,0-1 1 0 0,0 1-1 0 0,0 0 0 0 0,0-1 1 0 0,0 1-1 0 0,0-1 0 0 0,0 0 0 0 0,-1 1 1 0 0,1-1-1 0 0,2-1 0 0 0,0-1 95 0 0,1 1-1 0 0,-1-1 1 0 0,1 1-1 0 0,0 0 0 0 0,-1 1 1 0 0,1-1-1 0 0,0 1 1 0 0,0 0-1 0 0,9 0 0 0 0,4 0-124 0 0,27 3 0 0 0,-28 0-31 0 0,27-2 0 0 0,-23-3 33 0 0,0-1 0 0 0,34-10-1 0 0,-35 8 77 0 0,0 1 1 0 0,41-6-1 0 0,-20 7 97 0 0,18-1-48 0 0,-30 3-105 0 0,0-1 0 0 0,0-1 0 0 0,42-13 0 0 0,29-4 269 0 0,-72 17-292 0 0,0 0 0 0 0,1 2 0 0 0,-1 1 0 0 0,1 2 0 0 0,-1 0 0 0 0,0 2 0 0 0,34 7 0 0 0,-10 3-28 0 0,0-4-1 0 0,65 5 0 0 0,32 2 55 0 0,-71-7-34 0 0,-31-6 72 0 0,84-6 0 0 0,8 0 191 0 0,-107 6-229 0 0,0 2-1 0 0,32 8 1 0 0,-33-6-6 0 0,0-1 0 0 0,34 2 0 0 0,90-10-6 0 0,-92-3 81 0 0,27-3 39 0 0,93 4-1 0 0,-12 12-119 0 0,-11-1-20 0 0,-64-5-24 0 0,61-8-20 0 0,-114 3 0 0 0,148 1 79 0 0,-100 4-40 0 0,223-8 217 0 0,-300 6-249 0 0,287-5 114 0 0,-201 10-57 0 0,104 0 64 0 0,-128-6-117 0 0,41-4-12 0 0,-95 2 6 0 0,16-1 36 0 0,0-1 0 0 0,47-14 0 0 0,-70 16-24 0 0,-1 0 0 0 0,1 1-1 0 0,0 1 1 0 0,0 1-1 0 0,0 0 1 0 0,27 4 0 0 0,-13-1-6 0 0,3 0-10 0 0,-12-1 2 0 0,0-1 1 0 0,30-2-1 0 0,-46 1 20 0 0,-1 0 0 0 0,0-1 1 0 0,0 1-1 0 0,0 1 0 0 0,0-1 0 0 0,0 0 0 0 0,0 1 1 0 0,1-1-1 0 0,-1 1 0 0 0,0 0 0 0 0,0 0 0 0 0,-1 0 1 0 0,1 1-1 0 0,0-1 0 0 0,0 1 0 0 0,4 3 1 0 0,-5-3-112 0 0,0 0 1 0 0,0 0 0 0 0,0 0-1 0 0,0 0 1 0 0,0 1 0 0 0,-1-1-1 0 0,3 5 1 0 0,-2-3-577 0 0,-1 0 0 0 0,1 0 0 0 0,-1 1 0 0 0,0-1 0 0 0,1 5 0 0 0,0 4-3635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5:33.964"/>
    </inkml:context>
    <inkml:brush xml:id="br0">
      <inkml:brushProperty name="width" value="0.1" units="cm"/>
      <inkml:brushProperty name="height" value="0.1" units="cm"/>
      <inkml:brushProperty name="color" value="#66CC00"/>
    </inkml:brush>
  </inkml:definitions>
  <inkml:trace contextRef="#ctx0" brushRef="#br0">1 9 2303 0 0,'-1'0'88'0'0,"1"0"0"0"0,0-1 0 0 0,0 1 0 0 0,0 0 0 0 0,0-1 0 0 0,0 1 0 0 0,1-1-1 0 0,-1 1 1 0 0,0 0 0 0 0,0-1 0 0 0,0 1 0 0 0,0 0 0 0 0,0-1 0 0 0,0 1 0 0 0,1 0-1 0 0,-1-1 1 0 0,0 1 0 0 0,0 0 0 0 0,0 0 0 0 0,1-1 0 0 0,-1 1 0 0 0,0 0 0 0 0,0 0-1 0 0,1-1 1 0 0,-1 1 0 0 0,0 0 0 0 0,1 0 0 0 0,-1 0 0 0 0,0-1 0 0 0,0 1 0 0 0,1 0-1 0 0,13 2 1249 0 0,22 17-734 0 0,-25-12-200 0 0,5 0-260 0 0,0-1 1 0 0,1-1-1 0 0,-1 0 0 0 0,1-1 0 0 0,0 0 0 0 0,0-2 0 0 0,0 0 0 0 0,1 0 0 0 0,-1-2 0 0 0,18-2 0 0 0,302 13 1525 0 0,104 4-1006 0 0,-310-11-494 0 0,43-1-14 0 0,180-13 466 0 0,-184 10-545 0 0,6 0 54 0 0,85-15 118 0 0,113-7-108 0 0,-279 21-77 0 0,-49 1 5 0 0,68-7-1 0 0,-58 1-33 0 0,1 3 0 0 0,0 2 0 0 0,76 9 0 0 0,-85-4-7 0 0,0-2 0 0 0,79-8 0 0 0,42-9 164 0 0,-90 9-90 0 0,1 4 0 0 0,0 3-1 0 0,98 13 1 0 0,-139-8-79 0 0,0-3-1 0 0,0-1 1 0 0,1-1-1 0 0,-1-3 1 0 0,60-9-1 0 0,-57 5 5 0 0,0 1-1 0 0,75 2 1 0 0,84 16-36 0 0,-160-9 17 0 0,44 4 193 0 0,131-6 0 0 0,-178-5-146 0 0,-21 0-23 0 0,2 2 1 0 0,-1 0-1 0 0,0 1 0 0 0,0 1 1 0 0,0 1-1 0 0,26 5 1 0 0,-39-5-78 0 0,0 0 1 0 0,0 0 0 0 0,0 1-1 0 0,0-1 1 0 0,0 1 0 0 0,6 5-1 0 0,3 5-3792 0 0,-5 0-674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5:34.691"/>
    </inkml:context>
    <inkml:brush xml:id="br0">
      <inkml:brushProperty name="width" value="0.1" units="cm"/>
      <inkml:brushProperty name="height" value="0.1" units="cm"/>
      <inkml:brushProperty name="color" value="#66CC00"/>
    </inkml:brush>
  </inkml:definitions>
  <inkml:trace contextRef="#ctx0" brushRef="#br0">0 43 1375 0 0,'5'2'136'0'0,"-1"0"0"0"0,1-1 0 0 0,-1 0 0 0 0,1 0 0 0 0,0 0 0 0 0,-1-1 0 0 0,1 0-1 0 0,0 0 1 0 0,4 0 0 0 0,6 0 33 0 0,64 0 1320 0 0,118-14-1 0 0,-43 0-867 0 0,-25 3 105 0 0,-68 4-251 0 0,0 3 0 0 0,79 4-1 0 0,140 29-60 0 0,-200-22-75 0 0,152-7 0 0 0,-130-7-51 0 0,70-1 32 0 0,-148 8-304 0 0,-1 2 1 0 0,0 0-1 0 0,0 1 1 0 0,0 2-1 0 0,27 8 1 0 0,-38-8-111 0 0,0 0 0 0 0,18 11-1 0 0,-20-10-97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5:36.896"/>
    </inkml:context>
    <inkml:brush xml:id="br0">
      <inkml:brushProperty name="width" value="0.1" units="cm"/>
      <inkml:brushProperty name="height" value="0.1" units="cm"/>
      <inkml:brushProperty name="color" value="#66CC00"/>
    </inkml:brush>
  </inkml:definitions>
  <inkml:trace contextRef="#ctx0" brushRef="#br0">0 55 2759 0 0,'7'3'529'0'0,"1"-1"0"0"0,0 0 0 0 0,-1 0 0 0 0,1-1-1 0 0,0 0 1 0 0,0 0 0 0 0,7 0 0 0 0,9 0-357 0 0,-1 0 115 0 0,1-1-1 0 0,-1-2 1 0 0,0 0 0 0 0,26-7-1 0 0,29-2 317 0 0,-31 8-392 0 0,-1 2 0 0 0,84 10 0 0 0,41-2-55 0 0,-56-5 312 0 0,-47 1-188 0 0,121 9 128 0 0,229 18 30 0 0,-185-28-94 0 0,-116-4-150 0 0,169 8 100 0 0,-238-3-283 0 0,34-1 52 0 0,22 4-67 0 0,-34-1 62 0 0,209-10 123 0 0,-203 1-160 0 0,238 11 31 0 0,-194-1-40 0 0,14 1 5 0 0,106 3 41 0 0,-187-11-43 0 0,37 1 36 0 0,101 12 0 0 0,-87 3-35 0 0,-44-4 10 0 0,-1-4-1 0 0,1-2 0 0 0,67-3 1 0 0,-27-10 14 0 0,-37 2-4 0 0,0 2 1 0 0,107 7-1 0 0,34 6 17 0 0,-164-11-38 0 0,0-2-1 0 0,51-12 0 0 0,17-2 7 0 0,185 5-21 0 0,-217 9 42 0 0,0-3-1 0 0,78-19 1 0 0,-120 20-39 0 0,37-8 11 0 0,94-12 36 0 0,-104 21-18 0 0,65 4 0 0 0,-68 1-14 0 0,99-14 0 0 0,-85 6 0 0 0,-4 0-7 0 0,72-5 42 0 0,-106 9-24 0 0,-25 3-23 0 0,1-1 1 0 0,-1 2-1 0 0,1-1 1 0 0,-1 1-1 0 0,1 1 1 0 0,10 1-1 0 0,-19-2-12 0 0,0 0-1 0 0,0 1 0 0 0,0-1 0 0 0,1 1 0 0 0,-1-1 1 0 0,0 1-1 0 0,0 0 0 0 0,0-1 0 0 0,0 1 1 0 0,-1 0-1 0 0,1-1 0 0 0,0 1 0 0 0,0 0 1 0 0,0 0-1 0 0,0 1 0 0 0,5 12-3637 0 0,-6-2-684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6:01.653"/>
    </inkml:context>
    <inkml:brush xml:id="br0">
      <inkml:brushProperty name="width" value="0.1" units="cm"/>
      <inkml:brushProperty name="height" value="0.1" units="cm"/>
      <inkml:brushProperty name="color" value="#66CC00"/>
    </inkml:brush>
  </inkml:definitions>
  <inkml:trace contextRef="#ctx0" brushRef="#br0">1 0 3367 0 0,'2'0'53'0'0,"0"1"-1"0"0,1-1 0 0 0,-1 1 0 0 0,0-1 0 0 0,0 1 0 0 0,1-1 0 0 0,-1 1 0 0 0,0 0 0 0 0,0 0 0 0 0,0 0 1 0 0,2 2-1 0 0,14 6 206 0 0,-14-8 319 0 0,5 2 94 0 0,-1 0 1 0 0,1-1 0 0 0,0 0-1 0 0,15 2 1 0 0,6-7 427 0 0,-23 2-904 0 0,0 0 0 0 0,-1 0 0 0 0,1 1 1 0 0,10 0-1 0 0,-4 2-118 0 0,-1-1 0 0 0,1-1 1 0 0,0-1-1 0 0,14-1 0 0 0,116-11 430 0 0,-80 13-328 0 0,-31 1-113 0 0,64 9 137 0 0,-29-12 53 0 0,-35 1-192 0 0,41-7 0 0 0,-49 7-11 0 0,0 0-1 0 0,-1 1 1 0 0,37 5-1 0 0,24 0 47 0 0,-5 2 59 0 0,-52-3-77 0 0,27-1 0 0 0,39 2 159 0 0,-51 1-180 0 0,-23-3-23 0 0,1 0 0 0 0,-1-2 0 0 0,22 0 0 0 0,-8-2-19 0 0,-15 0 4 0 0,-1 0 0 0 0,0 0 0 0 0,1-2 0 0 0,18-5 0 0 0,-13 2 4 0 0,-1 0-1 0 0,1 2 1 0 0,0 0 0 0 0,38 0-1 0 0,-23 1 10 0 0,-31 2-24 0 0,1 0 1 0 0,-1 0 0 0 0,1 1 0 0 0,-1 0-1 0 0,1 0 1 0 0,-1 1 0 0 0,14 2-1 0 0,15 4-11 0 0,3-1 0 0 0,-22 0 0 0 0,-2-1 0 0 0,23 10 0 0 0,-25-10 0 0 0,-1 0 0 0 0,1-1 0 0 0,1-1 0 0 0,-1 0 0 0 0,21 2 0 0 0,10 2 0 0 0,-18-3 0 0 0,0-1 0 0 0,0-1 0 0 0,1-2 0 0 0,27-2 0 0 0,21-9 44 0 0,-31 3-24 0 0,167-19-9 0 0,-196 27 17 0 0,-1 0 0 0 0,0 0 0 0 0,23 6 0 0 0,-24-5-23 0 0,-5 1-5 0 0,0 0 0 0 0,0 1 0 0 0,0 0 0 0 0,13 7 0 0 0,15 5 0 0 0,1-6 59 0 0,0-2 0 0 0,60 4 0 0 0,-88-10-54 0 0,63 1 5 0 0,34 9-10 0 0,-93-10-1 0 0,0 0 0 0 0,0-1 0 0 0,16-2 0 0 0,9 0 59 0 0,2 0-47 0 0,-25 0-11 0 0,28 2-1 0 0,5 2 31 0 0,58-4 0 0 0,-15-1 28 0 0,-71 2-3 0 0,27-5 0 0 0,-28 3-9 0 0,26 0 0 0 0,-36 2 6 0 0,10 2 39 0 0,-18-1-121 0 0,0 0-1 0 0,0 1 1 0 0,-1-1-1 0 0,1 0 1 0 0,0 1-1 0 0,-1-1 1 0 0,1 0-1 0 0,0 1 1 0 0,-1-1 0 0 0,1 1-1 0 0,-1 0 1 0 0,1-1-1 0 0,-1 1 1 0 0,1-1-1 0 0,-1 1 1 0 0,1 0-1 0 0,-1-1 1 0 0,0 1-1 0 0,1 0 1 0 0,-1-1-1 0 0,0 1 1 0 0,1 0-1 0 0,-1 0 1 0 0,0-1-1 0 0,0 2 1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6:11.904"/>
    </inkml:context>
    <inkml:brush xml:id="br0">
      <inkml:brushProperty name="width" value="0.1" units="cm"/>
      <inkml:brushProperty name="height" value="0.1" units="cm"/>
      <inkml:brushProperty name="color" value="#66CC00"/>
    </inkml:brush>
  </inkml:definitions>
  <inkml:trace contextRef="#ctx0" brushRef="#br0">1 38 919 0 0,'0'0'122'0'0,"0"1"-1"0"0,0 0 0 0 0,1 0 1 0 0,-1 0-1 0 0,0 0 0 0 0,1 0 1 0 0,-1 0-1 0 0,1 0 0 0 0,-1 0 1 0 0,1-1-1 0 0,-1 1 0 0 0,1 0 1 0 0,-1 0-1 0 0,1-1 0 0 0,0 1 1 0 0,-1 0-1 0 0,1-1 0 0 0,0 1 1 0 0,0-1-1 0 0,-1 1 0 0 0,1-1 1 0 0,0 1-1 0 0,0-1 0 0 0,0 1 1 0 0,0-1-1 0 0,1 1 0 0 0,33 6 1458 0 0,-18-3-1018 0 0,-4 5 135 0 0,25 7 1045 0 0,-31-13-1539 0 0,0 1 1 0 0,1-1-1 0 0,-1 0 0 0 0,1-1 0 0 0,0 0 0 0 0,-1 0 0 0 0,1-1 0 0 0,12 1 0 0 0,86-10 648 0 0,-1 0-60 0 0,-5 14-495 0 0,-88-5-280 0 0,1-1 21 0 0,0-1 0 0 0,0 0 1 0 0,-1 0-1 0 0,1-2 0 0 0,0 1 1 0 0,14-7-1 0 0,27-4 216 0 0,106-4 431 0 0,-118 14-614 0 0,141 3 128 0 0,-17 0-20 0 0,-24-6-59 0 0,84-6 350 0 0,-64-5-150 0 0,-94 7-77 0 0,83-1 0 0 0,11 23-232 0 0,-156-11-7 0 0,69 3 51 0 0,14-4 22 0 0,-72 0-66 0 0,-5 0-3 0 0,1 0 1 0 0,-1 0-1 0 0,1 1 0 0 0,-1 1 1 0 0,0 0-1 0 0,14 4 0 0 0,-19-3-6 0 0,-2-1 0 0 0,1 0 0 0 0,-1 0 0 0 0,1-1 0 0 0,-1 0 0 0 0,1 0 0 0 0,0 0 0 0 0,0 0 0 0 0,10-1 0 0 0,-9 0 15 0 0,0 0-1 0 0,-1 0 1 0 0,1 1 0 0 0,0 0-1 0 0,-1 1 1 0 0,1-1-1 0 0,8 4 1 0 0,-3-1-4 0 0,111 39-11 0 0,-82-27 0 0 0,-35-15 0 0 0,1 1 0 0 0,-1-1 0 0 0,1 1 0 0 0,-1-2 0 0 0,10 1-1 0 0,12 1 13 0 0,31 0 116 0 0,-22-1-28 0 0,6 0-83 0 0,-13-2-22 0 0,-26 1 17 0 0,1-1-1 0 0,-1 1 1 0 0,1 0-1 0 0,-1 0 1 0 0,7 1-1 0 0,10 2-11 0 0,-1-2 0 0 0,31 0 0 0 0,-37-1 0 0 0,-9 0 6 0 0,1-1 0 0 0,-1 0 0 0 0,0 0 0 0 0,1 0 0 0 0,9-4 0 0 0,15-4 76 0 0,-20 7-72 0 0,1 0 1 0 0,0 1 0 0 0,-1 0-1 0 0,1 1 1 0 0,-1 0 0 0 0,22 3-1 0 0,36 14-10 0 0,-58-16 0 0 0,0 0 0 0 0,0-1 0 0 0,11-1 0 0 0,4 0 0 0 0,15 3 0 0 0,37 1 64 0 0,-57-2-64 0 0,-15-1 0 0 0,-1 1 0 0 0,1-1 0 0 0,0 0 0 0 0,0 0 0 0 0,-1-1 0 0 0,1 1 0 0 0,0-1 0 0 0,-1 0 0 0 0,1 0 0 0 0,6-3 0 0 0,25-5 64 0 0,-30 6-59 0 0,-2 2 5 0 0,0-1 0 0 0,0 1 0 0 0,1 0 0 0 0,-1 0-1 0 0,7 0 1 0 0,4 3-10 0 0,2-2 0 0 0,15-4 0 0 0,-26 2 9 0 0,0 0 1 0 0,1 0-1 0 0,-1 1 0 0 0,1 0 0 0 0,-1 0 0 0 0,11 0 0 0 0,-4 2-9 0 0,-9-1 0 0 0,1 1 0 0 0,-1-1 0 0 0,1 1 0 0 0,-1-1 0 0 0,0 0 0 0 0,1-1 0 0 0,-1 1 0 0 0,6-2 0 0 0,15-1 0 0 0,63 9 0 0 0,-71-9 0 0 0,-15 3 0 0 0,0 0 0 0 0,-1-1 0 0 0,1 1 0 0 0,0 0 0 0 0,0 0 0 0 0,-1-1 0 0 0,1 2 0 0 0,0-1 0 0 0,0 0 0 0 0,-1 0 0 0 0,1 0 0 0 0,0 1 0 0 0,0-1 0 0 0,-1 1 0 0 0,4 1 0 0 0,1 0 0 0 0,1 0 0 0 0,0 0 0 0 0,0 0 0 0 0,0-1 0 0 0,0 0 0 0 0,0 0 0 0 0,0-1 0 0 0,0 0 0 0 0,0 0 0 0 0,0 0 0 0 0,0-1 0 0 0,0 0 0 0 0,0-1 0 0 0,7-2 0 0 0,1-2 74 0 0,-14 6-68 0 0,-1-1 0 0 0,0 1 0 0 0,1 0 0 0 0,-1-1 0 0 0,0 1 0 0 0,0 0 0 0 0,1-1 0 0 0,-1 1 1 0 0,0-1-1 0 0,0 1 0 0 0,0 0 0 0 0,0-1 0 0 0,0 1 0 0 0,1-1 0 0 0,-1 1 0 0 0,0-1 0 0 0,0 1 0 0 0,0-1 1 0 0,0 1-1 0 0,0 0 0 0 0,0-1 0 0 0,0 1 0 0 0,-1-1 0 0 0,1 1 0 0 0,0-1 0 0 0,0 1 0 0 0,0-1 0 0 0,0 1 1 0 0,-1 0-1 0 0,1-1 0 0 0,0 1 0 0 0,-1-1 0 0 0,1 1-4 0 0,0-1 0 0 0,-1 1 0 0 0,1 0 1 0 0,-1 0-1 0 0,1-1 0 0 0,-1 1 0 0 0,1 0 0 0 0,-1 0 0 0 0,1 0 0 0 0,-1-1 1 0 0,1 1-1 0 0,-1 0 0 0 0,0 0 0 0 0,1 0 0 0 0,-1 0 0 0 0,1 0 1 0 0,-1 0-1 0 0,1 0 0 0 0,-1 0 0 0 0,1 0 0 0 0,-1 0 0 0 0,1 1 0 0 0,-2-1 1 0 0,-13 5-80 0 0,-2 1-1109 0 0,-4 0-4446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6:23.656"/>
    </inkml:context>
    <inkml:brush xml:id="br0">
      <inkml:brushProperty name="width" value="0.1" units="cm"/>
      <inkml:brushProperty name="height" value="0.1" units="cm"/>
      <inkml:brushProperty name="color" value="#66CC00"/>
    </inkml:brush>
  </inkml:definitions>
  <inkml:trace contextRef="#ctx0" brushRef="#br0">30 7 455 0 0,'-3'-3'242'0'0,"0"-1"797"0"0,-5 8-800 0 0,4-3-239 0 0,4-1 0 0 0,-1 0 0 0 0,1 0 0 0 0,-1 0 0 0 0,1 1 0 0 0,0-1 0 0 0,-1 0 0 0 0,1 0 0 0 0,-1 0 0 0 0,1 0 0 0 0,-1 1 0 0 0,1-1 0 0 0,-1 0 0 0 0,1 1 0 0 0,0-1 0 0 0,-1 0 0 0 0,1 1 0 0 0,0-1 0 0 0,-1 0 0 0 0,1 1 0 0 0,0-1 0 0 0,0 1 0 0 0,-1-1 0 0 0,1 0 0 0 0,0 1 0 0 0,0-1 0 0 0,0 1 0 0 0,-1-1 0 0 0,1 1 0 0 0,0-1 0 0 0,0 1 0 0 0,0-1 0 0 0,0 2 0 0 0,0-1-128 0 0,-2-1-512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6:27.240"/>
    </inkml:context>
    <inkml:brush xml:id="br0">
      <inkml:brushProperty name="width" value="0.1" units="cm"/>
      <inkml:brushProperty name="height" value="0.1" units="cm"/>
      <inkml:brushProperty name="color" value="#66CC00"/>
    </inkml:brush>
  </inkml:definitions>
  <inkml:trace contextRef="#ctx0" brushRef="#br0">7 1 2127 0 0,'-7'2'1013'0'0,"9"2"206"0"0,8 3 397 0 0,-9-7-1600 0 0,21 9 476 0 0,-19-8-362 0 0,0 0 0 0 0,0 0 0 0 0,-1 0 0 0 0,1 0 0 0 0,-1 0 0 0 0,1 1 0 0 0,-1-1 0 0 0,1 1 0 0 0,2 2 0 0 0,-2-2-27 0 0,0 0 0 0 0,0 0 0 0 0,0-1 0 0 0,1 1 0 0 0,-1-1 0 0 0,0 0 0 0 0,1 0 0 0 0,-1 0 0 0 0,1 0 0 0 0,5 0-1 0 0,16 5 422 0 0,-16-1-248 0 0,-6-4-202 0 0,0 1 0 0 0,0-1 1 0 0,0 0-1 0 0,1 0 0 0 0,-1 0 0 0 0,0 0 0 0 0,6 0 1 0 0,-2-1 177 0 0,11 2 842 0 0,-15-2-1071 0 0,-1 1 0 0 0,0-1 0 0 0,1 0 0 0 0,-1 0 0 0 0,1 0 0 0 0,-1 0-1 0 0,0 0 1 0 0,1 0 0 0 0,-1-1 0 0 0,1 1 0 0 0,-1-1 0 0 0,0 1 0 0 0,4-3 0 0 0,20-2 179 0 0,-17 6-74 0 0,-8-1-117 0 0,0 1 0 0 0,1-1-1 0 0,-1 0 1 0 0,0 0 0 0 0,1 0-1 0 0,-1 0 1 0 0,0 0 0 0 0,1 0-1 0 0,-1 0 1 0 0,0 0-1 0 0,0-1 1 0 0,1 1 0 0 0,-1 0-1 0 0,0-1 1 0 0,1 1 0 0 0,1-2-1 0 0,-1 2-3 0 0,-1 0 0 0 0,1 1 0 0 0,0-1-1 0 0,-1 0 1 0 0,1 1 0 0 0,0-1-1 0 0,-1 1 1 0 0,1 0 0 0 0,-1-1 0 0 0,1 1-1 0 0,-1 0 1 0 0,1 0 0 0 0,-1 0 0 0 0,0 0-1 0 0,0 0 1 0 0,1 0 0 0 0,-1 1 0 0 0,2 2-1 0 0,1-1 21 0 0,1 0-1 0 0,-1-1 0 0 0,1 1 1 0 0,-1-1-1 0 0,1 0 0 0 0,0 0 1 0 0,0-1-1 0 0,0 1 0 0 0,0-1 1 0 0,0 0-1 0 0,9 0 0 0 0,19 5 90 0 0,-25-4-35 0 0,1-1-1 0 0,0 0 0 0 0,0-1 0 0 0,-1 0 1 0 0,1 0-1 0 0,0-1 0 0 0,16-3 0 0 0,27-2 169 0 0,-47 6-231 0 0,-1-1-1 0 0,0 1 1 0 0,0-1 0 0 0,0 0 0 0 0,5-3-1 0 0,-6 3 6 0 0,0 0 1 0 0,0 0-1 0 0,0 1 0 0 0,-1-1 0 0 0,1 0 0 0 0,0 1 0 0 0,0 0 0 0 0,0 0 1 0 0,0 0-1 0 0,0 0 0 0 0,4 1 0 0 0,1-1 19 0 0,-1 1-1 0 0,1-1 1 0 0,0 0 0 0 0,-1-1-1 0 0,1 0 1 0 0,0 0 0 0 0,-1 0-1 0 0,8-3 1 0 0,11-2 95 0 0,-4 4-76 0 0,1 0 0 0 0,27 2 0 0 0,-21 0 9 0 0,111 4 197 0 0,-128-5-212 0 0,12 2-57 0 0,-8 2 47 0 0,26 2-1 0 0,-9-2-5 0 0,23 11-7 0 0,-41-9-16 0 0,26 4 0 0 0,25-3-16 0 0,23 5 0 0 0,-70-6 0 0 0,-15-4 0 0 0,0 0 0 0 0,0 1 0 0 0,1-2 0 0 0,-1 1 0 0 0,0 0 0 0 0,0-1 0 0 0,6 0 0 0 0,-1 0 0 0 0,-1 0 0 0 0,0 0 0 0 0,15 3 0 0 0,14 1 0 0 0,-20-3 0 0 0,1 1 0 0 0,24 5 0 0 0,-25-3 0 0 0,0-1 0 0 0,26 0 0 0 0,36 2 24 0 0,-51-2-11 0 0,-1-2 1 0 0,30-2-1 0 0,27-1-13 0 0,-3-12 79 0 0,-60 9-41 0 0,0 1-1 0 0,41-3 1 0 0,59 0 16 0 0,-73 7 27 0 0,82 1-13 0 0,-120 0-48 0 0,1-2 1 0 0,0 0-1 0 0,14-3 1 0 0,26-1 25 0 0,-17 4 45 0 0,65-8-1 0 0,-23 1-41 0 0,-49 6-9 0 0,50-10-1 0 0,56-12 153 0 0,-109 19-128 0 0,1 1 0 0 0,41-1 0 0 0,-63 5-64 0 0,5 0 0 0 0,0 0 0 0 0,-1 0 0 0 0,1 1 0 0 0,12 2 0 0 0,5 8 0 0 0,-20-8 13 0 0,0-1 0 0 0,1 1 0 0 0,-1-1-1 0 0,12 2 1 0 0,3-1-13 0 0,37 1 0 0 0,-41-5 16 0 0,1 0-1 0 0,0-2 1 0 0,19-4 0 0 0,-34 6-15 0 0,8 0-1 0 0,0 0 0 0 0,-1 0 0 0 0,1 1 0 0 0,0 1 0 0 0,0-1 0 0 0,16 4 0 0 0,26 2 0 0 0,-51-7-52 0 0,0 1-1 0 0,0 0 0 0 0,0 0 1 0 0,0 0-1 0 0,-1 0 0 0 0,1 0 0 0 0,0 0 1 0 0,0 0-1 0 0,0 0 0 0 0,0 1 1 0 0,0-1-1 0 0,-1 0 0 0 0,1 0 1 0 0,0 1-1 0 0,0-1 0 0 0,0 0 1 0 0,-1 1-1 0 0,1-1 0 0 0,0 1 1 0 0,0-1-1 0 0,-1 1 0 0 0,2 1 1 0 0,-2-1-193 0 0,0 0 0 0 0,0 1 1 0 0,0-1-1 0 0,0 1 0 0 0,0-1 1 0 0,-1 1-1 0 0,1-1 0 0 0,0 1 1 0 0,-1-1-1 0 0,1 0 1 0 0,-1 1-1 0 0,0-1 0 0 0,1 0 1 0 0,-2 3-1 0 0,-4 9-4962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6:34.332"/>
    </inkml:context>
    <inkml:brush xml:id="br0">
      <inkml:brushProperty name="width" value="0.1" units="cm"/>
      <inkml:brushProperty name="height" value="0.1" units="cm"/>
      <inkml:brushProperty name="color" value="#66CC00"/>
    </inkml:brush>
  </inkml:definitions>
  <inkml:trace contextRef="#ctx0" brushRef="#br0">0 65 2183 0 0,'1'-2'31'0'0,"4"0"241"0"0,0 8 180 0 0,-5-5-378 0 0,1 0 0 0 0,-1-1-1 0 0,1 1 1 0 0,-1 0 0 0 0,1 0-1 0 0,-1-1 1 0 0,1 1 0 0 0,0 0 0 0 0,-1-1-1 0 0,1 1 1 0 0,0 0 0 0 0,0-1-1 0 0,1 1 1 0 0,1-1 64 0 0,0 0 0 0 0,0-1 1 0 0,0 1-1 0 0,0-1 0 0 0,0 0 0 0 0,0 0 0 0 0,0 0 0 0 0,-1 0 0 0 0,1 0 0 0 0,0-1 1 0 0,-1 1-1 0 0,5-4 0 0 0,8-3 355 0 0,-8 5-363 0 0,1 0 0 0 0,0 0-1 0 0,0 0 1 0 0,0 1-1 0 0,0 1 1 0 0,0 0 0 0 0,0 0-1 0 0,0 0 1 0 0,0 1-1 0 0,1 0 1 0 0,-1 0 0 0 0,0 1-1 0 0,0 0 1 0 0,11 4-1 0 0,-6-3-20 0 0,0 1 0 0 0,1-2 0 0 0,-1 0-1 0 0,16 0 1 0 0,28 2 1127 0 0,-27 6-850 0 0,-25-7-337 0 0,-1-1 0 0 0,1 1 0 0 0,-1-1 0 0 0,1 0 0 0 0,0 0-1 0 0,8 0 1 0 0,10 1 178 0 0,-17-2-199 0 0,0 1 0 0 0,0-1 0 0 0,0 0-1 0 0,0 0 1 0 0,0-1 0 0 0,7-1 0 0 0,2-1 97 0 0,0 0 0 0 0,0 2 0 0 0,20-1 0 0 0,15-1 143 0 0,21-5-130 0 0,-53 7-63 0 0,0 0 0 0 0,0 1 0 0 0,25 4 0 0 0,19-1 73 0 0,-40-2-135 0 0,-12-1 4 0 0,1 0 0 0 0,20-2 0 0 0,-16 0 37 0 0,0 2-1 0 0,0 0 0 0 0,0 0 1 0 0,0 2-1 0 0,27 5 0 0 0,-4-4 58 0 0,-30-3-71 0 0,1 1 0 0 0,-1 0-1 0 0,0 0 1 0 0,12 4 0 0 0,-15-4-31 0 0,1 0 1 0 0,-1-1 0 0 0,1 1 0 0 0,-1-1 0 0 0,0-1 0 0 0,1 1-1 0 0,7-2 1 0 0,12 0-14 0 0,-8 2 20 0 0,-7 1 13 0 0,0-1 1 0 0,0 0-1 0 0,0-1 1 0 0,0-1-1 0 0,17-3 0 0 0,-10 0-1 0 0,1 1-1 0 0,19-1 1 0 0,12-3 17 0 0,93-31 275 0 0,-136 38-320 0 0,1 0 0 0 0,-1 0 0 0 0,0 1 0 0 0,0 0 0 0 0,0 1 0 0 0,0 0 0 0 0,0-1 0 0 0,0 2 0 0 0,0-1 0 0 0,0 1 0 0 0,0 0 0 0 0,0 0 0 0 0,10 6 0 0 0,-7-5 12 0 0,-1 0-1 0 0,0-1 1 0 0,1 0-1 0 0,0-1 1 0 0,-1 0-1 0 0,1 0 1 0 0,0-1-1 0 0,0 0 1 0 0,0 0-1 0 0,13-3 1 0 0,-8 2 4 0 0,1 0 0 0 0,-1 1 1 0 0,16 1-1 0 0,-7 2-3 0 0,1-1 0 0 0,-1-2 0 0 0,1 0-1 0 0,27-4 1 0 0,-35 3-13 0 0,-1 1 0 0 0,1 1 0 0 0,0 0 0 0 0,17 4 0 0 0,-15-2 0 0 0,-1-1 13 0 0,-1 0-1 0 0,1-1 1 0 0,-1-1-1 0 0,1-1 1 0 0,30-5-1 0 0,102-26 233 0 0,-127 30-205 0 0,1 0-1 0 0,-1 1 0 0 0,1 2 0 0 0,37 4 1 0 0,-47-3-37 0 0,73 12-3 0 0,6 1 0 0 0,-53-10-2 0 0,-21-2 35 0 0,25 0 0 0 0,20-5-33 0 0,-44 1 26 0 0,0 0-1 0 0,0-2 1 0 0,-1 0 0 0 0,28-7-1 0 0,-33 7-9 0 0,0 1 0 0 0,1 1 0 0 0,-1 0 0 0 0,1 1 0 0 0,-1 0 0 0 0,1 1 0 0 0,14 3 0 0 0,-20-3-8 0 0,-1-1 0 0 0,0 1-1 0 0,12-2 1 0 0,-13 0-1 0 0,1 1-1 0 0,0 0 1 0 0,-1 0 0 0 0,9 1-1 0 0,3 2 18 0 0,0-1 1 0 0,20-1-1 0 0,24 3 85 0 0,-53-3-88 0 0,1-1-1 0 0,0-1 1 0 0,-1 1 0 0 0,14-4 0 0 0,-9 2 5 0 0,0 0 0 0 0,14 1 0 0 0,-24 1-11 0 0,-1 0 1 0 0,1 0-1 0 0,-1 1 1 0 0,1-1-1 0 0,0 1 1 0 0,-1 0-1 0 0,1 0 1 0 0,-1 0 0 0 0,0 1-1 0 0,1-1 1 0 0,-1 1-1 0 0,4 3 1 0 0,2 4 16 0 0,-8-9-26 0 0,-1 1 0 0 0,1 0 0 0 0,-1 0 0 0 0,1 0 0 0 0,0-1 0 0 0,-1 1 0 0 0,1 0 0 0 0,0-1 0 0 0,-1 1 0 0 0,1 0 0 0 0,0-1 0 0 0,0 1 0 0 0,0-1 0 0 0,0 1 0 0 0,-1-1 0 0 0,1 1 0 0 0,0-1 0 0 0,0 0 0 0 0,0 0 0 0 0,0 1 1 0 0,0-1-1 0 0,0 0 0 0 0,0 0 0 0 0,0 0 0 0 0,0 0 0 0 0,0 0 0 0 0,0 0 0 0 0,0 0 0 0 0,2-1 0 0 0,-2 1-11 0 0,0 0 1 0 0,0 0-1 0 0,0 0 0 0 0,0 0 0 0 0,0 0 1 0 0,0 0-1 0 0,-1 0 0 0 0,1 0 1 0 0,0 1-1 0 0,0-1 0 0 0,0 0 1 0 0,0 1-1 0 0,0-1 0 0 0,0 0 1 0 0,0 1-1 0 0,0-1 0 0 0,0 1 1 0 0,-1 0-1 0 0,1-1 0 0 0,0 1 0 0 0,0 0 1 0 0,-1-1-1 0 0,1 1 0 0 0,0 1 1 0 0,4 2-1016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7:08.959"/>
    </inkml:context>
    <inkml:brush xml:id="br0">
      <inkml:brushProperty name="width" value="0.1" units="cm"/>
      <inkml:brushProperty name="height" value="0.1" units="cm"/>
      <inkml:brushProperty name="color" value="#66CC00"/>
    </inkml:brush>
  </inkml:definitions>
  <inkml:trace contextRef="#ctx0" brushRef="#br0">30 8 3279 0 0,'-4'2'796'0'0,"-1"3"-487"0"0,-12 14 1207 0 0,17-18-1428 0 0,-1 0 0 0 0,1 0-1 0 0,-1 0 1 0 0,1 0 0 0 0,0 0-1 0 0,-1 0 1 0 0,1 0 0 0 0,0 0-1 0 0,0 0 1 0 0,0 0 0 0 0,0 0-1 0 0,0 0 1 0 0,0 0 0 0 0,0 0-1 0 0,0 0 1 0 0,0 0 0 0 0,0 0-1 0 0,0 0 1 0 0,1 0 0 0 0,-1 0-1 0 0,0 0 1 0 0,1 1 0 0 0,0-1 100 0 0,0 0 0 0 0,0 0 0 0 0,0-1 0 0 0,0 1 0 0 0,0 0 0 0 0,0-1 0 0 0,0 1 0 0 0,1-1 0 0 0,-1 1 0 0 0,0-1 0 0 0,0 1 0 0 0,0-1 0 0 0,1 0 1 0 0,-1 0-1 0 0,0 0 0 0 0,0 1 0 0 0,2-1 0 0 0,26 1 187 0 0,-25-2-101 0 0,16 1 260 0 0,0-2 1 0 0,21-5-1 0 0,-22 4-265 0 0,-7 2-80 0 0,0 0 0 0 0,23 2 0 0 0,-22 0-50 0 0,0-1 0 0 0,19-2 0 0 0,-18 1 8 0 0,0 0-1 0 0,0 2 1 0 0,14 1-1 0 0,17 0 132 0 0,-23-1-151 0 0,1 1 0 0 0,-1 1-1 0 0,38 10 1 0 0,-16-9-74 0 0,-23-3 1 0 0,71 3 134 0 0,26 2 168 0 0,-78-3-315 0 0,1-2 0 0 0,50-5 1 0 0,6 0 154 0 0,66-8 108 0 0,-99 6-107 0 0,-41 5-127 0 0,37 3 0 0 0,-7 0 6 0 0,142-13 572 0 0,-95 9-485 0 0,52 1 127 0 0,-117 3-117 0 0,0-1-1 0 0,0-2 1 0 0,0-1-1 0 0,0-2 0 0 0,50-11 1 0 0,-44 4-15 0 0,-12 4-65 0 0,31-12 0 0 0,-78 26-1878 0 0,1-1 735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33:48.151"/>
    </inkml:context>
    <inkml:brush xml:id="br0">
      <inkml:brushProperty name="width" value="0.1" units="cm"/>
      <inkml:brushProperty name="height" value="0.1" units="cm"/>
      <inkml:brushProperty name="color" value="#E71224"/>
    </inkml:brush>
  </inkml:definitions>
  <inkml:trace contextRef="#ctx0" brushRef="#br0">1618 94 1839 0 0,'-11'-6'149'0'0,"10"5"-141"0"0,0 1 0 0 0,0-1 1 0 0,0 0-1 0 0,0 1 0 0 0,0-1 0 0 0,0 1 0 0 0,0-1 0 0 0,-1 1 1 0 0,1 0-1 0 0,0-1 0 0 0,0 1 0 0 0,0 0 0 0 0,-1 0 0 0 0,1 0 1 0 0,0 0-1 0 0,0 0 0 0 0,0 0 0 0 0,-1 0 0 0 0,-1 0 0 0 0,-2 1-71 0 0,0 0 0 0 0,0-1 0 0 0,-1 0-1 0 0,1 0 1 0 0,0-1 0 0 0,-1 1-1 0 0,1-1 1 0 0,0 0 0 0 0,0-1-1 0 0,0 1 1 0 0,-9-5 0 0 0,-14-2-354 0 0,-19-6 448 0 0,-5-2 1557 0 0,41 14-1267 0 0,0 1 1 0 0,-1 0-1 0 0,1 1 0 0 0,0 0 1 0 0,-1 1-1 0 0,1 0 0 0 0,0 1 1 0 0,-1 0-1 0 0,-11 4 0 0 0,0 0-260 0 0,1-1-1 0 0,-1 0 0 0 0,0-2 0 0 0,0-1 1 0 0,-1-1-1 0 0,1 0 0 0 0,0-2 1 0 0,0-1-1 0 0,-34-7 0 0 0,-229-40 1593 0 0,216 46-1212 0 0,-128 11-1 0 0,44 1-315 0 0,100-6-167 0 0,-58 10-1 0 0,41-1-2347 0 0,22-1-437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7:10.247"/>
    </inkml:context>
    <inkml:brush xml:id="br0">
      <inkml:brushProperty name="width" value="0.1" units="cm"/>
      <inkml:brushProperty name="height" value="0.1" units="cm"/>
      <inkml:brushProperty name="color" value="#66CC00"/>
    </inkml:brush>
  </inkml:definitions>
  <inkml:trace contextRef="#ctx0" brushRef="#br0">1 17 2759 0 0,'0'-3'274'0'0,"0"-6"-377"0"0,0 9 132 0 0,0 0 0 0 0,0 0 1 0 0,0 0-1 0 0,0 0 0 0 0,1 0 1 0 0,-1 0-1 0 0,0 0 1 0 0,0-1-1 0 0,0 1 0 0 0,0 0 1 0 0,0 0-1 0 0,0 0 0 0 0,0 0 1 0 0,0 0-1 0 0,0 0 0 0 0,0 0 1 0 0,1 0-1 0 0,-1 0 0 0 0,0 0 1 0 0,0 0-1 0 0,0 0 0 0 0,0 0 1 0 0,0 0-1 0 0,0 0 0 0 0,0 0 1 0 0,1 0-1 0 0,-1 0 0 0 0,0 0 1 0 0,0 0-1 0 0,0 0 0 0 0,0 0 1 0 0,0 0-1 0 0,0 0 0 0 0,0 0 1 0 0,1 0-1 0 0,-1 0 0 0 0,0 0 1 0 0,0 0-1 0 0,0 0 0 0 0,0 0 1 0 0,0 0-1 0 0,0 0 0 0 0,0 0 1 0 0,0 0-1 0 0,0 0 0 0 0,1 0 1 0 0,-1 0-1 0 0,0 1 0 0 0,0-1 1 0 0,0 0-1 0 0,0 0 0 0 0,0 0 1 0 0,0 0-1 0 0,0 0 0 0 0,0 0 1 0 0,0 0-1 0 0,0 0 0 0 0,0 1 1 0 0,0-1-1 0 0,0 0 74 0 0,1 0 0 0 0,-1 0-1 0 0,0 0 1 0 0,1 1 0 0 0,-1-1 0 0 0,0 0 0 0 0,0 0-1 0 0,1 0 1 0 0,-1 0 0 0 0,0 0 0 0 0,1 0 0 0 0,-1 0-1 0 0,0 0 1 0 0,1 0 0 0 0,-1 0 0 0 0,0 0 0 0 0,0 0-1 0 0,1 0 1 0 0,-1 0 0 0 0,0 0 0 0 0,1 0 0 0 0,-1-1-1 0 0,0 1 1 0 0,1 0 0 0 0,-1 0 0 0 0,0 0-85 0 0,0 0 1 0 0,1-1 0 0 0,-1 1-1 0 0,0 0 1 0 0,0 0-1 0 0,1 0 1 0 0,-1 0-1 0 0,0 0 1 0 0,1 0 0 0 0,-1 0-1 0 0,0 0 1 0 0,0 0-1 0 0,1 0 1 0 0,-1 0 0 0 0,0 0-1 0 0,0 0 1 0 0,1 0-1 0 0,-1 0 1 0 0,0 0-1 0 0,1 0 1 0 0,-1 0 0 0 0,0 0-1 0 0,0 0 1 0 0,1 0-1 0 0,-1 0 1 0 0,0 0-1 0 0,0 1 1 0 0,1-1 0 0 0,-1 0-1 0 0,0 0 1 0 0,0 0-1 0 0,0 0 1 0 0,1 1-1 0 0,-1-1 1 0 0,0 0 0 0 0,0 0-1 0 0,0 0 1 0 0,1 1-1 0 0,-1 0 80 0 0,1-1 0 0 0,-1 1 0 0 0,1-1 0 0 0,0 1 0 0 0,-1-1 0 0 0,1 0 0 0 0,0 1 0 0 0,-1-1 0 0 0,1 0 0 0 0,0 1 0 0 0,0-1 0 0 0,-1 0 0 0 0,1 0-1 0 0,0 0 1 0 0,0 1 0 0 0,0-1 0 0 0,-1 0 0 0 0,2 0 0 0 0,20 0 956 0 0,-16 0-621 0 0,2 0-203 0 0,1 1 0 0 0,-1 0 0 0 0,13 4-1 0 0,17 3 20 0 0,89 14 651 0 0,-72-10-553 0 0,-41-9-282 0 0,0 1 0 0 0,16 1 0 0 0,33-3 264 0 0,1-2 0 0 0,93-14 0 0 0,-92 8-234 0 0,221-3 269 0 0,-127 8-181 0 0,95-17 20 0 0,49-1-54 0 0,-148 26-56 0 0,37-1-5 0 0,-143-7-82 0 0,252-15 52 0 0,-201 11-36 0 0,0 5-1 0 0,110 13 0 0 0,-52 8-21 0 0,-31-3 0 0 0,29 4 0 0 0,-103-16-1 0 0,56 0 0 0 0,-86-6 3 0 0,-1-2 0 0 0,0 0 0 0 0,0-2 0 0 0,0 0 1 0 0,27-9-1 0 0,-36 8 6 0 0,0 1-1 0 0,1 1 1 0 0,0 0-1 0 0,0 1 1 0 0,0 0 0 0 0,20 1-1 0 0,-33 1-41 0 0,0 0-1 0 0,0 0 0 0 0,0 0 0 0 0,0 0 1 0 0,0 0-1 0 0,-1 0 0 0 0,1 0 1 0 0,0 1-1 0 0,0-1 0 0 0,0 0 0 0 0,0 1 1 0 0,-1-1-1 0 0,1 1 0 0 0,0-1 1 0 0,0 1-1 0 0,-1-1 0 0 0,1 1 0 0 0,0-1 1 0 0,-1 1-1 0 0,1 0 0 0 0,0-1 1 0 0,-1 1-1 0 0,1 0 0 0 0,-1 0 0 0 0,1-1 1 0 0,-1 1-1 0 0,0 0 0 0 0,1 1 1 0 0,-1 7-1128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7:20.192"/>
    </inkml:context>
    <inkml:brush xml:id="br0">
      <inkml:brushProperty name="width" value="0.1" units="cm"/>
      <inkml:brushProperty name="height" value="0.1" units="cm"/>
      <inkml:brushProperty name="color" value="#66CC00"/>
    </inkml:brush>
  </inkml:definitions>
  <inkml:trace contextRef="#ctx0" brushRef="#br0">1447 1227 223 0 0,'2'1'0'0'0,"-2"-2"0"0"0,1 0 0 0 0,-1 1 0 0 0,1-1 0 0 0,0 0 0 0 0,-1 0 0 0 0,0 0 0 0 0,1 0 0 0 0,-1 0 0 0 0,0 0 0 0 0,1 0 0 0 0,-1-1 0 0 0,0 1 0 0 0,0 0 0 0 0,0-2 0 0 0,0-1 75 0 0,-2-25 1870 0 0,2 28-1887 0 0,0 0 0 0 0,-1 1 0 0 0,1-1 0 0 0,0 0 0 0 0,0 0 0 0 0,-1 1 0 0 0,1-1 0 0 0,0 0 0 0 0,-1 0 1 0 0,1 1-1 0 0,-1-1 0 0 0,1 0 0 0 0,-1 1 0 0 0,1-1 0 0 0,-1 1 0 0 0,0-1 0 0 0,1 1 0 0 0,-1-1 0 0 0,0 1 0 0 0,1-1 1 0 0,-1 1-1 0 0,0-1 0 0 0,0 1 0 0 0,1 0 0 0 0,-1 0 0 0 0,0-1 0 0 0,0 1 0 0 0,1 0 0 0 0,-1 0 0 0 0,-2 0 0 0 0,-1 0 137 0 0,-1 0 1 0 0,0 1-1 0 0,0 0 0 0 0,0 0 0 0 0,1 0 0 0 0,-1 1 0 0 0,1 0 0 0 0,-9 3 0 0 0,-33 25 518 0 0,34-22-479 0 0,1-1 1 0 0,-19 10-1 0 0,-47 20 970 0 0,70-34-1039 0 0,-1 0 0 0 0,0-1 0 0 0,-15 4 0 0 0,19-5-120 0 0,1-1 0 0 0,0 0 0 0 0,0 0 1 0 0,0 0-1 0 0,0 0 0 0 0,-1 0 0 0 0,1-1 0 0 0,0 1 0 0 0,0-1 1 0 0,0 0-1 0 0,0 0 0 0 0,0 0 0 0 0,-4-3 0 0 0,-3-1 219 0 0,-1 0-1 0 0,0 1 0 0 0,0 0 0 0 0,-11-3 0 0 0,5 2-51 0 0,1 0 24 0 0,7 2-127 0 0,1 1 1 0 0,-1-1-1 0 0,-12 0 1 0 0,-90-8 230 0 0,101 11-276 0 0,-1 0 1 0 0,1 1 0 0 0,-12 2 0 0 0,7-1-4 0 0,11-2-46 0 0,-4 1 96 0 0,0 0 0 0 0,0 0 1 0 0,0 0-1 0 0,0 1 1 0 0,0 0-1 0 0,-13 6 0 0 0,21-8-103 0 0,0 0 1 0 0,0 0-1 0 0,0 0 0 0 0,0 0 0 0 0,0 0 0 0 0,0 0 0 0 0,0 1 0 0 0,0-1 0 0 0,0 0 0 0 0,0 0 0 0 0,-1 0 1 0 0,1 0-1 0 0,0 0 0 0 0,0 0 0 0 0,0 0 0 0 0,0 0 0 0 0,0 0 0 0 0,0 0 0 0 0,0 0 0 0 0,0 0 0 0 0,0 0 1 0 0,0 1-1 0 0,0-1 0 0 0,0 0 0 0 0,0 0 0 0 0,0 0 0 0 0,0 0 0 0 0,0 0 0 0 0,0 0 0 0 0,0 0 1 0 0,0 0-1 0 0,0 0 0 0 0,0 0 0 0 0,0 1 0 0 0,0-1 0 0 0,0 0 0 0 0,0 0 0 0 0,0 0 0 0 0,0 0 0 0 0,0 0 1 0 0,0 0-1 0 0,0 0 0 0 0,0 0 0 0 0,1 0 0 0 0,-1 0 0 0 0,0 0 0 0 0,0 0 0 0 0,0 0 0 0 0,0 1 1 0 0,0-1-1 0 0,0 0 0 0 0,0 0 0 0 0,0 0 0 0 0,0 0 0 0 0,0 0 0 0 0,0 0 0 0 0,0 0 0 0 0,1 0 0 0 0,7 3 232 0 0,11-1 58 0 0,74-1 646 0 0,104-2-37 0 0,-147-2-676 0 0,95-17-1 0 0,-87 9-54 0 0,0 2 1 0 0,0 3-1 0 0,0 3 0 0 0,1 2 0 0 0,65 8 1 0 0,-3-3-303 0 0,-38-3 245 0 0,6 3-28 0 0,122-11-1 0 0,-120-1 28 0 0,0 3 1 0 0,167 14-1 0 0,-209-6-82 0 0,1-1 0 0 0,0-3 1 0 0,0-2-1 0 0,60-12 0 0 0,-54 5 28 0 0,1 3 0 0 0,94-1 0 0 0,29 5 56 0 0,-131 0-104 0 0,-8 0-5 0 0,42-10 0 0 0,2 0 31 0 0,-17 9 18 0 0,0 4 0 0 0,104 10-1 0 0,-138-7-46 0 0,124 0 2 0 0,-93-4 34 0 0,22-2-11 0 0,34 0 52 0 0,50 9 49 0 0,92 5 138 0 0,-245-9-262 0 0,21 2 40 0 0,0-1 0 0 0,0-2 0 0 0,0-2 1 0 0,60-8-1 0 0,53-7 104 0 0,-88 12-121 0 0,9 1 5 0 0,0 4 0 0 0,145 20-1 0 0,-32-5-13 0 0,8 1 17 0 0,-119-7 10 0 0,82 15-48 0 0,-107-17 26 0 0,1-2 0 0 0,0-3 0 0 0,-1-1 0 0 0,87-10 1 0 0,5 5 98 0 0,-32 3-56 0 0,-47-4-34 0 0,1 4 0 0 0,123 14-1 0 0,-145-9-31 0 0,0-2 0 0 0,0-1-1 0 0,0-3 1 0 0,42-5 0 0 0,181-1 43 0 0,-90 6-34 0 0,25-6 108 0 0,-163 5-128 0 0,149-13 0 0 0,-119 7 43 0 0,0 3 0 0 0,123 5-1 0 0,-159 1-29 0 0,35-5 0 0 0,-35 1 25 0 0,-18 1-29 0 0,0 0 1 0 0,0-1-1 0 0,13-5 0 0 0,9-3 34 0 0,14 2 102 0 0,82-4 0 0 0,-86 9-115 0 0,-38 3-15 0 0,0-1 0 0 0,0 0 0 0 0,0 0 0 0 0,-1-1 0 0 0,1 0 0 0 0,0 0 0 0 0,-1 0 0 0 0,0-1 0 0 0,0 0 0 0 0,8-7 0 0 0,-5 4 8 0 0,1 1-1 0 0,-1 0 1 0 0,16-7 0 0 0,-3 5-1 0 0,35-21 1 0 0,-50 25 2 0 0,0-1 0 0 0,0-1 0 0 0,0 1 0 0 0,0-1 0 0 0,-1 0 0 0 0,0-1 0 0 0,9-12 0 0 0,-9 12 21 0 0,-1-1 0 0 0,0-1 0 0 0,0 1 0 0 0,-1-1 0 0 0,0 1 0 0 0,4-19 0 0 0,-7 22-38 0 0,0 0 0 0 0,0 0 0 0 0,-1 0 1 0 0,0 0-1 0 0,0-1 0 0 0,0 1 0 0 0,-1 0 0 0 0,1 0 0 0 0,-1 0 0 0 0,-1 0 0 0 0,1 0 0 0 0,-1 0 0 0 0,0 0 0 0 0,-3-5 0 0 0,-15-30 24 0 0,-27-78 0 0 0,41 104-23 0 0,-2 0-1 0 0,1 0 1 0 0,-2 0 0 0 0,0 1-1 0 0,0 0 1 0 0,-17-17 0 0 0,21 24-6 0 0,-40-55-3 0 0,-7-7 0 0 0,41 53 0 0 0,-1 0 0 0 0,-9-20 0 0 0,15 25 0 0 0,1 0 0 0 0,-1 1 0 0 0,-1 0 0 0 0,0 0 0 0 0,0 0 0 0 0,0 1 0 0 0,-1 0 0 0 0,0 1 0 0 0,-16-12 0 0 0,-13 0 0 0 0,0 2 0 0 0,-60-19 0 0 0,12 14 0 0 0,16 5 0 0 0,-100-18 0 0 0,54 13 0 0 0,50 11 0 0 0,0 3 0 0 0,-119 0 0 0 0,94 6 0 0 0,-126-21 0 0 0,142 13 0 0 0,-96-3 0 0 0,-9 17 0 0 0,-72-1 0 0 0,235-3 0 0 0,-154-10 0 0 0,133 8 0 0 0,0 2 0 0 0,1 1 0 0 0,-40 7 0 0 0,-34 2 0 0 0,1-2 0 0 0,-23 0 0 0 0,122-8 0 0 0,-279 9 0 0 0,230-4 0 0 0,-59 7 0 0 0,-150 16 0 0 0,-272 3 0 0 0,315-35 0 0 0,165-1 0 0 0,0 3 0 0 0,-104 10 0 0 0,4 3 0 0 0,-2-1 0 0 0,124-5 0 0 0,1-2 0 0 0,0-2 0 0 0,0-2 0 0 0,-61-8 0 0 0,40 4 0 0 0,0 3 0 0 0,-89 7 0 0 0,80-1 0 0 0,-81 10 0 0 0,14 0 0 0 0,44-12 32 0 0,-113-12 0 0 0,176 10-32 0 0,-1 0 0 0 0,1 2 0 0 0,-47 9 0 0 0,-20 2 0 0 0,-68-9 64 0 0,77-8-64 0 0,-164-3 0 0 0,191 6 0 0 0,-2 0 0 0 0,-83 10 0 0 0,-65 11 0 0 0,109-16 0 0 0,-123 9 0 0 0,-249 4 0 0 0,382-16 23 0 0,-87-2 18 0 0,85 1-41 0 0,38 2 0 0 0,-127 7 0 0 0,172-8 0 0 0,1 1 0 0 0,-1-1 0 0 0,1 1 0 0 0,0 0 0 0 0,0 1 0 0 0,0 0 0 0 0,-13 7 0 0 0,1 2 0 0 0,-23 19 0 0 0,-16 10 0 0 0,22-21 0 0 0,1 2 0 0 0,1 1 0 0 0,-52 47 0 0 0,58-44 0 0 0,13-12 0 0 0,-16 18 0 0 0,27-26 0 0 0,0-1 0 0 0,0 1 0 0 0,0 0 0 0 0,1 0 0 0 0,-1 0 0 0 0,2 1 0 0 0,-4 9 0 0 0,4-11 0 0 0,-4 15 0 0 0,-4 25 0 0 0,9-37 0 0 0,0-1 0 0 0,1 1 0 0 0,0-1 0 0 0,0 1 0 0 0,1-1 0 0 0,3 15 0 0 0,-1-8 5 0 0,-2-7-13 0 0,1 1-1 0 0,-1-1 1 0 0,2 0-1 0 0,-1 0 0 0 0,1 0 1 0 0,0 0-1 0 0,0 0 1 0 0,8 9-1 0 0,1 0 1 0 0,0-1 0 0 0,1-1 0 0 0,1 0 0 0 0,0-1 0 0 0,25 18 0 0 0,-27-23 6 0 0,1 0 0 0 0,0-1 0 0 0,0-1 1 0 0,1 0-1 0 0,-1-1 0 0 0,1 0 1 0 0,0-2-1 0 0,16 4 0 0 0,-15-4 11 0 0,0-1 0 0 0,1 0 0 0 0,-1-1 0 0 0,0-1 0 0 0,30-2-1 0 0,-15-4 3 0 0,-21 3-10 0 0,0 1 0 0 0,0 0 1 0 0,0 1-1 0 0,1 0 0 0 0,-1 0 0 0 0,0 1 0 0 0,1 0 1 0 0,17 3-1 0 0,-25-2 1 0 0,0 0 0 0 0,0 0 1 0 0,0 0-1 0 0,0 0 0 0 0,-1 0 0 0 0,1 0 1 0 0,0 1-1 0 0,-1-1 0 0 0,1 0 0 0 0,-1 1 1 0 0,1 0-1 0 0,-1-1 0 0 0,0 1 0 0 0,0 0 1 0 0,0-1-1 0 0,0 1 0 0 0,0 0 0 0 0,0 0 1 0 0,0 0-1 0 0,0 0 0 0 0,-1 0 0 0 0,1 0 1 0 0,-1 0-1 0 0,0 0 0 0 0,1 0 0 0 0,-1 3 1 0 0,0 6-92 0 0,0 0 1 0 0,0-1 0 0 0,-4 19 0 0 0,4-26 52 0 0,-18 79-1627 0 0,3-27-3547 0 0,-2 0-1576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5:31.788"/>
    </inkml:context>
    <inkml:brush xml:id="br0">
      <inkml:brushProperty name="width" value="0.1" units="cm"/>
      <inkml:brushProperty name="height" value="0.1" units="cm"/>
      <inkml:brushProperty name="color" value="#F4F91B"/>
    </inkml:brush>
  </inkml:definitions>
  <inkml:trace contextRef="#ctx0" brushRef="#br0">62 52 10967 0 0,'-13'-11'976'0'0,"0"-2"-784"0"0,2 0-192 0 0,0 2 0 0 0,5 7-88 0 0,0 4-56 0 0,5 6-16 0 0,1-1 0 0 0,1 3-368 0 0,1 1-80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8:46.063"/>
    </inkml:context>
    <inkml:brush xml:id="br0">
      <inkml:brushProperty name="width" value="0.1" units="cm"/>
      <inkml:brushProperty name="height" value="0.1" units="cm"/>
      <inkml:brushProperty name="color" value="#66CC00"/>
    </inkml:brush>
  </inkml:definitions>
  <inkml:trace contextRef="#ctx0" brushRef="#br0">1 2990 1375 0 0,'17'-16'1106'0'0,"-15"14"-626"0"0,0 0 1 0 0,0 0 0 0 0,0 0 0 0 0,0 1 0 0 0,0-1 0 0 0,0 0-1 0 0,1 1 1 0 0,-1-1 0 0 0,3 0 0 0 0,-3 1-466 0 0,-1 1 0 0 0,1 0 0 0 0,0-1 0 0 0,-1 1 0 0 0,1 0 0 0 0,-1 0 0 0 0,1 0 0 0 0,-1 0 0 0 0,1 1 0 0 0,-1-1 0 0 0,1 0 0 0 0,-1 0 0 0 0,3 2 0 0 0,-1-2 118 0 0,0 0-1 0 0,1 1 0 0 0,-1-1 1 0 0,1-1-1 0 0,-1 1 0 0 0,0 0 0 0 0,1-1 1 0 0,-1 1-1 0 0,0-1 0 0 0,1 0 1 0 0,-1 0-1 0 0,0-1 0 0 0,0 1 1 0 0,0-1-1 0 0,0 1 0 0 0,4-4 0 0 0,19-7 310 0 0,-20 9-343 0 0,0 0 0 0 0,1 0 1 0 0,-1-1-1 0 0,-1 0 0 0 0,1 0 0 0 0,0 0 1 0 0,-1-1-1 0 0,0 0 0 0 0,0 0 0 0 0,5-8 1 0 0,-4 7 86 0 0,-1-1 0 0 0,1 1-1 0 0,1 1 1 0 0,-1-1 0 0 0,1 1 0 0 0,13-9 0 0 0,-19 14-173 0 0,38-23 296 0 0,-36 21-294 0 0,-1 0-1 0 0,1 0 1 0 0,-1 0-1 0 0,1-1 1 0 0,-1 1-1 0 0,0-1 1 0 0,0 1-1 0 0,0-1 1 0 0,-1 0-1 0 0,1 0 1 0 0,1-4-1 0 0,-2 4 30 0 0,0 0 0 0 0,1-1 0 0 0,-1 1 0 0 0,0 0-1 0 0,1 0 1 0 0,0 0 0 0 0,-1 0 0 0 0,1 1 0 0 0,1-1 0 0 0,-1 0-1 0 0,0 1 1 0 0,0 0 0 0 0,1-1 0 0 0,0 1 0 0 0,-1 0 0 0 0,1 0-1 0 0,0 0 1 0 0,0 1 0 0 0,0-1 0 0 0,0 1 0 0 0,0-1-1 0 0,5 0 1 0 0,-2 0-11 0 0,-1 0 0 0 0,1-1 0 0 0,0 0 0 0 0,-1 0 0 0 0,1-1 0 0 0,-1 1 0 0 0,8-8 0 0 0,13-8 95 0 0,-10 7 25 0 0,12-6-15 0 0,-25 16-128 0 0,1-1-1 0 0,0 0 1 0 0,-1 0 0 0 0,0 0-1 0 0,0-1 1 0 0,0 1 0 0 0,0-1-1 0 0,-1 0 1 0 0,5-7 0 0 0,4-6 10 0 0,2-2 154 0 0,21-40-1 0 0,-5 7 39 0 0,-12 28-10 0 0,-11 15-141 0 0,0 0 0 0 0,-1 0 0 0 0,8-16 1 0 0,-2 1 99 0 0,26-42 1 0 0,-2 4 13 0 0,-23 36-144 0 0,-8 16-7 0 0,1 0 1 0 0,0 0-1 0 0,10-14 0 0 0,108-148 104 0 0,-101 140-119 0 0,-11 15 2 0 0,0 1 0 0 0,1 1 0 0 0,1 0 0 0 0,27-26 0 0 0,-34 36-3 0 0,0-1 0 0 0,0 1 0 0 0,-1-1 0 0 0,1-1 0 0 0,-2 1 0 0 0,1-1 0 0 0,-1 0 0 0 0,0 0 0 0 0,0 0 0 0 0,-1-1 0 0 0,5-14 0 0 0,-2-1 24 0 0,-1-1 0 0 0,4-41 0 0 0,-8 0 52 0 0,-1 50-52 0 0,0 0 1 0 0,0 0-1 0 0,1 0 0 0 0,5-20 1 0 0,0 5 12 0 0,7-20-16 0 0,-6 33-17 0 0,1 0 0 0 0,1 0-1 0 0,11-15 1 0 0,6-11 5 0 0,-22 35-7 0 0,-1 0-1 0 0,6-17 1 0 0,-7 17-3 0 0,0 0 0 0 0,1 0 0 0 0,1 0 0 0 0,4-8 0 0 0,79-129 57 0 0,-77 131-64 0 0,1 1 0 0 0,18-20 0 0 0,1-5 0 0 0,-26 33 4 0 0,0 1 1 0 0,0-2-1 0 0,-1 1 0 0 0,0 0 0 0 0,0-1 0 0 0,-1 1 1 0 0,1-1-1 0 0,-1 0 0 0 0,2-8 0 0 0,-1 6 4 0 0,0-1-1 0 0,7-15 0 0 0,-3 15-7 0 0,0 0 0 0 0,1 0 0 0 0,0 1 0 0 0,0 1 0 0 0,1-1 0 0 0,9-5 0 0 0,-15 9 217 0 0,-1 1-1 0 0,1-1 0 0 0,-1 0 1 0 0,0 1-1 0 0,0-1 0 0 0,0 0 1 0 0,2-6-1 0 0,0 0 125 0 0,54-119-2333 0 0,-51 118 1992 0 0,-1 1 0 0 0,1 0 0 0 0,1 0 0 0 0,0 1 0 0 0,11-11 0 0 0,21-24 0 0 0,-35 37 0 0 0,2-1 0 0 0,-1 1 0 0 0,1 1 0 0 0,0-1 0 0 0,0 1 0 0 0,1 0 0 0 0,-1 1 0 0 0,2 0 0 0 0,15-8 0 0 0,-14 7 0 0 0,-1 0 0 0 0,1 0 0 0 0,-1-1 0 0 0,-1 0 0 0 0,1-1 0 0 0,-1 0 0 0 0,0 0 0 0 0,-1-1 0 0 0,11-16 0 0 0,26-30 0 0 0,-24 31 0 0 0,19-29 0 0 0,12-14 0 0 0,-39 48 4 0 0,-5 6 6 0 0,1 0 1 0 0,0 0-1 0 0,1 1 1 0 0,1 1-1 0 0,10-12 1 0 0,-19 22-38 0 0,1 0 0 0 0,-1 0 1 0 0,0 0-1 0 0,0 0 0 0 0,1 1 1 0 0,-1-1-1 0 0,1 0 0 0 0,-1 0 1 0 0,0 1-1 0 0,1-1 0 0 0,-1 1 0 0 0,1 0 1 0 0,0-1-1 0 0,-1 1 0 0 0,1 0 1 0 0,-1 0-1 0 0,1 0 0 0 0,-1 0 1 0 0,1 0-1 0 0,0 0 0 0 0,-1 0 0 0 0,1 0 1 0 0,-1 1-1 0 0,1-1 0 0 0,-1 1 1 0 0,1-1-1 0 0,-1 1 0 0 0,1 0 0 0 0,-1-1 1 0 0,0 1-1 0 0,1 0 0 0 0,-1 0 1 0 0,0 0-1 0 0,2 1 0 0 0,5 7-1033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8:47.863"/>
    </inkml:context>
    <inkml:brush xml:id="br0">
      <inkml:brushProperty name="width" value="0.1" units="cm"/>
      <inkml:brushProperty name="height" value="0.1" units="cm"/>
      <inkml:brushProperty name="color" value="#66CC00"/>
    </inkml:brush>
  </inkml:definitions>
  <inkml:trace contextRef="#ctx0" brushRef="#br0">1312 112 2303 0 0,'-18'-24'331'0'0,"9"11"1079"0"0,-1 1 0 0 0,-16-16 0 0 0,23 25-1351 0 0,0 0 0 0 0,-1 0 1 0 0,1 0-1 0 0,-1 1 1 0 0,1 0-1 0 0,-1 0 0 0 0,0 0 1 0 0,0 0-1 0 0,0 1 1 0 0,0-1-1 0 0,0 1 1 0 0,0 0-1 0 0,-8-1 0 0 0,-13 0-26 0 0,0 0 278 0 0,-1 1 0 0 0,1 0 0 0 0,-32 5 1 0 0,16 2-203 0 0,11 0 134 0 0,0-2-1 0 0,0-2 1 0 0,-1 0 0 0 0,-33-3-1 0 0,53 0-117 0 0,-1 1 0 0 0,1 0 0 0 0,-1 0 0 0 0,1 2 0 0 0,-1-1 0 0 0,1 2 0 0 0,-18 5 0 0 0,-75 35 207 0 0,71-28-249 0 0,-36 12 1 0 0,64-25-61 0 0,0 1 1 0 0,0-1-1 0 0,0 1 1 0 0,1 0-1 0 0,-1 1 0 0 0,-5 4 1 0 0,-16 11 57 0 0,10-9-64 0 0,0 1 0 0 0,1 1 0 0 0,-27 25 0 0 0,-36 49 121 0 0,-9 9-17 0 0,65-72 66 0 0,2 1 0 0 0,0 1 0 0 0,1 0 0 0 0,-17 33 0 0 0,29-46-102 0 0,0 1 1 0 0,0-1 0 0 0,1 1 0 0 0,1 1 0 0 0,0-1-1 0 0,1 1 1 0 0,0 0 0 0 0,1-1 0 0 0,1 1 0 0 0,0 1-1 0 0,1-1 1 0 0,1 0 0 0 0,0 0 0 0 0,0 1 0 0 0,2-1-1 0 0,3 19 1 0 0,2-5-10 0 0,2 17 4 0 0,2-1 1 0 0,19 46 0 0 0,42 76 252 0 0,-64-151-288 0 0,1 0 1 0 0,0-1 0 0 0,1 0-1 0 0,0 0 1 0 0,1-1-1 0 0,13 12 1 0 0,8 4 156 0 0,41 30 0 0 0,-61-51-175 0 0,-1 0 0 0 0,2-1 0 0 0,-1-1 1 0 0,1 0-1 0 0,0-1 0 0 0,0 0 1 0 0,1-1-1 0 0,-1-1 0 0 0,1 0 0 0 0,0 0 1 0 0,0-1-1 0 0,18-1 0 0 0,-2-5 95 0 0,0-1-1 0 0,0-2 0 0 0,-1-1 0 0 0,51-20 1 0 0,27-9 37 0 0,-88 31-139 0 0,0 0 0 0 0,0-2 1 0 0,0 0-1 0 0,-1-2 0 0 0,-1 0 1 0 0,1-1-1 0 0,-2 0 0 0 0,20-17 1 0 0,-7 1 58 0 0,-1-2-1 0 0,-2 0 1 0 0,29-42 0 0 0,-41 52-16 0 0,22-29 130 0 0,-2-1-1 0 0,37-74 0 0 0,-62 104-160 0 0,0 0 0 0 0,-2-1 1 0 0,8-32-1 0 0,-13 43-25 0 0,-1-1-1 0 0,1 0 1 0 0,-2-1 0 0 0,1 1 0 0 0,-1 0 0 0 0,-1 0 0 0 0,0 0 0 0 0,-1 0 0 0 0,-3-14 0 0 0,-1 5 13 0 0,0 1 0 0 0,-1 0 1 0 0,-1 0-1 0 0,-1 1 1 0 0,-20-31-1 0 0,20 37-11 0 0,0 0 0 0 0,0 1 1 0 0,-1 0-1 0 0,0 1 0 0 0,-1 0 0 0 0,0 1 1 0 0,0 0-1 0 0,-1 0 0 0 0,-13-5 0 0 0,2 1 24 0 0,-1 2 1 0 0,0 0-1 0 0,-1 2 0 0 0,0 1 0 0 0,0 0 0 0 0,-29-2 1 0 0,37 7-233 0 0,0 1 0 0 0,1 1 0 0 0,-1 1 1 0 0,0 0-1 0 0,1 1 0 0 0,-1 1 1 0 0,1 0-1 0 0,0 2 0 0 0,0 0 1 0 0,-25 10-1 0 0,17-3-828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8:50.569"/>
    </inkml:context>
    <inkml:brush xml:id="br0">
      <inkml:brushProperty name="width" value="0.1" units="cm"/>
      <inkml:brushProperty name="height" value="0.1" units="cm"/>
      <inkml:brushProperty name="color" value="#66CC00"/>
    </inkml:brush>
  </inkml:definitions>
  <inkml:trace contextRef="#ctx0" brushRef="#br0">43 200 4895 0 0,'0'0'223'0'0,"0"4"150"0"0,3-1-274 0 0,-1 0-1 0 0,1 0 0 0 0,0 0 0 0 0,-1-1 1 0 0,1 1-1 0 0,1-1 0 0 0,-1 1 1 0 0,0-1-1 0 0,6 3 0 0 0,12 2 918 0 0,-1 0 0 0 0,1-1 0 0 0,32 4 0 0 0,-7-1-349 0 0,-38-7-655 0 0,-1-1 0 0 0,1 0-1 0 0,-1 0 1 0 0,1-1 0 0 0,-1 0 0 0 0,1 0 0 0 0,0-1 0 0 0,-1 0 0 0 0,1 0 0 0 0,-1-1 0 0 0,0 0 0 0 0,1 0 0 0 0,-1-1 0 0 0,0 1 0 0 0,0-2-1 0 0,-1 1 1 0 0,1-1 0 0 0,-1 0 0 0 0,0 0 0 0 0,0-1 0 0 0,0 0 0 0 0,0 0 0 0 0,-1 0 0 0 0,0-1 0 0 0,0 0 0 0 0,0 0 0 0 0,-1 0 0 0 0,0 0-1 0 0,0-1 1 0 0,0 1 0 0 0,-1-1 0 0 0,0 0 0 0 0,-1 0 0 0 0,1-1 0 0 0,2-13 0 0 0,-4 12 10 0 0,1-3-13 0 0,-1-1-1 0 0,0 1 1 0 0,-1-15 0 0 0,0 24-9 0 0,0 0 0 0 0,-1 0 0 0 0,1 1-1 0 0,-1-1 1 0 0,0 0 0 0 0,1 0 0 0 0,-1 1 0 0 0,0-1-1 0 0,-1 0 1 0 0,1 1 0 0 0,0-1 0 0 0,-1 1 0 0 0,0 0-1 0 0,1-1 1 0 0,-1 1 0 0 0,0 0 0 0 0,0 0 0 0 0,0 0 0 0 0,-4-3-1 0 0,4 4 1 0 0,-1 0 0 0 0,1 1 0 0 0,0-1 0 0 0,0 1 0 0 0,-1-1 0 0 0,1 1 0 0 0,0 0 0 0 0,0-1 0 0 0,-1 1 0 0 0,1 0 0 0 0,0 1 0 0 0,-1-1 0 0 0,1 0 0 0 0,0 1 0 0 0,-1-1 0 0 0,-1 2 0 0 0,-36 14 0 0 0,24-7 0 0 0,0 0 0 0 0,1 2 0 0 0,1-1 0 0 0,-1 2 0 0 0,-19 20 0 0 0,-57 75 0 0 0,60-69 0 0 0,11-11 122 0 0,1 1 0 0 0,1 1 0 0 0,1 0 0 0 0,-18 45 0 0 0,34-71-59 0 0,0 0 1 0 0,-1 1-1 0 0,1-1 0 0 0,1 1 1 0 0,-1-1-1 0 0,0 1 1 0 0,1 0-1 0 0,0-1 1 0 0,0 1-1 0 0,0 0 1 0 0,0-1-1 0 0,0 1 1 0 0,1 0-1 0 0,0-1 1 0 0,-1 1-1 0 0,1-1 0 0 0,1 1 1 0 0,-1-1-1 0 0,2 4 1 0 0,0-3 30 0 0,-1 0 1 0 0,1-1 0 0 0,-1 0-1 0 0,1 1 1 0 0,0-1 0 0 0,1 0 0 0 0,-1 0-1 0 0,0-1 1 0 0,1 1 0 0 0,-1-1-1 0 0,1 1 1 0 0,0-1 0 0 0,0 0-1 0 0,0-1 1 0 0,0 1 0 0 0,5 0-1 0 0,11 3 151 0 0,1 0 0 0 0,0-2 0 0 0,41 1 0 0 0,67-8 68 0 0,-74 1-242 0 0,-5-1-802 0 0,-1-2 0 0 0,98-25 0 0 0,-118 22-480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8:51.395"/>
    </inkml:context>
    <inkml:brush xml:id="br0">
      <inkml:brushProperty name="width" value="0.1" units="cm"/>
      <inkml:brushProperty name="height" value="0.1" units="cm"/>
      <inkml:brushProperty name="color" value="#66CC00"/>
    </inkml:brush>
  </inkml:definitions>
  <inkml:trace contextRef="#ctx0" brushRef="#br0">241 118 6911 0 0,'-24'-54'732'0'0,"66"127"4127"0"0,33 41-5472 0 0,-61-94 969 0 0,81 112 446 0 0,-73-105-334 0 0,1-2-1 0 0,45 38 1 0 0,-34-32-772 0 0,-14-13-3271 0 0,-4-3-965 0 0</inkml:trace>
  <inkml:trace contextRef="#ctx0" brushRef="#br0" timeOffset="1">791 5 8551 0 0,'-2'-1'37'0'0,"-1"0"-1"0"0,0 0 1 0 0,0 1-1 0 0,1 0 1 0 0,-1-1-1 0 0,0 1 1 0 0,0 0-1 0 0,0 0 1 0 0,1 0-1 0 0,-1 0 1 0 0,0 1 0 0 0,0-1-1 0 0,0 1 1 0 0,1 0-1 0 0,-1 0 1 0 0,0 0-1 0 0,1 0 1 0 0,-1 0-1 0 0,1 1 1 0 0,-1-1-1 0 0,1 1 1 0 0,0-1-1 0 0,0 1 1 0 0,-1 0-1 0 0,-1 3 1 0 0,-8 9 68 0 0,1-1 0 0 0,-2 0 0 0 0,-25 22 0 0 0,8-10 5 0 0,-247 235 1708 0 0,19 19 1516 0 0,255-275-3301 0 0,-14 17 333 0 0,-18 29 1 0 0,31-44-325 0 0,0 0-1 0 0,1 0 1 0 0,0 0 0 0 0,1 0-1 0 0,-1 1 1 0 0,1 0 0 0 0,0-1-1 0 0,1 1 1 0 0,0 0 0 0 0,-1 9-1 0 0,2-15-126 0 0,0 1 0 0 0,0 0 0 0 0,1 0 0 0 0,-1 0 0 0 0,1-1 1 0 0,-1 1-1 0 0,1 0 0 0 0,-1 0 0 0 0,1-1 0 0 0,0 1 0 0 0,0-1 0 0 0,0 1 0 0 0,0-1 0 0 0,0 1 0 0 0,0-1 0 0 0,0 1 0 0 0,1-1 0 0 0,-1 0 0 0 0,1 0 0 0 0,-1 0 0 0 0,0 0 0 0 0,1 0 0 0 0,0 0 0 0 0,-1 0 0 0 0,1 0 0 0 0,-1 0 0 0 0,1-1 0 0 0,0 1 0 0 0,0-1 1 0 0,-1 1-1 0 0,4-1 0 0 0,8-1-1373 0 0</inkml:trace>
  <inkml:trace contextRef="#ctx0" brushRef="#br0" timeOffset="2">1190 222 5671 0 0,'-18'18'370'0'0,"0"0"-1"0"0,1 1 0 0 0,-25 38 0 0 0,-35 69 1016 0 0,71-116-1333 0 0,-9 16 188 0 0,-32 62 581 0 0,41-76-601 0 0,0 1 1 0 0,2 0-1 0 0,0 0 0 0 0,0 0 0 0 0,-2 16 0 0 0,6-27-156 0 0,0 0-1 0 0,0 0 0 0 0,0-1 0 0 0,0 1 0 0 0,0 0 1 0 0,0 0-1 0 0,0 0 0 0 0,1 0 0 0 0,-1 0 0 0 0,1-1 1 0 0,-1 1-1 0 0,1 0 0 0 0,0 0 0 0 0,0-1 1 0 0,0 1-1 0 0,0-1 0 0 0,0 1 0 0 0,0-1 0 0 0,0 1 1 0 0,0-1-1 0 0,0 1 0 0 0,1-1 0 0 0,-1 0 0 0 0,1 0 1 0 0,-1 0-1 0 0,1 1 0 0 0,-1-2 0 0 0,1 1 0 0 0,0 0 1 0 0,-1 0-1 0 0,1 0 0 0 0,0-1 0 0 0,0 1 1 0 0,0-1-1 0 0,-1 0 0 0 0,5 1 0 0 0,2 0 130 0 0,1 0 0 0 0,-1-1-1 0 0,1 0 1 0 0,-1 0 0 0 0,1-1 0 0 0,16-3-1 0 0,-8-1-101 0 0,0-1-1 0 0,0-1 1 0 0,0 0 0 0 0,-1-1-1 0 0,0-1 1 0 0,-1 0-1 0 0,0-2 1 0 0,0 1 0 0 0,-1-2-1 0 0,24-24 1 0 0,-14 10 34 0 0,-2-1 1 0 0,0-1-1 0 0,-2-1 1 0 0,27-51-1 0 0,-34 54-22 0 0,-1 1 0 0 0,-1-1 0 0 0,12-44 0 0 0,-21 62-78 0 0,0 0 0 0 0,0-1 0 0 0,-1 1 1 0 0,0 0-1 0 0,-1-1 0 0 0,0 1 0 0 0,0-1 0 0 0,-1 1 1 0 0,0-1-1 0 0,0 1 0 0 0,-1 0 0 0 0,0-1 0 0 0,0 1 1 0 0,-1 0-1 0 0,0 1 0 0 0,-6-11 0 0 0,6 13-18 0 0,0 1 0 0 0,0 0 1 0 0,-1 0-1 0 0,0 0 0 0 0,1 0 0 0 0,-1 1 0 0 0,0-1 0 0 0,-1 1 0 0 0,1 0 0 0 0,0 0 1 0 0,-1 1-1 0 0,0-1 0 0 0,0 1 0 0 0,0 0 0 0 0,0 0 0 0 0,0 1 0 0 0,0-1 0 0 0,0 1 1 0 0,0 0-1 0 0,-1 1 0 0 0,-9-1 0 0 0,7 1-8 0 0,0 1 0 0 0,1 0 0 0 0,-1 0 0 0 0,0 1 0 0 0,0 0 0 0 0,1 0 0 0 0,0 1 0 0 0,-1 0 1 0 0,1 0-1 0 0,0 1 0 0 0,0-1 0 0 0,1 2 0 0 0,-1-1 0 0 0,-6 7 0 0 0,2-2-89 0 0,1 1 0 0 0,-16 21 0 0 0,22-26 0 0 0,1 1 0 0 0,-1-1 0 0 0,1 0 0 0 0,0 1 0 0 0,1 0 0 0 0,-1 0 0 0 0,1 0 0 0 0,-2 11 0 0 0,4-15 23 0 0,0 0 1 0 0,0 1 0 0 0,0-1-1 0 0,0 0 1 0 0,0 0-1 0 0,1 0 1 0 0,-1 0-1 0 0,1 0 1 0 0,0 1 0 0 0,-1-1-1 0 0,1 0 1 0 0,0 0-1 0 0,0-1 1 0 0,0 1-1 0 0,1 0 1 0 0,-1 0-1 0 0,0 0 1 0 0,1-1 0 0 0,-1 1-1 0 0,1-1 1 0 0,0 1-1 0 0,2 1 1 0 0,0 0-479 0 0,0 0 0 0 0,0-1 0 0 0,1 1 0 0 0,-1-1 0 0 0,1 0 0 0 0,-1 0 0 0 0,1-1 0 0 0,9 3 0 0 0,15-1-3669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8:52.313"/>
    </inkml:context>
    <inkml:brush xml:id="br0">
      <inkml:brushProperty name="width" value="0.1" units="cm"/>
      <inkml:brushProperty name="height" value="0.1" units="cm"/>
      <inkml:brushProperty name="color" value="#66CC00"/>
    </inkml:brush>
  </inkml:definitions>
  <inkml:trace contextRef="#ctx0" brushRef="#br0">194 60 455 0 0,'30'-18'73'0'0,"-16"9"560"0"0,1 1 1 0 0,-1 1-1 0 0,17-7 1 0 0,-28 13-277 0 0,0 0 0 0 0,0 1 0 0 0,0-1 0 0 0,0 1 0 0 0,0-1 0 0 0,0 1 0 0 0,0 0 0 0 0,0 0 0 0 0,0 0 0 0 0,4 1 0 0 0,-5 0-289 0 0,1 0 0 0 0,-1-1 0 0 0,0 1 1 0 0,0 0-1 0 0,0 0 0 0 0,0 0 1 0 0,0 1-1 0 0,0-1 0 0 0,0 0 1 0 0,0 1-1 0 0,-1-1 0 0 0,1 1 1 0 0,0 0-1 0 0,-1-1 0 0 0,0 1 1 0 0,1 0-1 0 0,-1 0 0 0 0,0 0 1 0 0,0 0-1 0 0,0 0 0 0 0,0 0 1 0 0,0 0-1 0 0,0 0 0 0 0,-1 1 1 0 0,1-1-1 0 0,-1 0 0 0 0,1 0 0 0 0,-1 1 1 0 0,0-1-1 0 0,0 0 0 0 0,0 1 1 0 0,0-1-1 0 0,-1 3 0 0 0,-3 23 387 0 0,-1-1-1 0 0,-1 0 1 0 0,-1 0-1 0 0,-2-1 0 0 0,-22 47 1 0 0,-77 117 2141 0 0,70-129-1397 0 0,-47 100 1 0 0,81-152-1132 0 0,0 1 0 0 0,1 0 0 0 0,0 0 0 0 0,1 0 0 0 0,0 1 0 0 0,-1 13 0 0 0,2-19-60 0 0,1-1-1 0 0,1 1 1 0 0,-1 0-1 0 0,1-1 1 0 0,0 1-1 0 0,0 0 1 0 0,0-1-1 0 0,0 1 1 0 0,1-1-1 0 0,0 1 1 0 0,0-1-1 0 0,0 0 1 0 0,0 0-1 0 0,1 0 1 0 0,0 0-1 0 0,4 4 1 0 0,-4-4-75 0 0,0 0 1 0 0,1-1 0 0 0,0 1 0 0 0,6 3 0 0 0,-9-6-102 0 0,1 0 1 0 0,0 0-1 0 0,-1 0 1 0 0,1-1-1 0 0,0 1 0 0 0,0-1 1 0 0,-1 1-1 0 0,1-1 1 0 0,0 0-1 0 0,0 0 1 0 0,0 0-1 0 0,-1 0 0 0 0,1 0 1 0 0,0 0-1 0 0,3-1 1 0 0,10-3-1331 0 0</inkml:trace>
  <inkml:trace contextRef="#ctx0" brushRef="#br0" timeOffset="1">24 509 8287 0 0,'-6'-11'153'0'0,"3"7"-70"0"0,1 0 1 0 0,-1 0-1 0 0,1 0 1 0 0,1-1-1 0 0,-1 1 1 0 0,1 0-1 0 0,-1-1 1 0 0,0-5-1 0 0,27 15 1996 0 0,40 9 304 0 0,-33-7-2318 0 0,0 0 0 0 0,1-3 1 0 0,52 2-1 0 0,-43-9-47 0 0,0-3 1 0 0,0-1-1 0 0,-1-2 1 0 0,48-17-1 0 0,-9 4-290 0 0,-52 14 73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8:52.992"/>
    </inkml:context>
    <inkml:brush xml:id="br0">
      <inkml:brushProperty name="width" value="0.1" units="cm"/>
      <inkml:brushProperty name="height" value="0.1" units="cm"/>
      <inkml:brushProperty name="color" value="#66CC00"/>
    </inkml:brush>
  </inkml:definitions>
  <inkml:trace contextRef="#ctx0" brushRef="#br0">157 0 9215 0 0,'-1'1'53'0'0,"0"0"1"0"0,0 1-1 0 0,0-1 0 0 0,0 0 0 0 0,1 1 0 0 0,-1-1 0 0 0,0 0 0 0 0,0 1 0 0 0,1-1 0 0 0,-1 1 0 0 0,1-1 1 0 0,-1 1-1 0 0,1-1 0 0 0,0 1 0 0 0,-1-1 0 0 0,1 1 0 0 0,0-1 0 0 0,0 1 0 0 0,0 0 0 0 0,0-1 1 0 0,1 1-1 0 0,-1-1 0 0 0,0 1 0 0 0,1 2 0 0 0,1 15 694 0 0,-55 442 850 0 0,38-396-584 0 0,-38 106 0 0 0,30-104 1059 0 0,21-63-1984 0 0,1 0 1 0 0,0 0-1 0 0,0 0 1 0 0,1 0-1 0 0,-1 1 1 0 0,1-1-1 0 0,0 0 1 0 0,0 1 0 0 0,1-1-1 0 0,-1 0 1 0 0,2 7-1 0 0,2-52-2300 0 0,-5 13 1184 0 0,-1-17-450 0 0,2 42 1296 0 0,0-1 1 0 0,1 1-1 0 0,-1 0 0 0 0,1 0 0 0 0,-1 0 1 0 0,1 0-1 0 0,0-1 0 0 0,1 1 0 0 0,-1 0 1 0 0,3-4-1 0 0,-3 6 77 0 0,0 0-1 0 0,0 0 1 0 0,0-1-1 0 0,1 1 1 0 0,-1 0 0 0 0,0 1-1 0 0,0-1 1 0 0,1 0-1 0 0,-1 0 1 0 0,1 1 0 0 0,-1-1-1 0 0,1 0 1 0 0,-1 1-1 0 0,1-1 1 0 0,-1 1 0 0 0,1 0-1 0 0,-1 0 1 0 0,1 0-1 0 0,0-1 1 0 0,-1 1 0 0 0,1 1-1 0 0,-1-1 1 0 0,1 0-1 0 0,-1 0 1 0 0,1 1-1 0 0,1-1 1 0 0,6 3 37 0 0,0 0 1 0 0,-1 0-1 0 0,12 6 0 0 0,-10-4 90 0 0,19 10 974 0 0,-1 2 0 0 0,0 0 0 0 0,36 32 0 0 0,43 27 1776 0 0,-74-57-2369 0 0,0 0 0 0 0,1-3-1 0 0,0-1 1 0 0,41 12-1 0 0,-64-24-372 0 0,0 0 0 0 0,1 0 0 0 0,0-2 0 0 0,-1 1 0 0 0,1-1 0 0 0,0-1 0 0 0,0 0 0 0 0,0-1 0 0 0,0 0 0 0 0,-1-1 0 0 0,1 0 0 0 0,-1-1 0 0 0,1 0 0 0 0,-1-1-1 0 0,0 0 1 0 0,0-1 0 0 0,13-7 0 0 0,-5 0 14 0 0,1 0-1 0 0,-1-2 1 0 0,24-23-1 0 0,-38 33-65 0 0,-1 0-1 0 0,0-1 0 0 0,0 1 0 0 0,-1-1 1 0 0,1 0-1 0 0,-1 0 0 0 0,0 0 1 0 0,0-1-1 0 0,-1 1 0 0 0,0 0 1 0 0,1-1-1 0 0,-2 0 0 0 0,1 0 0 0 0,-1 1 1 0 0,0-1-1 0 0,0 0 0 0 0,-1 0 1 0 0,1 0-1 0 0,-2-6 0 0 0,0 6-17 0 0,0 1 0 0 0,-1 0-1 0 0,0 0 1 0 0,0 0 0 0 0,-1 0-1 0 0,1 0 1 0 0,-1 0-1 0 0,0 1 1 0 0,0-1 0 0 0,0 1-1 0 0,-1 0 1 0 0,0 0 0 0 0,0 0-1 0 0,0 1 1 0 0,-6-5 0 0 0,3 2-60 0 0,0 1 0 0 0,-1 0 0 0 0,0 1 0 0 0,0-1 0 0 0,0 2 0 0 0,0-1 0 0 0,0 1 0 0 0,-15-3 0 0 0,18 5 65 0 0,1 0 0 0 0,-1 1 0 0 0,0 0 0 0 0,1 0 0 0 0,-1 0 0 0 0,0 1 0 0 0,1-1 0 0 0,-1 1 0 0 0,1 0 0 0 0,-1 0 0 0 0,1 1 0 0 0,-1 0 0 0 0,1-1 0 0 0,-6 5 0 0 0,4-3 53 0 0,1 1 0 0 0,-1 0 0 0 0,1 1 1 0 0,0-1-1 0 0,1 1 0 0 0,-1 0 1 0 0,1 0-1 0 0,0 1 0 0 0,-5 7 0 0 0,4-3 90 0 0,-1 0-1 0 0,2 1 0 0 0,-1 0 1 0 0,2-1-1 0 0,-1 1 0 0 0,2 1 1 0 0,-1-1-1 0 0,1 0 0 0 0,1 1 1 0 0,0-1-1 0 0,1 19 0 0 0,1-21-35 0 0,1-1-1 0 0,-1 1 0 0 0,1 0 0 0 0,1-1 1 0 0,0 0-1 0 0,0 1 0 0 0,0-1 1 0 0,1 0-1 0 0,0-1 0 0 0,1 1 1 0 0,0-1-1 0 0,0 0 0 0 0,0 0 0 0 0,1 0 1 0 0,0-1-1 0 0,9 7 0 0 0,-5-4-9 0 0,1-1 0 0 0,1-1 0 0 0,0 0 0 0 0,0-1 0 0 0,0 0-1 0 0,1 0 1 0 0,-1-2 0 0 0,1 1 0 0 0,26 3 0 0 0,-12-2-226 0 0,1-2 0 0 0,-1-1 0 0 0,1-2 0 0 0,0 0 1 0 0,0-2-1 0 0,0-1 0 0 0,-1-1 0 0 0,38-10 0 0 0,-42 5-1270 0 0,-3-1-64 0 0</inkml:trace>
  <inkml:trace contextRef="#ctx0" brushRef="#br0" timeOffset="1">1411 824 8375 0 0,'41'68'1859'0'0,"-13"-24"-1508"0"0,-22-32-319 0 0,14 25-5 0 0,-18-34 6 0 0,-1-1 1 0 0,0 1 0 0 0,0 0-1 0 0,-1 0 1 0 0,1 0-1 0 0,0 0 1 0 0,-1 0 0 0 0,0 0-1 0 0,0 0 1 0 0,0 0 0 0 0,0 4-1 0 0,-1-6 20 0 0,1 0 1 0 0,-1 1-1 0 0,0-1 0 0 0,1 0 0 0 0,-1 1 0 0 0,0-1 0 0 0,0 0 1 0 0,0 0-1 0 0,1 0 0 0 0,-1 0 0 0 0,-1 0 0 0 0,1 0 0 0 0,0 0 1 0 0,0 0-1 0 0,0 0 0 0 0,0 0 0 0 0,-1-1 0 0 0,1 1 0 0 0,0 0 1 0 0,-1-1-1 0 0,1 1 0 0 0,0-1 0 0 0,-1 0 0 0 0,1 1 0 0 0,-1-1 1 0 0,1 0-1 0 0,-1 0 0 0 0,1 0 0 0 0,0 0 0 0 0,-4 0 0 0 0,-3 0 357 0 0,-1-1 0 0 0,1 0 0 0 0,-16-4 0 0 0,18 4-220 0 0,0-2 0 0 0,1 1 0 0 0,-1-1-1 0 0,0 0 1 0 0,1 0 0 0 0,-1 0 0 0 0,1-1 0 0 0,0 0-1 0 0,0 0 1 0 0,0 0 0 0 0,1-1 0 0 0,0 0 0 0 0,-1 0-1 0 0,2 0 1 0 0,-1 0 0 0 0,1 0 0 0 0,-1-1-1 0 0,-1-5 1 0 0,-6-14 287 0 0,1 0 1 0 0,-13-50-1 0 0,20 64-625 0 0,-4-14 260 0 0,1-1 1 0 0,1 0 0 0 0,2 0 0 0 0,0 0-1 0 0,1-31 1 0 0,3 47-2 0 0,-1 1 1 0 0,1 0-1 0 0,1 0 0 0 0,-1 0 0 0 0,1 1 1 0 0,1-1-1 0 0,0 0 0 0 0,0 1 1 0 0,1-1-1 0 0,0 1 0 0 0,0 0 0 0 0,1 1 1 0 0,0-1-1 0 0,0 1 0 0 0,1 0 0 0 0,0 0 1 0 0,0 0-1 0 0,11-8 0 0 0,-8 8-99 0 0,0 1-1 0 0,1 0 0 0 0,-1 0 1 0 0,1 1-1 0 0,0 0 0 0 0,0 1 1 0 0,17-4-1 0 0,-22 6-89 0 0,1 1 0 0 0,0 0-1 0 0,-1 1 1 0 0,1 0 0 0 0,0-1-1 0 0,-1 2 1 0 0,1-1 0 0 0,-1 1 0 0 0,1 0-1 0 0,0 0 1 0 0,-1 0 0 0 0,0 1-1 0 0,1 0 1 0 0,-1 0 0 0 0,0 0-1 0 0,8 6 1 0 0,57 37-5079 0 0,-48-30-734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33:49.408"/>
    </inkml:context>
    <inkml:brush xml:id="br0">
      <inkml:brushProperty name="width" value="0.1" units="cm"/>
      <inkml:brushProperty name="height" value="0.1" units="cm"/>
      <inkml:brushProperty name="color" value="#E71224"/>
    </inkml:brush>
  </inkml:definitions>
  <inkml:trace contextRef="#ctx0" brushRef="#br0">1113 135 3511 0 0,'-2'-2'46'0'0,"-3"-1"3"0"0,0 0 0 0 0,0 1 0 0 0,0-1 0 0 0,0 1 0 0 0,0 0 1 0 0,-1 0-1 0 0,1 0 0 0 0,-1 1 0 0 0,1 0 0 0 0,-1 0 0 0 0,-7 0 0 0 0,-87 0 956 0 0,0 5-762 0 0,1-5 0 0 0,-171-22-1 0 0,225 14 140 0 0,-66-23-1 0 0,-23-5 290 0 0,116 33-992 0 0,0 1 0 0 0,0 1 0 0 0,0 1 0 0 0,0 1 0 0 0,-30 3 0 0 0,6 3-1987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8:53.506"/>
    </inkml:context>
    <inkml:brush xml:id="br0">
      <inkml:brushProperty name="width" value="0.1" units="cm"/>
      <inkml:brushProperty name="height" value="0.1" units="cm"/>
      <inkml:brushProperty name="color" value="#66CC00"/>
    </inkml:brush>
  </inkml:definitions>
  <inkml:trace contextRef="#ctx0" brushRef="#br0">74 2 12007 0 0,'2'-1'1217'0'0,"-2"0"-1188"0"0,5 13 448 0 0,3 18-56 0 0,1 13-121 0 0,5 74 0 0 0,-13-93-252 0 0,-1 0-1 0 0,-1 1 1 0 0,-1-1-1 0 0,-8 39 1 0 0,7-52 86 0 0,-1-2 1 0 0,0 1 0 0 0,0 0-1 0 0,-1-1 1 0 0,0 0 0 0 0,0 0-1 0 0,-1 0 1 0 0,-1 0 0 0 0,1-1-1 0 0,-1 0 1 0 0,-13 10 0 0 0,20-18-126 0 0,0 1 0 0 0,0-1 0 0 0,-1 0 0 0 0,1 0 0 0 0,0 0 0 0 0,-1 1 1 0 0,1-1-1 0 0,0 0 0 0 0,-1 0 0 0 0,1 0 0 0 0,0 0 0 0 0,-1 0 0 0 0,1 0 1 0 0,0 1-1 0 0,-1-1 0 0 0,1 0 0 0 0,0 0 0 0 0,-1 0 0 0 0,1 0 1 0 0,0 0-1 0 0,-1 0 0 0 0,1-1 0 0 0,0 1 0 0 0,-1 0 0 0 0,1 0 0 0 0,0 0 1 0 0,-1 0-1 0 0,1 0 0 0 0,0 0 0 0 0,-1-1 0 0 0,1 1 0 0 0,0 0 0 0 0,-1 0 1 0 0,1 0-1 0 0,0-1 0 0 0,0 1 0 0 0,-1 0 0 0 0,1 0 0 0 0,0-1 0 0 0,0 1 1 0 0,0 0-1 0 0,-1-1 0 0 0,1 1 0 0 0,0 0 0 0 0,0 0 0 0 0,0-1 0 0 0,-7-16 4 0 0,5 3-65 0 0,1 1 0 0 0,0-1 0 0 0,1 1 0 0 0,1-1 0 0 0,0 1-1 0 0,0-1 1 0 0,2 1 0 0 0,6-25 0 0 0,0 12-255 0 0,1 0 1 0 0,1 1-1 0 0,18-33 0 0 0,-19 42 175 0 0,1 1-1 0 0,0-1 1 0 0,1 2-1 0 0,0 0 1 0 0,2 0 0 0 0,-1 2-1 0 0,2-1 1 0 0,20-13-1 0 0,-30 23 150 0 0,0 0-1 0 0,1 0 1 0 0,-1 1-1 0 0,1 0 1 0 0,-1 0-1 0 0,1 1 1 0 0,-1-1-1 0 0,1 1 1 0 0,0 0-1 0 0,0 1 1 0 0,0-1-1 0 0,-1 1 1 0 0,1 1-1 0 0,0-1 1 0 0,0 1-1 0 0,0 0 1 0 0,-1 0-1 0 0,1 0 1 0 0,0 1-1 0 0,-1 0 1 0 0,0 0-1 0 0,1 0 1 0 0,-1 1-1 0 0,7 4 1 0 0,-2 0 204 0 0,-1-1 0 0 0,0 1-1 0 0,0 1 1 0 0,0-1 0 0 0,-1 1 0 0 0,0 1 0 0 0,-1 0 0 0 0,0 0 0 0 0,0 0 0 0 0,-1 1 0 0 0,8 16 0 0 0,-12-20-121 0 0,0-1 0 0 0,0 1 0 0 0,-1-1 0 0 0,1 1 0 0 0,-1-1 0 0 0,-1 1 0 0 0,1 0 0 0 0,-1-1 0 0 0,-1 11 0 0 0,-1 1 375 0 0,-9 32 0 0 0,1-10 87 0 0,10-39-559 0 0,0 0 1 0 0,0 0-1 0 0,0 1 0 0 0,0-1 0 0 0,0 0 0 0 0,0 0 0 0 0,0 0 0 0 0,0 1 1 0 0,0-1-1 0 0,0 0 0 0 0,0 0 0 0 0,0 0 0 0 0,0 1 0 0 0,0-1 1 0 0,0 0-1 0 0,0 0 0 0 0,0 1 0 0 0,0-1 0 0 0,0 0 0 0 0,0 0 1 0 0,0 0-1 0 0,0 1 0 0 0,0-1 0 0 0,0 0 0 0 0,0 0 0 0 0,0 0 0 0 0,0 1 1 0 0,1-1-1 0 0,-1 0 0 0 0,0 0 0 0 0,0 0 0 0 0,0 0 0 0 0,0 1 1 0 0,0-1-1 0 0,1 0 0 0 0,6-4-2 0 0,6-10-190 0 0,11-11-845 0 0,0 0 0 0 0,1 2 1 0 0,38-27-1 0 0,-61 49 953 0 0,10-8-494 0 0,1 0 0 0 0,0 1 0 0 0,1 1 0 0 0,19-9 0 0 0,-24 13 471 0 0,-1 0-1 0 0,1 0 0 0 0,0 1 1 0 0,0 0-1 0 0,-1 1 1 0 0,1 0-1 0 0,0 0 0 0 0,17 1 1 0 0,-22 1 219 0 0,0-1 1 0 0,0 1-1 0 0,-1 0 1 0 0,1 0-1 0 0,-1 0 1 0 0,1 1-1 0 0,-1-1 1 0 0,1 1 0 0 0,-1 0-1 0 0,0 0 1 0 0,0 0-1 0 0,0 0 1 0 0,0 1-1 0 0,4 4 1 0 0,-3-2 216 0 0,0 0 1 0 0,0 0 0 0 0,-1 0-1 0 0,0 0 1 0 0,0 1 0 0 0,0 0-1 0 0,-1-1 1 0 0,2 8 0 0 0,1 4 8 0 0,-2 0 1 0 0,0 0-1 0 0,-1 0 1 0 0,-1 0-1 0 0,-2 26 1 0 0,-5 12-517 0 0,3-39 202 0 0,-1 32 1 0 0,3-47-107 0 0,1 0 1 0 0,0 0-1 0 0,1 0 1 0 0,-1 0-1 0 0,0 0 1 0 0,0 0 0 0 0,0 0-1 0 0,0 0 1 0 0,1 0-1 0 0,-1-1 1 0 0,0 1-1 0 0,1 0 1 0 0,-1 0 0 0 0,1 0-1 0 0,-1 0 1 0 0,1-1-1 0 0,0 1 1 0 0,-1 0-1 0 0,1 0 1 0 0,0-1 0 0 0,-1 1-1 0 0,1 0 1 0 0,0-1-1 0 0,0 1 1 0 0,-1-1-1 0 0,1 1 1 0 0,0-1-1 0 0,0 0 1 0 0,0 1 0 0 0,0-1-1 0 0,0 0 1 0 0,0 1-1 0 0,1-1 1 0 0,6 2-1293 0 0</inkml:trace>
  <inkml:trace contextRef="#ctx0" brushRef="#br0" timeOffset="1">1478 96 11975 0 0,'-5'-12'897'0'0,"3"17"-184"0"0,3 29 479 0 0,-1-19-416 0 0,-4 33-219 0 0,-2-1 0 0 0,-16 58 0 0 0,3-12-22 0 0,17-87-851 0 0,0 10 1086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8:54.084"/>
    </inkml:context>
    <inkml:brush xml:id="br0">
      <inkml:brushProperty name="width" value="0.1" units="cm"/>
      <inkml:brushProperty name="height" value="0.1" units="cm"/>
      <inkml:brushProperty name="color" value="#66CC00"/>
    </inkml:brush>
  </inkml:definitions>
  <inkml:trace contextRef="#ctx0" brushRef="#br0">10 29 15199 0 0,'-7'-21'672'0'0,"5"14"144"0"0,4 7-656 0 0,2 6-160 0 0,3 3 0 0 0,-1 0 0 0 0,3 6-192 0 0,7 7-64 0 0,9 15-24 0 0,6 8-6200 0 0</inkml:trace>
  <inkml:trace contextRef="#ctx0" brushRef="#br0" timeOffset="1">830 253 455 0 0,'-4'-5'259'0'0,"-32"7"11341"0"0,28 1-10147 0 0,-14 7 205 0 0,3 5-1453 0 0,0 1 0 0 0,0 0 1 0 0,1 1-1 0 0,2 1 0 0 0,-1 0 1 0 0,2 2-1 0 0,1 0 0 0 0,0 0 1 0 0,-18 39-1 0 0,24-42 95 0 0,1 0 0 0 0,-8 32 1 0 0,13-43-210 0 0,1 0 1 0 0,0 0-1 0 0,0 0 1 0 0,1 0 0 0 0,-1 0-1 0 0,1 0 1 0 0,1 1 0 0 0,-1-1-1 0 0,1 0 1 0 0,0 0 0 0 0,0 0-1 0 0,3 7 1 0 0,-1-9-35 0 0,-1 0 1 0 0,1 0-1 0 0,-1-1 0 0 0,1 1 1 0 0,0-1-1 0 0,0 0 1 0 0,1 0-1 0 0,-1 0 0 0 0,1 0 1 0 0,-1 0-1 0 0,1-1 1 0 0,0 1-1 0 0,0-1 0 0 0,0 0 1 0 0,8 2-1 0 0,1 1 135 0 0,0-2 0 0 0,0 1-1 0 0,28 2 1 0 0,-25-5-118 0 0,0 0 0 0 0,0-2 0 0 0,0 0 0 0 0,0-1 1 0 0,0-1-1 0 0,24-6 0 0 0,-10-1-614 0 0,-1-1 1 0 0,41-20-1 0 0,-21 4-1216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8:54.787"/>
    </inkml:context>
    <inkml:brush xml:id="br0">
      <inkml:brushProperty name="width" value="0.1" units="cm"/>
      <inkml:brushProperty name="height" value="0.1" units="cm"/>
      <inkml:brushProperty name="color" value="#66CC00"/>
    </inkml:brush>
  </inkml:definitions>
  <inkml:trace contextRef="#ctx0" brushRef="#br0">23 160 10135 0 0,'1'0'30'0'0,"-1"1"0"0"0,0-1 0 0 0,0 0 0 0 0,0 0 0 0 0,1 0 0 0 0,-1 0-1 0 0,0 0 1 0 0,0 0 0 0 0,0 0 0 0 0,1 0 0 0 0,-1 0 0 0 0,0 0 0 0 0,0 0 0 0 0,1 0 0 0 0,-1 0-1 0 0,0 0 1 0 0,0 0 0 0 0,1 0 0 0 0,-1 0 0 0 0,0 0 0 0 0,0 0 0 0 0,0 0 0 0 0,1 0-1 0 0,-1 0 1 0 0,0 0 0 0 0,0 0 0 0 0,1 0 0 0 0,-1 0 0 0 0,0-1 0 0 0,0 1 0 0 0,0 0-1 0 0,0 0 1 0 0,1 0 0 0 0,-1 0 0 0 0,0-1 0 0 0,0 1 0 0 0,0 0 0 0 0,0 0 0 0 0,0 0 0 0 0,1-1-1 0 0,-1 1 1 0 0,0 0 0 0 0,0 0 0 0 0,0 0 0 0 0,0-1 0 0 0,0 1 0 0 0,0 0 0 0 0,0 0-1 0 0,0-1 1 0 0,0 1 0 0 0,0 0 0 0 0,0 0 0 0 0,0 0 0 0 0,0-1 0 0 0,0 1 0 0 0,0 0-1 0 0,0 0 1 0 0,0-1 0 0 0,0 1 0 0 0,0 0 0 0 0,0 0 0 0 0,-1 0 0 0 0,1-1 0 0 0,0 1-1 0 0,0 0 1 0 0,0-1 0 0 0,20 13 1838 0 0,-16-9-1654 0 0,24 14-28 0 0,1-2 0 0 0,50 18 0 0 0,-62-27-177 0 0,0-1-1 0 0,1 0 1 0 0,-1-2-1 0 0,1 0 1 0 0,0-1-1 0 0,23 0 1 0 0,-27-3 106 0 0,1-1 1 0 0,-1-1 0 0 0,0 0-1 0 0,0 0 1 0 0,0-2 0 0 0,0 1 0 0 0,-1-2-1 0 0,0 0 1 0 0,0-1 0 0 0,0 0-1 0 0,-1 0 1 0 0,0-2 0 0 0,-1 1-1 0 0,0-1 1 0 0,0-1 0 0 0,0 0 0 0 0,15-21-1 0 0,-25 30-126 0 0,0-1 0 0 0,0 1 0 0 0,1-1 0 0 0,-1 1 0 0 0,0-1 0 0 0,0 1 0 0 0,0-1 0 0 0,-1 0 0 0 0,1 0-1 0 0,0 1 1 0 0,-1-1 0 0 0,1 0 0 0 0,-1 0 0 0 0,0 0 0 0 0,1 0 0 0 0,-1 0 0 0 0,0 0 0 0 0,0 1 0 0 0,0-1 0 0 0,-1 0 0 0 0,1 0-1 0 0,0 0 1 0 0,-1 0 0 0 0,1 0 0 0 0,-1 1 0 0 0,1-1 0 0 0,-1 0 0 0 0,0 0 0 0 0,0 1 0 0 0,0-1 0 0 0,0 0 0 0 0,0 1 0 0 0,0-1 0 0 0,0 1-1 0 0,-1 0 1 0 0,1-1 0 0 0,-1 1 0 0 0,1 0 0 0 0,-1 0 0 0 0,1 0 0 0 0,-4-2 0 0 0,-7-5-76 0 0,0 1 1 0 0,-1 0-1 0 0,1 1 0 0 0,-1 0 1 0 0,0 1-1 0 0,-1 1 0 0 0,0 0 1 0 0,1 1-1 0 0,-1 0 0 0 0,0 1 1 0 0,0 1-1 0 0,0 0 0 0 0,-1 1 1 0 0,1 0-1 0 0,0 2 0 0 0,0-1 1 0 0,0 2-1 0 0,0-1 0 0 0,1 2 1 0 0,-1 0-1 0 0,1 1 0 0 0,0 0 1 0 0,0 1-1 0 0,0 0 0 0 0,1 1 1 0 0,-13 9-1 0 0,5 1 267 0 0,1 0 1 0 0,1 2 0 0 0,0 0-1 0 0,1 0 1 0 0,1 2-1 0 0,1 0 1 0 0,1 1-1 0 0,1 1 1 0 0,-20 46-1 0 0,30-61-123 0 0,0-1-1 0 0,1 1 0 0 0,0-1 1 0 0,1 1-1 0 0,0 0 0 0 0,0 0 1 0 0,1-1-1 0 0,0 1 1 0 0,1 14-1 0 0,0-17-13 0 0,0-1-1 0 0,0 0 1 0 0,0 1 0 0 0,1-1 0 0 0,-1 0-1 0 0,1 0 1 0 0,0 0 0 0 0,0 0 0 0 0,1-1-1 0 0,-1 1 1 0 0,1 0 0 0 0,0-1 0 0 0,0 0-1 0 0,0 1 1 0 0,0-1 0 0 0,0-1 0 0 0,1 1-1 0 0,6 4 1 0 0,4 0 79 0 0,0-1 0 0 0,0 0 0 0 0,1-1 0 0 0,0 0 0 0 0,0-1 0 0 0,0-1 0 0 0,0-1 0 0 0,15 1 1 0 0,127-2 344 0 0,-142-1-473 0 0,54-5-790 0 0,76-15 0 0 0,-91 11-172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8:56.270"/>
    </inkml:context>
    <inkml:brush xml:id="br0">
      <inkml:brushProperty name="width" value="0.1" units="cm"/>
      <inkml:brushProperty name="height" value="0.1" units="cm"/>
      <inkml:brushProperty name="color" value="#66CC00"/>
    </inkml:brush>
  </inkml:definitions>
  <inkml:trace contextRef="#ctx0" brushRef="#br0">0 506 6447 0 0,'0'-5'248'0'0,"1"-6"65"0"0,-1 10 169 0 0,1 5 433 0 0,4 21 2809 0 0,6 14-2730 0 0,-4-14-928 0 0,14 48 304 0 0,59 139 1 0 0,-79-208-158 0 0,1 0 1 0 0,0 0-1 0 0,0 0 1 0 0,0 0-1 0 0,1 0 1 0 0,-1-1-1 0 0,1 1 1 0 0,0-1-1 0 0,0 0 1 0 0,0 1-1 0 0,1-2 1 0 0,-1 1-1 0 0,1 0 1 0 0,-1 0-1 0 0,5 1 1 0 0,-7-4-162 0 0,1 0 1 0 0,-1 0-1 0 0,0 0 1 0 0,0 0-1 0 0,1 0 0 0 0,-1 0 1 0 0,0 0-1 0 0,0 0 1 0 0,0-1-1 0 0,1 1 1 0 0,-1-1-1 0 0,0 1 0 0 0,0-1 1 0 0,0 1-1 0 0,0-1 1 0 0,0 0-1 0 0,0 1 1 0 0,0-1-1 0 0,0 0 1 0 0,0 0-1 0 0,0 0 0 0 0,0 0 1 0 0,0 0-1 0 0,-1 0 1 0 0,1 0-1 0 0,1-1 1 0 0,15-30 43 0 0,34-118-1068 0 0,-9 25-572 0 0,-38 114 1470 0 0,1 0 0 0 0,0 0 0 0 0,1 1 0 0 0,0-1 1 0 0,0 1-1 0 0,1 1 0 0 0,1 0 0 0 0,0 0 0 0 0,11-11 0 0 0,-16 18 81 0 0,0-1-1 0 0,0 1 0 0 0,0-1 1 0 0,1 1-1 0 0,-1 0 0 0 0,1 0 1 0 0,-1 1-1 0 0,1-1 1 0 0,0 1-1 0 0,-1-1 0 0 0,1 1 1 0 0,0 1-1 0 0,0-1 0 0 0,0 0 1 0 0,0 1-1 0 0,0 0 1 0 0,0 0-1 0 0,0 0 0 0 0,0 0 1 0 0,0 1-1 0 0,0-1 0 0 0,-1 1 1 0 0,1 0-1 0 0,0 0 1 0 0,0 1-1 0 0,-1-1 0 0 0,1 1 1 0 0,0-1-1 0 0,-1 1 1 0 0,0 1-1 0 0,4 2 0 0 0,8 6 41 0 0,-2 2 0 0 0,0 0 0 0 0,18 22 0 0 0,5 7-3 0 0,-20-25-386 0 0,1 0-1 0 0,0-2 0 0 0,1 0 1 0 0,0 0-1 0 0,22 11 0 0 0,-10-11-817 0 0</inkml:trace>
  <inkml:trace contextRef="#ctx0" brushRef="#br0" timeOffset="1">1285 541 5527 0 0,'-2'-2'31'0'0,"-1"1"-1"0"0,1-1 1 0 0,-1 0-1 0 0,0 1 1 0 0,0 0-1 0 0,1-1 1 0 0,-1 1-1 0 0,0 0 1 0 0,0 1-1 0 0,0-1 1 0 0,0 0-1 0 0,-1 1 1 0 0,-3 0-1 0 0,4 0 173 0 0,-1 1-1 0 0,0 0 0 0 0,1 0 1 0 0,-1 0-1 0 0,0 1 0 0 0,1 0 0 0 0,0-1 1 0 0,-1 1-1 0 0,1 0 0 0 0,0 0 1 0 0,-3 3-1 0 0,-26 19 767 0 0,1 1 1 0 0,2 2-1 0 0,-43 47 0 0 0,61-60-742 0 0,0 0-1 0 0,1 1 1 0 0,0 0-1 0 0,1 1 0 0 0,1 0 1 0 0,0 0-1 0 0,1 1 1 0 0,1 0-1 0 0,1 0 1 0 0,-5 25-1 0 0,9-40-157 0 0,1 1 0 0 0,0 0 0 0 0,-1-1 0 0 0,1 1 0 0 0,0 0 0 0 0,0-1 0 0 0,0 1 0 0 0,1 0 0 0 0,-1 0 0 0 0,1-1 0 0 0,-1 1 0 0 0,1-1 1 0 0,0 1-1 0 0,0-1 0 0 0,0 1 0 0 0,1-1 0 0 0,-1 1 0 0 0,0-1 0 0 0,1 0 0 0 0,0 0 0 0 0,-1 0 0 0 0,1 0 0 0 0,0 0 0 0 0,0 0 0 0 0,0 0 0 0 0,4 2 0 0 0,-2-2 23 0 0,0 0 0 0 0,0 0 0 0 0,1-1-1 0 0,-1 0 1 0 0,0 0 0 0 0,1 0 0 0 0,-1 0 0 0 0,0-1 0 0 0,1 0-1 0 0,-1 1 1 0 0,1-2 0 0 0,-1 1 0 0 0,0 0 0 0 0,1-1-1 0 0,6-2 1 0 0,1-1 2 0 0,0 0 1 0 0,0-1-1 0 0,-1 0 0 0 0,0-1 0 0 0,0 0 0 0 0,0-1 1 0 0,-1-1-1 0 0,0 1 0 0 0,0-2 0 0 0,-1 1 0 0 0,0-1 1 0 0,0 0-1 0 0,8-13 0 0 0,-3 2-53 0 0,0-1 1 0 0,-2 0-1 0 0,0-1 0 0 0,-1 0 1 0 0,14-44-1 0 0,-18 38-107 0 0,0 0 0 0 0,-2-1 0 0 0,-1 0 0 0 0,-1 0 0 0 0,-2 0 0 0 0,0-1-1 0 0,-3 1 1 0 0,0 0 0 0 0,-1 0 0 0 0,-11-39 0 0 0,6 43-158 0 0,-2 0-1 0 0,0 2 0 0 0,-1-1 1 0 0,-2 1-1 0 0,0 1 1 0 0,-1 0-1 0 0,-1 1 0 0 0,-2 0 1 0 0,0 2-1 0 0,-28-27 1 0 0,34 37-17 0 0,0 0 1 0 0,-22-14 0 0 0,29 21 172 0 0,-1-1 0 0 0,1 1 1 0 0,-1 0-1 0 0,0 0 0 0 0,0 0 1 0 0,0 1-1 0 0,0 0 0 0 0,0 0 0 0 0,0 0 1 0 0,0 0-1 0 0,-6 1 0 0 0,9 0 73 0 0,0 0-1 0 0,1 1 0 0 0,-1-1 1 0 0,0 1-1 0 0,0-1 1 0 0,0 1-1 0 0,1 0 0 0 0,-1 0 1 0 0,0 0-1 0 0,1 0 1 0 0,-1 0-1 0 0,1 0 0 0 0,-1 0 1 0 0,1 1-1 0 0,-1-1 1 0 0,1 0-1 0 0,0 1 0 0 0,0-1 1 0 0,-1 1-1 0 0,1-1 0 0 0,0 1 1 0 0,1 0-1 0 0,-1-1 1 0 0,0 1-1 0 0,0 0 0 0 0,1 0 1 0 0,-1 0-1 0 0,1 0 1 0 0,-1 3-1 0 0,-1 5 154 0 0,1 1 0 0 0,0 0 0 0 0,1 20 1 0 0,1-27-134 0 0,-1 15 131 0 0,2 1 0 0 0,1 0 0 0 0,0-1 1 0 0,1 1-1 0 0,1-1 0 0 0,1 0 0 0 0,1-1 1 0 0,17 35-1 0 0,-15-39-70 0 0,0 0 1 0 0,0-1-1 0 0,1 0 0 0 0,1 0 1 0 0,0-1-1 0 0,1 0 0 0 0,0-1 1 0 0,1-1-1 0 0,0 0 1 0 0,0 0-1 0 0,17 7 0 0 0,-3-3 36 0 0,1-2 0 0 0,1 0 1 0 0,0-3-1 0 0,1 0 0 0 0,56 8 0 0 0,-32-10-18 0 0,-1-3-1 0 0,82-4 1 0 0,-111-1-334 0 0,0-1 0 0 0,0-1 0 0 0,-1-1-1 0 0,0-1 1 0 0,0-1 0 0 0,0-2 0 0 0,-1 0 0 0 0,0-1 0 0 0,0-1-1 0 0,20-13 1 0 0,-28 14-108 0 0,8-4-622 0 0,33-28 1 0 0,-49 37 852 0 0,-1-2 1 0 0,1 1 0 0 0,-1 0-1 0 0,-1-1 1 0 0,1 0-1 0 0,-1 0 1 0 0,0-1 0 0 0,0 1-1 0 0,-1-1 1 0 0,4-9-1 0 0,-6 16 136 0 0,-1-1-1 0 0,0 1 1 0 0,0-1-1 0 0,1 0 1 0 0,-1 1-1 0 0,0-1 1 0 0,0 1-1 0 0,0-1 1 0 0,1 1-1 0 0,-1-1 1 0 0,0 0-1 0 0,0 1 1 0 0,0-1-1 0 0,0 0 1 0 0,0 1-1 0 0,0-1 1 0 0,0 1-1 0 0,0-1 1 0 0,-1 0-1 0 0,1 1 1 0 0,0-1-1 0 0,0 1 1 0 0,0-1-1 0 0,-1 1 1 0 0,1-1-1 0 0,0 1 1 0 0,-1-1-1 0 0,0 0 1 0 0,1 1 37 0 0,-1-1 0 0 0,0 1 0 0 0,0 0 1 0 0,0 0-1 0 0,0 0 0 0 0,0 0 0 0 0,0 0 0 0 0,0 0 0 0 0,0 0 1 0 0,1 1-1 0 0,-1-1 0 0 0,0 0 0 0 0,0 0 0 0 0,0 1 0 0 0,0-1 1 0 0,-1 1-1 0 0,-37 23 1559 0 0,37-22-1596 0 0,-4 2 147 0 0,2 0 1 0 0,-1 0-1 0 0,0 1 0 0 0,1-1 1 0 0,0 1-1 0 0,0 0 1 0 0,-5 9-1 0 0,8-12-116 0 0,0 0-1 0 0,0 0 0 0 0,0-1 0 0 0,1 1 0 0 0,-1 1 1 0 0,1-1-1 0 0,-1 0 0 0 0,1 0 0 0 0,-1 0 1 0 0,1 0-1 0 0,0 4 0 0 0,0-5-27 0 0,1 0 0 0 0,-1 0 0 0 0,0 1-1 0 0,1-1 1 0 0,-1 0 0 0 0,1 0 0 0 0,-1 0 0 0 0,1 0 0 0 0,0 0-1 0 0,-1 0 1 0 0,1 0 0 0 0,0 0 0 0 0,0 0 0 0 0,0 0-1 0 0,-1 0 1 0 0,1 0 0 0 0,0-1 0 0 0,0 1 0 0 0,0 0 0 0 0,0-1-1 0 0,3 2 1 0 0,68 29 1046 0 0,-68-30-1067 0 0,-1 0 1 0 0,0 0 0 0 0,1 0 0 0 0,0 0 0 0 0,-1-1 0 0 0,1 0 0 0 0,-1 0-1 0 0,1 0 1 0 0,-1 0 0 0 0,1 0 0 0 0,0-1 0 0 0,-1 1 0 0 0,1-1 0 0 0,-1 0 0 0 0,1 0-1 0 0,-1 0 1 0 0,0-1 0 0 0,0 1 0 0 0,1-1 0 0 0,-1 0 0 0 0,4-3 0 0 0,6-4 32 0 0,0-2 1 0 0,0 0 0 0 0,14-16 0 0 0,-16 16-3 0 0,-6 5-17 0 0,5-3 25 0 0,-10 8-46 0 0,0 1 1 0 0,0 0-1 0 0,0 0 1 0 0,0 0-1 0 0,0 0 1 0 0,0 0-1 0 0,0 0 1 0 0,0 0-1 0 0,0 0 1 0 0,0-1-1 0 0,0 1 1 0 0,0 0-1 0 0,0 0 1 0 0,0 0-1 0 0,0 0 1 0 0,0 0-1 0 0,0 0 1 0 0,0 0-1 0 0,0 0 0 0 0,1 0 1 0 0,-1 0-1 0 0,0 0 1 0 0,0 0-1 0 0,0 0 1 0 0,0 0-1 0 0,0 0 1 0 0,0-1-1 0 0,0 1 1 0 0,0 0-1 0 0,0 0 1 0 0,1 0-1 0 0,-1 0 1 0 0,0 0-1 0 0,0 0 1 0 0,0 0-1 0 0,0 0 1 0 0,0 0-1 0 0,0 0 1 0 0,0 0-1 0 0,0 0 1 0 0,1 0-1 0 0,-1 1 1 0 0,0-1-1 0 0,0 0 1 0 0,0 0-1 0 0,0 0 1 0 0,0 0-1 0 0,0 0 0 0 0,0 0 1 0 0,0 0-1 0 0,0 0 1 0 0,0 0-1 0 0,1 0 1 0 0,-1 0-1 0 0,0 0 1 0 0,0 0-1 0 0,0 0 1 0 0,0 1-1 0 0,0-1 1 0 0,0 0-1 0 0,0 0 1 0 0,0 0-1 0 0,0 0 1 0 0,0 0-1 0 0,0 0 1 0 0,0 0-1 0 0,0 0 1 0 0,0 1-1 0 0,-2 30-1521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8:57.016"/>
    </inkml:context>
    <inkml:brush xml:id="br0">
      <inkml:brushProperty name="width" value="0.1" units="cm"/>
      <inkml:brushProperty name="height" value="0.1" units="cm"/>
      <inkml:brushProperty name="color" value="#66CC00"/>
    </inkml:brush>
  </inkml:definitions>
  <inkml:trace contextRef="#ctx0" brushRef="#br0">474 102 3679 0 0,'-8'-1'130'0'0,"-1"0"0"0"0,0 1 0 0 0,1 0 0 0 0,-1 1 0 0 0,0-1 0 0 0,1 2 0 0 0,-1-1 0 0 0,1 1 0 0 0,-1 1 0 0 0,1-1 0 0 0,0 1 0 0 0,0 1 0 0 0,0-1 0 0 0,-9 7 0 0 0,-63 49 4383 0 0,49-33-3530 0 0,-47 50 1 0 0,58-53-844 0 0,0 1 0 0 0,2 1-1 0 0,1 1 1 0 0,1 0 0 0 0,1 1 0 0 0,-12 30-1 0 0,24-49-2 0 0,0 1 0 0 0,0 0-1 0 0,1-1 1 0 0,0 1 0 0 0,0 0 0 0 0,1 0-1 0 0,0 14 1 0 0,1-21-77 0 0,0 1 1 0 0,0 0-1 0 0,1-1 0 0 0,-1 1 1 0 0,0 0-1 0 0,1-1 0 0 0,0 1 1 0 0,0-1-1 0 0,0 1 0 0 0,0-1 1 0 0,0 0-1 0 0,0 1 1 0 0,1-1-1 0 0,-1 0 0 0 0,1 0 1 0 0,-1 0-1 0 0,1 0 0 0 0,0 0 1 0 0,0 0-1 0 0,0 0 0 0 0,0-1 1 0 0,0 1-1 0 0,0-1 0 0 0,0 1 1 0 0,1-1-1 0 0,-1 0 0 0 0,0 0 1 0 0,1 0-1 0 0,3 1 0 0 0,6 0 88 0 0,-1 0-1 0 0,1-1 1 0 0,0 0 0 0 0,0-1-1 0 0,0 0 1 0 0,0-1-1 0 0,0-1 1 0 0,-1 0-1 0 0,1 0 1 0 0,-1-1 0 0 0,1 0-1 0 0,19-10 1 0 0,-4 1-35 0 0,-1-2 0 0 0,0 0 1 0 0,-1-2-1 0 0,23-20 1 0 0,11-11 96 0 0,61-63 1 0 0,-96 85-169 0 0,-1-1 1 0 0,-1-1 0 0 0,-2-1-1 0 0,33-58 1 0 0,-49 77-40 0 0,-1 0-1 0 0,1 0 0 0 0,-1 0 0 0 0,-1 0 1 0 0,0 0-1 0 0,0-1 0 0 0,-1 1 1 0 0,0-1-1 0 0,-1-17 0 0 0,0 24-10 0 0,0 0-1 0 0,-1 0 0 0 0,1 0 0 0 0,-1 0 1 0 0,1 0-1 0 0,-1 0 0 0 0,0-1 1 0 0,0 2-1 0 0,-1-1 0 0 0,1 0 1 0 0,0 0-1 0 0,-1 0 0 0 0,0 0 0 0 0,0 1 1 0 0,0-1-1 0 0,0 1 0 0 0,0 0 1 0 0,0-1-1 0 0,0 1 0 0 0,-1 0 1 0 0,1 0-1 0 0,-1 1 0 0 0,0-1 0 0 0,1 0 1 0 0,-1 1-1 0 0,0-1 0 0 0,0 1 1 0 0,0 0-1 0 0,0 0 0 0 0,0 0 1 0 0,0 1-1 0 0,-6-1 0 0 0,4 1-27 0 0,0 0 0 0 0,0 1-1 0 0,1-1 1 0 0,-1 1 0 0 0,0 0 0 0 0,1 1-1 0 0,-1-1 1 0 0,1 1 0 0 0,-1 0 0 0 0,1 0-1 0 0,0 0 1 0 0,-1 1 0 0 0,1 0 0 0 0,0-1-1 0 0,1 1 1 0 0,-1 1 0 0 0,1-1 0 0 0,-1 0-1 0 0,-2 5 1 0 0,-4 3-137 0 0,1 1 1 0 0,1 0-1 0 0,0 0 0 0 0,1 0 1 0 0,-7 17-1 0 0,8-16-1507 0 0,1 0 1 0 0,-4 22-1 0 0,4-5-3504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8:57.595"/>
    </inkml:context>
    <inkml:brush xml:id="br0">
      <inkml:brushProperty name="width" value="0.1" units="cm"/>
      <inkml:brushProperty name="height" value="0.1" units="cm"/>
      <inkml:brushProperty name="color" value="#66CC00"/>
    </inkml:brush>
  </inkml:definitions>
  <inkml:trace contextRef="#ctx0" brushRef="#br0">409 0 6911 0 0,'-2'1'53'0'0,"1"-1"-1"0"0,0 1 1 0 0,0 0-1 0 0,0-1 1 0 0,0 1-1 0 0,0 0 1 0 0,0 0-1 0 0,0 0 0 0 0,0-1 1 0 0,0 1-1 0 0,0 0 1 0 0,1 0-1 0 0,-1 1 1 0 0,0-1-1 0 0,0 0 1 0 0,1 0-1 0 0,-1 0 1 0 0,1 0-1 0 0,-1 1 1 0 0,1-1-1 0 0,-1 2 0 0 0,-2 33 1817 0 0,2-18-1082 0 0,-21 439 3034 0 0,21-442-3747 0 0,1 0 1 0 0,1 0-1 0 0,0 0 1 0 0,1 0-1 0 0,1 0 1 0 0,8 27-1 0 0</inkml:trace>
  <inkml:trace contextRef="#ctx0" brushRef="#br0" timeOffset="1">2 358 14511 0 0,'0'0'36'0'0,"0"-1"0"0"0,0 1-1 0 0,0-1 1 0 0,-1 1 0 0 0,1-1-1 0 0,0 1 1 0 0,0-1-1 0 0,0 1 1 0 0,0-1 0 0 0,0 1-1 0 0,0-1 1 0 0,0 1 0 0 0,0-1-1 0 0,0 1 1 0 0,0-1 0 0 0,0 1-1 0 0,0-1 1 0 0,0 1 0 0 0,1-1-1 0 0,-1 1 1 0 0,0-1 0 0 0,0 1-1 0 0,0-1 1 0 0,1 1 0 0 0,-1-1-1 0 0,0 1 1 0 0,1-1 0 0 0,-1 1-1 0 0,0 0 1 0 0,1-1-1 0 0,0 0 1 0 0,15 8 548 0 0,-3 1-639 0 0,26 11 190 0 0,64 23 0 0 0,-83-36-117 0 0,0-1 1 0 0,0-1-1 0 0,0 0 0 0 0,1-2 0 0 0,32 0 1 0 0,-21-3 73 0 0,-1-1 0 0 0,0-2 1 0 0,0-2-1 0 0,0 0 1 0 0,30-12-1 0 0,-39 10 28 0 0,-1 0-1 0 0,0-1 1 0 0,-1-1-1 0 0,0-2 1 0 0,-1 1-1 0 0,0-2 1 0 0,29-26-1 0 0,-21 15-1136 0 0,-16 12-294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8:58.145"/>
    </inkml:context>
    <inkml:brush xml:id="br0">
      <inkml:brushProperty name="width" value="0.1" units="cm"/>
      <inkml:brushProperty name="height" value="0.1" units="cm"/>
      <inkml:brushProperty name="color" value="#66CC00"/>
    </inkml:brush>
  </inkml:definitions>
  <inkml:trace contextRef="#ctx0" brushRef="#br0">55 1 10735 0 0,'9'36'1594'0'0,"16"75"257"0"0,2 19-950 0 0,-24-102-575 0 0,-1 1 0 0 0,-2-1 1 0 0,-1 1-1 0 0,0-1 1 0 0,-3 1-1 0 0,-7 31 0 0 0,-55 164 1396 0 0,65-222-1707 0 0,-8 26 203 0 0,1 1 1 0 0,1 0-1 0 0,-4 43 0 0 0,10-68-201 0 0,1 0-1 0 0,0 0 1 0 0,0 0 0 0 0,0 0-1 0 0,1 0 1 0 0,-1 0-1 0 0,1-1 1 0 0,0 1 0 0 0,0 0-1 0 0,0 0 1 0 0,1 0-1 0 0,-1-1 1 0 0,1 1 0 0 0,0-1-1 0 0,0 1 1 0 0,4 4-1 0 0,0-2 2 0 0,-1-1 1 0 0,1 0-1 0 0,0 0 0 0 0,0-1 0 0 0,1 0 0 0 0,-1 0 0 0 0,15 6 0 0 0,-1-1 37 0 0,1 0 0 0 0,0-2 1 0 0,0 0-1 0 0,1-2 0 0 0,0 0 0 0 0,0-2 1 0 0,0 0-1 0 0,0-1 0 0 0,1-1 0 0 0,-1-2 0 0 0,0 0 1 0 0,1-1-1 0 0,38-9 0 0 0,-14-2 76 0 0,-1-2 0 0 0,58-27 0 0 0,-90 35-121 0 0,-1 0 0 0 0,0-1 0 0 0,0 0 1 0 0,0-1-1 0 0,-1 0 0 0 0,0-1 0 0 0,-1-1 0 0 0,0 0 0 0 0,-1 0 1 0 0,0-1-1 0 0,12-20 0 0 0,-18 25-35 0 0,-1 1 0 0 0,0 0 0 0 0,0-1 0 0 0,-1 0 0 0 0,0 1 0 0 0,0-1 0 0 0,0 0 0 0 0,-1 0-1 0 0,0 0 1 0 0,-1-9 0 0 0,0 11-25 0 0,0-1-1 0 0,-1 1 1 0 0,0 0-1 0 0,0 0 0 0 0,0-1 1 0 0,-1 1-1 0 0,0 0 0 0 0,0 0 1 0 0,0 0-1 0 0,0 1 1 0 0,-1-1-1 0 0,0 0 0 0 0,0 1 1 0 0,-4-5-1 0 0,3 4-25 0 0,-1-1 0 0 0,0 1 0 0 0,-1 0 0 0 0,1 1 0 0 0,-1-1 0 0 0,0 1 0 0 0,0 0 0 0 0,0 1 0 0 0,-1-1 0 0 0,1 1 0 0 0,-9-2 0 0 0,10 3 38 0 0,0 1 1 0 0,0 0-1 0 0,0 1 1 0 0,0-1-1 0 0,0 1 0 0 0,0 0 1 0 0,0 0-1 0 0,0 1 0 0 0,0-1 1 0 0,0 1-1 0 0,0 0 0 0 0,0 0 1 0 0,0 1-1 0 0,0 0 0 0 0,1 0 1 0 0,-10 5-1 0 0,6-3 17 0 0,0 1 0 0 0,0 1 0 0 0,1 0 0 0 0,-1 0 0 0 0,1 0-1 0 0,0 1 1 0 0,1 0 0 0 0,0 1 0 0 0,-9 13 0 0 0,12-17 28 0 0,1-1 0 0 0,0 1 0 0 0,1 0 0 0 0,-1 0 0 0 0,1 0 0 0 0,-1 0 0 0 0,1 0 0 0 0,1 0 0 0 0,-1 0-1 0 0,0 0 1 0 0,1 0 0 0 0,0 0 0 0 0,0 1 0 0 0,0-1 0 0 0,1 0 0 0 0,-1 0 0 0 0,1 0 0 0 0,0 0 0 0 0,0 0 0 0 0,0 0 0 0 0,1 0 0 0 0,-1 0 0 0 0,1 0 0 0 0,3 4 0 0 0,1 1 34 0 0,1 0 0 0 0,0 0 0 0 0,1-1 0 0 0,0-1 1 0 0,0 1-1 0 0,0-1 0 0 0,1 0 0 0 0,18 9 0 0 0,7 3 43 0 0,44 15 0 0 0,-4-1-78 0 0,-8 6-135 0 0,0 0-1516 0 0,-55-33-173 0 0,0-1 1 0 0,15 3-1 0 0,-4-2-3526 0 0</inkml:trace>
  <inkml:trace contextRef="#ctx0" brushRef="#br0" timeOffset="1">1108 1060 1839 0 0,'-13'30'600'0'0,"4"-9"3432"0"0,-4 5-1739 0 0,6-10-1546 0 0,-1 0-1 0 0,0-1 0 0 0,-2 0 0 0 0,-16 21 0 0 0,26-35-696 0 0,0 0 0 0 0,-1-1 0 0 0,1 1-1 0 0,-1-1 1 0 0,1 1 0 0 0,-1-1 0 0 0,1 1 0 0 0,-1-1-1 0 0,0 1 1 0 0,1-1 0 0 0,-1 1 0 0 0,1-1 0 0 0,-1 0-1 0 0,0 1 1 0 0,1-1 0 0 0,-1 0 0 0 0,0 0 0 0 0,0 0-1 0 0,1 1 1 0 0,-1-1 0 0 0,0 0 0 0 0,1 0 0 0 0,-3 0-1 0 0,3-1 1 0 0,-1 1 0 0 0,1 0 0 0 0,-1-1 0 0 0,1 1 0 0 0,-1-1 0 0 0,0 1 0 0 0,1-1-1 0 0,0 0 1 0 0,-1 1 0 0 0,1-1 0 0 0,-1 0 0 0 0,1 1 0 0 0,0-1 0 0 0,-1 0-1 0 0,1 1 1 0 0,0-1 0 0 0,0 0 0 0 0,0 1 0 0 0,-1-2 0 0 0,0-7 287 0 0,0 0-1 0 0,0-1 1 0 0,1-8 0 0 0,0 9-113 0 0,-5-93 1290 0 0,0-138 266 0 0,6 223-1560 0 0,1 0 0 0 0,1 0 0 0 0,0 0 0 0 0,1 0 0 0 0,0 1 1 0 0,13-28-1 0 0,-14 37-163 0 0,1-1 1 0 0,0 1-1 0 0,0-1 1 0 0,1 1-1 0 0,0 0 0 0 0,0 1 1 0 0,1-1-1 0 0,0 1 1 0 0,0 0-1 0 0,0 1 0 0 0,1 0 1 0 0,0-1-1 0 0,0 2 1 0 0,0-1-1 0 0,12-4 0 0 0,-15 7-79 0 0,0 1-1 0 0,0 0 0 0 0,0 0 1 0 0,0 0-1 0 0,0 1 0 0 0,0 0 1 0 0,0-1-1 0 0,0 1 1 0 0,0 0-1 0 0,1 1 0 0 0,-1-1 1 0 0,0 1-1 0 0,0 0 0 0 0,0 0 1 0 0,0 0-1 0 0,3 2 0 0 0,-1 0-439 0 0,-2-1 0 0 0,1 1 0 0 0,0 0 0 0 0,7 5 0 0 0,-7-4-1117 0 0,-1 1 1 0 0,1-1 0 0 0,7 10-1 0 0,-1 3-4049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8:58.646"/>
    </inkml:context>
    <inkml:brush xml:id="br0">
      <inkml:brushProperty name="width" value="0.1" units="cm"/>
      <inkml:brushProperty name="height" value="0.1" units="cm"/>
      <inkml:brushProperty name="color" value="#66CC00"/>
    </inkml:brush>
  </inkml:definitions>
  <inkml:trace contextRef="#ctx0" brushRef="#br0">1 103 5983 0 0,'3'-5'5733'0'0,"4"16"-3546"0"0,5 19-1411 0 0,-5 0-377 0 0,-2 1 0 0 0,-1 0 0 0 0,-1 0 0 0 0,-1 0 0 0 0,-2 0-1 0 0,-6 48 1 0 0,5-76-310 0 0,1 1 28 0 0,0 0 0 0 0,0-1-1 0 0,-1 1 1 0 0,1-1-1 0 0,-1 1 1 0 0,0-1-1 0 0,0 1 1 0 0,0-1 0 0 0,-1 0-1 0 0,1 1 1 0 0,-3 2-1 0 0,4-5-100 0 0,0-1 1 0 0,0 0-1 0 0,0 0 0 0 0,0 0 0 0 0,0 0 0 0 0,0 0 0 0 0,-1 0 0 0 0,1 0 1 0 0,0 0-1 0 0,0 0 0 0 0,0 0 0 0 0,0 0 0 0 0,0 0 0 0 0,0 0 1 0 0,0 0-1 0 0,-1 0 0 0 0,1 0 0 0 0,0 0 0 0 0,0 0 0 0 0,0 0 1 0 0,0 0-1 0 0,0 0 0 0 0,0 0 0 0 0,0 0 0 0 0,-1 0 0 0 0,1 0 1 0 0,0 0-1 0 0,0 0 0 0 0,0 0 0 0 0,0 0 0 0 0,0 0 0 0 0,0 0 0 0 0,0 0 1 0 0,0 0-1 0 0,-1 0 0 0 0,1 0 0 0 0,0 0 0 0 0,0 0 0 0 0,0-1 1 0 0,0 1-1 0 0,0 0 0 0 0,0 0 0 0 0,0 0 0 0 0,0 0 0 0 0,0 0 1 0 0,-1-8 284 0 0,2-7-78 0 0,7-25-49 0 0,29-129-255 0 0,-28 138-353 0 0,1 0 0 0 0,1 1-1 0 0,20-37 1 0 0,-28 62 372 0 0,-1 1 0 0 0,1 0 0 0 0,1 0 0 0 0,-1 0-1 0 0,0 0 1 0 0,1 1 0 0 0,0-1 0 0 0,0 1 0 0 0,0 0 0 0 0,0 0-1 0 0,0 0 1 0 0,0 1 0 0 0,1 0 0 0 0,0 0 0 0 0,-1 0 0 0 0,1 0 0 0 0,0 1-1 0 0,6-2 1 0 0,-7 2 65 0 0,-1 1 0 0 0,0 0 0 0 0,1-1-1 0 0,-1 1 1 0 0,1 1 0 0 0,-1-1 0 0 0,0 0 0 0 0,1 1-1 0 0,-1 0 1 0 0,0-1 0 0 0,1 1 0 0 0,-1 1 0 0 0,0-1-1 0 0,0 0 1 0 0,0 1 0 0 0,0 0 0 0 0,0-1 0 0 0,0 1-1 0 0,0 0 1 0 0,-1 1 0 0 0,1-1 0 0 0,-1 0 0 0 0,0 1-1 0 0,1-1 1 0 0,-1 1 0 0 0,0 0 0 0 0,2 5 0 0 0,1 1 143 0 0,-1 1 0 0 0,0 0 0 0 0,0 0 1 0 0,-1 0-1 0 0,-1 1 0 0 0,3 18 0 0 0,-1 67 1332 0 0,-3-37-670 0 0,-1-46-602 0 0,1 18 185 0 0,-1-30-361 0 0,0 0 0 0 0,1 1 0 0 0,-1-1 1 0 0,0 1-1 0 0,1-1 0 0 0,-1 1 1 0 0,1-1-1 0 0,-1 0 0 0 0,1 1 0 0 0,0-1 1 0 0,-1 0-1 0 0,1 0 0 0 0,0 1 1 0 0,0-1-1 0 0,1 2 0 0 0,-1-3-15 0 0,1 0 1 0 0,-1 1-1 0 0,0-1 0 0 0,0 0 0 0 0,0 1 0 0 0,0-1 1 0 0,0 0-1 0 0,1 0 0 0 0,-1 0 0 0 0,0 0 0 0 0,0 0 1 0 0,0 0-1 0 0,0 0 0 0 0,1 0 0 0 0,-1-1 0 0 0,0 1 1 0 0,0 0-1 0 0,0-1 0 0 0,0 1 0 0 0,0-1 0 0 0,0 1 1 0 0,0-1-1 0 0,0 0 0 0 0,1 0 0 0 0,24-19 2 0 0,-25 19-19 0 0,28-26-784 0 0,30-37 0 0 0,16-16-2390 0 0,-72 77 3049 0 0,1 0-1 0 0,-1 0 1 0 0,0 1 0 0 0,1-1 0 0 0,-1 1-1 0 0,1 0 1 0 0,7-3 0 0 0,-9 5 126 0 0,-1-1 0 0 0,0 1-1 0 0,0 0 1 0 0,0 0 0 0 0,0 0 0 0 0,0 0 0 0 0,0 0 0 0 0,0 0 0 0 0,1 0-1 0 0,-1 0 1 0 0,0 0 0 0 0,0 0 0 0 0,0 0 0 0 0,0 1 0 0 0,0-1-1 0 0,0 0 1 0 0,0 1 0 0 0,0-1 0 0 0,0 1 0 0 0,0-1 0 0 0,0 1-1 0 0,0 0 1 0 0,0-1 0 0 0,0 1 0 0 0,0 0 0 0 0,0 0 0 0 0,-1 0 0 0 0,1 0-1 0 0,0-1 1 0 0,-1 1 0 0 0,1 0 0 0 0,0 0 0 0 0,0 2 0 0 0,2 6 226 0 0,1-1 0 0 0,-1 1-1 0 0,-1 0 1 0 0,0 0 0 0 0,0 0 0 0 0,-1 0 0 0 0,1 12 0 0 0,-4 68 858 0 0,0-61-916 0 0,2-28-193 0 0,0 7 131 0 0,-1 0 0 0 0,1-1 0 0 0,1 1 0 0 0,1 10 0 0 0,-1-16-213 0 0,-1 1 1 0 0,1 0-1 0 0,0 0 0 0 0,-1 0 1 0 0,1 0-1 0 0,0-1 0 0 0,0 1 1 0 0,2 2-1 0 0,-2-3-321 0 0,0 0 1 0 0,1 0-1 0 0,-1 1 1 0 0,0-1-1 0 0,1 0 1 0 0,-1-1-1 0 0,1 1 1 0 0,-1 0-1 0 0,1 0 1 0 0,-1-1-1 0 0,3 2 1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8:59.314"/>
    </inkml:context>
    <inkml:brush xml:id="br0">
      <inkml:brushProperty name="width" value="0.1" units="cm"/>
      <inkml:brushProperty name="height" value="0.1" units="cm"/>
      <inkml:brushProperty name="color" value="#66CC00"/>
    </inkml:brush>
  </inkml:definitions>
  <inkml:trace contextRef="#ctx0" brushRef="#br0">290 264 14743 0 0,'0'0'57'0'0,"-1"0"0"0"0,0 1-1 0 0,1-1 1 0 0,-1 0 0 0 0,1 0-1 0 0,-1 0 1 0 0,1 1 0 0 0,-1-1-1 0 0,1 0 1 0 0,-1 1 0 0 0,1-1-1 0 0,-1 0 1 0 0,1 1 0 0 0,0-1-1 0 0,-1 1 1 0 0,1-1 0 0 0,-1 0-1 0 0,1 1 1 0 0,0-1 0 0 0,-1 1-1 0 0,1-1 1 0 0,0 1 0 0 0,0-1-1 0 0,0 1 1 0 0,-1 0 0 0 0,1-1-1 0 0,0 1 1 0 0,0-1 0 0 0,0 1-1 0 0,0-1 1 0 0,0 2 0 0 0,-2 26 898 0 0,2-11 4 0 0,-44 287 415 0 0,41-294-1593 0 0,-1-8 964 0 0,1-7-1566 0 0</inkml:trace>
  <inkml:trace contextRef="#ctx0" brushRef="#br0" timeOffset="1">6 19 14743 0 0,'-3'-13'1312'0'0,"1"8"-1056"0"0,4 9-256 0 0,1 3 0 0 0,3 0 824 0 0,1 1 104 0 0,6 3 32 0 0,6 4 0 0 0,11 9-1664 0 0,7 4-320 0 0,11 5-72 0 0</inkml:trace>
  <inkml:trace contextRef="#ctx0" brushRef="#br0" timeOffset="2">1123 210 10591 0 0,'-1'-1'55'0'0,"1"-1"-1"0"0,-1 1 0 0 0,1-1 0 0 0,-1 1 1 0 0,0 0-1 0 0,0-1 0 0 0,0 1 1 0 0,0 0-1 0 0,0 0 0 0 0,0-1 0 0 0,0 1 1 0 0,0 0-1 0 0,-1 0 0 0 0,1 0 0 0 0,0 0 1 0 0,-1 0-1 0 0,-1 0 0 0 0,2 1 50 0 0,-1-1 0 0 0,1 1 0 0 0,0 0 0 0 0,0 1-1 0 0,-1-1 1 0 0,1 0 0 0 0,0 0 0 0 0,-1 0 0 0 0,1 1 0 0 0,0-1 0 0 0,0 1-1 0 0,0-1 1 0 0,-1 1 0 0 0,1-1 0 0 0,0 1 0 0 0,0 0 0 0 0,0-1-1 0 0,0 1 1 0 0,0 0 0 0 0,0 0 0 0 0,0 0 0 0 0,-1 2 0 0 0,-24 24 1516 0 0,-27 38 0 0 0,23-23-1227 0 0,1 1-1 0 0,3 2 1 0 0,-30 70-1 0 0,49-100-221 0 0,1 0 0 0 0,1 0 0 0 0,1 1 1 0 0,0 0-1 0 0,-4 30 0 0 0,8-42-131 0 0,0 0 1 0 0,0 0-1 0 0,0 0 1 0 0,0 0-1 0 0,0 0 1 0 0,1 0-1 0 0,0 0 1 0 0,0 0-1 0 0,0 0 1 0 0,0 0-1 0 0,1 0 0 0 0,0 0 1 0 0,0 0-1 0 0,0-1 1 0 0,0 1-1 0 0,0-1 1 0 0,0 0-1 0 0,1 1 1 0 0,0-1-1 0 0,0 0 1 0 0,0-1-1 0 0,0 1 1 0 0,0 0-1 0 0,0-1 1 0 0,1 0-1 0 0,-1 0 1 0 0,8 4-1 0 0,-1-3 31 0 0,-1 0-1 0 0,1 0 0 0 0,-1-1 1 0 0,1-1-1 0 0,0 1 1 0 0,0-2-1 0 0,0 1 0 0 0,0-1 1 0 0,0-1-1 0 0,11-1 1 0 0,5-2 44 0 0,-1-2 1 0 0,43-14-1 0 0,-23 3-1206 0 0,-2-3-459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9:42.879"/>
    </inkml:context>
    <inkml:brush xml:id="br0">
      <inkml:brushProperty name="width" value="0.1" units="cm"/>
      <inkml:brushProperty name="height" value="0.1" units="cm"/>
      <inkml:brushProperty name="color" value="#66CC00"/>
    </inkml:brush>
  </inkml:definitions>
  <inkml:trace contextRef="#ctx0" brushRef="#br0">40 130 1839 0 0,'-15'1'-130'0'0,"14"0"380"0"0,-1-1 1 0 0,1 0-1 0 0,-1 0 0 0 0,1 0 1 0 0,-1 0-1 0 0,1 0 0 0 0,-1 0 0 0 0,1 0 1 0 0,-1-1-1 0 0,-2 0 0 0 0,4 1-141 0 0,-1-1 0 0 0,1 1-1 0 0,-1-1 1 0 0,1 0 0 0 0,-1 1-1 0 0,1-1 1 0 0,0 0 0 0 0,-1 1-1 0 0,1-1 1 0 0,0 0 0 0 0,0 1-1 0 0,-1-1 1 0 0,1 0 0 0 0,0 0 0 0 0,0 1-1 0 0,0-1 1 0 0,0 0 0 0 0,0 0-1 0 0,0 1 1 0 0,0-1 0 0 0,0 0-1 0 0,0 0 1 0 0,0 1 0 0 0,1-1-1 0 0,-1 0 1 0 0,1-1 0 0 0,0 0 21 0 0,0-1 0 0 0,0 1 0 0 0,0 0 1 0 0,0 0-1 0 0,0 0 0 0 0,1 0 0 0 0,-1 0 1 0 0,1 0-1 0 0,0 0 0 0 0,0 0 0 0 0,-1 0 1 0 0,1 1-1 0 0,0-1 0 0 0,0 1 0 0 0,1-1 1 0 0,-1 1-1 0 0,0 0 0 0 0,0 0 0 0 0,1 0 1 0 0,-1 0-1 0 0,3 0 0 0 0,10-4 13 0 0,1 1 0 0 0,18-3 0 0 0,-18 4 165 0 0,-3 1-190 0 0,-1 1-1 0 0,1 0 0 0 0,-1 1 0 0 0,1 0 0 0 0,-1 1 0 0 0,0 1 1 0 0,1 0-1 0 0,21 6 0 0 0,-11-3 8 0 0,-1-1-1 0 0,1-1 1 0 0,38-1 0 0 0,69-10 785 0 0,-24 2-435 0 0,-1 1-422 0 0,-45 6 0 0 0,0 2 0 0 0,64 11 0 0 0,52 5 34 0 0,-118-19 129 0 0,1-1 0 0 0,-1-4 0 0 0,0-1 0 0 0,71-19 0 0 0,-83 16-95 0 0,-21 4 9 0 0,28-9 0 0 0,-45 12-98 0 0,-7 2-21 0 0,1-1-1 0 0,-1 1 1 0 0,0 0 0 0 0,1-1-1 0 0,-1 1 1 0 0,0-1 0 0 0,1 1-1 0 0,-1-1 1 0 0,0 0 0 0 0,0 0-1 0 0,1 1 1 0 0,-1-1 0 0 0,0 0-1 0 0,0 0 1 0 0,0 0 0 0 0,0 0-1 0 0,0 0 1 0 0,0-2 0 0 0,-1 3-8 0 0,0-1 0 0 0,-1 1 1 0 0,1-1-1 0 0,0 1 0 0 0,-1-1 1 0 0,1 1-1 0 0,-1 0 0 0 0,1-1 1 0 0,-1 1-1 0 0,1-1 1 0 0,-1 1-1 0 0,1 0 0 0 0,-1 0 1 0 0,1-1-1 0 0,-1 1 0 0 0,0 0 1 0 0,1 0-1 0 0,-1 0 0 0 0,1-1 1 0 0,-1 1-1 0 0,0 0 1 0 0,0 0-1 0 0,-16-4 58 0 0,-18 3-46 0 0,0 0 0 0 0,-59 8 1 0 0,3 0 2 0 0,38-6-18 0 0,-171 3 0 0 0,152-6 0 0 0,0 3 0 0 0,1 3 0 0 0,-124 24 0 0 0,13 8 0 0 0,54-13 0 0 0,117-20 0 0 0,-92 21 0 0 0,91-20 0 0 0,1 1 0 0 0,-1 0 0 0 0,1 0 0 0 0,0 1 0 0 0,0 0 0 0 0,-14 12 0 0 0,20-14 0 0 0,3-3 0 0 0,0 1 0 0 0,0-1 0 0 0,1 0 0 0 0,-1 1 0 0 0,1-1 0 0 0,-1 0 0 0 0,1 1 0 0 0,-1 0 0 0 0,1-1 0 0 0,0 1 0 0 0,0 0 0 0 0,0 0 0 0 0,0 0 0 0 0,0 0 0 0 0,0 0 0 0 0,0 0 0 0 0,0 0 0 0 0,1 0 0 0 0,-1 0 0 0 0,1 3 0 0 0,0-4 0 0 0,0-1 0 0 0,0 1 0 0 0,1-1 0 0 0,-1 1 0 0 0,0-1 0 0 0,1 0 0 0 0,-1 1 0 0 0,1-1 0 0 0,-1 0 0 0 0,0 1 0 0 0,1-1 0 0 0,-1 0 0 0 0,1 0 0 0 0,-1 1 0 0 0,1-1 0 0 0,-1 0 0 0 0,0 0 0 0 0,1 0 0 0 0,-1 0 0 0 0,1 0 0 0 0,-1 1 0 0 0,1-1 0 0 0,-1 0 0 0 0,1 0 0 0 0,0 0 0 0 0,19 1 2 0 0,-14-1 7 0 0,28 1 21 0 0,-1-1 0 0 0,46-6-1 0 0,-1-1-1 0 0,71 0-28 0 0,410 0 0 0 0,-151 1 0 0 0,-239-1 0 0 0,80 5 11 0 0,-72-13 126 0 0,-141 11-103 0 0,-24 3-16 0 0,0 0 0 0 0,0-1 0 0 0,0-1 1 0 0,0 0-1 0 0,-1 0 0 0 0,12-6 1 0 0,-22 9-19 0 0,-1 0 1 0 0,0 0 0 0 0,0 0-1 0 0,0 0 1 0 0,1 0 0 0 0,-1 0-1 0 0,0 0 1 0 0,0 0-1 0 0,0 0 1 0 0,0 0 0 0 0,1 0-1 0 0,-1-1 1 0 0,0 1 0 0 0,0 0-1 0 0,0 0 1 0 0,0 0 0 0 0,1 0-1 0 0,-1 0 1 0 0,0-1 0 0 0,0 1-1 0 0,0 0 1 0 0,0 0 0 0 0,0 0-1 0 0,0 0 1 0 0,0-1 0 0 0,1 1-1 0 0,-1 0 1 0 0,0 0 0 0 0,0 0-1 0 0,0-1 1 0 0,0 1 0 0 0,0 0-1 0 0,0 0 1 0 0,0 0-1 0 0,0-1 1 0 0,0 1 0 0 0,0 0-1 0 0,0 0 1 0 0,0-1 0 0 0,-9-3 39 0 0,-20-2 28 0 0,25 6-64 0 0,-25-3 8 0 0,-1 1-1 0 0,1 2 1 0 0,-34 3 0 0 0,-17 0 5 0 0,-137-4-17 0 0,27 12 0 0 0,127-5 0 0 0,-40 4 0 0 0,-58 5 0 0 0,123-14 0 0 0,-1-1 0 0 0,-45-7 0 0 0,62 4-138 0 0,-23-3 263 0 0,1 1 0 0 0,-58 2 0 0 0,89 4-312 0 0,1 0-1 0 0,-1 0 0 0 0,0 1 0 0 0,1 1 1 0 0,-1 0-1 0 0,1 1 0 0 0,0 0 0 0 0,0 1 0 0 0,0 0 1 0 0,1 1-1 0 0,-1 0 0 0 0,-16 14 0 0 0,13-8-5104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33:50.286"/>
    </inkml:context>
    <inkml:brush xml:id="br0">
      <inkml:brushProperty name="width" value="0.1" units="cm"/>
      <inkml:brushProperty name="height" value="0.1" units="cm"/>
      <inkml:brushProperty name="color" value="#E71224"/>
    </inkml:brush>
  </inkml:definitions>
  <inkml:trace contextRef="#ctx0" brushRef="#br0">2759 51 3223 0 0,'-5'-2'95'0'0,"0"0"1"0"0,0 0-1 0 0,0 0 0 0 0,-1 1 0 0 0,1 0 0 0 0,0 0 0 0 0,-1 1 0 0 0,1-1 0 0 0,0 1 0 0 0,-1 0 0 0 0,1 1 0 0 0,0-1 0 0 0,-1 1 0 0 0,-7 2 0 0 0,5-2-169 0 0,-51 9 92 0 0,-73 10-55 0 0,105-17 112 0 0,-1-2 1 0 0,-51-4-1 0 0,-3-5 447 0 0,0 4 1 0 0,0 3-1 0 0,-83 11 0 0 0,-108 10-26 0 0,195-20-296 0 0,-118-16 0 0 0,88 5 40 0 0,-40-1 104 0 0,-208-23 486 0 0,280 26-759 0 0,0 2 0 0 0,0 4-1 0 0,0 4 1 0 0,-112 14 0 0 0,4 12-360 0 0,92-15-70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9:45.882"/>
    </inkml:context>
    <inkml:brush xml:id="br0">
      <inkml:brushProperty name="width" value="0.1" units="cm"/>
      <inkml:brushProperty name="height" value="0.1" units="cm"/>
      <inkml:brushProperty name="color" value="#66CC00"/>
    </inkml:brush>
  </inkml:definitions>
  <inkml:trace contextRef="#ctx0" brushRef="#br0">916 14 1983 0 0,'-10'-3'292'0'0,"1"1"0"0"0,0-1-1 0 0,-1 1 1 0 0,1 1 0 0 0,-1 0-1 0 0,0 0 1 0 0,1 1 0 0 0,-1 0-1 0 0,0 1 1 0 0,-15 2-1 0 0,-88 30 938 0 0,6-1-911 0 0,84-27-296 0 0,-242 44 1137 0 0,236-46-877 0 0,1 2 0 0 0,0 0-1 0 0,0 2 1 0 0,-50 19-1 0 0,50-15-21 0 0,15-6-115 0 0,0 0 1 0 0,-16 10-1 0 0,16-5 287 0 0,14-9-394 0 0,0-1 1 0 0,0 1-1 0 0,0-1 1 0 0,0 0-1 0 0,0 0 0 0 0,0 1 1 0 0,0-1-1 0 0,0 0 1 0 0,0 0-1 0 0,0 0 1 0 0,0 0-1 0 0,0 0 0 0 0,0 0 1 0 0,2-1-1 0 0,221 9 1416 0 0,-115-1-1189 0 0,156-12 0 0 0,-203-1-188 0 0,140-11 373 0 0,-6-7-27 0 0,-79 8-139 0 0,29-11 265 0 0,-64 9-236 0 0,-43 11-102 0 0,-170 12 60 0 0,-67-2-83 0 0,131-5-142 0 0,0 2 0 0 0,-129 18 0 0 0,-78 17-46 0 0,76-11 0 0 0,88-2 0 0 0,46-7 0 0 0,63-15 1 0 0,0 0 0 0 0,0 0 0 0 0,1 0 0 0 0,-1 1 0 0 0,0-1 0 0 0,0 0 0 0 0,0 0 0 0 0,1 1 0 0 0,-1-1 0 0 0,0 1 1 0 0,1-1-1 0 0,-1 1 0 0 0,0-1 0 0 0,-1 2 0 0 0,2-2 0 0 0,0 0 0 0 0,0 1 1 0 0,0-1-1 0 0,0 0 0 0 0,0 1 1 0 0,-1-1-1 0 0,1 0 0 0 0,0 1 1 0 0,0-1-1 0 0,0 0 1 0 0,0 1-1 0 0,0-1 0 0 0,0 0 1 0 0,0 1-1 0 0,0-1 0 0 0,0 0 1 0 0,0 1-1 0 0,0-1 0 0 0,0 0 1 0 0,1 1-1 0 0,-1-1 0 0 0,0 0 1 0 0,0 1-1 0 0,0-1 1 0 0,0 0-1 0 0,1 2 2 0 0,0-2 1 0 0,0 1-1 0 0,0 0 1 0 0,0 0-1 0 0,0 0 1 0 0,0 0-1 0 0,0 0 1 0 0,0-1 0 0 0,0 1-1 0 0,0 0 1 0 0,0-1-1 0 0,1 1 1 0 0,-1-1-1 0 0,0 0 1 0 0,0 1-1 0 0,1-1 1 0 0,-1 0-1 0 0,1 1 1 0 0,80 8 31 0 0,34 4 68 0 0,281-8 79 0 0,-165-10 2946 0 0,-79 10-5715 0 0,58 1 2288 0 0,74 4 267 0 0,-236-8 173 0 0,-43-2-88 0 0,-7-2-4 0 0,-25-3 11 0 0,-51-3 96 0 0,-93 1 0 0 0,-18 0-55 0 0,118 0-72 0 0,-45-4 58 0 0,-154 3 1 0 0,150 13-76 0 0,-203 16 40 0 0,299-18-262 0 0,1 1 0 0 0,-1 1 1 0 0,1 1-1 0 0,0 1 0 0 0,0 1 0 0 0,-35 18 0 0 0,33-11-1225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9:48.311"/>
    </inkml:context>
    <inkml:brush xml:id="br0">
      <inkml:brushProperty name="width" value="0.1" units="cm"/>
      <inkml:brushProperty name="height" value="0.1" units="cm"/>
      <inkml:brushProperty name="color" value="#66CC00"/>
    </inkml:brush>
  </inkml:definitions>
  <inkml:trace contextRef="#ctx0" brushRef="#br0">1019 72 2615 0 0,'189'-57'2656'0'0,"-182"55"-2526"0"0,37-9 498 0 0,-42 11-580 0 0,0-1 1 0 0,0 1-1 0 0,0 0 0 0 0,0 0 1 0 0,0-1-1 0 0,0 2 0 0 0,0-1 1 0 0,0 0-1 0 0,0 0 0 0 0,0 1 1 0 0,0-1-1 0 0,0 1 0 0 0,-1-1 1 0 0,1 1-1 0 0,0 0 0 0 0,0 0 1 0 0,0 0-1 0 0,1 1 0 0 0,-2-2-34 0 0,-1 1-1 0 0,1-1 0 0 0,-1 1 1 0 0,0-1-1 0 0,1 1 0 0 0,-1-1 0 0 0,0 1 1 0 0,1 0-1 0 0,-1-1 0 0 0,0 1 1 0 0,0-1-1 0 0,0 1 0 0 0,0 0 0 0 0,1-1 1 0 0,-1 1-1 0 0,0-1 0 0 0,0 1 1 0 0,0 0-1 0 0,0-1 0 0 0,0 1 1 0 0,0-1-1 0 0,0 1 0 0 0,-1 0 0 0 0,1 0 1 0 0,-11 15 301 0 0,7-12-207 0 0,0 0 0 0 0,0-1 0 0 0,-1 1 0 0 0,-8 4 0 0 0,1-4 30 0 0,-1 0 0 0 0,0 0 0 0 0,0-1 0 0 0,0-1 0 0 0,0 0 0 0 0,0-1 0 0 0,-20 0 0 0 0,-2 0 94 0 0,-122 9 16 0 0,-331 32 856 0 0,384-29-784 0 0,-133 0 0 0 0,181-10-176 0 0,51-3-132 0 0,1 1-1 0 0,-1 0 0 0 0,1 0 0 0 0,-1 0 0 0 0,1 0 1 0 0,-1 1-1 0 0,1 0 0 0 0,0 0 0 0 0,-7 4 0 0 0,10-5-9 0 0,0-1 0 0 0,1 0-1 0 0,-1 1 1 0 0,1-1 0 0 0,0 0-1 0 0,-1 1 1 0 0,1-1 0 0 0,-1 1-1 0 0,1-1 1 0 0,0 0 0 0 0,-1 1-1 0 0,1-1 1 0 0,0 1 0 0 0,-1-1-1 0 0,1 1 1 0 0,0 0 0 0 0,0-1-1 0 0,-1 1 1 0 0,1-1 0 0 0,0 1-1 0 0,0-1 1 0 0,0 1 0 0 0,0 0-1 0 0,0-1 1 0 0,0 1 0 0 0,0-1-1 0 0,0 1 1 0 0,0 0 0 0 0,0-1-1 0 0,0 1 1 0 0,1 0 7 0 0,0 0-1 0 0,-1 0 1 0 0,1 0-1 0 0,0 0 1 0 0,0 0 0 0 0,0 0-1 0 0,0 0 1 0 0,0-1-1 0 0,0 1 1 0 0,0 0-1 0 0,0-1 1 0 0,0 1-1 0 0,2 0 1 0 0,5 2 48 0 0,-1-1 1 0 0,1 0-1 0 0,10 2 1 0 0,51 4 432 0 0,0-3 0 0 0,104-7 0 0 0,206-24 198 0 0,151 2-20 0 0,-146 19-596 0 0,-281-1 91 0 0,-16 1 169 0 0,-170 0 43 0 0,-84-15-1 0 0,86 7-338 0 0,-46-7 52 0 0,-306-15-9 0 0,-2 39-18 0 0,363 1-61 0 0,1 4 0 0 0,-115 29 0 0 0,180-37 0 0 0,-17 6 0 0 0,22-7 0 0 0,0 0 0 0 0,1 0 0 0 0,-1 1 0 0 0,0-1 0 0 0,0 0 0 0 0,1 1 0 0 0,-1-1 0 0 0,1 0 0 0 0,-1 1 0 0 0,0-1 0 0 0,1 1 0 0 0,-1-1 0 0 0,1 1 0 0 0,-1-1 0 0 0,1 1 0 0 0,-1 0 0 0 0,1-1 0 0 0,-1 1 0 0 0,1-1 0 0 0,0 1 0 0 0,-1 0 0 0 0,1-1 0 0 0,0 2 0 0 0,0-1 0 0 0,0-1 0 0 0,0 1 0 0 0,1-1 0 0 0,-1 1 0 0 0,1-1 0 0 0,-1 1 0 0 0,0-1 0 0 0,1 1 0 0 0,-1-1 0 0 0,1 1 0 0 0,-1-1 0 0 0,1 0 0 0 0,0 1 0 0 0,-1-1 0 0 0,1 0 0 0 0,-1 1 0 0 0,1-1 0 0 0,0 0 0 0 0,-1 0-1 0 0,2 1 1 0 0,14 3 11 0 0,-16-4-10 0 0,30 6 29 0 0,0-1 0 0 0,1-2 0 0 0,31-1 0 0 0,92-8-38 0 0,-72 2 13 0 0,310-3 59 0 0,-131-8 6 0 0,39 0-12 0 0,-257 17-58 0 0,77 14 0 0 0,-118-15 0 0 0,-10 0 0 0 0,-12-1 0 0 0,-215-14 70 0 0,-53 2-76 0 0,-73 12 70 0 0,232-7-32 0 0,-163 12 0 0 0,244-1-32 0 0,3-2 0 0 0,0 2 0 0 0,-47 12 0 0 0,92-16 1 0 0,-1 0-1 0 0,0 0 0 0 0,1 0 1 0 0,-1 0-1 0 0,1 0 1 0 0,-1 0-1 0 0,1 1 0 0 0,-1-1 1 0 0,0 0-1 0 0,1 0 0 0 0,-1 0 1 0 0,1 1-1 0 0,-1-1 1 0 0,1 0-1 0 0,0 1 0 0 0,-1-1 1 0 0,1 0-1 0 0,-1 1 1 0 0,1-1-1 0 0,-1 0 0 0 0,1 1 1 0 0,0-1-1 0 0,-1 2 0 0 0,10 3 23 0 0,22 2 33 0 0,27-3-19 0 0,69-4-1 0 0,-100-1-29 0 0,334 1-7 0 0,-41-8 28 0 0,-3-32 0 0 0,-270 33-28 0 0,146-30 0 0 0,-184 32 6 0 0,-10 0 7 0 0,0 5-10 0 0,0-1-1 0 0,0 1 1 0 0,-1-1 0 0 0,1 1-1 0 0,0 0 1 0 0,0-1 0 0 0,0 1-1 0 0,-1 0 1 0 0,1 0 0 0 0,0 0-1 0 0,0 0 1 0 0,-2 0 0 0 0,-441 30 7 0 0,315-25-10 0 0,-83 0 0 0 0,-197-6 58 0 0,207 2 66 0 0,171-1-124 0 0,-48-6 0 0 0,78 5-3 0 0,-1 1 0 0 0,0 0 0 0 0,0-1 0 0 0,1 1 1 0 0,-1 0-1 0 0,0 0 0 0 0,1 1 0 0 0,-1-1 0 0 0,0 0 1 0 0,0 0-1 0 0,1 1 0 0 0,-1-1 0 0 0,1 1 0 0 0,-1 0 0 0 0,0-1 1 0 0,1 1-1 0 0,-1 0 0 0 0,-1 1 0 0 0,3-1 3 0 0,0-1 0 0 0,0 1 0 0 0,1-1 0 0 0,-1 1 0 0 0,0-1 0 0 0,0 1 0 0 0,1-1 0 0 0,-1 1 0 0 0,0-1 0 0 0,1 1 0 0 0,-1-1 0 0 0,0 1 0 0 0,1-1 0 0 0,-1 0 0 0 0,1 1 0 0 0,-1-1 0 0 0,0 0 0 0 0,1 1 0 0 0,-1-1 0 0 0,1 0 0 0 0,-1 0 0 0 0,1 1 0 0 0,-1-1 0 0 0,1 0 0 0 0,0 0 0 0 0,-1 0 0 0 0,1 0 0 0 0,-1 0 0 0 0,1 0 0 0 0,18 5 0 0 0,106 9 32 0 0,244-4 0 0 0,-214-11-30 0 0,209-11 50 0 0,-182-4 9 0 0,279-42 144 0 0,-452 55-192 0 0,6-2 21 0 0,-11 6-25 0 0,-7 5-17 0 0,-5 10-1309 0 0,3-5-70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9:49.619"/>
    </inkml:context>
    <inkml:brush xml:id="br0">
      <inkml:brushProperty name="width" value="0.1" units="cm"/>
      <inkml:brushProperty name="height" value="0.1" units="cm"/>
      <inkml:brushProperty name="color" value="#66CC00"/>
    </inkml:brush>
  </inkml:definitions>
  <inkml:trace contextRef="#ctx0" brushRef="#br0">0 66 1375 0 0,'50'-22'986'0'0,"-37"15"459"0"0,1 1 0 0 0,-1 1 0 0 0,28-7 1 0 0,-21 7-785 0 0,1 2 1 0 0,23-2-1 0 0,13 4-603 0 0,60 7 0 0 0,-82-3 391 0 0,20 1-356 0 0,335 16 330 0 0,-113-24-50 0 0,-206 2-308 0 0,-40 1-45 0 0,81 0 146 0 0,-84 0-88 0 0,-21 1-37 0 0,1 0 0 0 0,-1 0 0 0 0,0 0 0 0 0,12 3 0 0 0,-17-1 19 0 0,-6 1-22 0 0,-7 1-8 0 0,-103 10 149 0 0,-154-1 1 0 0,56-6 92 0 0,143-2-209 0 0,-72 16 0 0 0,77-8-51 0 0,-31 7 46 0 0,-105 8 0 0 0,189-28-34 0 0,3 1 50 0 0,17 2-14 0 0,11-1-6 0 0,0 0-1 0 0,0-1 1 0 0,0-2 0 0 0,23-2 0 0 0,221-30 264 0 0,-139 15-8 0 0,166-4-1 0 0,31 6-218 0 0,-240 9-52 0 0,-13 4-29 0 0,-32 2 49 0 0,55-8 0 0 0,-81 5-43 0 0,-11 4-14 0 0,0 0 0 0 0,0 0 0 0 0,0 0 1 0 0,0 0-1 0 0,0-1 0 0 0,0 1 0 0 0,0 0 0 0 0,0 0 0 0 0,0 0 0 0 0,0 0 0 0 0,0 0 0 0 0,0 0 1 0 0,0 0-1 0 0,0-1 0 0 0,0 1 0 0 0,0 0 0 0 0,0 0 0 0 0,0 0 0 0 0,0 0 0 0 0,0 0 0 0 0,0 0 1 0 0,0-1-1 0 0,0 1 0 0 0,0 0 0 0 0,0 0 0 0 0,0 0 0 0 0,0 0 0 0 0,0 0 0 0 0,-1 0 0 0 0,1 0 1 0 0,0 0-1 0 0,0 0 0 0 0,0-1 0 0 0,0 1 0 0 0,0 0 0 0 0,0 0 0 0 0,0 0 0 0 0,0 0 0 0 0,0 0 1 0 0,-1 0-1 0 0,1 0 0 0 0,0 0 0 0 0,-2-1 16 0 0,1 0 1 0 0,-1 1-1 0 0,0-1 0 0 0,0 0 1 0 0,0 1-1 0 0,0 0 0 0 0,0-1 1 0 0,0 1-1 0 0,-1 0 0 0 0,-236 11 193 0 0,27 0-211 0 0,-193-8 149 0 0,404-3-148 0 0,-184 5 186 0 0,131-1-83 0 0,-75 16-1 0 0,119-18-77 0 0,1 0 0 0 0,-1 1 0 0 0,1 0 0 0 0,0 1 0 0 0,0 0 0 0 0,-10 6 0 0 0,15-8-131 0 0,1 1 1 0 0,-1 0-1 0 0,1-1 1 0 0,0 1 0 0 0,0 0-1 0 0,0 0 1 0 0,0 1-1 0 0,0-1 1 0 0,1 0 0 0 0,0 1-1 0 0,0 0 1 0 0,0 0-1 0 0,0-1 1 0 0,0 1-1 0 0,1 0 1 0 0,-2 7 0 0 0,0 5-842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10:13.737"/>
    </inkml:context>
    <inkml:brush xml:id="br0">
      <inkml:brushProperty name="width" value="0.1" units="cm"/>
      <inkml:brushProperty name="height" value="0.1" units="cm"/>
      <inkml:brushProperty name="color" value="#66CC00"/>
    </inkml:brush>
  </inkml:definitions>
  <inkml:trace contextRef="#ctx0" brushRef="#br0">663 29 2303 0 0,'3'-13'654'0'0,"-3"12"-360"0"0,0 0-1 0 0,0 0 0 0 0,1 1 1 0 0,-1-1-1 0 0,0 0 1 0 0,0 0-1 0 0,0 0 0 0 0,1 0 1 0 0,-1 1-1 0 0,0-1 0 0 0,1 0 1 0 0,-1 0-1 0 0,0 1 1 0 0,1-1-1 0 0,0 0 294 0 0,1-1-294 0 0,-2 2-280 0 0,0 0 0 0 0,0 1 0 0 0,0-1 0 0 0,1 0 0 0 0,-1 0 0 0 0,0 1 0 0 0,0-1 0 0 0,0 0 0 0 0,0 0 0 0 0,1 1 0 0 0,-1-1 0 0 0,0 0 0 0 0,0 1 1 0 0,0-1-1 0 0,0 0 0 0 0,0 0 0 0 0,0 1 0 0 0,0-1 0 0 0,0 0 0 0 0,0 1 0 0 0,0-1 0 0 0,0 0 0 0 0,0 1 0 0 0,0-1 0 0 0,0 0 0 0 0,0 1 0 0 0,0-1 0 0 0,0 0 0 0 0,-1 0 0 0 0,1 1 0 0 0,0-1 0 0 0,0 0 0 0 0,0 0 0 0 0,0 1 0 0 0,-1-1 0 0 0,1 0 0 0 0,0 0 0 0 0,0 1 0 0 0,-1-1 0 0 0,-16 11 1597 0 0,8-5-893 0 0,-1 0 0 0 0,1 1 1 0 0,-13 12-1 0 0,0 0-317 0 0,-1-1 1 0 0,0 0-1 0 0,-2-2 1 0 0,-50 25-1 0 0,61-33-198 0 0,-2 0 57 0 0,1-1 129 0 0,0 1 0 0 0,-14 11 1 0 0,26-17-343 0 0,0 0 0 0 0,1 0 0 0 0,-1 1 0 0 0,0-1 1 0 0,1 1-1 0 0,0-1 0 0 0,0 1 0 0 0,0 0 0 0 0,0 0 1 0 0,0 0-1 0 0,0 0 0 0 0,1 0 0 0 0,-1 1 0 0 0,1-1 0 0 0,-2 6 1 0 0,3-7-29 0 0,0 0 1 0 0,0 0 0 0 0,-1-1-1 0 0,1 1 1 0 0,1 0 0 0 0,-1 0-1 0 0,0-1 1 0 0,0 1 0 0 0,1 0-1 0 0,-1-1 1 0 0,1 1 0 0 0,-1 0-1 0 0,1-1 1 0 0,0 1 0 0 0,0-1-1 0 0,0 1 1 0 0,0-1 0 0 0,0 1-1 0 0,0-1 1 0 0,0 1 0 0 0,0-1-1 0 0,3 2 1 0 0,1 1 57 0 0,1 0 0 0 0,0-1 0 0 0,-1 0 0 0 0,12 5 1 0 0,9 4 9 0 0,-11-4-23 0 0,0-1 0 0 0,24 8 1 0 0,6 3 24 0 0,3 2 46 0 0,31 16 134 0 0,-57-25-162 0 0,-10-5-59 0 0,0 0 0 0 0,20 15 1 0 0,-29-19-15 0 0,0 0 0 0 0,-1 1 0 0 0,1-1 0 0 0,-1 1 0 0 0,1-1 1 0 0,-1 1-1 0 0,0 0 0 0 0,0 0 0 0 0,-1 0 0 0 0,1 0 0 0 0,0 0 1 0 0,-1 0-1 0 0,0 1 0 0 0,0-1 0 0 0,2 7 0 0 0,-3-8 3 0 0,0 0 0 0 0,-1 1 0 0 0,1-1 0 0 0,0 0 0 0 0,-1 0 0 0 0,1 0 0 0 0,-1 1 1 0 0,1-1-1 0 0,-1 0 0 0 0,0 0 0 0 0,0 0 0 0 0,0 0 0 0 0,0 0 0 0 0,-1 0 0 0 0,1-1 0 0 0,0 1 0 0 0,-1 0 0 0 0,1-1 0 0 0,-1 1 0 0 0,0 0 0 0 0,1-1 0 0 0,-1 0 0 0 0,0 0 0 0 0,-3 2 0 0 0,-1 1 94 0 0,0-1-1 0 0,-1 1 1 0 0,1-1 0 0 0,-1-1-1 0 0,0 0 1 0 0,-9 3-1 0 0,-68 7 420 0 0,0-4 0 0 0,-86-2 0 0 0,132-5-476 0 0,-46 0-908 0 0,-110-14 1 0 0,188 14-1809 0 0,19 1-3037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10:14.765"/>
    </inkml:context>
    <inkml:brush xml:id="br0">
      <inkml:brushProperty name="width" value="0.1" units="cm"/>
      <inkml:brushProperty name="height" value="0.1" units="cm"/>
      <inkml:brushProperty name="color" value="#66CC00"/>
    </inkml:brush>
  </inkml:definitions>
  <inkml:trace contextRef="#ctx0" brushRef="#br0">191 275 6911 0 0,'-7'-5'326'0'0,"-8"-5"-86"0"0,15 10-198 0 0,-1 0 0 0 0,1 0 0 0 0,0 0 0 0 0,-1 0 0 0 0,1 0-1 0 0,-1 0 1 0 0,1-1 0 0 0,-1 1 0 0 0,1 0 0 0 0,-1 0 0 0 0,1 0 0 0 0,0 1 0 0 0,-1-1 0 0 0,1 0-1 0 0,-1 0 1 0 0,1 0 0 0 0,0 0 0 0 0,-1 0 0 0 0,1 0 0 0 0,-1 1 0 0 0,1-1 0 0 0,0 0 0 0 0,-1 0-1 0 0,1 0 1 0 0,0 1 0 0 0,-1-1 0 0 0,1 0 0 0 0,0 1 0 0 0,-1-1 0 0 0,1 0 0 0 0,0 1-1 0 0,-1 0 1 0 0,-2 3 550 0 0,1 1-1 0 0,-1-1 1 0 0,1 1-1 0 0,0 0 1 0 0,0 0-1 0 0,-1 6 0 0 0,2-5-350 0 0,0 0-1 0 0,0 0 1 0 0,0 1-1 0 0,1-1 0 0 0,0 0 1 0 0,1 1-1 0 0,1 9 1 0 0,3 3 195 0 0,0 0 0 0 0,2-1 0 0 0,11 25 0 0 0,-14-36 90 0 0,21 56 1376 0 0,-25-63-1909 0 0,0 0 0 0 0,0 1 0 0 0,0-1 1 0 0,0 0-1 0 0,0 1 0 0 0,0-1 0 0 0,0 0 0 0 0,0 1 0 0 0,0-1 0 0 0,0 0 0 0 0,0 0 0 0 0,0 1 0 0 0,0-1 0 0 0,0 0 1 0 0,-1 0-1 0 0,1 1 0 0 0,0-1 0 0 0,0 0 0 0 0,0 0 0 0 0,0 1 0 0 0,-1-1 0 0 0,1 0 0 0 0,0 0 0 0 0,0 0 0 0 0,0 1 0 0 0,-1-1 1 0 0,1 0-1 0 0,0 0 0 0 0,0 0 0 0 0,-1 0 0 0 0,1 0 0 0 0,0 0 0 0 0,-1 1 0 0 0,1-1 0 0 0,0 0 0 0 0,0 0 0 0 0,-1 0 1 0 0,-11 1-1966 0 0</inkml:trace>
  <inkml:trace contextRef="#ctx0" brushRef="#br0" timeOffset="1">10 32 10135 0 0,'-6'-20'896'0'0,"2"9"-712"0"0,6 16-184 0 0,0 3 736 0 0,2-3 120 0 0,1 1 16 0 0,3 1 8 0 0,1 5-1664 0 0,4 2-336 0 0</inkml:trace>
  <inkml:trace contextRef="#ctx0" brushRef="#br0" timeOffset="2">531 275 4607 0 0,'3'3'332'0'0,"0"-1"0"0"0,1 1 0 0 0,-1-1-1 0 0,0 1 1 0 0,-1 0 0 0 0,1 0 0 0 0,0 0-1 0 0,-1 0 1 0 0,0 1 0 0 0,0-1 0 0 0,0 1-1 0 0,2 5 1 0 0,5 5 294 0 0,7 11-330 0 0,-1 1 0 0 0,-1 0 0 0 0,10 28 0 0 0,-21-46-253 0 0,0 0 1 0 0,0 0-1 0 0,-1 0 0 0 0,0 1 1 0 0,-1-1-1 0 0,0 0 0 0 0,0 1 1 0 0,-1-1-1 0 0,0 0 0 0 0,0 1 1 0 0,-1-1-1 0 0,0 1 0 0 0,-1-1 1 0 0,1 0-1 0 0,-6 14 0 0 0,5-18 171 0 0,-1 0-1 0 0,0 0 0 0 0,0 0 0 0 0,0 0 1 0 0,0 0-1 0 0,-1 0 0 0 0,1-1 0 0 0,-1 1 1 0 0,0-1-1 0 0,0 0 0 0 0,0 0 1 0 0,0-1-1 0 0,-1 1 0 0 0,1-1 0 0 0,-1 0 1 0 0,1 0-1 0 0,-1-1 0 0 0,0 1 0 0 0,0-1 1 0 0,-10 1-1 0 0,15-2-189 0 0,-1-1 1 0 0,1 1 0 0 0,-1 0-1 0 0,1-1 1 0 0,-1 1-1 0 0,1-1 1 0 0,-1 0-1 0 0,1 1 1 0 0,-1-1 0 0 0,1 1-1 0 0,0-1 1 0 0,-1 0-1 0 0,1 1 1 0 0,0-1-1 0 0,-1 0 1 0 0,1 1-1 0 0,0-1 1 0 0,0 0 0 0 0,0 0-1 0 0,0 1 1 0 0,0-1-1 0 0,0 0 1 0 0,0 0-1 0 0,0 1 1 0 0,0-1-1 0 0,0 0 1 0 0,0 1 0 0 0,1-2-1 0 0,1-24 57 0 0,2 3-41 0 0,1 1-1 0 0,0 0 0 0 0,2 0 1 0 0,1 0-1 0 0,0 0 0 0 0,2 1 1 0 0,14-23-1 0 0,-16 30-25 0 0,12-17 1 0 0,0 1 0 0 0,29-30 0 0 0,-41 51-17 0 0,1 0 0 0 0,0 1 1 0 0,0 0-1 0 0,0 1 1 0 0,1 0-1 0 0,1 1 1 0 0,-1 0-1 0 0,1 0 0 0 0,0 1 1 0 0,17-5-1 0 0,-13 6-7 0 0,0 0 0 0 0,0 2 0 0 0,0 0 0 0 0,1 0 1 0 0,-1 1-1 0 0,0 1 0 0 0,0 1 0 0 0,23 3 0 0 0,-18 0 142 0 0,0 1 1 0 0,-1 1 0 0 0,0 0-1 0 0,0 2 1 0 0,-1 0-1 0 0,18 11 1 0 0,3 5 570 0 0,-1 1-1 0 0,-2 1 1 0 0,-1 3-1 0 0,-1 1 1 0 0,-1 1 0 0 0,56 70-1 0 0,-85-94-706 0 0,1-1-1 0 0,-1 1 1 0 0,0-1-1 0 0,-1 1 0 0 0,0 0 1 0 0,5 14-1 0 0,-4 8-6161 0 0,-6-11-989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9:00.449"/>
    </inkml:context>
    <inkml:brush xml:id="br0">
      <inkml:brushProperty name="width" value="0.1" units="cm"/>
      <inkml:brushProperty name="height" value="0.1" units="cm"/>
      <inkml:brushProperty name="color" value="#66CC00"/>
    </inkml:brush>
  </inkml:definitions>
  <inkml:trace contextRef="#ctx0" brushRef="#br0">25 29 6503 0 0,'-7'-8'288'0'0,"1"-1"64"0"0,0 5-288 0 0,3 1-64 0 0,3 1 0 0 0,0 0 0 0 0,-2 2 0 0 0,2 2 0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9:01.804"/>
    </inkml:context>
    <inkml:brush xml:id="br0">
      <inkml:brushProperty name="width" value="0.1" units="cm"/>
      <inkml:brushProperty name="height" value="0.1" units="cm"/>
      <inkml:brushProperty name="color" value="#66CC00"/>
    </inkml:brush>
  </inkml:definitions>
  <inkml:trace contextRef="#ctx0" brushRef="#br0">879 197 4831 0 0,'-8'-11'363'0'0,"1"1"0"0"0,-2-1 0 0 0,0 1 0 0 0,0 1 0 0 0,-21-17-1 0 0,18 16-195 0 0,1 0-1 0 0,0 0 0 0 0,1-1 0 0 0,-13-18 0 0 0,20 25-82 0 0,0 0 0 0 0,-1 1 0 0 0,1-1 0 0 0,-1 0 0 0 0,0 1 0 0 0,0 0 0 0 0,0 0 0 0 0,0 0 0 0 0,0 0 0 0 0,-1 1 0 0 0,1 0 0 0 0,-1 0 0 0 0,0 0 0 0 0,0 0 0 0 0,1 1 0 0 0,-1 0 0 0 0,0 0 0 0 0,0 0 0 0 0,0 0 0 0 0,-1 1 0 0 0,1 0 0 0 0,0 0 0 0 0,-8 1 0 0 0,-10 3 183 0 0,0 0 1 0 0,0 2 0 0 0,-41 15 0 0 0,49-16-235 0 0,-17 8 46 0 0,1 1-1 0 0,0 2 1 0 0,1 1-1 0 0,1 1 1 0 0,0 2-1 0 0,2 1 1 0 0,0 1-1 0 0,-29 32 1 0 0,33-32-22 0 0,2 2 0 0 0,1 0-1 0 0,-23 36 1 0 0,32-42 82 0 0,1 1 0 0 0,1 0 0 0 0,1 0 0 0 0,0 1 0 0 0,-9 40 0 0 0,12-29 41 0 0,0 1-1 0 0,2-1 1 0 0,1 0-1 0 0,2 1 1 0 0,6 59-1 0 0,-2-65-76 0 0,1-1-1 0 0,1 0 0 0 0,1 0 1 0 0,2 0-1 0 0,0-1 1 0 0,1 0-1 0 0,22 35 0 0 0,-13-33-44 0 0,1 0 1 0 0,1-2-1 0 0,24 22 0 0 0,-6-6-19 0 0,-20-20 27 0 0,1-1 0 0 0,0-1 0 0 0,35 24 0 0 0,-45-36-41 0 0,-1 0 0 0 0,1-1-1 0 0,0 0 1 0 0,1 0 0 0 0,-1-1-1 0 0,1-1 1 0 0,0 0 0 0 0,0 0-1 0 0,0-1 1 0 0,0 0 0 0 0,14 0-1 0 0,-5-3 37 0 0,0-1 0 0 0,0 0-1 0 0,-1-2 1 0 0,1 0 0 0 0,-1-1-1 0 0,0-1 1 0 0,0-1 0 0 0,-1 0 0 0 0,0-2-1 0 0,0 0 1 0 0,0-1 0 0 0,-2 0-1 0 0,1-2 1 0 0,-1 0 0 0 0,-1 0 0 0 0,16-18-1 0 0,-3 3 113 0 0,42-31 0 0 0,3-2 7 0 0,-65 53-176 0 0,76-76 147 0 0,-70 68-121 0 0,-1 0 0 0 0,-1-2 0 0 0,18-30-1 0 0,-28 44-28 0 0,12-22 97 0 0,-2 0 1 0 0,0-1-1 0 0,12-40 1 0 0,-22 59-77 0 0,0-1 1 0 0,-1 1 0 0 0,1-1-1 0 0,-2 1 1 0 0,1-1-1 0 0,-1 1 1 0 0,0-1 0 0 0,-1 0-1 0 0,1 1 1 0 0,-2-1-1 0 0,1 1 1 0 0,-1-1 0 0 0,0 1-1 0 0,0 0 1 0 0,-1-1-1 0 0,0 1 1 0 0,-1 1 0 0 0,-4-9-1 0 0,-11-12 117 0 0,-1 2-1 0 0,-1 0 1 0 0,-25-23-1 0 0,30 34-66 0 0,0 1 0 0 0,0 0-1 0 0,-1 1 1 0 0,-1 1 0 0 0,-34-17-1 0 0,38 22-84 0 0,-1 1 0 0 0,1 0 1 0 0,-1 1-1 0 0,-1 0 0 0 0,1 2 0 0 0,0-1 0 0 0,-1 2 0 0 0,1 0 0 0 0,0 1 1 0 0,-1 1-1 0 0,1 0 0 0 0,-1 1 0 0 0,1 0 0 0 0,0 1 0 0 0,0 1 0 0 0,-24 10 1 0 0,-2 4-1470 0 0,-2 4-4786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10:16.921"/>
    </inkml:context>
    <inkml:brush xml:id="br0">
      <inkml:brushProperty name="width" value="0.1" units="cm"/>
      <inkml:brushProperty name="height" value="0.1" units="cm"/>
      <inkml:brushProperty name="color" value="#66CC00"/>
    </inkml:brush>
  </inkml:definitions>
  <inkml:trace contextRef="#ctx0" brushRef="#br0">111 164 5927 0 0,'-6'-7'939'0'0,"9"21"-22"0"0,0-3-723 0 0,0 30 171 0 0,-1 0 1 0 0,-2 1-1 0 0,-7 59 1 0 0,1-18 656 0 0,-3 33 67 0 0,-27 126 0 0 0,36-238-1044 0 0,-2 6 14 0 0,-1 0-1 0 0,-4 14 1 0 0,7-22-26 0 0,-1-1 0 0 0,1 1 0 0 0,-1-1 0 0 0,1 0 0 0 0,-1 1 0 0 0,0-1 0 0 0,0 0 1 0 0,1 1-1 0 0,-1-1 0 0 0,0 0 0 0 0,0 0 0 0 0,0 0 0 0 0,0 0 0 0 0,-1 0 0 0 0,1 0 0 0 0,0 0 1 0 0,0 0-1 0 0,-1 0 0 0 0,1 0 0 0 0,0-1 0 0 0,-1 1 0 0 0,1-1 0 0 0,0 1 0 0 0,-1-1 1 0 0,-1 1-1 0 0,2-1 2 0 0,0 0 0 0 0,1-1 0 0 0,-1 1 0 0 0,0 0 0 0 0,1 0 0 0 0,-1-1 1 0 0,0 1-1 0 0,1-1 0 0 0,-1 1 0 0 0,1-1 0 0 0,-1 1 0 0 0,1-1 0 0 0,-1 1 0 0 0,1-1 1 0 0,-1 1-1 0 0,1-1 0 0 0,-1 0 0 0 0,1 1 0 0 0,0-1 0 0 0,-1 1 0 0 0,1-1 0 0 0,0 0 1 0 0,-1 0-1 0 0,1 1 0 0 0,0-1 0 0 0,0 0 0 0 0,0 0 0 0 0,0-1 0 0 0,-3-26 765 0 0,3 23-622 0 0,-2-36 151 0 0,3 1 0 0 0,6-48 0 0 0,19-82-254 0 0,-17 124-15 0 0,-3 6-61 0 0,29-131 55 0 0,-29 151-52 0 0,0 0-1 0 0,2 0 1 0 0,0 1-1 0 0,1 0 1 0 0,1 0 0 0 0,14-19-1 0 0,-17 30-8 0 0,0 0-1 0 0,0 1 0 0 0,0 0 1 0 0,1 0-1 0 0,0 0 1 0 0,1 1-1 0 0,-1 1 0 0 0,1-1 1 0 0,11-4-1 0 0,0 1-9 0 0,1 1-1 0 0,0 1 0 0 0,27-5 1 0 0,-15 6 7 0 0,1 1 1 0 0,-1 3-1 0 0,0 0 0 0 0,1 2 1 0 0,-1 2-1 0 0,62 10 1 0 0,-34 1-8 0 0,0 2 0 0 0,101 41 0 0 0,-146-50 17 0 0,1 1 0 0 0,-2 1 0 0 0,1 1 0 0 0,-1 0 0 0 0,0 1 0 0 0,-1 1 0 0 0,19 17 0 0 0,-29-24 0 0 0,0 1 0 0 0,0-1 0 0 0,-1 1 0 0 0,0 0 0 0 0,1 0 0 0 0,-2 1 0 0 0,1-1 0 0 0,0 0 0 0 0,-1 1 0 0 0,0 0 0 0 0,1 6 0 0 0,-3-7 0 0 0,1 0 0 0 0,-1 0 0 0 0,0 0 0 0 0,0 0 0 0 0,0 0 0 0 0,-1 0 0 0 0,0 0 0 0 0,0 0 0 0 0,0 0 0 0 0,-1-1 0 0 0,1 1 0 0 0,-1 0 0 0 0,0-1 0 0 0,-5 9 0 0 0,2-6 12 0 0,0-1-1 0 0,0 1 0 0 0,0-1 1 0 0,-1 0-1 0 0,0-1 0 0 0,0 1 1 0 0,0-1-1 0 0,-1-1 0 0 0,0 1 1 0 0,0-1-1 0 0,0 0 0 0 0,-13 5 1 0 0,-8 1 57 0 0,-1-1-1 0 0,-31 6 1 0 0,31-8-49 0 0,-100 20 181 0 0,-173 13 0 0 0,269-38-190 0 0,0-1 0 0 0,0-2-1 0 0,0-2 1 0 0,0 0 0 0 0,-63-17-1 0 0,60 15-138 0 0,35 5 121 0 0,-1-1-1 0 0,1 1 0 0 0,-1 0 1 0 0,1 0-1 0 0,-1 1 1 0 0,0-1-1 0 0,1 0 0 0 0,-1 0 1 0 0,1 1-1 0 0,-1-1 1 0 0,1 1-1 0 0,0-1 0 0 0,-1 1 1 0 0,1 0-1 0 0,-1-1 1 0 0,1 1-1 0 0,0 0 0 0 0,0 0 1 0 0,-3 2-1 0 0,4-1-3 0 0,0-1-1 0 0,0 1 1 0 0,0-1-1 0 0,0 0 1 0 0,0 1 0 0 0,0-1-1 0 0,1 1 1 0 0,-1-1-1 0 0,0 1 1 0 0,1-1-1 0 0,-1 1 1 0 0,1-1-1 0 0,0 0 1 0 0,-1 1-1 0 0,1-1 1 0 0,0 0 0 0 0,1 2-1 0 0,1 2-18 0 0,8 17-2 0 0,0-1 0 0 0,2 0 0 0 0,0-1 0 0 0,28 31 0 0 0,-15-23 175 0 0,1-2 0 0 0,38 30-1 0 0,-51-46-13 0 0,67 50 1023 0 0,-69-52-933 0 0,1-1 0 0 0,0 0 0 0 0,0-1 0 0 0,27 9 0 0 0,-34-14-167 0 0,0 0 0 0 0,0-1-1 0 0,0 1 1 0 0,9-2-1 0 0,13 2-1698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10:17.613"/>
    </inkml:context>
    <inkml:brush xml:id="br0">
      <inkml:brushProperty name="width" value="0.1" units="cm"/>
      <inkml:brushProperty name="height" value="0.1" units="cm"/>
      <inkml:brushProperty name="color" value="#66CC00"/>
    </inkml:brush>
  </inkml:definitions>
  <inkml:trace contextRef="#ctx0" brushRef="#br0">0 245 7831 0 0,'7'-13'450'0'0,"-7"12"-439"0"0,0 1-1 0 0,0 0 0 0 0,0 0 1 0 0,0 0-1 0 0,1-1 0 0 0,-1 1 1 0 0,0 0-1 0 0,0 0 1 0 0,1 0-1 0 0,-1 0 0 0 0,0 0 1 0 0,0 0-1 0 0,0 0 0 0 0,1 0 1 0 0,-1-1-1 0 0,0 1 1 0 0,0 0-1 0 0,1 0 0 0 0,-1 0 1 0 0,0 0-1 0 0,0 0 1 0 0,1 0-1 0 0,-1 0 0 0 0,0 0 1 0 0,0 1-1 0 0,1-1 0 0 0,-1 0 1 0 0,0 0-1 0 0,1 0 1 0 0,1 2 67 0 0,-1-1 0 0 0,1 1 1 0 0,0 0-1 0 0,0 0 1 0 0,-1 0-1 0 0,0 0 0 0 0,1 0 1 0 0,-1 0-1 0 0,1 2 1 0 0,2 2 114 0 0,7 13-40 0 0,0 0 0 0 0,-2 0-1 0 0,0 1 1 0 0,7 22 0 0 0,-15-37 118 0 0,1 1-1 0 0,-1-1 1 0 0,0 0-1 0 0,0 1 1 0 0,-1-1-1 0 0,0 1 1 0 0,0-1-1 0 0,0 0 1 0 0,-1 1-1 0 0,1-1 1 0 0,-1 1 0 0 0,-1-1-1 0 0,1 0 1 0 0,-1 0-1 0 0,0 0 1 0 0,0 0-1 0 0,0 0 1 0 0,-1 0-1 0 0,1 0 1 0 0,-1-1-1 0 0,-7 9 1 0 0,5-7 24 0 0,-1 0 0 0 0,1 1 0 0 0,0-1 0 0 0,0 2 0 0 0,1-1 0 0 0,-7 15 0 0 0,11-21-329 0 0,0-1-1 0 0,0 1 1 0 0,0 0-1 0 0,0-1 1 0 0,-1 1-1 0 0,1-1 1 0 0,0 1-1 0 0,0-1 1 0 0,0 1-1 0 0,-1 0 0 0 0,1-1 1 0 0,0 1-1 0 0,-1-1 1 0 0,1 0-1 0 0,-1 1 1 0 0,1-1-1 0 0,0 1 1 0 0,-1-1-1 0 0,1 0 1 0 0,-1 1-1 0 0,1-1 1 0 0,-1 0-1 0 0,1 1 1 0 0,-1-1-1 0 0,1 0 1 0 0,-1 0-1 0 0,-1 1 1 0 0,2-2-30 0 0,-1 1 1 0 0,1-1 0 0 0,-1 1-1 0 0,1-1 1 0 0,-1 1 0 0 0,1-1 0 0 0,0 0-1 0 0,-1 1 1 0 0,1-1 0 0 0,0 1 0 0 0,-1-1-1 0 0,1 0 1 0 0,0 0 0 0 0,0 1-1 0 0,0-1 1 0 0,0 0 0 0 0,-1 1 0 0 0,1-1-1 0 0,0 0 1 0 0,0 0 0 0 0,0 1 0 0 0,1-1-1 0 0,-1 0 1 0 0,0-9-1052 0 0</inkml:trace>
  <inkml:trace contextRef="#ctx0" brushRef="#br0" timeOffset="1">208 30 11055 0 0,'6'-19'984'0'0,"1"8"-792"0"0,1 11-192 0 0,-3 4 0 0 0,1 3 512 0 0,1-1 64 0 0,8 1 16 0 0,7 1-4224 0 0,8 5-848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10:18.149"/>
    </inkml:context>
    <inkml:brush xml:id="br0">
      <inkml:brushProperty name="width" value="0.1" units="cm"/>
      <inkml:brushProperty name="height" value="0.1" units="cm"/>
      <inkml:brushProperty name="color" value="#66CC00"/>
    </inkml:brush>
  </inkml:definitions>
  <inkml:trace contextRef="#ctx0" brushRef="#br0">524 29 6447 0 0,'0'-4'52'0'0,"0"3"49"0"0,0-1-1 0 0,0 0 0 0 0,0 0 1 0 0,0 1-1 0 0,0-1 0 0 0,0 0 1 0 0,-1 0-1 0 0,1 0 1 0 0,-2-1-1 0 0,2 2-55 0 0,0 1 0 0 0,-1-1 1 0 0,0 1-1 0 0,1-1 0 0 0,-1 1 0 0 0,1 0 0 0 0,-1-1 1 0 0,1 1-1 0 0,-1 0 0 0 0,0-1 0 0 0,1 1 0 0 0,-1 0 1 0 0,0 0-1 0 0,1 0 0 0 0,-1 0 0 0 0,0 0 0 0 0,1-1 1 0 0,-1 1-1 0 0,0 0 0 0 0,1 0 0 0 0,-1 1 0 0 0,0-1 1 0 0,1 0-1 0 0,-1 0 0 0 0,0 0 0 0 0,1 0 0 0 0,-2 1 1 0 0,-6 2 40 0 0,0 0 0 0 0,0 1 0 0 0,0 0 1 0 0,1 0-1 0 0,-1 0 0 0 0,1 1 0 0 0,-13 12 1 0 0,0-1 199 0 0,-7 3 309 0 0,-35 36 0 0 0,51-44-216 0 0,1 0 0 0 0,0 1-1 0 0,1 0 1 0 0,0 0 0 0 0,-12 23-1 0 0,18-29-236 0 0,1-1-1 0 0,0 1 1 0 0,0 0-1 0 0,0 0 1 0 0,1 0-1 0 0,0 0 1 0 0,0 1-1 0 0,0-1 1 0 0,1 0-1 0 0,0 0 1 0 0,0 0-1 0 0,1 0 1 0 0,0 1-1 0 0,0-1 1 0 0,0 0-1 0 0,0 0 1 0 0,1 0-1 0 0,0 0 1 0 0,1-1-1 0 0,-1 1 1 0 0,1 0-1 0 0,0-1 1 0 0,4 6-1 0 0,-6-11-133 0 0,-1 1 0 0 0,0-1 0 0 0,1 1 0 0 0,-1-1 0 0 0,1 0 0 0 0,-1 1 0 0 0,1-1 0 0 0,-1 0 0 0 0,0 1 0 0 0,1-1 0 0 0,-1 0 0 0 0,1 0 0 0 0,0 1 0 0 0,-1-1 0 0 0,1 0 0 0 0,-1 0 0 0 0,1 0 0 0 0,-1 0 0 0 0,1 0 0 0 0,-1 0 0 0 0,1 1 0 0 0,-1-1 0 0 0,1-1 0 0 0,0 1 0 0 0,-1 0 0 0 0,1 0 0 0 0,0 0 7 0 0,1-1 0 0 0,-1 0-1 0 0,0 1 1 0 0,0-1 0 0 0,0 0 0 0 0,0 1 0 0 0,0-1 0 0 0,0 0 0 0 0,0 0 0 0 0,2-2 0 0 0,16-28 204 0 0,-19 30-211 0 0,56-98-1313 0 0,-42 75 525 0 0,-12 21 685 0 0,-1 1-1 0 0,1-1 1 0 0,0 1 0 0 0,-1-1 0 0 0,1 1 0 0 0,0 0 0 0 0,1 0 0 0 0,-1 0 0 0 0,0 0 0 0 0,0 0 0 0 0,1 0 0 0 0,-1 1 0 0 0,1-1 0 0 0,0 1 0 0 0,-1-1 0 0 0,1 1 0 0 0,0 0 0 0 0,0 0 0 0 0,0 1 0 0 0,0-1-1 0 0,0 0 1 0 0,0 1 0 0 0,0 0 0 0 0,0 0 0 0 0,4 0 0 0 0,-2 1 53 0 0,1 0-1 0 0,-1 0 1 0 0,0 1-1 0 0,0 0 1 0 0,0 0-1 0 0,0 0 1 0 0,0 0-1 0 0,0 1 1 0 0,-1 0-1 0 0,1 0 1 0 0,-1 0-1 0 0,0 1 0 0 0,6 5 1 0 0,8 10 142 0 0,-1 1 0 0 0,-1 1 1 0 0,20 33-1 0 0,31 73 432 0 0,-52-92-387 0 0,-1 1 1 0 0,-2 1-1 0 0,-1 0 0 0 0,-2 1 0 0 0,-2-1 0 0 0,5 67 0 0 0,-11-94-58 0 0,-1 0 1 0 0,0 0-1 0 0,-1 1 0 0 0,0-1 0 0 0,-1 0 1 0 0,0 0-1 0 0,-5 15 0 0 0,6-22-35 0 0,-1 0 1 0 0,1 1-1 0 0,-1-1 1 0 0,0 0-1 0 0,0 0 1 0 0,0 0-1 0 0,0 0 1 0 0,0-1-1 0 0,-1 1 1 0 0,1-1-1 0 0,-1 1 1 0 0,0-1-1 0 0,0 0 0 0 0,0 0 1 0 0,0 0-1 0 0,0 0 1 0 0,0-1-1 0 0,-1 1 1 0 0,1-1-1 0 0,0 0 1 0 0,-1 0-1 0 0,1 0 1 0 0,-1 0-1 0 0,-5 0 1 0 0,-14 0 296 0 0,1 0 0 0 0,0-2 0 0 0,0 0 0 0 0,-33-7 0 0 0,-87-27 922 0 0,79 18-1010 0 0,15 5-60 0 0,-75-21 9 0 0,107 27-231 0 0,1 0 0 0 0,-1-1-1 0 0,1 0 1 0 0,0-2 0 0 0,-17-12 0 0 0,16 7-881 0 0,2-2-3688 0 0,4 2-1465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34:05.638"/>
    </inkml:context>
    <inkml:brush xml:id="br0">
      <inkml:brushProperty name="width" value="0.1" units="cm"/>
      <inkml:brushProperty name="height" value="0.1" units="cm"/>
      <inkml:brushProperty name="color" value="#E71224"/>
    </inkml:brush>
  </inkml:definitions>
  <inkml:trace contextRef="#ctx0" brushRef="#br0">6453 1377 2303 0 0,'6'-11'248'0'0,"11"38"1478"0"0,0 5-1641 0 0,-60-49 2248 0 0,37 15-2172 0 0,-1 0-1 0 0,1 1 0 0 0,0 0 0 0 0,-1 0 0 0 0,1 0 1 0 0,-1 1-1 0 0,-6 0 0 0 0,-48 5 662 0 0,50-3-726 0 0,-25 5 278 0 0,27-4-258 0 0,0-1 1 0 0,0-1 0 0 0,-17 2-1 0 0,9-3 14 0 0,12 1-33 0 0,1-1-1 0 0,-1 1 0 0 0,0-1 1 0 0,0 0-1 0 0,0-1 1 0 0,0 0-1 0 0,0 1 0 0 0,0-1 1 0 0,0-1-1 0 0,1 1 1 0 0,-1-1-1 0 0,0 0 0 0 0,1 0 1 0 0,-5-3-1 0 0,4 1 71 0 0,0 1 0 0 0,0-2 0 0 0,0 1 0 0 0,1-1 0 0 0,0 1-1 0 0,-7-11 1 0 0,10 13-112 0 0,-1 0 1 0 0,1 0-1 0 0,-1 0 0 0 0,1 1 0 0 0,-1-1 0 0 0,0 1 1 0 0,0-1-1 0 0,0 1 0 0 0,0-1 0 0 0,0 1 0 0 0,0 0 0 0 0,0 0 1 0 0,0 0-1 0 0,0 0 0 0 0,-3 0 0 0 0,-36-6 148 0 0,25 5-107 0 0,-45 0 96 0 0,55 2-169 0 0,-1 0 1 0 0,1 1-1 0 0,0-1 1 0 0,-1 1 0 0 0,1 0-1 0 0,0 1 1 0 0,0 0-1 0 0,0 0 1 0 0,0 0-1 0 0,-10 5 1 0 0,-27 9 79 0 0,-45 10 82 0 0,-7 3 46 0 0,58-21-62 0 0,-45 8 388 0 0,66-14-471 0 0,-5 1 99 0 0,0-1 0 0 0,-1-1 0 0 0,-35-3 0 0 0,16 0 152 0 0,31 2-241 0 0,0 0 0 0 0,0-1-1 0 0,0 0 1 0 0,-11-3 0 0 0,1 0 392 0 0,-1 1 1 0 0,1 1-1 0 0,-1 1 0 0 0,-32 2 0 0 0,17-1-1929 0 0,-96 12 1955 0 0,97-7-370 0 0,-1-2 0 0 0,-61-1 1 0 0,-13-4 236 0 0,70 2-309 0 0,-82-8 313 0 0,78 4-290 0 0,31 3-43 0 0,0 1 0 0 0,0 0 0 0 0,0 1 0 0 0,-24 6 0 0 0,6-3 45 0 0,0-1-1 0 0,-62-2 1 0 0,48-2 41 0 0,28 2-97 0 0,0 1 0 0 0,0 1 0 0 0,-30 8 0 0 0,30-6-6 0 0,1-2 0 0 0,-1 1 0 0 0,-32 1 0 0 0,20-5-19 0 0,17 1 4 0 0,-1-1 1 0 0,0 0-1 0 0,1-1 0 0 0,-20-4 1 0 0,3-1 187 0 0,-56-3 1 0 0,-3-1-29 0 0,55 3-40 0 0,11 3-12 0 0,0 0-1 0 0,-39-1 1 0 0,33 4-91 0 0,-47 7 0 0 0,55-4-6 0 0,-1-2 0 0 0,0 0 0 0 0,-32-5 0 0 0,40 4-27 0 0,-56-14 193 0 0,-8-1-174 0 0,-31-7 163 0 0,69 14-165 0 0,-15-3 64 0 0,0 2 0 0 0,-1 3 1 0 0,-64-1-1 0 0,47 6-45 0 0,-51 2 48 0 0,34 2-88 0 0,51-2 0 0 0,-11 2 0 0 0,-109 15 64 0 0,58-5-64 0 0,68-9 18 0 0,0-2-1 0 0,-36-4 1 0 0,-39 1 110 0 0,53 6-58 0 0,-99-6-1 0 0,71 0 3 0 0,50 2-80 0 0,5-2 30 0 0,0 0-1 0 0,-45-11 1 0 0,48 8-12 0 0,-1 0 9 0 0,1 2 1 0 0,-1 0-1 0 0,1 2 1 0 0,-1 1 0 0 0,-26 2-1 0 0,-29 2 21 0 0,22-2-16 0 0,33-2-24 0 0,16 0 0 0 0,0 0 0 0 0,0 1 0 0 0,0 0 0 0 0,-10 3 0 0 0,2-1 8 0 0,0 0 0 0 0,-1-2 0 0 0,1 0 0 0 0,-23-1 0 0 0,15 0 4 0 0,-28 3 0 0 0,19-1-12 0 0,0-2 0 0 0,0-1 0 0 0,0-1 0 0 0,-42-9 0 0 0,19 6 64 0 0,47 4-55 0 0,0 0 0 0 0,0 0 0 0 0,0-1 0 0 0,-11-4-1 0 0,13 4 3 0 0,0 0-1 0 0,0 0 1 0 0,0 0-1 0 0,0 1 1 0 0,-1 0-1 0 0,-12 1 0 0 0,-24 0 2 0 0,37-1-12 0 0,-1 0 0 0 0,1 1 0 0 0,-1 0-1 0 0,-11 2 1 0 0,-17-5 0 0 0,30 3 1 0 0,1 0 0 0 0,-1 0-1 0 0,0 0 1 0 0,1-1 0 0 0,-1 0 0 0 0,0 0-1 0 0,1-1 1 0 0,-1 0 0 0 0,1 0 0 0 0,0 0 0 0 0,0-1-1 0 0,0 0 1 0 0,-6-4 0 0 0,4 2 9 0 0,0 0 0 0 0,-1 1 0 0 0,1 0 1 0 0,-16-5-1 0 0,-19-8 45 0 0,18 5-6 0 0,17 8-35 0 0,0 1 0 0 0,0-2 1 0 0,-8-5-1 0 0,14 9-8 0 0,0-1 1 0 0,0 1-1 0 0,1-1 0 0 0,-1 1 1 0 0,0-1-1 0 0,1 0 0 0 0,-1 0 1 0 0,1 0-1 0 0,0 0 0 0 0,0 0 1 0 0,0 0-1 0 0,0 0 0 0 0,0 0 1 0 0,0 0-1 0 0,0-1 0 0 0,0-3 1 0 0,-7-33 40 0 0,5 27-29 0 0,0-1-1 0 0,1 1 1 0 0,0-17-1 0 0,3 11-9 0 0,0 0 0 0 0,2 1 0 0 0,0-1 0 0 0,1 1 0 0 0,1 0 0 0 0,0 0 0 0 0,10-19 0 0 0,-10 19 5 0 0,1 0-1 0 0,-2 0 1 0 0,0-1 0 0 0,2-33-1 0 0,-5 42-11 0 0,0 5-1 0 0,-1 1 0 0 0,1-1 0 0 0,0 1 0 0 0,0 0 0 0 0,0-1 0 0 0,1 1 0 0 0,-1 0 0 0 0,1 0 0 0 0,0 0 0 0 0,0 0 0 0 0,0 0 0 0 0,0 0 0 0 0,0 1 0 0 0,0-1 0 0 0,1 0 0 0 0,3-2 0 0 0,-5 5 1 0 0,0-1-1 0 0,0 0 1 0 0,0 0 0 0 0,0 0 0 0 0,0 0-1 0 0,0 0 1 0 0,0 0 0 0 0,0 0-1 0 0,0 0 1 0 0,-1 0 0 0 0,1 0-1 0 0,0 0 1 0 0,-1 0 0 0 0,1 0-1 0 0,-1-1 1 0 0,1 1 0 0 0,-1 0-1 0 0,0-1 1 0 0,1 1 0 0 0,-1 0-1 0 0,0 0 1 0 0,0-3 0 0 0,0-2 6 0 0,-1 0 1 0 0,0 0-1 0 0,-3-12 1 0 0,3 13-5 0 0,0 0 0 0 0,0 0 0 0 0,0 1 0 0 0,0-1 0 0 0,1-9 0 0 0,11-98 61 0 0,-9 106-64 0 0,0 0 0 0 0,1 0 0 0 0,-1-1 0 0 0,1 2 0 0 0,0-1 0 0 0,0 0 0 0 0,8-9 0 0 0,-5 6 0 0 0,-5 8 0 0 0,0-1 0 0 0,-1 1 0 0 0,1-1 0 0 0,-1 1 0 0 0,1-1 0 0 0,-1 1 0 0 0,0-1 0 0 0,1 1 0 0 0,-1-1 0 0 0,0 1 0 0 0,0-1 0 0 0,0 1 0 0 0,0-1 0 0 0,0 1 0 0 0,-1-1 0 0 0,1 1 0 0 0,0-1 0 0 0,-1 1 0 0 0,1-1 0 0 0,-2-2 0 0 0,1 2 0 0 0,0 1 0 0 0,1-1 0 0 0,-1 0 0 0 0,0 0 0 0 0,1 0 0 0 0,0 0 0 0 0,0 0 0 0 0,-1 0 0 0 0,1 0 0 0 0,0 0 0 0 0,0 0 0 0 0,1 0 0 0 0,-1 0 0 0 0,0 0 0 0 0,2-3 0 0 0,6-13 0 0 0,-6 16 0 0 0,-1 1 0 0 0,0-1 0 0 0,0 0 0 0 0,0 0 0 0 0,0 0 0 0 0,0 0 0 0 0,-1 0 0 0 0,1 0 0 0 0,-1 0 0 0 0,1 0 0 0 0,-1 0 0 0 0,0-1 0 0 0,0 1 0 0 0,0 0 0 0 0,0 0 0 0 0,0 0 0 0 0,0 0 0 0 0,0 0 0 0 0,-1 0 0 0 0,1-1 0 0 0,-2-2 0 0 0,1 3 0 0 0,0-1 0 0 0,0 0 0 0 0,0 0 0 0 0,1 0 0 0 0,-1 0 0 0 0,1 0 0 0 0,0 0 0 0 0,0 0 0 0 0,0 0 0 0 0,0 0 0 0 0,1 0 0 0 0,-1 0 0 0 0,1 1 0 0 0,-1-1 0 0 0,1 0 0 0 0,0 0 0 0 0,0 0 0 0 0,2-4 0 0 0,2 0 0 0 0,0-1 0 0 0,0 1 0 0 0,1 0 0 0 0,0 0 0 0 0,6-5 0 0 0,1-2 0 0 0,-11 11 0 0 0,0 0 0 0 0,0 1 0 0 0,0-1 0 0 0,0 1 0 0 0,1 0 0 0 0,-1 0 0 0 0,1 0 0 0 0,0 0 0 0 0,-1 0 0 0 0,7-2 0 0 0,-3 1 0 0 0,1 1 0 0 0,0 0 0 0 0,0 0 0 0 0,0 1 0 0 0,9-1 0 0 0,-5 0 0 0 0,0 0 0 0 0,0-1 0 0 0,-1 0 0 0 0,1-1 0 0 0,13-7 0 0 0,-14 6 0 0 0,0 1 0 0 0,0 0 0 0 0,1 0 0 0 0,-1 1 0 0 0,20-3 0 0 0,145-13 0 0 0,25 19 0 0 0,-91 2 0 0 0,-60-1 0 0 0,71-4 0 0 0,76-26 0 0 0,-149 21 0 0 0,-11 4 0 0 0,-1 2 0 0 0,1 1 0 0 0,36 5 0 0 0,16-1 0 0 0,-21 0 0 0 0,-39-1 0 0 0,53-3 0 0 0,-59-2 0 0 0,236-19 0 0 0,75 4 0 0 0,-5 0 0 0 0,-210 22 0 0 0,-94-3 0 0 0,161 25 0 0 0,-44-4 0 0 0,65-14 0 0 0,-185-8 0 0 0,150-2 0 0 0,-89-2 0 0 0,-57 1 0 0 0,0 2 0 0 0,1 0 0 0 0,-1 2 0 0 0,31 5 0 0 0,-10 3 0 0 0,0-2 0 0 0,0-2 0 0 0,0-2 0 0 0,72-5 0 0 0,-40-5 0 0 0,65-5 0 0 0,-114 11 0 0 0,0 1 0 0 0,55 9 0 0 0,12 4 0 0 0,146 0 0 0 0,-123-9 0 0 0,72 14 59 0 0,-142-12 1153 0 0,9 0-1872 0 0,74 19 1 0 0,-81-13 659 0 0,0-2 0 0 0,0-3 0 0 0,0-2 0 0 0,1-2 0 0 0,56-4 0 0 0,115 0 2056 0 0,-124 1-3054 0 0,0-1 4 0 0,-23 2 994 0 0,15 1 0 0 0,-48 0 652 0 0,70-6 0 0 0,-11-1 36 0 0,-88 5-716 0 0,13 1-242 0 0,0-2 1 0 0,-1-1-1 0 0,49-9 0 0 0,-44 5-90 0 0,43-3-1 0 0,-42 6 197 0 0,24-3 164 0 0,-51 5 0 0 0,0 1 0 0 0,1-1 0 0 0,-1 1 0 0 0,0 1 0 0 0,7 0 0 0 0,-6 0 0 0 0,0-1 0 0 0,0 0 0 0 0,12-1 0 0 0,-14 1 0 0 0,0 0 0 0 0,0 0 0 0 0,1 1 0 0 0,-1-1 0 0 0,0 1 0 0 0,0 0 0 0 0,0 0 0 0 0,0 0 0 0 0,7 4 0 0 0,-6-3 0 0 0,0 0 0 0 0,0 0 0 0 0,0-1 0 0 0,0 0 0 0 0,0 0 0 0 0,6 0 0 0 0,-6-1-5 0 0,-1 1 0 0 0,1-1 0 0 0,0 1 0 0 0,-1 0-1 0 0,1 0 1 0 0,-1 0 0 0 0,1 1 0 0 0,-1-1 0 0 0,0 1 0 0 0,1 0 0 0 0,-1 0-1 0 0,0 1 1 0 0,6 4 0 0 0,2 2 5 0 0,-10-8 0 0 0,-1 0 0 0 0,1 0 0 0 0,-1 0 0 0 0,1 0 0 0 0,-1 0 0 0 0,0 0 0 0 0,1 1 0 0 0,-1-1 0 0 0,0 0 0 0 0,0 1 0 0 0,0-1 0 0 0,1 2 0 0 0,1 5 0 0 0,0-1 0 0 0,-1 1 0 0 0,0 0 0 0 0,2 10 0 0 0,4 17 0 0 0,-8-30 0 0 0,0 0 0 0 0,0-1 0 0 0,-1 1 0 0 0,1 0 0 0 0,-1-1 0 0 0,0 1 0 0 0,0-1 0 0 0,-1 1 0 0 0,-2 6 0 0 0,1-3 0 0 0,-5 17 0 0 0,2 0 0 0 0,-4 33 0 0 0,7-43 0 0 0,-1-1 0 0 0,-5 15 0 0 0,-4 20 0 0 0,7-27 0 0 0,-8 23 0 0 0,8-28 0 0 0,0 1 0 0 0,-4 25 0 0 0,-1 19 0 0 0,-4 20 0 0 0,11-44-14 0 0,1-24 1 0 0,2 0 1 0 0,0 1-1 0 0,1 25 1 0 0,1-23 12 0 0,-1-1 0 0 0,-1 0 0 0 0,0 1 0 0 0,-7 31 0 0 0,6-39 0 0 0,-2 17-98 0 0,-2 1 0 0 0,-1-1 0 0 0,-17 43 0 0 0,-52 81-3948 0 0,60-124 2148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10:18.711"/>
    </inkml:context>
    <inkml:brush xml:id="br0">
      <inkml:brushProperty name="width" value="0.1" units="cm"/>
      <inkml:brushProperty name="height" value="0.1" units="cm"/>
      <inkml:brushProperty name="color" value="#66CC00"/>
    </inkml:brush>
  </inkml:definitions>
  <inkml:trace contextRef="#ctx0" brushRef="#br0">55 0 3679 0 0,'0'1'31'0'0,"-1"0"-1"0"0,0 0 0 0 0,1 0 1 0 0,-1-1-1 0 0,1 1 0 0 0,-1 0 1 0 0,1 0-1 0 0,-1 0 0 0 0,1 0 1 0 0,-1 0-1 0 0,1 0 0 0 0,0 0 1 0 0,0 0-1 0 0,-1 0 0 0 0,1 0 1 0 0,0 0-1 0 0,0 0 0 0 0,0 0 0 0 0,0 0 1 0 0,1 2-1 0 0,1 25 2039 0 0,-1-25-1477 0 0,5 70 610 0 0,-3 0 0 0 0,-12 136 0 0 0,-22-2 1729 0 0,10-82 649 0 0,22-115-2942 0 0,5-13-231 0 0,5-16-156 0 0,40-141 197 0 0,-1 4-1011 0 0,-38 125-136 0 0,1 0 0 0 0,2 1 0 0 0,30-46 0 0 0,-44 73 651 0 0,1 1 0 0 0,0-1 1 0 0,0 1-1 0 0,1-1 0 0 0,-1 1 0 0 0,0 0 0 0 0,1 0 0 0 0,-1 0 0 0 0,1 0 0 0 0,0 0 0 0 0,-1 0 1 0 0,1 1-1 0 0,0 0 0 0 0,6-3 0 0 0,-6 4 55 0 0,-1 0 0 0 0,0 0 1 0 0,0 0-1 0 0,1 0 0 0 0,-1 0 0 0 0,0 0 1 0 0,0 1-1 0 0,1-1 0 0 0,-1 1 0 0 0,0-1 1 0 0,0 1-1 0 0,0 0 0 0 0,0 0 1 0 0,0 0-1 0 0,0 0 0 0 0,0 0 0 0 0,0 0 1 0 0,0 1-1 0 0,0-1 0 0 0,0 1 0 0 0,2 3 1 0 0,4 4 131 0 0,0 0 0 0 0,0 1 1 0 0,-1 0-1 0 0,9 18 0 0 0,20 50 860 0 0,-21-45-566 0 0,5 14 245 0 0,3-1 0 0 0,2-1 1 0 0,31 43-1 0 0,-35-57-471 0 0,12 17 62 0 0,-30-45-249 0 0,0 0-1 0 0,0 0 1 0 0,0 0 0 0 0,0 0 0 0 0,1 0-1 0 0,-1-1 1 0 0,1 1 0 0 0,-1-1 0 0 0,1 0-1 0 0,6 2 1 0 0,-9-3-39 0 0,1-1-1 0 0,-1 0 0 0 0,0 1 1 0 0,1-1-1 0 0,-1 0 1 0 0,0 0-1 0 0,1 0 0 0 0,-1 0 1 0 0,0 0-1 0 0,1-1 1 0 0,-1 1-1 0 0,0 0 0 0 0,0-1 1 0 0,1 1-1 0 0,-1-1 1 0 0,0 1-1 0 0,0-1 1 0 0,1 1-1 0 0,-1-1 0 0 0,2-1 1 0 0,0-1-404 0 0,0 0 0 0 0,0 0 0 0 0,0 0 1 0 0,6-7-1 0 0,2-6-900 0 0</inkml:trace>
  <inkml:trace contextRef="#ctx0" brushRef="#br0" timeOffset="1">951 75 14079 0 0,'9'27'1584'0'0,"20"47"-935"0"0,-4 1 0 0 0,25 119 0 0 0,-9 36-449 0 0,-40-224-184 0 0,-1 1 0 0 0,1 0 0 0 0,-1-1 1 0 0,0 1-1 0 0,-2 12 0 0 0,2-15-1 0 0,-1 0-1 0 0,-1-1 1 0 0,1 1 0 0 0,0-1-1 0 0,-1 0 1 0 0,0 1 0 0 0,0-1-1 0 0,0 0 1 0 0,0 0 0 0 0,0 0 0 0 0,0 0-1 0 0,-4 2 1 0 0,2 0-328 0 0,-2 0 1 0 0,1 0 0 0 0,-1-1-1 0 0,1 0 1 0 0,-11 6-1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10:19.565"/>
    </inkml:context>
    <inkml:brush xml:id="br0">
      <inkml:brushProperty name="width" value="0.1" units="cm"/>
      <inkml:brushProperty name="height" value="0.1" units="cm"/>
      <inkml:brushProperty name="color" value="#66CC00"/>
    </inkml:brush>
  </inkml:definitions>
  <inkml:trace contextRef="#ctx0" brushRef="#br0">1 184 15663 0 0,'0'-16'353'0'0,"0"-21"526"0"0,0 34-840 0 0,0 1-1 0 0,0-1 1 0 0,1 1 0 0 0,-1-1-1 0 0,1 1 1 0 0,-1 0 0 0 0,1-1-1 0 0,0 1 1 0 0,0 0 0 0 0,0 0 0 0 0,3-4-1 0 0,-3 6 1 0 0,1-1 0 0 0,0 0 0 0 0,0 1 0 0 0,0-1 0 0 0,0 1 0 0 0,0-1 0 0 0,0 1 0 0 0,0 0 0 0 0,0 0 0 0 0,-1 0 0 0 0,1 0 0 0 0,0 0 0 0 0,0 1 0 0 0,4 0 0 0 0,8 0 307 0 0,23 0-106 0 0,0 2 0 0 0,-1 2 1 0 0,1 0-1 0 0,36 13 0 0 0,-23-3-1346 0 0,0 2 1 0 0,60 30-1 0 0,-19-8-1430 0 0,-60-26 1675 0 0,-24-11 693 0 0,-1 0 1 0 0,0-1-1 0 0,1 1 1 0 0,-1-1-1 0 0,1 0 1 0 0,-1-1-1 0 0,1 0 0 0 0,-1 0 1 0 0,9-1-1 0 0,7-2-378 0 0,29-9 0 0 0,-37 9 451 0 0,5-1-20 0 0</inkml:trace>
  <inkml:trace contextRef="#ctx0" brushRef="#br0" timeOffset="1">873 171 5983 0 0,'0'0'464'0'0,"-17"16"3993"0"0,13-13-4119 0 0,0 1 0 0 0,0 0 0 0 0,0 0 0 0 0,0 0 1 0 0,-5 10-1 0 0,3-3-150 0 0,1 0 0 0 0,0 1 0 0 0,0 0 1 0 0,1 0-1 0 0,1 0 0 0 0,0 0 1 0 0,1 1-1 0 0,0-1 0 0 0,1 1 0 0 0,0 0 1 0 0,1-1-1 0 0,1 1 0 0 0,0-1 0 0 0,0 1 1 0 0,4 12-1 0 0,-3-17-110 0 0,0-1 1 0 0,1 0-1 0 0,0 0 0 0 0,0-1 0 0 0,0 1 1 0 0,1 0-1 0 0,0-1 0 0 0,0 0 1 0 0,0 0-1 0 0,1 0 0 0 0,8 8 1 0 0,-8-10 12 0 0,0 0 0 0 0,1-1 0 0 0,-1 1 0 0 0,1-1 0 0 0,0 0 1 0 0,-1 0-1 0 0,1-1 0 0 0,1 0 0 0 0,-1 0 0 0 0,0 0 0 0 0,0-1 1 0 0,1 0-1 0 0,-1 0 0 0 0,0-1 0 0 0,7 0 0 0 0,-1 0-28 0 0,0-2 0 0 0,0 0 0 0 0,0 0 0 0 0,-1-1 0 0 0,0 0 0 0 0,1-1 1 0 0,-1 0-1 0 0,0-1 0 0 0,-1 0 0 0 0,1-1 0 0 0,-1 0 0 0 0,0-1 0 0 0,-1 0 0 0 0,1 0 0 0 0,13-16 0 0 0,-12 12-34 0 0,0-1-1 0 0,-1 0 1 0 0,0-1-1 0 0,-1 0 1 0 0,-1-1 0 0 0,0 1-1 0 0,-1-2 1 0 0,0 1-1 0 0,-1-1 1 0 0,-1 0 0 0 0,5-20-1 0 0,-9 27-21 0 0,1 0 0 0 0,-1-1 0 0 0,-1 1 0 0 0,0-1 1 0 0,0 1-1 0 0,-1-1 0 0 0,0 1 0 0 0,0-1 0 0 0,-1 1 0 0 0,0 0 0 0 0,0 0 0 0 0,-1-1 0 0 0,0 2 0 0 0,-1-1 0 0 0,-7-13 0 0 0,7 15-26 0 0,0 1 0 0 0,-1-1-1 0 0,0 1 1 0 0,0 0-1 0 0,0 0 1 0 0,-1 0 0 0 0,1 1-1 0 0,-1 0 1 0 0,0 0 0 0 0,-1 0-1 0 0,1 1 1 0 0,0 0 0 0 0,-1 0-1 0 0,0 1 1 0 0,0-1 0 0 0,0 1-1 0 0,0 1 1 0 0,-14-2 0 0 0,14 3-86 0 0,0 0-1 0 0,0 0 1 0 0,0 0 0 0 0,0 1 0 0 0,0 0 0 0 0,0 1 0 0 0,1-1 0 0 0,-1 2 0 0 0,0-1 0 0 0,1 0 0 0 0,-1 1 0 0 0,1 1 0 0 0,0-1 0 0 0,0 1 0 0 0,0 0 0 0 0,1 0 0 0 0,-11 9 0 0 0,11-7-778 0 0,0 0 1 0 0,0 0-1 0 0,0 0 0 0 0,0 1 1 0 0,-5 11-1 0 0,-2 9-4396 0 0</inkml:trace>
  <inkml:trace contextRef="#ctx0" brushRef="#br0" timeOffset="2">1483 371 11775 0 0,'0'-1'64'0'0,"-1"0"0"0"0,0 0 0 0 0,1 1 0 0 0,-1-1 0 0 0,0 0 0 0 0,0 1 0 0 0,0-1 0 0 0,0 0 0 0 0,0 1 0 0 0,0-1 0 0 0,0 1 0 0 0,0-1 0 0 0,0 1 0 0 0,0-1 0 0 0,-1 1 0 0 0,1 0-43 0 0,0 1-1 0 0,1-1 0 0 0,-1 1 0 0 0,0-1 1 0 0,1 1-1 0 0,-1-1 0 0 0,1 1 1 0 0,-1 0-1 0 0,1-1 0 0 0,0 1 0 0 0,-1 0 1 0 0,1-1-1 0 0,0 1 0 0 0,-1 0 1 0 0,1-1-1 0 0,0 1 0 0 0,0 0 1 0 0,-1 0-1 0 0,1 0 0 0 0,0-1 0 0 0,0 1 1 0 0,0 1-1 0 0,-4 23 36 0 0,1 0 0 0 0,2 0 0 0 0,0 0 0 0 0,1 1 0 0 0,2-1 0 0 0,0 0 0 0 0,2 0 0 0 0,1-1 0 0 0,1 1 0 0 0,1-1 0 0 0,0 0 0 0 0,2-1 0 0 0,18 33 0 0 0,-23-49 9 0 0,0 0 0 0 0,0 0 1 0 0,1-1-1 0 0,0 0 0 0 0,0 0 0 0 0,1 0 1 0 0,-1 0-1 0 0,13 8 0 0 0,-14-12 43 0 0,-1 0-1 0 0,1 0 1 0 0,-1 0-1 0 0,1-1 1 0 0,-1 1-1 0 0,1-1 1 0 0,0 0-1 0 0,0 0 1 0 0,0-1-1 0 0,0 1 1 0 0,0-1-1 0 0,0 0 1 0 0,0 0-1 0 0,0 0 1 0 0,-1 0-1 0 0,1-1 1 0 0,0 0-1 0 0,0 1 1 0 0,7-4-1 0 0,4-2 146 0 0,-1-1-1 0 0,1 0 1 0 0,-1-1 0 0 0,-1-1-1 0 0,1 0 1 0 0,-2-1-1 0 0,1 0 1 0 0,-1-1-1 0 0,-1-1 1 0 0,14-17 0 0 0,3-6-40 0 0,-3-2 0 0 0,33-60 1 0 0,-25 35-40 0 0,-2 0 0 0 0,-3-3 0 0 0,-3 0 0 0 0,20-82 1 0 0,-41 129-96 0 0,3-31 0 0 0,-7 44-71 0 0,1-1-1 0 0,-1 1 1 0 0,-1 0 0 0 0,1-1-1 0 0,-1 1 1 0 0,0 0 0 0 0,0 0-1 0 0,0-1 1 0 0,-1 1 0 0 0,-2-7-1 0 0,4 12-8 0 0,-1 0 0 0 0,1-1-1 0 0,0 1 1 0 0,0-1 0 0 0,0 1-1 0 0,0 0 1 0 0,-1-1 0 0 0,1 1-1 0 0,0-1 1 0 0,-1 1 0 0 0,1 0-1 0 0,0-1 1 0 0,-1 1 0 0 0,1 0-1 0 0,0 0 1 0 0,-1-1 0 0 0,1 1-1 0 0,0 0 1 0 0,-1 0 0 0 0,1 0-1 0 0,-1-1 1 0 0,1 1 0 0 0,-1 0-1 0 0,1 0 1 0 0,0 0 0 0 0,-1 0 0 0 0,1 0-1 0 0,-1 0 1 0 0,0 0 0 0 0,0 0-10 0 0,1 1 1 0 0,-1-1 0 0 0,0 0 0 0 0,0 1 0 0 0,1-1-1 0 0,-1 1 1 0 0,0 0 0 0 0,1-1 0 0 0,-1 1-1 0 0,1-1 1 0 0,-1 1 0 0 0,1 0 0 0 0,-1 0 0 0 0,0 0-1 0 0,-12 29-268 0 0,7-7-713 0 0,1-1 0 0 0,-3 25 0 0 0,5-12-560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10:20.925"/>
    </inkml:context>
    <inkml:brush xml:id="br0">
      <inkml:brushProperty name="width" value="0.1" units="cm"/>
      <inkml:brushProperty name="height" value="0.1" units="cm"/>
      <inkml:brushProperty name="color" value="#66CC00"/>
    </inkml:brush>
  </inkml:definitions>
  <inkml:trace contextRef="#ctx0" brushRef="#br0">486 66 9215 0 0,'-1'-7'137'0'0,"1"3"-32"0"0,-1 1 0 0 0,1 0 0 0 0,-1 0 0 0 0,0-1 0 0 0,0 1 0 0 0,0 0-1 0 0,-2-3 1 0 0,1 6 24 0 0,1 1 0 0 0,-1-1 0 0 0,1 1 0 0 0,-1 0-1 0 0,1 0 1 0 0,-1-1 0 0 0,1 1 0 0 0,0 0 0 0 0,-1 0 0 0 0,1 0-1 0 0,0 0 1 0 0,-2 3 0 0 0,0-1 156 0 0,-20 16 163 0 0,-47 28 0 0 0,58-41-458 0 0,0 1 0 0 0,-1-2 1 0 0,0 0-1 0 0,0 0 0 0 0,0-1 0 0 0,-18 3 0 0 0,-118 12 2946 0 0,146-19-2816 0 0,0 1 1 0 0,1-1-1 0 0,-1 1 0 0 0,0 0 0 0 0,1 0 1 0 0,-1 0-1 0 0,1 0 0 0 0,-1 0 1 0 0,1 1-1 0 0,0-1 0 0 0,0 0 0 0 0,-1 1 1 0 0,1 0-1 0 0,0 0 0 0 0,0 0 1 0 0,-3 3-1 0 0,5-3-104 0 0,-1-1 0 0 0,0 1 1 0 0,1-1-1 0 0,-1 1 0 0 0,1-1 1 0 0,0 1-1 0 0,-1 0 0 0 0,1-1 0 0 0,0 1 1 0 0,0 0-1 0 0,0-1 0 0 0,0 1 1 0 0,0-1-1 0 0,0 1 0 0 0,1 0 0 0 0,-1-1 1 0 0,0 1-1 0 0,1-1 0 0 0,-1 1 1 0 0,1-1-1 0 0,0 1 0 0 0,0-1 1 0 0,-1 1-1 0 0,1-1 0 0 0,0 1 0 0 0,0-1 1 0 0,0 0-1 0 0,2 2 0 0 0,1 1-12 0 0,-1-1 0 0 0,1 1 0 0 0,0-1-1 0 0,0 0 1 0 0,1 0 0 0 0,-1 0 0 0 0,1 0-1 0 0,-1-1 1 0 0,1 0 0 0 0,7 3 0 0 0,7 1 30 0 0,28 4 0 0 0,-8-1-16 0 0,-17-3-18 0 0,-1 2 0 0 0,0 0 0 0 0,0 2 0 0 0,-1 0 0 0 0,0 1 0 0 0,-1 1 0 0 0,-1 1 0 0 0,0 0 0 0 0,0 2 0 0 0,-1 0 0 0 0,-1 1 0 0 0,-1 0 0 0 0,0 1 0 0 0,-1 1 0 0 0,-1 0 0 0 0,-1 1 0 0 0,0 1 0 0 0,10 24 0 0 0,-21-41 5 0 0,1 1 0 0 0,-1 0 0 0 0,0 0 0 0 0,0-1-1 0 0,0 1 1 0 0,0 0 0 0 0,-1 0 0 0 0,1 0 0 0 0,-1 0 0 0 0,0 0-1 0 0,-1 5 1 0 0,1-7 0 0 0,-1 0 0 0 0,1 0 0 0 0,-1 0-1 0 0,0 0 1 0 0,0 0 0 0 0,0 0 0 0 0,0 0-1 0 0,0 0 1 0 0,0 0 0 0 0,0-1 0 0 0,-1 1 0 0 0,1 0-1 0 0,-1-1 1 0 0,1 0 0 0 0,-1 1 0 0 0,1-1 0 0 0,-1 0-1 0 0,0 1 1 0 0,0-1 0 0 0,0 0 0 0 0,0 0-1 0 0,-3 0 1 0 0,-3 2 51 0 0,-1 0 0 0 0,0-1-1 0 0,0 0 1 0 0,0-1 0 0 0,0 0 0 0 0,0 0-1 0 0,0-1 1 0 0,-18-2 0 0 0,-5-3 243 0 0,-36-9-1 0 0,44 8-175 0 0,-98-27 225 0 0,99 25-331 0 0,0-1-1 0 0,0 0 0 0 0,-24-16 0 0 0,40 22-176 0 0,1-1 0 0 0,0 0 0 0 0,0-1 0 0 0,0 0 0 0 0,0 0 0 0 0,1 0 0 0 0,0 0 0 0 0,0-1 0 0 0,0 0 0 0 0,1 0 0 0 0,-6-8 0 0 0,4-4-835 0 0</inkml:trace>
  <inkml:trace contextRef="#ctx0" brushRef="#br0" timeOffset="1">933 10 11519 0 0,'-6'-9'978'0'0,"3"13"-377"0"0,0 24-26 0 0,2-16-343 0 0,-9 50-128 0 0,-2 1 1 0 0,-3-2 0 0 0,-37 96-1 0 0,45-141 78 0 0,0 0 0 0 0,-1-1-1 0 0,-18 28 1 0 0,22-38 20 0 0,1 0 0 0 0,-1-1 1 0 0,0 0-1 0 0,0 0 0 0 0,0 0 0 0 0,0 0 0 0 0,-1 0 0 0 0,1-1 0 0 0,-1 0 1 0 0,0 0-1 0 0,0 0 0 0 0,-1-1 0 0 0,1 1 0 0 0,0-1 0 0 0,-9 2 1 0 0,13-4-117 0 0,0 0 0 0 0,0 1 1 0 0,0-1-1 0 0,0 0 0 0 0,0 0 1 0 0,0 0-1 0 0,-1 0 0 0 0,1 0 1 0 0,0 0-1 0 0,0 0 0 0 0,0 0 1 0 0,0 0-1 0 0,0-1 0 0 0,0 1 1 0 0,0 0-1 0 0,0-1 0 0 0,0 1 1 0 0,0 0-1 0 0,0-1 0 0 0,0 0 1 0 0,0 1-1 0 0,0-1 0 0 0,0 1 1 0 0,1-1-1 0 0,-3-1 0 0 0,3 0-46 0 0,-1 1-1 0 0,1-1 1 0 0,-1 1 0 0 0,1-1-1 0 0,0 1 1 0 0,0-1-1 0 0,-1 1 1 0 0,1-1 0 0 0,0 1-1 0 0,0-1 1 0 0,1 0-1 0 0,-1 1 1 0 0,0-1 0 0 0,0 1-1 0 0,2-3 1 0 0,1-6-82 0 0,1 0 0 0 0,0 0 0 0 0,0 1 1 0 0,7-10-1 0 0,8-10-852 0 0,1 0 0 0 0,1 0 0 0 0,2 2 0 0 0,1 1 0 0 0,1 1 0 0 0,32-25 1 0 0,-50 44 679 0 0,0 2 0 0 0,0-1 0 0 0,1 1 0 0 0,-1 0 0 0 0,1 0 0 0 0,0 1 0 0 0,0 0 0 0 0,0 1 0 0 0,1 0 0 0 0,9-2 0 0 0,-10 4 358 0 0,1-1 0 0 0,-1 1 0 0 0,1 1 0 0 0,-1 0 0 0 0,0 0 0 0 0,1 0 0 0 0,-1 1 1 0 0,0 0-1 0 0,0 1 0 0 0,0 0 0 0 0,0 0 0 0 0,0 1 0 0 0,-1 0 0 0 0,0 0 0 0 0,0 1 0 0 0,9 7 1 0 0,36 29 831 0 0,-11-7-41 0 0,2-2 1 0 0,51 30-1 0 0,-80-54-845 0 0,0-1 0 0 0,1 0 0 0 0,0-1 0 0 0,0-1 0 0 0,1 0 0 0 0,-1-1 0 0 0,1-1 0 0 0,0 0 0 0 0,0-1 0 0 0,0-1 0 0 0,23-1 0 0 0,-30-1-68 0 0,-1 0 0 0 0,0 0 0 0 0,0-1 0 0 0,0 0-1 0 0,0-1 1 0 0,-1 0 0 0 0,1 0 0 0 0,0 0 0 0 0,-1-1 0 0 0,0 0-1 0 0,0-1 1 0 0,0 0 0 0 0,-1 0 0 0 0,1 0 0 0 0,5-6 0 0 0,-11 9-33 0 0,1-1 0 0 0,-1 1 1 0 0,0 0-1 0 0,1-1 0 0 0,-1 1 0 0 0,0 0 1 0 0,0-1-1 0 0,-1 1 0 0 0,1-1 1 0 0,0 0-1 0 0,-1 1 0 0 0,0-1 1 0 0,1 1-1 0 0,-1-1 0 0 0,0 0 1 0 0,0 1-1 0 0,-1-1 0 0 0,1 0 1 0 0,-1 1-1 0 0,1-1 0 0 0,-1 1 1 0 0,0-1-1 0 0,0 1 0 0 0,0-1 1 0 0,0 1-1 0 0,-1-3 0 0 0,-3-4-157 0 0,0 0-1 0 0,-1 1 0 0 0,0 0 0 0 0,0 0 0 0 0,-12-11 0 0 0,8 9 2 0 0,-1 1-1 0 0,0 0 0 0 0,-1 1 0 0 0,0 0 1 0 0,-24-12-1 0 0,-69-20-400 0 0,100 38 543 0 0,-1 1 1 0 0,1-1 0 0 0,-1 1 0 0 0,1 0 0 0 0,-1 0 0 0 0,0 1 0 0 0,1-1 0 0 0,-1 1 0 0 0,0 1 0 0 0,0-1 0 0 0,1 1-1 0 0,-1 0 1 0 0,-7 2 0 0 0,9-1 49 0 0,0 0 0 0 0,0 0 0 0 0,0 0 0 0 0,0 0 0 0 0,1 1 0 0 0,0 0 0 0 0,-1-1 0 0 0,1 1 0 0 0,0 1 0 0 0,0-1 0 0 0,0 0 0 0 0,1 1 0 0 0,-1-1 0 0 0,1 1 0 0 0,0 0 0 0 0,0 0 0 0 0,0-1 0 0 0,-1 8 0 0 0,-2 2 118 0 0,2 1 1 0 0,0-1 0 0 0,0 1-1 0 0,2 0 1 0 0,-1 0-1 0 0,2 0 1 0 0,0 0 0 0 0,1 0-1 0 0,0 0 1 0 0,1 0-1 0 0,5 21 1 0 0,-3-20-11 0 0,1 1-1 0 0,0-2 1 0 0,1 1-1 0 0,1-1 1 0 0,0 1-1 0 0,1-2 1 0 0,1 1 0 0 0,0-1-1 0 0,0-1 1 0 0,13 13-1 0 0,-11-15-50 0 0,0-1 0 0 0,0-1 0 0 0,1 1 0 0 0,0-2 1 0 0,25 13-1 0 0,-9-9 86 0 0,51 15 1 0 0,-58-20-158 0 0,0-2 0 0 0,0-1 1 0 0,0 0-1 0 0,1-1 1 0 0,-1-2-1 0 0,0 0 1 0 0,1-1-1 0 0,-1-1 0 0 0,36-9 1 0 0,-36 6-918 0 0,0-2 0 0 0,38-18 0 0 0,-24 7-528 0 0</inkml:trace>
  <inkml:trace contextRef="#ctx0" brushRef="#br0" timeOffset="2">2302 47 14079 0 0,'-11'-7'294'0'0,"5"3"-96"0"0,0 0 0 0 0,0 1 0 0 0,-1-1 0 0 0,-11-3 0 0 0,16 6-167 0 0,-1 0-1 0 0,1 1 1 0 0,0 0-1 0 0,0-1 1 0 0,-1 1 0 0 0,1 0-1 0 0,0 0 1 0 0,0 0-1 0 0,-1 1 1 0 0,1-1 0 0 0,0 0-1 0 0,-1 1 1 0 0,1 0 0 0 0,0-1-1 0 0,0 1 1 0 0,0 0-1 0 0,0 0 1 0 0,0 0 0 0 0,-3 2-1 0 0,-44 32 298 0 0,3 2 0 0 0,0 1 0 0 0,-51 59 0 0 0,-3 2-328 0 0,99-99 6 0 0,1 1 0 0 0,-1 0-1 0 0,0-1 1 0 0,1 1 0 0 0,-1-1 0 0 0,0 1-1 0 0,1 0 1 0 0,-1 0 0 0 0,1-1 0 0 0,0 1-1 0 0,-1 0 1 0 0,1 0 0 0 0,-1 0-1 0 0,1 0 1 0 0,0-1 0 0 0,0 1 0 0 0,0 0-1 0 0,-1 0 1 0 0,1 0 0 0 0,0 0 0 0 0,0 0-1 0 0,0 0 1 0 0,0-1 0 0 0,1 2 0 0 0,-1 0 21 0 0,1 0 0 0 0,-1-1 0 0 0,1 1 1 0 0,0-1-1 0 0,0 1 0 0 0,0-1 0 0 0,0 1 1 0 0,0-1-1 0 0,0 0 0 0 0,0 1 0 0 0,3 1 1 0 0,5 3 119 0 0,-1 0 0 0 0,1 0 0 0 0,14 6 1 0 0,-17-9-125 0 0,18 9-8 0 0,2-2 1 0 0,0 0-1 0 0,30 7 0 0 0,84 12 71 0 0,-24-5-52 0 0,31 16-38 0 0,-125-32 8 0 0,-1 0 1 0 0,0 1-1 0 0,-1 2 0 0 0,32 20 1 0 0,-46-27 33 0 0,-1 0 1 0 0,0 1-1 0 0,0 0 1 0 0,0 0 0 0 0,0 0-1 0 0,4 7 1 0 0,-8-11-25 0 0,0 0 0 0 0,-1 0 0 0 0,1 0-1 0 0,-1 0 1 0 0,1 0 0 0 0,-1 0 0 0 0,1 0 0 0 0,-1 0 0 0 0,1 0 0 0 0,-1 0 0 0 0,0 0 0 0 0,0 0-1 0 0,1 0 1 0 0,-1 0 0 0 0,0 0 0 0 0,0 0 0 0 0,0 0 0 0 0,0 0 0 0 0,0 0 0 0 0,0 0 0 0 0,-1 0 0 0 0,1 0-1 0 0,0 1 1 0 0,0-1 0 0 0,-1 0 0 0 0,1 0 0 0 0,-1 0 0 0 0,1 0 0 0 0,-1-1 0 0 0,1 1 0 0 0,-1 0-1 0 0,1 0 1 0 0,-1 0 0 0 0,0 0 0 0 0,0 0 0 0 0,1-1 0 0 0,-1 1 0 0 0,0 0 0 0 0,0-1 0 0 0,0 1 0 0 0,0-1-1 0 0,0 1 1 0 0,0-1 0 0 0,0 1 0 0 0,0-1 0 0 0,0 0 0 0 0,-2 1 0 0 0,-8 2 154 0 0,0-2 1 0 0,0 1-1 0 0,-1-1 0 0 0,1-1 1 0 0,-1 0-1 0 0,1 0 1 0 0,-16-3-1 0 0,0 0 40 0 0,-42-1 267 0 0,-215-19-180 0 0,272 22-621 0 0,0-1 0 0 0,0 0 0 0 0,0 0 0 0 0,1-1 0 0 0,-1-1 0 0 0,-21-9 0 0 0,17 1-1408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10:22.220"/>
    </inkml:context>
    <inkml:brush xml:id="br0">
      <inkml:brushProperty name="width" value="0.1" units="cm"/>
      <inkml:brushProperty name="height" value="0.1" units="cm"/>
      <inkml:brushProperty name="color" value="#66CC00"/>
    </inkml:brush>
  </inkml:definitions>
  <inkml:trace contextRef="#ctx0" brushRef="#br0">2675 4 8287 0 0,'-5'-1'71'0'0,"-1"0"-1"0"0,1 0 0 0 0,0 1 0 0 0,-1 0 1 0 0,1 0-1 0 0,0 0 0 0 0,-1 1 0 0 0,1-1 1 0 0,0 1-1 0 0,-1 1 0 0 0,1-1 0 0 0,0 1 1 0 0,0-1-1 0 0,0 2 0 0 0,-8 4 0 0 0,-5 5 146 0 0,-1 0 0 0 0,-28 13 0 0 0,14-9-100 0 0,-185 94 334 0 0,162-86-181 0 0,-1-2 0 0 0,-61 15-1 0 0,91-31 332 0 0,5-1 368 0 0,0 1 0 0 0,0 0 0 0 0,-22 12 0 0 0,42-18-925 0 0,0 1 0 0 0,1 0 0 0 0,-1 0 0 0 0,0 0 0 0 0,1 0-1 0 0,-1 0 1 0 0,1 0 0 0 0,-1 0 0 0 0,1 1 0 0 0,-1-1 0 0 0,1 1 0 0 0,0-1 0 0 0,0 1-1 0 0,0-1 1 0 0,0 1 0 0 0,0 0 0 0 0,0-1 0 0 0,0 1 0 0 0,0 0 0 0 0,1 0 0 0 0,-1 0-1 0 0,1-1 1 0 0,-1 1 0 0 0,1 0 0 0 0,0 0 0 0 0,0 0 0 0 0,0 0 0 0 0,0 0 0 0 0,0 0-1 0 0,0 0 1 0 0,0 0 0 0 0,1 0 0 0 0,-1-1 0 0 0,1 1 0 0 0,-1 0 0 0 0,1 0 0 0 0,0 0-1 0 0,2 3 1 0 0,-1-1-39 0 0,1 1 0 0 0,0 0-1 0 0,1-1 1 0 0,-1 1 0 0 0,1-1-1 0 0,0 0 1 0 0,0 0 0 0 0,0 0-1 0 0,1-1 1 0 0,-1 0 0 0 0,1 0 0 0 0,7 4-1 0 0,28 8 80 0 0,0-1-1 0 0,68 13 1 0 0,-31-9 165 0 0,-5 2 64 0 0,75 31-1 0 0,-113-36-199 0 0,-1 1 0 0 0,0 1 0 0 0,-1 2 0 0 0,35 27 0 0 0,-56-37-72 0 0,1 1-1 0 0,13 15 1 0 0,-22-21-6 0 0,1 0 1 0 0,-1 1 0 0 0,0-1-1 0 0,0 1 1 0 0,0 0 0 0 0,-1-1-1 0 0,1 1 1 0 0,-1 1 0 0 0,2 8-1 0 0,-4-13-14 0 0,0 1 0 0 0,0-1 0 0 0,0 1 0 0 0,0-1 1 0 0,0 0-1 0 0,0 1 0 0 0,0-1 0 0 0,-1 1 0 0 0,1-1 0 0 0,0 0 0 0 0,-1 1 0 0 0,1-1 0 0 0,-1 0 0 0 0,0 1 0 0 0,1-1 0 0 0,-1 0 0 0 0,0 0 0 0 0,0 1 0 0 0,0-1 1 0 0,0 0-1 0 0,0 0 0 0 0,0 0 0 0 0,0 0 0 0 0,0 0 0 0 0,0-1 0 0 0,0 1 0 0 0,-1 0 0 0 0,1 0 0 0 0,0-1 0 0 0,-1 1 0 0 0,1-1 0 0 0,-2 1 0 0 0,-6 2 124 0 0,0 0 0 0 0,0-1 0 0 0,-16 3-1 0 0,18-5-92 0 0,-73 10 517 0 0,-53 10-112 0 0,31 4-1193 0 0,35-5-4630 0 0,11 3-1505 0 0</inkml:trace>
  <inkml:trace contextRef="#ctx0" brushRef="#br0" timeOffset="1">51 1124 13447 0 0,'0'-29'1432'0'0,"13"69"-136"0"0,2 47-981 0 0,7 163-1 0 0,-21-221-260 0 0,5 84 1236 0 0,-5 0-1 0 0,-17 154 1 0 0,14-256-1178 0 0,0 1 0 0 0,-5 13 0 0 0,7-23-95 0 0,-1 0 1 0 0,0 0-1 0 0,1 0 0 0 0,-1 0 0 0 0,0 0 0 0 0,0 0 1 0 0,0 0-1 0 0,0 0 0 0 0,-1 0 0 0 0,1 0 0 0 0,-1-1 1 0 0,1 1-1 0 0,-1 0 0 0 0,1-1 0 0 0,-1 0 0 0 0,0 1 1 0 0,1-1-1 0 0,-1 0 0 0 0,-3 2 0 0 0,4-3-5 0 0,0 0 0 0 0,-1 0-1 0 0,1 0 1 0 0,0 0 0 0 0,0 0-1 0 0,-1-1 1 0 0,1 1 0 0 0,0 0 0 0 0,0-1-1 0 0,-1 1 1 0 0,1-1 0 0 0,0 1-1 0 0,0-1 1 0 0,0 1 0 0 0,0-1-1 0 0,0 0 1 0 0,0 0 0 0 0,0 1 0 0 0,0-1-1 0 0,0 0 1 0 0,0 0 0 0 0,0 0-1 0 0,1 0 1 0 0,-1 0 0 0 0,0 0 0 0 0,0 0-1 0 0,1 0 1 0 0,-1-1 0 0 0,1 1-1 0 0,-1 0 1 0 0,1-1 0 0 0,-4-7 48 0 0,1 0 1 0 0,-4-18 0 0 0,6 23-47 0 0,-2-15 2 0 0,0-1 0 0 0,2 0 1 0 0,0 1-1 0 0,1-1 0 0 0,1 0 0 0 0,1 0 1 0 0,1 1-1 0 0,0-1 0 0 0,2 1 0 0 0,8-23 0 0 0,-10 32-53 0 0,1 1-1 0 0,0-1 1 0 0,1 1-1 0 0,0 0 0 0 0,0 1 1 0 0,1-1-1 0 0,0 1 0 0 0,7-8 1 0 0,-10 13 23 0 0,1 0 1 0 0,-1 1-1 0 0,1-1 1 0 0,-1 1-1 0 0,1-1 0 0 0,0 1 1 0 0,0 0-1 0 0,0 0 1 0 0,0 1-1 0 0,0-1 1 0 0,0 1-1 0 0,0 0 0 0 0,1 0 1 0 0,-1 0-1 0 0,0 1 1 0 0,1 0-1 0 0,-1-1 0 0 0,1 1 1 0 0,-1 1-1 0 0,0-1 1 0 0,5 2-1 0 0,2 0 9 0 0,-1 1 1 0 0,1 1-1 0 0,-1 0 0 0 0,0 0 0 0 0,0 1 1 0 0,17 11-1 0 0,52 43-14 0 0,-71-53 23 0 0,61 49 273 0 0,-2 3-1 0 0,98 109 0 0 0,-143-135-315 0 0,-15-20 14 0 0,0-1-1 0 0,17 18 1 0 0,-22-27-148 0 0,-1 0 1 0 0,1 0-1 0 0,1 0 0 0 0,-1 0 0 0 0,0-1 1 0 0,0 1-1 0 0,1-1 0 0 0,-1 1 0 0 0,0-1 1 0 0,1 0-1 0 0,0 0 0 0 0,-1 0 1 0 0,1 0-1 0 0,0-1 0 0 0,-1 1 0 0 0,1-1 1 0 0,0 0-1 0 0,5 1 0 0 0,1-4-1681 0 0,1-3-68 0 0</inkml:trace>
  <inkml:trace contextRef="#ctx0" brushRef="#br0" timeOffset="2">807 1768 5063 0 0,'-1'-2'107'0'0,"0"-1"-51"0"0,-1 1 1 0 0,1-1 0 0 0,-1 1-1 0 0,1-1 1 0 0,-1 1 0 0 0,0 0-1 0 0,0 0 1 0 0,0 0-1 0 0,0 0 1 0 0,-7 2 3841 0 0,2 14-2480 0 0,5-12-1053 0 0,-2 7-232 0 0,0 0 1 0 0,1 0 0 0 0,-1 0 0 0 0,2 0 0 0 0,-1 1-1 0 0,1-1 1 0 0,1 1 0 0 0,0 0 0 0 0,0-1 0 0 0,1 1-1 0 0,0 0 1 0 0,1 0 0 0 0,0-1 0 0 0,0 1 0 0 0,1 0-1 0 0,0-1 1 0 0,1 0 0 0 0,0 1 0 0 0,0-1 0 0 0,1 0-1 0 0,1-1 1 0 0,-1 1 0 0 0,1-1 0 0 0,1 1-1 0 0,8 9 1 0 0,-5-9 85 0 0,0 0 0 0 0,1 0 0 0 0,0-2 0 0 0,0 1 1 0 0,1-1-1 0 0,0 0 0 0 0,0-1 0 0 0,0-1 0 0 0,18 7 0 0 0,-21-9-102 0 0,1-1-1 0 0,0 0 1 0 0,0-1 0 0 0,0 0-1 0 0,0 0 1 0 0,0-1 0 0 0,1 0-1 0 0,-1-1 1 0 0,0 1 0 0 0,0-2-1 0 0,0 1 1 0 0,0-2 0 0 0,16-5-1 0 0,-14 4-29 0 0,-1-1-1 0 0,0 0 1 0 0,-1 0-1 0 0,1-1 1 0 0,-1-1-1 0 0,0 1 0 0 0,-1-1 1 0 0,1-1-1 0 0,-2 0 1 0 0,1 0-1 0 0,-1 0 1 0 0,7-11-1 0 0,-9 12-31 0 0,-1-1 0 0 0,0 1-1 0 0,-1-1 1 0 0,1 0 0 0 0,-1 0-1 0 0,-1 0 1 0 0,0 0 0 0 0,0-1-1 0 0,0 1 1 0 0,-1-1 0 0 0,0 1-1 0 0,-1-1 1 0 0,0 0 0 0 0,0 1-1 0 0,-1-1 1 0 0,-2-8 0 0 0,0 2 6 0 0,-2 0 0 0 0,1 0 0 0 0,-2 1 1 0 0,0 0-1 0 0,0 0 0 0 0,-2 1 1 0 0,0-1-1 0 0,0 2 0 0 0,-15-19 0 0 0,17 24-53 0 0,0 0-1 0 0,-1 1 1 0 0,0-1-1 0 0,0 1 0 0 0,0 0 1 0 0,-1 1-1 0 0,0 0 1 0 0,0 0-1 0 0,0 1 0 0 0,0 0 1 0 0,-1 0-1 0 0,0 1 1 0 0,0 0-1 0 0,0 1 0 0 0,0 0 1 0 0,-16-2-1 0 0,19 4-1 0 0,1 0 0 0 0,0 0 0 0 0,0 1 0 0 0,0 0 0 0 0,-1 0 0 0 0,1 0 0 0 0,0 0 0 0 0,-8 4 0 0 0,12-4-98 0 0,-1-1 1 0 0,1 1-1 0 0,-1 0 0 0 0,1 0 1 0 0,-1 0-1 0 0,1 0 1 0 0,0 0-1 0 0,-1 0 0 0 0,1 0 1 0 0,0 0-1 0 0,0 1 0 0 0,0-1 1 0 0,0 1-1 0 0,0-1 0 0 0,0 0 1 0 0,0 1-1 0 0,0 0 0 0 0,1-1 1 0 0,-1 1-1 0 0,1-1 0 0 0,-1 1 1 0 0,1 0-1 0 0,-1-1 0 0 0,1 1 1 0 0,0 0-1 0 0,0 0 0 0 0,0-1 1 0 0,0 1-1 0 0,0 2 0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10:23.552"/>
    </inkml:context>
    <inkml:brush xml:id="br0">
      <inkml:brushProperty name="width" value="0.1" units="cm"/>
      <inkml:brushProperty name="height" value="0.1" units="cm"/>
      <inkml:brushProperty name="color" value="#66CC00"/>
    </inkml:brush>
  </inkml:definitions>
  <inkml:trace contextRef="#ctx0" brushRef="#br0">171 99 6911 0 0,'-1'0'46'0'0,"-1"1"0"0"0,1-1-1 0 0,-1 1 1 0 0,1-1-1 0 0,0 1 1 0 0,-1 0-1 0 0,1-1 1 0 0,0 1 0 0 0,0 0-1 0 0,-1 0 1 0 0,1 0-1 0 0,0 0 1 0 0,0 0 0 0 0,0 0-1 0 0,0 0 1 0 0,0 0-1 0 0,-1 2 1 0 0,-9 24 1292 0 0,3-7-23 0 0,-20 43-367 0 0,3 1 0 0 0,-24 91 0 0 0,41-120-275 0 0,1 1 1 0 0,2 0-1 0 0,1 0 1 0 0,2 0-1 0 0,2 0 1 0 0,5 50-1 0 0,5-15 1275 0 0,26 100 0 0 0,-32-156-1934 0 0,-2-5 80 0 0,0 0 0 0 0,8 17 0 0 0,-10-26-118 0 0,1 1 0 0 0,-1-1 1 0 0,1 0-1 0 0,0 1 0 0 0,0-1 1 0 0,-1 1-1 0 0,1-1 0 0 0,0 0 1 0 0,0 0-1 0 0,0 0 0 0 0,1 1 1 0 0,-1-1-1 0 0,0 0 0 0 0,0 0 1 0 0,1-1-1 0 0,-1 1 0 0 0,0 0 1 0 0,1 0-1 0 0,-1-1 0 0 0,1 1 1 0 0,-1 0-1 0 0,1-1 0 0 0,-1 0 1 0 0,3 1-1 0 0,-2-1-129 0 0,-1 0-1 0 0,0 0 1 0 0,0-1 0 0 0,0 1-1 0 0,0-1 1 0 0,1 1-1 0 0,-1-1 1 0 0,0 1 0 0 0,0-1-1 0 0,0 1 1 0 0,0-1-1 0 0,0 0 1 0 0,0 0 0 0 0,0 1-1 0 0,1-3 1 0 0,0 1-329 0 0,7-6-998 0 0</inkml:trace>
  <inkml:trace contextRef="#ctx0" brushRef="#br0" timeOffset="1">457 552 13615 0 0,'-2'1'1343'0'0,"2"-1"-1319"0"0,-1 11 188 0 0,2 14-68 0 0,0 65 50 0 0,-11 115 0 0 0,6-157-787 0 0,4-39 314 0 0,0-6 111 0 0,0 0 0 0 0,0 0 0 0 0,-1-1 0 0 0,1 1 0 0 0,0 0 1 0 0,-1 0-1 0 0,0 0 0 0 0,1 0 0 0 0,-1-1 0 0 0,-1 1 0 0 0,-1 4 0 0 0</inkml:trace>
  <inkml:trace contextRef="#ctx0" brushRef="#br0" timeOffset="2">464 363 11519 0 0,'2'-51'512'0'0,"-2"22"96"0"0,2 10-480 0 0,2 8-128 0 0,-1 7 0 0 0,1 4 0 0 0,2 4 1368 0 0,1 2 248 0 0,4 3 48 0 0,8 4 16 0 0,1 5-2536 0 0,2 5-504 0 0</inkml:trace>
  <inkml:trace contextRef="#ctx0" brushRef="#br0" timeOffset="3">1019 1 5527 0 0,'-1'0'62'0'0,"1"1"-1"0"0,-1 0 1 0 0,0 0-1 0 0,1-1 1 0 0,-1 1-1 0 0,1 0 1 0 0,-1 0-1 0 0,1-1 1 0 0,0 1-1 0 0,-1 0 1 0 0,1 0-1 0 0,0 0 1 0 0,0 0-1 0 0,0 0 1 0 0,-1 0-1 0 0,1 0 1 0 0,0 1-1 0 0,0 23 3186 0 0,-1-11-1239 0 0,-9 198 3338 0 0,-11 88-4264 0 0,19-287-1080 0 0,2-8-2 0 0,0 0 0 0 0,-1 0 0 0 0,1 0 0 0 0,-1-1 0 0 0,-1 1-1 0 0,1 0 1 0 0,-1 0 0 0 0,1-1 0 0 0,-1 1 0 0 0,-5 6 0 0 0,7-11-64 0 0,0 1 0 0 0,0-1 0 0 0,-1 0 0 0 0,1 0 0 0 0,0 0 0 0 0,0 0 0 0 0,-1 0 0 0 0,1 1 0 0 0,0-1 0 0 0,0 0 0 0 0,-1 0 0 0 0,1 0 0 0 0,0 0 0 0 0,-1 0 0 0 0,1 0 0 0 0,0 0 0 0 0,0 0 0 0 0,-1 0 0 0 0,1 0 0 0 0,0 0 0 0 0,-1 0 0 0 0,1 0 1 0 0,0 0-1 0 0,-1 0 0 0 0,1-1 0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10:24.215"/>
    </inkml:context>
    <inkml:brush xml:id="br0">
      <inkml:brushProperty name="width" value="0.1" units="cm"/>
      <inkml:brushProperty name="height" value="0.1" units="cm"/>
      <inkml:brushProperty name="color" value="#66CC00"/>
    </inkml:brush>
  </inkml:definitions>
  <inkml:trace contextRef="#ctx0" brushRef="#br0">155 4 5527 0 0,'-1'-1'82'0'0,"1"1"1"0"0,0 0-1 0 0,-1-1 0 0 0,1 1 0 0 0,-1 0 0 0 0,1 0 0 0 0,0-1 0 0 0,-1 1 0 0 0,1 0 0 0 0,-1 0 0 0 0,1 0 0 0 0,-1 0 0 0 0,1-1 0 0 0,-1 1 0 0 0,1 0 0 0 0,-1 0 1 0 0,1 0-1 0 0,-1 0 0 0 0,1 0 0 0 0,-1 0 0 0 0,1 0 0 0 0,0 0 0 0 0,-1 1 0 0 0,1-1 0 0 0,-1 0 0 0 0,1 0 0 0 0,-1 0 0 0 0,1 0 0 0 0,-1 1 0 0 0,1-1 1 0 0,-1 0-1 0 0,-15 16 1823 0 0,12-8-1639 0 0,-1-1-1 0 0,1 1 1 0 0,-5 11 0 0 0,3 2 46 0 0,0 1 1 0 0,0-1-1 0 0,2 1 1 0 0,-1 29-1 0 0,2 91 2562 0 0,2-47-1161 0 0,1-61-1167 0 0,1-15-195 0 0,-4 32 0 0 0,2-47-304 0 0,1 1 0 0 0,-1-1 0 0 0,0 0 0 0 0,0 1 0 0 0,-1-1 0 0 0,1 0 0 0 0,-1 0 0 0 0,0 0 0 0 0,0 0 0 0 0,-1 0 0 0 0,1-1 0 0 0,-6 7 0 0 0,8-10-24 0 0,-1 1 0 0 0,1-1 0 0 0,-1 1 0 0 0,1-1 0 0 0,-1 1 0 0 0,1-1 0 0 0,-1 1 0 0 0,0-1 1 0 0,1 0-1 0 0,-1 1 0 0 0,0-1 0 0 0,1 0 0 0 0,-1 1 0 0 0,0-1 0 0 0,1 0 0 0 0,-1 0 0 0 0,0 0 0 0 0,0 0 0 0 0,1 0 0 0 0,-1 0 0 0 0,0 0 1 0 0,0 0-1 0 0,1 0 0 0 0,-1 0 0 0 0,0 0 0 0 0,0 0 0 0 0,1 0 0 0 0,-1-1 0 0 0,0 1 0 0 0,1 0 0 0 0,-1-1 0 0 0,0 1 0 0 0,1 0 0 0 0,-1-1 1 0 0,0 1-1 0 0,1-1 0 0 0,-1 1 0 0 0,1-1 0 0 0,-1 1 0 0 0,1-1 0 0 0,-1 1 0 0 0,1-1 0 0 0,-1 0 0 0 0,1 1 0 0 0,0-1 0 0 0,-1 0 0 0 0,1 1 0 0 0,0-1 1 0 0,-1 0-1 0 0,1 0 0 0 0,-2-4 52 0 0,0 0 1 0 0,0 0-1 0 0,0 0 0 0 0,1 0 1 0 0,-2-9-1 0 0,2 2-60 0 0,1 1 0 0 0,0 0 0 0 0,1-1 1 0 0,0 1-1 0 0,1 0 0 0 0,5-18 0 0 0,26-64 110 0 0,-18 55-108 0 0,-1 3-17 0 0,1 1 0 0 0,2 0 0 0 0,2 1 0 0 0,30-41 0 0 0,-44 68-4 0 0,0-1 0 0 0,1 1 0 0 0,-1 0 0 0 0,1 1 0 0 0,1-1 0 0 0,-1 1 0 0 0,1 0 0 0 0,0 1 0 0 0,7-4 0 0 0,-9 5 2 0 0,0 1-1 0 0,0 1 1 0 0,0-1-1 0 0,0 1 1 0 0,0 0-1 0 0,0 0 1 0 0,0 0-1 0 0,0 1 1 0 0,0 0-1 0 0,1 0 1 0 0,-1 0-1 0 0,0 1 1 0 0,0-1-1 0 0,0 1 1 0 0,7 2-1 0 0,-4 0 8 0 0,-1-1 0 0 0,0 1 0 0 0,0 1 0 0 0,0-1-1 0 0,0 1 1 0 0,0 1 0 0 0,-1-1 0 0 0,1 1 0 0 0,-1 0 0 0 0,-1 0 0 0 0,10 11-1 0 0,-7-6 16 0 0,-1 0-1 0 0,-1 1 0 0 0,0-1 0 0 0,0 1 0 0 0,-1 0 0 0 0,6 22 0 0 0,-1 6 44 0 0,-3 0-1 0 0,-1 1 1 0 0,2 62-1 0 0,-8-98-60 0 0,1 79 228 0 0,-1-43 13 0 0,6 53 0 0 0,-6-92-227 0 0,0-1 0 0 0,0 0-1 0 0,0 0 1 0 0,0 0 0 0 0,1 1 0 0 0,-1-1-1 0 0,0 0 1 0 0,0 0 0 0 0,0 0 0 0 0,0 0-1 0 0,1 0 1 0 0,-1 1 0 0 0,0-1-1 0 0,0 0 1 0 0,0 0 0 0 0,0 0 0 0 0,1 0-1 0 0,-1 0 1 0 0,0 0 0 0 0,0 0 0 0 0,1 0-1 0 0,-1 1 1 0 0,0-1 0 0 0,0 0 0 0 0,0 0-1 0 0,1 0 1 0 0,-1 0 0 0 0,0 0 0 0 0,0 0-1 0 0,1 0 1 0 0,-1 0 0 0 0,0-1 0 0 0,0 1-1 0 0,0 0 1 0 0,1 0 0 0 0,-1 0-1 0 0,0 0 1 0 0,0 0 0 0 0,0 0 0 0 0,1 0-1 0 0,-1 0 1 0 0,0-1 0 0 0,0 1 0 0 0,0 0-1 0 0,1 0 1 0 0,-1 0 0 0 0,0 0 0 0 0,0-1-1 0 0,18-11 397 0 0,-2 1-203 0 0,126-54 47 0 0,-103 49-235 0 0,64-39 0 0 0,-82 42-19 0 0,-1-2 0 0 0,0 0 0 0 0,0-1 0 0 0,21-24 0 0 0,-36 35-27 0 0,-1-1-1 0 0,0 0 1 0 0,0 1 0 0 0,0-1-1 0 0,-1-1 1 0 0,0 1 0 0 0,0 0-1 0 0,-1-1 1 0 0,1 0-1 0 0,-2 1 1 0 0,1-1 0 0 0,-1 0-1 0 0,0 0 1 0 0,0 0-1 0 0,0 0 1 0 0,-1 0 0 0 0,-1 0-1 0 0,0-8 1 0 0,0 9-13 0 0,0 0 0 0 0,-1 1 0 0 0,1-1 0 0 0,-1 0 0 0 0,0 0 0 0 0,-1 1 0 0 0,0-1 0 0 0,1 1 0 0 0,-2 0 0 0 0,1 0 0 0 0,-1 0 0 0 0,1 0 0 0 0,-1 1 0 0 0,0-1 0 0 0,-1 1 0 0 0,1 0 0 0 0,-1 1 0 0 0,0-1 0 0 0,0 1 0 0 0,0 0 0 0 0,-8-4-1 0 0,7 5 15 0 0,-1 0-1 0 0,1 0 1 0 0,-1 1-1 0 0,1-1 1 0 0,-1 1-1 0 0,0 1 0 0 0,0-1 1 0 0,1 1-1 0 0,-1 1 1 0 0,0-1-1 0 0,0 1 0 0 0,1 0 1 0 0,-1 1-1 0 0,1-1 1 0 0,-1 2-1 0 0,1-1 0 0 0,0 0 1 0 0,-1 1-1 0 0,-7 5 1 0 0,3-1 16 0 0,0 0 1 0 0,0 0 0 0 0,1 1-1 0 0,0 0 1 0 0,1 1 0 0 0,-1 0-1 0 0,2 1 1 0 0,-1 0 0 0 0,-7 13-1 0 0,10-14 27 0 0,1 0 1 0 0,0 0-1 0 0,1 1 0 0 0,0-1 1 0 0,1 1-1 0 0,0 0 0 0 0,0 0 0 0 0,1 0 1 0 0,0 1-1 0 0,1-1 0 0 0,0 1 1 0 0,1 17-1 0 0,1-16 46 0 0,1-1 0 0 0,0 1 0 0 0,1-1 0 0 0,0 0 0 0 0,1 0 0 0 0,0 0 1 0 0,1 0-1 0 0,0-1 0 0 0,1 0 0 0 0,0 0 0 0 0,8 11 0 0 0,0-3 52 0 0,-1-1-1 0 0,2-1 1 0 0,0-1-1 0 0,1 0 0 0 0,1-1 1 0 0,35 24-1 0 0,-43-33-102 0 0,0 0 1 0 0,0-1-1 0 0,1 0 0 0 0,-1 0 0 0 0,1-1 0 0 0,0 0 0 0 0,-1 0 1 0 0,1-1-1 0 0,1-1 0 0 0,-1 0 0 0 0,0 0 0 0 0,0-1 0 0 0,0 0 1 0 0,0-1-1 0 0,1 0 0 0 0,18-5 0 0 0,50-21-827 0 0,-30 3-2500 0 0,-28 11-3977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10:25.342"/>
    </inkml:context>
    <inkml:brush xml:id="br0">
      <inkml:brushProperty name="width" value="0.1" units="cm"/>
      <inkml:brushProperty name="height" value="0.1" units="cm"/>
      <inkml:brushProperty name="color" value="#66CC00"/>
    </inkml:brush>
  </inkml:definitions>
  <inkml:trace contextRef="#ctx0" brushRef="#br0">611 86 14191 0 0,'-7'-25'772'0'0,"-15"-33"0"0"0,21 57-745 0 0,1 1 0 0 0,-1 0 0 0 0,1 0 0 0 0,-1-1 0 0 0,0 1-1 0 0,1 0 1 0 0,-1 0 0 0 0,1 0 0 0 0,-1 0 0 0 0,0 0 0 0 0,1 0 0 0 0,-1 0-1 0 0,1 0 1 0 0,-1 0 0 0 0,0 0 0 0 0,1 0 0 0 0,-1 0 0 0 0,1 1 0 0 0,-1-1-1 0 0,1 0 1 0 0,-1 0 0 0 0,0 0 0 0 0,1 1 0 0 0,-1-1 0 0 0,1 0 0 0 0,-1 1-1 0 0,1-1 1 0 0,-1 1 0 0 0,-21 13 759 0 0,21-13-797 0 0,-98 77-323 0 0,-9 6-66 0 0,64-57 503 0 0,22-14 652 0 0,-27 21-1 0 0,43-29-575 0 0,-1 0-1 0 0,2 1 1 0 0,-1-1-1 0 0,1 1 1 0 0,0 1-1 0 0,0-1 1 0 0,0 1-1 0 0,-4 10 1 0 0,4-8-104 0 0,1 1 0 0 0,0 1 0 0 0,1-1 0 0 0,0 0 0 0 0,1 1 0 0 0,0-1 0 0 0,0 1 1 0 0,1 0-1 0 0,1 0 0 0 0,0 0 0 0 0,2 20 0 0 0,-1-24-71 0 0,1 0 1 0 0,0 0-1 0 0,0 0 1 0 0,0-1-1 0 0,1 1 1 0 0,0-1-1 0 0,0 0 1 0 0,1 1-1 0 0,0-2 1 0 0,0 1-1 0 0,0 0 1 0 0,1-1-1 0 0,0 0 1 0 0,0 0-1 0 0,0 0 1 0 0,0 0-1 0 0,1-1 1 0 0,0 0-1 0 0,9 5 1 0 0,17 6 58 0 0,1-1 1 0 0,53 14 0 0 0,16 7 104 0 0,-85-28-120 0 0,0 0 0 0 0,-1 2 0 0 0,29 20 1 0 0,-33-22 1 0 0,-9-6-41 0 0,-1 1 0 0 0,1-1 0 0 0,-1 1 0 0 0,0-1 0 0 0,0 1 0 0 0,1 0 0 0 0,-1 0 0 0 0,0 0 0 0 0,0 0 0 0 0,0 0 0 0 0,2 4 0 0 0,-4-6-1 0 0,0 0-1 0 0,0 1 0 0 0,-1-1 1 0 0,1 0-1 0 0,0 1 1 0 0,0-1-1 0 0,0 0 0 0 0,0 0 1 0 0,0 1-1 0 0,-1-1 1 0 0,1 0-1 0 0,0 0 1 0 0,0 1-1 0 0,0-1 0 0 0,-1 0 1 0 0,1 0-1 0 0,0 0 1 0 0,0 0-1 0 0,-1 1 0 0 0,1-1 1 0 0,0 0-1 0 0,0 0 1 0 0,-1 0-1 0 0,1 0 0 0 0,0 0 1 0 0,-1 0-1 0 0,1 0 1 0 0,0 0-1 0 0,0 1 1 0 0,-1-1-1 0 0,1 0 0 0 0,0 0 1 0 0,-1-1-1 0 0,-14 3 124 0 0,12-2-74 0 0,-84 4 1146 0 0,-40 4-673 0 0,-41 5-488 0 0,141-13-147 0 0,-1-1 0 0 0,1-2 0 0 0,0 0 0 0 0,-31-9-1 0 0,55 11-33 0 0,0 1-85 0 0,1 0-1 0 0,-1-1 1 0 0,1 0 0 0 0,-1 0 0 0 0,1 1 0 0 0,0-1 0 0 0,-1-1-1 0 0,1 1 1 0 0,0 0 0 0 0,-1-1 0 0 0,1 1 0 0 0,0-1 0 0 0,0 1-1 0 0,0-1 1 0 0,1 0 0 0 0,-3-2 0 0 0</inkml:trace>
  <inkml:trace contextRef="#ctx0" brushRef="#br0" timeOffset="1">934 84 3223 0 0,'-1'-3'293'0'0,"0"-2"-373"0"0,0 0-1 0 0,-1 0 0 0 0,1 1 0 0 0,-4-7 0 0 0,4 10 197 0 0,1 0 0 0 0,0 1-1 0 0,-1-1 1 0 0,1 0 0 0 0,0 1-1 0 0,-1-1 1 0 0,1 1 0 0 0,-1-1-1 0 0,1 1 1 0 0,-1-1 0 0 0,1 1 0 0 0,-1-1-1 0 0,1 1 1 0 0,-1 0 0 0 0,0-1-1 0 0,1 1 1 0 0,-1 0 0 0 0,0-1-1 0 0,1 1 1 0 0,-1 0 0 0 0,0 0-1 0 0,1 0 1 0 0,-1-1 0 0 0,0 1-1 0 0,1 0 1 0 0,-1 0 0 0 0,0 0-1 0 0,0 0 1 0 0,1 0 0 0 0,-1 0-1 0 0,0 1 1 0 0,1-1 0 0 0,-1 0-1 0 0,0 0 1 0 0,1 0 0 0 0,-1 1-1 0 0,0-1 1 0 0,1 0 0 0 0,-2 1-1 0 0,-70 43 5331 0 0,-87 73-5973 0 0,128-95 689 0 0,21-15 148 0 0,-1 0 0 0 0,-16 16 0 0 0,25-21-119 0 0,0 0 0 0 0,0 0 0 0 0,0 1 0 0 0,0-1 0 0 0,1 1 0 0 0,-1-1 0 0 0,0 1 0 0 0,1 0 0 0 0,0-1 0 0 0,0 1 0 0 0,0 0 0 0 0,0 0 0 0 0,0 0 0 0 0,1 0 0 0 0,-1 0 0 0 0,0 4 0 0 0,2-4-107 0 0,-1-1 1 0 0,1 1 0 0 0,-1 0-1 0 0,1-1 1 0 0,0 1 0 0 0,0 0 0 0 0,0-1-1 0 0,0 1 1 0 0,0-1 0 0 0,1 0-1 0 0,-1 1 1 0 0,1-1 0 0 0,2 3 0 0 0,28 27 278 0 0,-25-26-344 0 0,7 6 28 0 0,1 0 1 0 0,0-2-1 0 0,1 1 1 0 0,0-2 0 0 0,25 11-1 0 0,89 27 113 0 0,-7-4 150 0 0,-105-35-165 0 0,0 1 1 0 0,-1 0-1 0 0,0 1 1 0 0,24 20-1 0 0,-37-27-97 0 0,0 1-1 0 0,-1-1 1 0 0,1 1 0 0 0,-1 0-1 0 0,0 0 1 0 0,0 0 0 0 0,-1 1-1 0 0,1-1 1 0 0,-1 1 0 0 0,0-1-1 0 0,0 1 1 0 0,-1 0 0 0 0,1 0-1 0 0,-1 0 1 0 0,0 0 0 0 0,0 0-1 0 0,-1 0 1 0 0,1 7-1 0 0,-1-7 19 0 0,-1-1-1 0 0,1 1 1 0 0,-1-1-1 0 0,0 0 1 0 0,0 1-1 0 0,0-1 1 0 0,-1 0-1 0 0,1 0 1 0 0,-1 0-1 0 0,0 0 0 0 0,0 0 1 0 0,0 0-1 0 0,-1-1 1 0 0,1 1-1 0 0,-1-1 1 0 0,0 0-1 0 0,0 1 1 0 0,0-1-1 0 0,-1 0 1 0 0,1-1-1 0 0,-7 5 1 0 0,-1-1 111 0 0,-1-1 1 0 0,0 0 0 0 0,0 0-1 0 0,0-1 1 0 0,-22 4 0 0 0,-68 5 556 0 0,44-7-399 0 0,-266 39-2384 0 0,285-41-3497 0 0,3-1-1748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11:08.988"/>
    </inkml:context>
    <inkml:brush xml:id="br0">
      <inkml:brushProperty name="width" value="0.1" units="cm"/>
      <inkml:brushProperty name="height" value="0.1" units="cm"/>
      <inkml:brushProperty name="color" value="#66CC00"/>
    </inkml:brush>
  </inkml:definitions>
  <inkml:trace contextRef="#ctx0" brushRef="#br0">1901 67 919 0 0,'5'1'52'0'0,"-4"-3"617"0"0,-2 2-614 0 0,1-1-1 0 0,-1 1 0 0 0,1-1 1 0 0,-1 1-1 0 0,1 0 0 0 0,-1-1 1 0 0,0 1-1 0 0,1 0 0 0 0,-1-1 1 0 0,0 1-1 0 0,1 0 0 0 0,-1-1 0 0 0,0 1 1 0 0,1 0-1 0 0,-1 0 0 0 0,0 0 1 0 0,0 0-1 0 0,-53-3 127 0 0,-1 2 0 0 0,-68 9 0 0 0,-27-1 49 0 0,-29-13-212 0 0,102 1-2 0 0,0 3-1 0 0,-106 12 0 0 0,71 6-15 0 0,-201 22 0 0 0,227-33 11 0 0,-267 22 104 0 0,300-24 114 0 0,35-3 56 0 0,0 1 0 0 0,-21 3 0 0 0,34-1-260 0 0,10 0 13 0 0,10 0-23 0 0,32-5 134 0 0,1-2-1 0 0,60-15 0 0 0,34-3 238 0 0,41 11-19 0 0,35-3 122 0 0,-163 7-364 0 0,218-22 419 0 0,1 21-156 0 0,-189 6-43 0 0,158-22 1 0 0,-158 12-24 0 0,150-2 1 0 0,-174 17-248 0 0,-32 0-7 0 0,1-2 0 0 0,0-1 0 0 0,33-5 0 0 0,-59 4 29 0 0,-6 1-11 0 0,-12 1 54 0 0,-19 0-6 0 0,21-2-123 0 0,-547-4 193 0 0,290 15-151 0 0,174-12-53 0 0,1 5 0 0 0,-1 4 0 0 0,-102 21 0 0 0,106-10 32 0 0,-146 9 0 0 0,136-20-32 0 0,0 4 0 0 0,-123 29 0 0 0,204-36 0 0 0,13-3 0 0 0,-1 1 0 0 0,1-1 0 0 0,0 1 0 0 0,0 1 0 0 0,0-1 0 0 0,-10 6 0 0 0,18-8 0 0 0,-1 0 0 0 0,0 0 0 0 0,0 0 0 0 0,0 0 0 0 0,0 0 0 0 0,0 0 0 0 0,0 0 0 0 0,0 0 0 0 0,1 0 0 0 0,-1 0 0 0 0,0 0 0 0 0,0 0 0 0 0,0 0 0 0 0,0 0 0 0 0,0 0 0 0 0,0 0 0 0 0,0 0 0 0 0,1 0 0 0 0,-1 0 0 0 0,0 1 0 0 0,0-1 0 0 0,0 0 0 0 0,0 0 0 0 0,0 0 0 0 0,0 0 0 0 0,0 0 0 0 0,0 0 0 0 0,0 0 0 0 0,0 0 0 0 0,0 0 0 0 0,0 1 0 0 0,1-1 0 0 0,-1 0 0 0 0,0 0 0 0 0,0 0 0 0 0,0 0 0 0 0,0 0 0 0 0,0 0 0 0 0,0 0 0 0 0,0 1 0 0 0,0-1 0 0 0,0 0 0 0 0,0 0 0 0 0,0 0 0 0 0,0 0 0 0 0,0 0 0 0 0,0 0 0 0 0,0 0 0 0 0,0 1 0 0 0,0-1 0 0 0,-1 0 0 0 0,1 0 0 0 0,0 0 0 0 0,0 0 0 0 0,0 0 0 0 0,0 0 0 0 0,0 0 0 0 0,0 0 0 0 0,0 1 0 0 0,0-1 0 0 0,0 0 0 0 0,11 0 0 0 0,256-57 0 0 0,3 27-48 0 0,-42 7 24 0 0,-217 22 24 0 0,215-28 0 0 0,-157 24 0 0 0,90 3 0 0 0,303 6 0 0 0,-459-4 2 0 0,19-1 35 0 0,1 1 0 0 0,26 4 0 0 0,-42-3-21 0 0,-1 0 1 0 0,0 0-1 0 0,1 1 1 0 0,-1 0 0 0 0,0 0-1 0 0,0 0 1 0 0,0 1-1 0 0,-1 0 1 0 0,1 0 0 0 0,-1 1-1 0 0,1-1 1 0 0,7 8-1 0 0,-13-11-15 0 0,0 0-1 0 0,0 1 0 0 0,0-1 0 0 0,1 0 0 0 0,-1 0 1 0 0,0 0-1 0 0,0 0 0 0 0,0 0 0 0 0,0 0 1 0 0,0 0-1 0 0,0 0 0 0 0,0 1 0 0 0,0-1 1 0 0,0 0-1 0 0,1 0 0 0 0,-1 0 0 0 0,0 0 0 0 0,0 0 1 0 0,0 0-1 0 0,0 1 0 0 0,0-1 0 0 0,0 0 1 0 0,0 0-1 0 0,0 0 0 0 0,0 0 0 0 0,0 0 0 0 0,0 1 1 0 0,0-1-1 0 0,0 0 0 0 0,0 0 0 0 0,0 0 1 0 0,0 0-1 0 0,0 0 0 0 0,0 1 0 0 0,-1-1 1 0 0,1 0-1 0 0,0 0 0 0 0,0 0 0 0 0,0 0 0 0 0,0 0 1 0 0,0 0-1 0 0,0 1 0 0 0,0-1 0 0 0,0 0 1 0 0,-1 0-1 0 0,-7 3 34 0 0,-12-3 88 0 0,-60-10 414 0 0,-27-2-103 0 0,100 12-409 0 0,0 0-1 0 0,-1 0 0 0 0,1 0 0 0 0,0 1 1 0 0,0 0-1 0 0,0 1 0 0 0,0-1 0 0 0,-8 4 1 0 0,10-3-60 0 0,0 1 0 0 0,1-1 1 0 0,-1 1-1 0 0,1 0 0 0 0,-1 0 1 0 0,1 0-1 0 0,0 1 0 0 0,0 0 1 0 0,1 0-1 0 0,-1 0 0 0 0,-5 7 1 0 0,0 5-235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11:11.367"/>
    </inkml:context>
    <inkml:brush xml:id="br0">
      <inkml:brushProperty name="width" value="0.1" units="cm"/>
      <inkml:brushProperty name="height" value="0.1" units="cm"/>
      <inkml:brushProperty name="color" value="#66CC00"/>
    </inkml:brush>
  </inkml:definitions>
  <inkml:trace contextRef="#ctx0" brushRef="#br0">663 84 2759 0 0,'-110'-12'189'0'0,"-283"-20"646"0"0,392 32-835 0 0,-74 1 22 0 0,66-1-17 0 0,1 1 1 0 0,-1 0-1 0 0,1 1 1 0 0,-1 0-1 0 0,1 1 1 0 0,-12 4-1 0 0,19-6 1 0 0,0-1 0 0 0,1 0 0 0 0,-1 0 0 0 0,1 0 0 0 0,-1 1 0 0 0,0-1 0 0 0,1 0 0 0 0,-1 0 0 0 0,1 1 0 0 0,-1-1 0 0 0,1 1 0 0 0,-1-1 0 0 0,1 0 0 0 0,0 1 0 0 0,-1-1 0 0 0,1 1 0 0 0,-1-1 0 0 0,1 1 0 0 0,0-1 0 0 0,-1 1 0 0 0,1-1 0 0 0,0 1 0 0 0,0 0 0 0 0,-1-1 0 0 0,1 1 0 0 0,0-1-1 0 0,0 1 1 0 0,0 0 0 0 0,0-1 0 0 0,0 1 0 0 0,0 0 0 0 0,0 0 10 0 0,1 0-1 0 0,0 0 1 0 0,0 0-1 0 0,-1 0 1 0 0,1 0-1 0 0,0 0 1 0 0,0 0-1 0 0,0 0 1 0 0,0 0-1 0 0,0-1 1 0 0,0 1-1 0 0,0 0 1 0 0,0-1-1 0 0,2 1 1 0 0,5 3 91 0 0,0-1 0 0 0,0 0 0 0 0,11 2 0 0 0,43 5 732 0 0,112 2-1 0 0,-81-8-555 0 0,318 6 482 0 0,-43-3-468 0 0,-102-3-190 0 0,-200-7-63 0 0,130-24-1 0 0,-174 24-44 0 0,21-6 0 0 0,-40 8 2 0 0,0 0 1 0 0,0 0-1 0 0,-1 0 0 0 0,1 0 0 0 0,0-1 0 0 0,0 1 0 0 0,-1-1 1 0 0,1 0-1 0 0,-1 0 0 0 0,5-4 0 0 0,-7 6 12 0 0,1-1 0 0 0,-1 1 1 0 0,0-1-1 0 0,1 1 0 0 0,-1-1 0 0 0,1 0 0 0 0,-1 1 0 0 0,0-1 1 0 0,0 0-1 0 0,1 1 0 0 0,-1-1 0 0 0,0 0 0 0 0,0 1 1 0 0,0-1-1 0 0,0 0 0 0 0,0 1 0 0 0,0-1 0 0 0,0 0 0 0 0,0 0 1 0 0,0 1-1 0 0,0-1 0 0 0,0 0 0 0 0,-1 1 0 0 0,1-1 0 0 0,0 0 1 0 0,0 1-1 0 0,-1-1 0 0 0,1 1 0 0 0,0-1 0 0 0,-1 0 1 0 0,1 1-1 0 0,0-1 0 0 0,-1 1 0 0 0,1-1 0 0 0,-1 1 0 0 0,1-1 1 0 0,-1 1-1 0 0,1-1 0 0 0,-1 1 0 0 0,0 0 0 0 0,1-1 1 0 0,-1 1-1 0 0,1 0 0 0 0,-1-1 0 0 0,0 1 0 0 0,-1 0 0 0 0,-3-3 82 0 0,-1 1 0 0 0,1 0 0 0 0,-1 0 0 0 0,-7-1-1 0 0,-30-3 33 0 0,0 2 0 0 0,-1 2 0 0 0,-54 3 0 0 0,47 1-75 0 0,-133 0-54 0 0,-390 21 68 0 0,489-14-66 0 0,-341 49 0 0 0,406-54-5 0 0,-5 0-6 0 0,-1 2 0 0 0,1 0 0 0 0,0 2 0 0 0,-29 12 0 0 0,54-20 11 0 0,0 0 0 0 0,0 0 0 0 0,0 0 0 0 0,0 0 0 0 0,0 0-1 0 0,0 0 1 0 0,0 0 0 0 0,0 0 0 0 0,0 0 0 0 0,0 0 0 0 0,0 0-1 0 0,0 0 1 0 0,0 0 0 0 0,0 0 0 0 0,0 0 0 0 0,-1 0 0 0 0,1 1-1 0 0,0-1 1 0 0,0 0 0 0 0,0 0 0 0 0,0 0 0 0 0,0 0 0 0 0,0 0-1 0 0,0 0 1 0 0,0 0 0 0 0,0 0 0 0 0,0 0 0 0 0,0 0 0 0 0,0 0-1 0 0,0 0 1 0 0,0 0 0 0 0,0 0 0 0 0,0 0 0 0 0,0 0 0 0 0,0 1-1 0 0,0-1 1 0 0,0 0 0 0 0,0 0 0 0 0,0 0 0 0 0,0 0 0 0 0,0 0 0 0 0,0 0-1 0 0,0 0 1 0 0,0 0 0 0 0,0 0 0 0 0,0 0 0 0 0,0 0 0 0 0,0 0-1 0 0,0 0 1 0 0,0 0 0 0 0,0 0 0 0 0,1 0 0 0 0,-1 0 0 0 0,0 1-1 0 0,0-1 1 0 0,0 0 0 0 0,0 0 0 0 0,0 0 0 0 0,0 0 0 0 0,0 0-1 0 0,0 0 1 0 0,0 0 0 0 0,0 0 0 0 0,0 0 0 0 0,0 0 0 0 0,0 0-1 0 0,0 0 1 0 0,0 0 0 0 0,9 2-2 0 0,13 0 3 0 0,127-29 11 0 0,317-25 294 0 0,83 4-232 0 0,-471 39-74 0 0,-40 4 0 0 0,40 0 0 0 0,-104 17 0 0 0,-24 4 54 0 0,34-10-19 0 0,-1-1-1 0 0,0 0 1 0 0,-27 3-1 0 0,34-7-34 0 0,0 1 0 0 0,0-1 0 0 0,0-1 0 0 0,0 0 0 0 0,-1 0 0 0 0,-18-4 0 0 0,28 4 3 0 0,0-1 0 0 0,-1 1 0 0 0,1 0 1 0 0,0-1-1 0 0,-1 1 0 0 0,1-1 0 0 0,0 0 0 0 0,0 1 0 0 0,0-1 0 0 0,-1 0 0 0 0,1 0 0 0 0,0 0 0 0 0,0 0 0 0 0,0 0 0 0 0,0 0 0 0 0,1 0 0 0 0,-1 0 0 0 0,0 0 0 0 0,0 0 0 0 0,0-2 0 0 0,0 1-3 0 0,1 1 0 0 0,-1 0 0 0 0,1-1 0 0 0,0 1 0 0 0,0 0 0 0 0,-1-1 0 0 0,1 1 0 0 0,0-1 0 0 0,1 1 0 0 0,-1 0 0 0 0,0-1 0 0 0,1-1 0 0 0,-1-12 0 0 0,0 12 0 0 0,-1 0 0 0 0,1 0 0 0 0,0 0 0 0 0,1 0 0 0 0,-1 0 0 0 0,0 1 0 0 0,1-1 0 0 0,0 0 0 0 0,0 0 0 0 0,-1 0 0 0 0,3-3 0 0 0,13 10 0 0 0,-9-4 0 0 0,-1 1 0 0 0,1 0 0 0 0,10 3 0 0 0,-11-2 0 0 0,1 0 0 0 0,-1-1 0 0 0,13 1 0 0 0,-17-2-20 0 0,1 0-1 0 0,0 0 1 0 0,0 1 0 0 0,0-1-1 0 0,0 1 1 0 0,-1 0-1 0 0,1-1 1 0 0,0 1-1 0 0,-1 0 1 0 0,1 1-1 0 0,-1-1 1 0 0,1 0 0 0 0,-1 1-1 0 0,1-1 1 0 0,-1 1-1 0 0,0 0 1 0 0,0 0-1 0 0,0 0 1 0 0,0 0-1 0 0,0 0 1 0 0,0 0 0 0 0,-1 1-1 0 0,3 3 1 0 0,0 0-426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11:13.087"/>
    </inkml:context>
    <inkml:brush xml:id="br0">
      <inkml:brushProperty name="width" value="0.1" units="cm"/>
      <inkml:brushProperty name="height" value="0.1" units="cm"/>
      <inkml:brushProperty name="color" value="#66CC00"/>
    </inkml:brush>
  </inkml:definitions>
  <inkml:trace contextRef="#ctx0" brushRef="#br0">1134 102 2815 0 0,'-385'3'1088'0'0,"91"30"-672"0"0,192-15-291 0 0,-54 8 118 0 0,140-24-188 0 0,-157 13 546 0 0,173-15-592 0 0,0 0 0 0 0,0 0 0 0 0,-1 0 0 0 0,1 0 0 0 0,0 0 0 0 0,-1 0-1 0 0,1 0 1 0 0,0 0 0 0 0,-1 0 0 0 0,1 0 0 0 0,0 0 0 0 0,0 0 0 0 0,-1 0-1 0 0,1 0 1 0 0,0 0 0 0 0,-1 0 0 0 0,1 0 0 0 0,0-1 0 0 0,0 1 0 0 0,-1 0 0 0 0,1 0-1 0 0,0 0 1 0 0,0 0 0 0 0,0-1 0 0 0,-1 1 0 0 0,1 0 0 0 0,0 0 0 0 0,0 0-1 0 0,0-1 1 0 0,-1 1 0 0 0,1-1 0 0 0,5-6 343 0 0,11-6 134 0 0,10 0-262 0 0,1 1 1 0 0,1 1 0 0 0,-1 2-1 0 0,57-12 1 0 0,119-4 106 0 0,266 11 22 0 0,2 30-150 0 0,-380-13-156 0 0,67 6 96 0 0,125 3 127 0 0,-281-12-250 0 0,1 0-1 0 0,-1 0 0 0 0,1 0 0 0 0,-1 0 0 0 0,1 0 1 0 0,-1-1-1 0 0,1 1 0 0 0,-1-1 0 0 0,1 1 0 0 0,-1-1 1 0 0,0 0-1 0 0,0 0 0 0 0,1 0 0 0 0,2-2 0 0 0,-5 2-14 0 0,0 1 1 0 0,0 0-1 0 0,0 0 0 0 0,0 0 0 0 0,0-1 0 0 0,0 1 0 0 0,0 0 0 0 0,0 0 0 0 0,0 0 0 0 0,0 0 1 0 0,0-1-1 0 0,0 1 0 0 0,0 0 0 0 0,0 0 0 0 0,-1 0 0 0 0,1 0 0 0 0,0-1 0 0 0,0 1 1 0 0,0 0-1 0 0,0 0 0 0 0,0 0 0 0 0,0 0 0 0 0,0-1 0 0 0,-1 1 0 0 0,1 0 0 0 0,0 0 0 0 0,0 0 1 0 0,0 0-1 0 0,0 0 0 0 0,0 0 0 0 0,-1 0 0 0 0,1 0 0 0 0,0 0 0 0 0,0-1 0 0 0,0 1 0 0 0,-1 0 1 0 0,1 0-1 0 0,0 0 0 0 0,0 0 0 0 0,0 0 0 0 0,0 0 0 0 0,-1 0 0 0 0,1 0 0 0 0,0 0 0 0 0,0 0 1 0 0,-1 1-1 0 0,-10-3 122 0 0,-56-1 17 0 0,-97 8-1 0 0,84 0-72 0 0,-398 36 19 0 0,113-6-42 0 0,-88-20 16 0 0,380-14-64 0 0,-55-1 0 0 0,103-3 0 0 0,32 3 0 0 0,0 0 0 0 0,-1-1 0 0 0,1 0 0 0 0,11-2 0 0 0,20-3 0 0 0,312-23 319 0 0,-227 17-238 0 0,426-29-1 0 0,-493 37-67 0 0,0-1 0 0 0,0-4 0 0 0,0-1 0 0 0,100-34-1 0 0,-103 27-12 0 0,-66 13 32 0 0,-12 1 0 0 0,4 5-4 0 0,1 1-1 0 0,0 0 1 0 0,0 2-1 0 0,0 0 0 0 0,1 2 1 0 0,-20 8-1 0 0,36-14-71 0 0,1 0 0 0 0,0 1-1 0 0,-1-1 1 0 0,1 1 0 0 0,0-1-1 0 0,0 1 1 0 0,0 0 0 0 0,0-1-1 0 0,0 1 1 0 0,0 0 0 0 0,1 0 0 0 0,-1 0-1 0 0,1 1 1 0 0,-1-1 0 0 0,1 0-1 0 0,0 1 1 0 0,0-1 0 0 0,0 1-1 0 0,0-1 1 0 0,-1 5 0 0 0,3 4-458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34:14.379"/>
    </inkml:context>
    <inkml:brush xml:id="br0">
      <inkml:brushProperty name="width" value="0.1" units="cm"/>
      <inkml:brushProperty name="height" value="0.1" units="cm"/>
      <inkml:brushProperty name="color" value="#E71224"/>
    </inkml:brush>
  </inkml:definitions>
  <inkml:trace contextRef="#ctx0" brushRef="#br0">870 5 455 0 0,'-25'2'1331'0'0,"-47"7"0"0"0,2 1-321 0 0,13-5-156 0 0,10 0-60 0 0,0-2-1 0 0,-73-5 0 0 0,6-15 310 0 0,-22-1-363 0 0,113 17-721 0 0,0 1 1 0 0,1 0-1 0 0,-1 2 0 0 0,-23 4 1 0 0,22-2-220 0 0,3 0-94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11:15.721"/>
    </inkml:context>
    <inkml:brush xml:id="br0">
      <inkml:brushProperty name="width" value="0.1" units="cm"/>
      <inkml:brushProperty name="height" value="0.1" units="cm"/>
      <inkml:brushProperty name="color" value="#66CC00"/>
    </inkml:brush>
  </inkml:definitions>
  <inkml:trace contextRef="#ctx0" brushRef="#br0">135 540 1839 0 0,'12'-3'68'0'0,"14"-4"9"0"0,1 1 0 0 0,1 1 0 0 0,29-2 0 0 0,63-7 34 0 0,-46 5-83 0 0,150-19 46 0 0,125-11 41 0 0,-344 38-115 0 0,116-11 0 0 0,-101 8 0 0 0,1 0 0 0 0,0-1 0 0 0,33-14 0 0 0,-53 19 3 0 0,1-1 0 0 0,-1 0-1 0 0,1 0 1 0 0,-1 1-1 0 0,1-1 1 0 0,-1 0-1 0 0,0 0 1 0 0,1-1 0 0 0,-1 1-1 0 0,0 0 1 0 0,0 0-1 0 0,1-1 1 0 0,0-2-1 0 0,-2 4-1 0 0,1-1 0 0 0,-1 0 0 0 0,0 1 0 0 0,0-1 0 0 0,0 1 0 0 0,0-1 0 0 0,0 0 0 0 0,0 1 0 0 0,0-1-1 0 0,-1 0 1 0 0,1 1 0 0 0,0-1 0 0 0,0 0 0 0 0,0 1 0 0 0,-1-1 0 0 0,1 1 0 0 0,0-1 0 0 0,0 1 0 0 0,-1-1-1 0 0,1 1 1 0 0,-1-1 0 0 0,1 1 0 0 0,0-1 0 0 0,-1 1 0 0 0,1-1 0 0 0,-1 1 0 0 0,1-1 0 0 0,-1 1 0 0 0,0 0-1 0 0,1-1 1 0 0,-1 1 0 0 0,1 0 0 0 0,-1 0 0 0 0,1-1 0 0 0,-1 1 0 0 0,0 0 0 0 0,1 0 0 0 0,-1 0 0 0 0,0 0-1 0 0,-36-12 99 0 0,0 3-1 0 0,-66-10 1 0 0,93 18-91 0 0,-338-28 262 0 0,169 36-140 0 0,-17 0-114 0 0,76-14-7 0 0,53 2 181 0 0,-131 6-1 0 0,193-1 248 0 0,9 0-117 0 0,23-4 60 0 0,30-3-65 0 0,10-3-50 0 0,294-50 486 0 0,409-59-87 0 0,-741 115-653 0 0,115-18 84 0 0,131-13 77 0 0,-243 35-160 0 0,-23 0-12 0 0,-1 0-1 0 0,1 0 1 0 0,0-1 0 0 0,15-3-1 0 0,-138-4 65 0 0,-223 28-21 0 0,128-3-22 0 0,37-7-21 0 0,-247 11 0 0 0,265-15 60 0 0,-95 1-48 0 0,237-7-12 0 0,-2 0 0 0 0,1 0 0 0 0,-1 0 0 0 0,0 1 0 0 0,1 1 0 0 0,-1 0 0 0 0,-25 9 0 0 0,39-11 0 0 0,0 0 0 0 0,0 0 0 0 0,0 0 0 0 0,0 0 0 0 0,0 0 0 0 0,0 0 0 0 0,0 0 0 0 0,1 0 0 0 0,-1 0 0 0 0,0 0 0 0 0,0 0 0 0 0,0 0 0 0 0,0 0 0 0 0,0 0 0 0 0,0 0 0 0 0,0 1 0 0 0,0-1 0 0 0,0 0 0 0 0,0 0 0 0 0,0 0 0 0 0,0 0 0 0 0,0 0 0 0 0,0 0 0 0 0,0 0 0 0 0,0 0 0 0 0,0 0 0 0 0,0 1 0 0 0,0-1 0 0 0,0 0 0 0 0,0 0 0 0 0,0 0 0 0 0,0 0 0 0 0,0 0 0 0 0,0 0 0 0 0,0 0 0 0 0,0 0 0 0 0,0 0 0 0 0,0 1 0 0 0,0-1 0 0 0,0 0 0 0 0,0 0 0 0 0,0 0 0 0 0,0 0 0 0 0,0 0 0 0 0,0 0 0 0 0,0 0 0 0 0,0 0 0 0 0,0 0 0 0 0,-1 0 0 0 0,1 0 0 0 0,0 0 0 0 0,0 1 0 0 0,0-1 0 0 0,0 0 0 0 0,0 0 0 0 0,0 0 0 0 0,0 0 0 0 0,0 0 0 0 0,0 0 0 0 0,-1 0 0 0 0,1 0 0 0 0,0 0 0 0 0,0 0 0 0 0,0 0 0 0 0,0 0 0 0 0,0 0 0 0 0,0 0 0 0 0,12 3 0 0 0,18 0 0 0 0,578 47 0 0 0,-355-14 0 0 0,-80-10 0 0 0,-118-19 0 0 0,0-3 0 0 0,70-2 0 0 0,-114-2 6 0 0,-8 0-3 0 0,-1 1 1 0 0,0-1 0 0 0,0 0-1 0 0,1 0 1 0 0,-1 0 0 0 0,0-1-1 0 0,0 1 1 0 0,1 0 0 0 0,-1-1-1 0 0,0 1 1 0 0,0-1 0 0 0,0 0-1 0 0,0 0 1 0 0,0 0-1 0 0,1 0 1 0 0,-2 0 0 0 0,1 0-1 0 0,3-2 1 0 0,-5 3 0 0 0,-1-1-1 0 0,1 1 1 0 0,0 0 0 0 0,0 0-1 0 0,0-1 1 0 0,0 1 0 0 0,0 0-1 0 0,0 0 1 0 0,-1-1 0 0 0,1 1-1 0 0,0 0 1 0 0,0 0 0 0 0,0 0-1 0 0,0-1 1 0 0,-1 1 0 0 0,1 0-1 0 0,0 0 1 0 0,0 0 0 0 0,-1 0-1 0 0,1 0 1 0 0,0-1 0 0 0,0 1-1 0 0,0 0 1 0 0,-1 0 0 0 0,1 0-1 0 0,0 0 1 0 0,-1 0 0 0 0,1 0-1 0 0,0 0 1 0 0,0 0 0 0 0,-1 0-1 0 0,1 0 1 0 0,0 0 0 0 0,0 0-1 0 0,-1 0 1 0 0,1 0 0 0 0,0 0-1 0 0,0 0 1 0 0,-1 0 0 0 0,1 0-1 0 0,0 1 1 0 0,-16-1 55 0 0,-132 22 89 0 0,104-15-152 0 0,30-4-528 0 0,-1 1 0 0 0,1 0-1 0 0,-17 8 1 0 0,16-5-1891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11:50.015"/>
    </inkml:context>
    <inkml:brush xml:id="br0">
      <inkml:brushProperty name="width" value="0.1" units="cm"/>
      <inkml:brushProperty name="height" value="0.1" units="cm"/>
      <inkml:brushProperty name="color" value="#66CC00"/>
    </inkml:brush>
  </inkml:definitions>
  <inkml:trace contextRef="#ctx0" brushRef="#br0">1 420 1375 0 0,'0'-2'-11'0'0,"1"0"0"0"0,-1 1 0 0 0,1-1 0 0 0,0 0 0 0 0,-1 1 0 0 0,1-1-1 0 0,0 0 1 0 0,0 1 0 0 0,0-1 0 0 0,2-1 0 0 0,-3 3 158 0 0,1-1-1 0 0,-1 1 1 0 0,1 0 0 0 0,-1-1 0 0 0,1 1-1 0 0,-1 0 1 0 0,1-1 0 0 0,-1 1 0 0 0,1 0-1 0 0,0 0 1 0 0,-1 0 0 0 0,1 0 0 0 0,-1-1-1 0 0,1 1 1 0 0,-1 0 0 0 0,1 0 0 0 0,0 0-1 0 0,-1 0 1 0 0,1 0 0 0 0,0 0 0 0 0,-1 1-1 0 0,1-1 1 0 0,-1 0 0 0 0,1 0 0 0 0,-1 0-1 0 0,1 0 1 0 0,0 1 0 0 0,-1-1 0 0 0,1 0-1 0 0,0 1 1 0 0,19 9 2328 0 0,-16-8-2374 0 0,0 0 0 0 0,0 0 0 0 0,0 0 0 0 0,0 0 0 0 0,-1 0 0 0 0,1 1 0 0 0,3 3 0 0 0,1 3 151 0 0,0 1-1 0 0,0 0 1 0 0,-1 1 0 0 0,0-1 0 0 0,-1 2 0 0 0,0-1 0 0 0,5 15-1 0 0,-4-6 336 0 0,0 1 0 0 0,-2 0 0 0 0,5 31 0 0 0,-7-27-122 0 0,-2 0-1 0 0,-1 0 1 0 0,0 1 0 0 0,-7 35-1 0 0,0-20 391 0 0,-25 76-1 0 0,27-99-505 0 0,3-10 400 0 0,1-23-231 0 0,1-4-368 0 0,-3-164 447 0 0,0 137-495 0 0,-17-89 0 0 0,-1 50-13 0 0,-11-50 55 0 0,28 117-137 0 0,0-6 77 0 0,0 0 1 0 0,1 0-1 0 0,0-42 0 0 0,4 59-68 0 0,-1 0 0 0 0,1 0 0 0 0,1 0 0 0 0,-1 0 0 0 0,1 0 0 0 0,1 0 0 0 0,-1 0 0 0 0,1 1 0 0 0,0-1 0 0 0,1 1 0 0 0,-1 0 0 0 0,1 0 0 0 0,0 0 0 0 0,1 0 0 0 0,-1 1 0 0 0,1 0 0 0 0,7-6 0 0 0,0 1-9 0 0,0 1-1 0 0,1 1 0 0 0,1 0 1 0 0,-1 0-1 0 0,1 1 1 0 0,0 1-1 0 0,1 0 0 0 0,-1 1 1 0 0,30-5-1 0 0,-9 3-6 0 0,0 2 0 0 0,63 0 0 0 0,-86 5 0 0 0,10-1 0 0 0,-1 1 0 0 0,0 1 0 0 0,1 1 0 0 0,-1 1 0 0 0,30 9 0 0 0,-40-9 4 0 0,0 1 0 0 0,0 1 0 0 0,-1-1 0 0 0,1 2 0 0 0,-1 0 0 0 0,-1 0 0 0 0,15 11 0 0 0,-21-14-2 0 0,0 0-1 0 0,0 0 0 0 0,0 0 1 0 0,0 0-1 0 0,-1 1 0 0 0,0-1 1 0 0,1 1-1 0 0,-1-1 0 0 0,0 1 1 0 0,0 0-1 0 0,-1 0 0 0 0,1 0 1 0 0,-1 0-1 0 0,0 0 0 0 0,0 0 1 0 0,-1 0-1 0 0,1 0 0 0 0,-1 1 1 0 0,1-1-1 0 0,-1 0 0 0 0,-1 0 1 0 0,1 0-1 0 0,-2 7 0 0 0,0-2 0 0 0,-1 0 0 0 0,-1 1 0 0 0,0-1 0 0 0,0-1 0 0 0,-11 17 0 0 0,-32 40 76 0 0,32-46-42 0 0,6-9-13 0 0,-1 0 0 0 0,0 0 1 0 0,0-1-1 0 0,-1 0 1 0 0,0-1-1 0 0,-21 12 1 0 0,0-3 111 0 0,-47 17 0 0 0,51-22-37 0 0,5-3 11 0 0,1 0-1 0 0,-26 5 0 0 0,41-13-84 0 0,0 1 0 0 0,0-1 1 0 0,0-1-1 0 0,0 1 0 0 0,0-1 0 0 0,0 0 0 0 0,0-1 0 0 0,-1 0 1 0 0,1 0-1 0 0,0 0 0 0 0,-9-4 0 0 0,5 1-19 0 0,0-1 0 0 0,-19-11 0 0 0,28 15 1 0 0,0 0 0 0 0,0-1 0 0 0,0 1 0 0 0,0-1 0 0 0,0 1 0 0 0,0-1 0 0 0,0 0 0 0 0,0 0 0 0 0,1 0 0 0 0,-1 1 0 0 0,1-2 0 0 0,-1 1 0 0 0,1 0 0 0 0,0 0 0 0 0,0 0 0 0 0,0-1 0 0 0,0 1 0 0 0,0 0 0 0 0,1-1 0 0 0,-1-3 0 0 0,1 6-4 0 0,0 0-1 0 0,1-1 1 0 0,-1 1-1 0 0,0 0 0 0 0,1 0 1 0 0,-1-1-1 0 0,1 1 0 0 0,-1 0 1 0 0,1 0-1 0 0,-1 0 1 0 0,1 0-1 0 0,-1 0 0 0 0,0-1 1 0 0,1 1-1 0 0,-1 0 0 0 0,1 0 1 0 0,-1 0-1 0 0,1 0 1 0 0,-1 1-1 0 0,1-1 0 0 0,-1 0 1 0 0,1 0-1 0 0,-1 0 0 0 0,1 0 1 0 0,-1 0-1 0 0,0 0 0 0 0,1 1 1 0 0,-1-1-1 0 0,1 0 1 0 0,-1 0-1 0 0,0 1 0 0 0,1-1 1 0 0,-1 1-1 0 0,19 8-13 0 0,-5 1-2 0 0,-1 0-1 0 0,23 24 0 0 0,-16-14 10 0 0,73 82 152 0 0,-48-49-60 0 0,-15-17 70 0 0,46 46 524 0 0,-69-75-617 0 0,73 64 863 0 0,-70-63-778 0 0,1-1-1 0 0,0 0 1 0 0,1-1-1 0 0,-1 0 0 0 0,1-1 1 0 0,15 6-1 0 0,-19-9-387 0 0,-1 1-1 0 0,0 1 0 0 0,1 0 0 0 0,-1 0 0 0 0,-1 0 0 0 0,1 1 1 0 0,6 5-1 0 0,-2 0-938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11:51.308"/>
    </inkml:context>
    <inkml:brush xml:id="br0">
      <inkml:brushProperty name="width" value="0.1" units="cm"/>
      <inkml:brushProperty name="height" value="0.1" units="cm"/>
      <inkml:brushProperty name="color" value="#66CC00"/>
    </inkml:brush>
  </inkml:definitions>
  <inkml:trace contextRef="#ctx0" brushRef="#br0">32 3 5983 0 0,'0'0'16'0'0,"-1"-1"0"0"0,1 1-1 0 0,-1 0 1 0 0,1 0-1 0 0,-1-1 1 0 0,1 1-1 0 0,-1 0 1 0 0,0 0 0 0 0,1 0-1 0 0,-1 0 1 0 0,1 0-1 0 0,-1 0 1 0 0,0 0 0 0 0,1 0-1 0 0,-1 0 1 0 0,1 0-1 0 0,-1 0 1 0 0,1 0-1 0 0,-1 1 1 0 0,0-1 0 0 0,1 0-1 0 0,-1 0 1 0 0,1 1-1 0 0,-1-1 1 0 0,0 1 0 0 0,0 0 150 0 0,0 0 0 0 0,0 0 1 0 0,0 0-1 0 0,0 0 0 0 0,0 0 1 0 0,0 1-1 0 0,1-1 0 0 0,-1 0 1 0 0,0 1-1 0 0,0 1 0 0 0,0 2 620 0 0,-1 0 0 0 0,1 0 0 0 0,0 0 0 0 0,1 0 0 0 0,-1 7 0 0 0,1 82 681 0 0,5-1 0 0 0,18 103 0 0 0,-16-161-821 0 0,1-1-1 0 0,17 47 0 0 0,-18-64-430 0 0,1-1-1 0 0,0 1 1 0 0,1-1-1 0 0,1 0 1 0 0,0-1-1 0 0,18 19 1 0 0,-20-24-129 0 0,1-1 1 0 0,1-1 0 0 0,-1 0 0 0 0,1 0 0 0 0,1-1 0 0 0,-1 0 0 0 0,1-1 0 0 0,15 7 0 0 0,-22-11-36 0 0,1-1 1 0 0,0 1-1 0 0,0-1 0 0 0,0 1 1 0 0,0-2-1 0 0,0 1 0 0 0,1 0 1 0 0,-1-1-1 0 0,0 0 1 0 0,0 0-1 0 0,0-1 0 0 0,0 1 1 0 0,1-1-1 0 0,-1 0 0 0 0,0-1 1 0 0,0 1-1 0 0,-1-1 1 0 0,1 0-1 0 0,0 0 0 0 0,0 0 1 0 0,-1-1-1 0 0,7-4 0 0 0,0-3 79 0 0,-1 1-1 0 0,0-1 0 0 0,0-1 1 0 0,-1 1-1 0 0,0-2 0 0 0,-1 1 0 0 0,9-19 1 0 0,1-5 91 0 0,18-54-1 0 0,-13 17-112 0 0,-3-1 0 0 0,14-108-1 0 0,-31 152-107 0 0,-2-1 0 0 0,-1 1 0 0 0,-2-1 0 0 0,-9-54 0 0 0,7 60 0 0 0,9 49 0 0 0,11 40 0 0 0,-6-40 71 0 0,2-1 0 0 0,0 1 0 0 0,24 33 0 0 0,56 65 332 0 0,-76-102-370 0 0,3 3 141 0 0,-5-4 66 0 0,2-1 0 0 0,19 19 0 0 0,-31-34-158 0 0,1 1-1 0 0,0-1 1 0 0,1 0-1 0 0,-1-1 0 0 0,1 1 1 0 0,-1-1-1 0 0,1 0 0 0 0,0 0 1 0 0,0-1-1 0 0,1 0 0 0 0,-1 0 1 0 0,12 2-1 0 0,-17-4-68 0 0,1 0 0 0 0,-1 0 1 0 0,1 0-1 0 0,-1-1 0 0 0,1 1 0 0 0,-1 0 0 0 0,1-1 1 0 0,-1 1-1 0 0,1-1 0 0 0,-1 1 0 0 0,1-1 0 0 0,-1 1 1 0 0,0-1-1 0 0,1 0 0 0 0,0-1 0 0 0,11-5 48 0 0,-13 9-681 0 0,0-2 587 0 0,0 0 1 0 0,0 0-1 0 0,0 0 0 0 0,0 0 1 0 0,0 0-1 0 0,0 0 0 0 0,0 1 1 0 0,0-1-1 0 0,0 0 0 0 0,0 0 1 0 0,0 0-1 0 0,0 0 0 0 0,0 0 1 0 0,0 0-1 0 0,0 0 1 0 0,1 1-654 0 0,0-1 653 0 0,-1 0 1 0 0,0 0-1 0 0,0 0 0 0 0,-2 4-1064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11:53.124"/>
    </inkml:context>
    <inkml:brush xml:id="br0">
      <inkml:brushProperty name="width" value="0.1" units="cm"/>
      <inkml:brushProperty name="height" value="0.1" units="cm"/>
      <inkml:brushProperty name="color" value="#66CC00"/>
    </inkml:brush>
  </inkml:definitions>
  <inkml:trace contextRef="#ctx0" brushRef="#br0">160 60 3223 0 0,'-4'-1'265'0'0,"1"1"-1"0"0,0-1 1 0 0,-1 1-1 0 0,1 0 0 0 0,0 0 1 0 0,-1 0-1 0 0,1 0 0 0 0,-1 1 1 0 0,1 0-1 0 0,0-1 0 0 0,-1 1 1 0 0,1 0-1 0 0,0 1 1 0 0,0-1-1 0 0,0 0 0 0 0,0 1 1 0 0,-5 3-1 0 0,0-1-58 0 0,1 1 0 0 0,0 0 1 0 0,0 1-1 0 0,0-1 0 0 0,1 1 0 0 0,-1 1 0 0 0,1-1 0 0 0,1 1 0 0 0,-9 11 1 0 0,11-12 95 0 0,0 0 1 0 0,0 1-1 0 0,1-1 1 0 0,0 0-1 0 0,0 1 1 0 0,0-1-1 0 0,1 1 1 0 0,-1-1 0 0 0,2 1-1 0 0,-1 0 1 0 0,1 0-1 0 0,0-1 1 0 0,1 10-1 0 0,3 4 181 0 0,0-1 0 0 0,1 0 0 0 0,0 0 1 0 0,2-1-1 0 0,0 0 0 0 0,13 22 0 0 0,-3-9-40 0 0,2-1 1 0 0,36 44-1 0 0,-45-63-357 0 0,0 0-1 0 0,1-1 1 0 0,0 0 0 0 0,0 0-1 0 0,16 8 1 0 0,-19-12-10 0 0,0-2 0 0 0,1 1 0 0 0,0-1 0 0 0,0 0 0 0 0,0-1 0 0 0,1 0 0 0 0,-1-1 0 0 0,18 3 0 0 0,-22-5-18 0 0,-1 0 1 0 0,1 0 0 0 0,0 0-1 0 0,-1 0 1 0 0,1-1 0 0 0,-1 0-1 0 0,0 0 1 0 0,1 0 0 0 0,-1 0-1 0 0,0-1 1 0 0,1 0 0 0 0,-1 0-1 0 0,4-3 1 0 0,-2 2 11 0 0,-1-2 0 0 0,1 1-1 0 0,-1-1 1 0 0,-1 1 0 0 0,1-1 0 0 0,0-1-1 0 0,-1 1 1 0 0,3-7 0 0 0,3-5 11 0 0,-1 0 1 0 0,-1-1-1 0 0,-1 0 0 0 0,-1-1 1 0 0,6-24-1 0 0,-6 13-61 0 0,0-1-1 0 0,-2 1 1 0 0,-2-1 0 0 0,-1 0 0 0 0,-1 0-1 0 0,-1 0 1 0 0,-2 0 0 0 0,-1 0 0 0 0,-2 1-1 0 0,-10-35 1 0 0,15 61-20 0 0,0-1 0 0 0,-1 1 0 0 0,0-1 0 0 0,1 1 0 0 0,-1 0 0 0 0,-1 0 0 0 0,1 0 0 0 0,-1 0 0 0 0,1 0 0 0 0,-1 0 0 0 0,0 1 0 0 0,-1-1 0 0 0,1 1 0 0 0,0 0 0 0 0,-7-4 0 0 0,41 44-72 0 0,-4-12 103 0 0,-1 1 1 0 0,-1 1-1 0 0,35 50 0 0 0,-27-27 153 0 0,2 5 638 0 0,64 75 0 0 0,-76-106 36 0 0,30 25-1 0 0,-52-49-844 0 0,-1 1-1 0 0,0-1 1 0 0,1 0 0 0 0,-1 1-1 0 0,1-1 1 0 0,-1 0-1 0 0,1 1 1 0 0,-1-1 0 0 0,1 0-1 0 0,-1 0 1 0 0,1 0 0 0 0,-1 1-1 0 0,1-1 1 0 0,0 0 0 0 0,-1 0-1 0 0,1 0 1 0 0,-1 0-1 0 0,1 0 1 0 0,-1 0 0 0 0,1 0-1 0 0,0 0 1 0 0,-1 0 0 0 0,1 0-1 0 0,-1 0 1 0 0,1-1-1 0 0,-1 1 1 0 0,1 0 0 0 0,-1 0-1 0 0,1-1 1 0 0,0 1-1 0 0,10-13 242 0 0,-5 8-2645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11:54.186"/>
    </inkml:context>
    <inkml:brush xml:id="br0">
      <inkml:brushProperty name="width" value="0.1" units="cm"/>
      <inkml:brushProperty name="height" value="0.1" units="cm"/>
      <inkml:brushProperty name="color" value="#66CC00"/>
    </inkml:brush>
  </inkml:definitions>
  <inkml:trace contextRef="#ctx0" brushRef="#br0">153 258 6447 0 0,'-3'-4'249'0'0,"0"0"-77"0"0,0-1 1 0 0,0 1-1 0 0,0 0 1 0 0,0-1-1 0 0,-1 2 1 0 0,1-1-1 0 0,-1 0 1 0 0,0 1-1 0 0,-16-1 4784 0 0,8 19-4761 0 0,12-14-43 0 0,-7 8-91 0 0,2 0-1 0 0,-1 0 1 0 0,1 1-1 0 0,1 0 0 0 0,0 0 1 0 0,-5 20-1 0 0,-10 67 246 0 0,15-69-25 0 0,-5 34 437 0 0,2 1 1 0 0,3 0-1 0 0,3 0 0 0 0,3 0 1 0 0,2-1-1 0 0,17 85 1 0 0,0-51-460 0 0,-21-136 339 0 0,-8-195 181 0 0,1 103-734 0 0,1 22-45 0 0,1 34 0 0 0,3-1 0 0 0,9-79 0 0 0,-6 146 0 0 0,1-1 0 0 0,0 1 0 0 0,1 0 0 0 0,0 0 0 0 0,0 1 0 0 0,1-1 0 0 0,0 0 0 0 0,1 1 0 0 0,0 0 0 0 0,1 0 0 0 0,-1 1 0 0 0,2 0 0 0 0,12-14 0 0 0,-9 13 0 0 0,1 0 0 0 0,-1 1 0 0 0,1 1 0 0 0,1 0 0 0 0,-1 0 0 0 0,1 1 0 0 0,0 0 0 0 0,1 1 0 0 0,-1 1 0 0 0,18-4 0 0 0,-6 3 0 0 0,-1 1 0 0 0,0 2 0 0 0,1 0 0 0 0,0 2 0 0 0,-1 0 0 0 0,1 2 0 0 0,-1 0 0 0 0,1 2 0 0 0,37 10 0 0 0,-22-2 0 0 0,-1 2 0 0 0,0 2 0 0 0,-1 1 0 0 0,62 39 0 0 0,-78-42 0 0 0,0 0 0 0 0,-1 2-1 0 0,33 32 1 0 0,-47-42 1 0 0,-1 1 0 0 0,1-1 0 0 0,-1 1-1 0 0,0 0 1 0 0,-1 0 0 0 0,1 1 0 0 0,-1-1 0 0 0,-1 1-1 0 0,0 0 1 0 0,0 0 0 0 0,0 0 0 0 0,-1 1 0 0 0,0-1 0 0 0,-1 0-1 0 0,1 10 1 0 0,-2-15 8 0 0,-1 1 0 0 0,0 0 0 0 0,1-1 0 0 0,-1 1 0 0 0,-1 0 0 0 0,1-1 0 0 0,0 1 0 0 0,-1-1 0 0 0,0 0 0 0 0,0 0 0 0 0,0 1 0 0 0,0-1 0 0 0,0 0 0 0 0,-1-1 0 0 0,1 1 0 0 0,-1 0 0 0 0,0-1 0 0 0,0 1 0 0 0,0-1 0 0 0,0 0 0 0 0,0 0 0 0 0,-7 3 0 0 0,-6 3 62 0 0,0-1 0 0 0,-1-1 0 0 0,-23 7 0 0 0,-13 0 70 0 0,0-3 0 0 0,0-2 0 0 0,-1-2 0 0 0,-81-1 0 0 0,97-7-102 0 0,1-1 0 0 0,-1-3 0 0 0,-68-17 0 0 0,-103-50 13 0 0,191 69-52 0 0,12 6 0 0 0,8 6 0 0 0,14 13-17 0 0,0-1 0 0 0,1-1 0 0 0,1 0 0 0 0,35 26 0 0 0,-36-30 22 0 0,324 266 807 0 0,-243-211 300 0 0,109 60 0 0 0,-182-114-878 0 0,-21-12-191 0 0,1 0 0 0 0,-1-1 0 0 0,1 0 0 0 0,0 0 0 0 0,1 0 0 0 0,-1-1 0 0 0,0 0 0 0 0,1 0 0 0 0,6 2 0 0 0,-11-4-84 0 0,0 0 1 0 0,-1 0-1 0 0,1 0 0 0 0,0 0 0 0 0,-1 1 0 0 0,1-1 1 0 0,0 0-1 0 0,-1 0 0 0 0,1 1 0 0 0,-1-1 1 0 0,1 0-1 0 0,0 1 0 0 0,-1-1 0 0 0,1 1 1 0 0,-1-1-1 0 0,1 1 0 0 0,-1-1 0 0 0,1 1 1 0 0,-1-1-1 0 0,1 1 0 0 0,-1-1 0 0 0,0 1 0 0 0,1-1 1 0 0,-1 1-1 0 0,1 1 0 0 0,-3 1-1311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5:31.788"/>
    </inkml:context>
    <inkml:brush xml:id="br0">
      <inkml:brushProperty name="width" value="0.1" units="cm"/>
      <inkml:brushProperty name="height" value="0.1" units="cm"/>
      <inkml:brushProperty name="color" value="#F4F91B"/>
    </inkml:brush>
  </inkml:definitions>
  <inkml:trace contextRef="#ctx0" brushRef="#br0">62 52 10967 0 0,'-13'-11'976'0'0,"0"-2"-784"0"0,2 0-192 0 0,0 2 0 0 0,5 7-88 0 0,0 4-56 0 0,5 6-16 0 0,1-1 0 0 0,1 3-368 0 0,1 1-80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27:35.537"/>
    </inkml:context>
    <inkml:brush xml:id="br0">
      <inkml:brushProperty name="width" value="0.1" units="cm"/>
      <inkml:brushProperty name="height" value="0.1" units="cm"/>
      <inkml:brushProperty name="color" value="#F4F91B"/>
    </inkml:brush>
  </inkml:definitions>
  <inkml:trace contextRef="#ctx0" brushRef="#br0">0 6 943 0 0,'8'-4'0'0'0,"-1"2"88"0"0,1 4-88 0 0,-1-2 0 0 0,-1 0 0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27:56.360"/>
    </inkml:context>
    <inkml:brush xml:id="br0">
      <inkml:brushProperty name="width" value="0.1" units="cm"/>
      <inkml:brushProperty name="height" value="0.1" units="cm"/>
      <inkml:brushProperty name="color" value="#F4F91B"/>
    </inkml:brush>
  </inkml:definitions>
  <inkml:trace contextRef="#ctx0" brushRef="#br0">1 4 431 0 0,'2'-2'0'0'0,"3"0"0"0"0,2 2 0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28:01.822"/>
    </inkml:context>
    <inkml:brush xml:id="br0">
      <inkml:brushProperty name="width" value="0.1" units="cm"/>
      <inkml:brushProperty name="height" value="0.1" units="cm"/>
      <inkml:brushProperty name="color" value="#F4F91B"/>
    </inkml:brush>
  </inkml:definitions>
  <inkml:trace contextRef="#ctx0" brushRef="#br0">0 51 1839 0 0,'41'-2'1190'0'0,"61"-11"0"0"0,109-14-290 0 0,-185 23-773 0 0,-21 3-81 0 0,0 0 1 0 0,0 0 0 0 0,0 0-1 0 0,0 1 1 0 0,0 0 0 0 0,0 0 0 0 0,1 0-1 0 0,-1 1 1 0 0,0 0 0 0 0,0 0-1 0 0,0 0 1 0 0,5 2 0 0 0,19 9 33 0 0,-14-5-58 0 0,0-1 0 0 0,0 0 1 0 0,1-1-1 0 0,23 4 1 0 0,-15-8 239 0 0,38-2 1 0 0,-37 0-158 0 0,28 2 1 0 0,-13 2-96 0 0,-26-3-10 0 0,0 1 0 0 0,0 0 0 0 0,0 1 0 0 0,0 1 0 0 0,0 0 0 0 0,21 8 0 0 0,-22-5 0 0 0,1-1 0 0 0,-1-1 0 0 0,1 0 0 0 0,0-1 0 0 0,0-1 0 0 0,0 0 0 0 0,0 0 0 0 0,0-2 0 0 0,0 0 0 0 0,15-2 0 0 0,64 2 120 0 0,-73 1-78 0 0,-1 0 1 0 0,1-2-1 0 0,-1 0 0 0 0,0-1 1 0 0,1 0-1 0 0,30-10 0 0 0,-31 6 10 0 0,0 2-1 0 0,0 0 0 0 0,0 0 0 0 0,26 0 0 0 0,-27 3-32 0 0,29-5 37 0 0,-30 3-32 0 0,1 1 0 0 0,-1 1 1 0 0,1 0-1 0 0,24 3 0 0 0,-29 0-18 0 0,-5-1 2 0 0,-1 0 0 0 0,1 0-1 0 0,-1 0 1 0 0,1-1 0 0 0,0 0 0 0 0,-1 0 0 0 0,1-1 0 0 0,9-2-1 0 0,108-22-7 0 0,-116 21-2 0 0,1 1 0 0 0,1 1 0 0 0,-1-1 0 0 0,0 2-1 0 0,1 0 1 0 0,-1 0 0 0 0,0 1 0 0 0,1 0 0 0 0,-1 0 0 0 0,12 3-1 0 0,-9 1-85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34:15.243"/>
    </inkml:context>
    <inkml:brush xml:id="br0">
      <inkml:brushProperty name="width" value="0.1" units="cm"/>
      <inkml:brushProperty name="height" value="0.1" units="cm"/>
      <inkml:brushProperty name="color" value="#E71224"/>
    </inkml:brush>
  </inkml:definitions>
  <inkml:trace contextRef="#ctx0" brushRef="#br0">2218 19 1727 0 0,'0'-1'10'0'0,"-1"0"0"0"0,0 0-1 0 0,0 0 1 0 0,1 0-1 0 0,-1 1 1 0 0,0-1 0 0 0,0 0-1 0 0,0 0 1 0 0,0 1-1 0 0,0-1 1 0 0,0 1-1 0 0,-1-1 1 0 0,1 1 0 0 0,0-1-1 0 0,0 1 1 0 0,0 0-1 0 0,0-1 1 0 0,-3 1 0 0 0,-26-2-34 0 0,17 1 59 0 0,-17 0 1155 0 0,0 1 0 0 0,-32 3 0 0 0,35-1-950 0 0,-8 1 185 0 0,0-2 0 0 0,-51-5 0 0 0,16-2 219 0 0,-1 4 0 0 0,-86 8 0 0 0,123-3-553 0 0,-9 0 222 0 0,-55-3 0 0 0,65-1-114 0 0,-1 2 0 0 0,-44 7-1 0 0,-10 1 54 0 0,-25-5 8 0 0,-138 12 684 0 0,-86 0-100 0 0,225-19-697 0 0,56 1-341 0 0,-1 1 0 0 0,-107 15 1 0 0,111-5-669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28:04.602"/>
    </inkml:context>
    <inkml:brush xml:id="br0">
      <inkml:brushProperty name="width" value="0.1" units="cm"/>
      <inkml:brushProperty name="height" value="0.1" units="cm"/>
      <inkml:brushProperty name="color" value="#F4F91B"/>
    </inkml:brush>
  </inkml:definitions>
  <inkml:trace contextRef="#ctx0" brushRef="#br0">0 14 3679 0 0,'0'-8'328'0'0,"2"3"-264"0"0,0 5-64 0 0,0 0 0 0 0,1 1 0 0 0,1 1 0 0 0,2 0 72 0 0,3-2-1168 0 0,4 2-240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28:11.772"/>
    </inkml:context>
    <inkml:brush xml:id="br0">
      <inkml:brushProperty name="width" value="0.1" units="cm"/>
      <inkml:brushProperty name="height" value="0.1" units="cm"/>
      <inkml:brushProperty name="color" value="#F4F91B"/>
    </inkml:brush>
  </inkml:definitions>
  <inkml:trace contextRef="#ctx0" brushRef="#br0">10109 35 919 0 0,'0'-1'33'0'0,"1"1"-1"0"0,0-1 1 0 0,-1 0-1 0 0,1 0 1 0 0,-1 1-1 0 0,1-1 1 0 0,-1 0-1 0 0,1 0 1 0 0,-1 0-1 0 0,1 1 1 0 0,-1-1-1 0 0,0 0 1 0 0,0 0-1 0 0,1 0 1 0 0,-1 0-1 0 0,0 0 1 0 0,0 0-1 0 0,0 0 1 0 0,0 0-1 0 0,0 0 1 0 0,0 1-1 0 0,0-1 1 0 0,0 0-1 0 0,-1 0 1 0 0,1 0-1 0 0,0 0 1 0 0,0 0-1 0 0,-1 0 1 0 0,1 1-1 0 0,-1-1 1 0 0,1 0-1 0 0,-1-1 0 0 0,0 2-6 0 0,1-1 0 0 0,-1 1 0 0 0,1-1 0 0 0,-1 1-1 0 0,0-1 1 0 0,1 1 0 0 0,-1 0 0 0 0,0-1 0 0 0,1 1-1 0 0,-1 0 1 0 0,0-1 0 0 0,1 1 0 0 0,-1 0 0 0 0,0 0-1 0 0,0 0 1 0 0,0 0 0 0 0,1 0 0 0 0,-1 0 0 0 0,0 0-1 0 0,0 0 1 0 0,1 0 0 0 0,-1 0 0 0 0,0 0 0 0 0,0 0-1 0 0,1 0 1 0 0,-1 1 0 0 0,0-1 0 0 0,1 0 0 0 0,-1 1-1 0 0,0-1 1 0 0,1 0 0 0 0,-1 1 0 0 0,0-1 0 0 0,1 1-1 0 0,-1-1 1 0 0,1 1 0 0 0,-1-1 0 0 0,1 1 0 0 0,-2 1-1 0 0,2-2-14 0 0,-1 0 0 0 0,1 1-1 0 0,-1-1 1 0 0,1 0 0 0 0,-1 1-1 0 0,1-1 1 0 0,-1 1 0 0 0,1-1-1 0 0,-1 1 1 0 0,1-1 0 0 0,0 1-1 0 0,-1-1 1 0 0,1 1 0 0 0,0 0-1 0 0,0-1 1 0 0,-1 1 0 0 0,1-1-1 0 0,0 1 1 0 0,0 0 0 0 0,0-1-1 0 0,0 1 1 0 0,0 0 0 0 0,0-1-1 0 0,0 1 1 0 0,0 0 0 0 0,0-1-1 0 0,0 1 1 0 0,0 0 0 0 0,0-1-1 0 0,0 1 1 0 0,0-1 0 0 0,1 1-1 0 0,-1 0 1 0 0,0-1 0 0 0,0 1-1 0 0,1-1 1 0 0,-1 1 0 0 0,1-1-1 0 0,-1 1 1 0 0,0-1 0 0 0,1 1-1 0 0,-1-1 1 0 0,1 1 0 0 0,-1-1-1 0 0,1 1 1 0 0,-1-1 0 0 0,2 1-1 0 0,11 4 137 0 0,1-1-1 0 0,-1 0 0 0 0,1-1 0 0 0,0 0 0 0 0,0-1 0 0 0,0 0 0 0 0,16-2 1 0 0,22 5 97 0 0,33 5 41 0 0,152 22 155 0 0,-75-4-315 0 0,-137-24-125 0 0,0-1 0 0 0,0-1 0 0 0,48-3 0 0 0,-5 0 31 0 0,3 0 2 0 0,-56-1-33 0 0,-1-1 0 0 0,18-6 0 0 0,16-3 0 0 0,-40 11 0 0 0,-11 1 0 0 0,-14 3 0 0 0,-5-5 23 0 0,1 0-1 0 0,-41-10 1 0 0,36 7-20 0 0,-32-4 1 0 0,-31 1 39 0 0,39 2-2 0 0,-73 1 0 0 0,51 6-3 0 0,-57 4 52 0 0,14 6-90 0 0,-75 11 0 0 0,140-13 39 0 0,-82 18 130 0 0,109-23-152 0 0,0 0 0 0 0,-42 1 0 0 0,20-2-4 0 0,11-2 22 0 0,0-2 0 0 0,-44-5 1 0 0,-28-1 62 0 0,52 7-34 0 0,-120-2-4 0 0,-119-2 282 0 0,-78 23-214 0 0,328-15-101 0 0,0 2 0 0 0,-61 17 1 0 0,71-15-28 0 0,-188 38 0 0 0,67-3 0 0 0,140-41 14 0 0,-1 0-1 0 0,0-2 0 0 0,1 1 0 0 0,-20-3 0 0 0,-26 1-15 0 0,-14 6 2 0 0,-1-3 0 0 0,-132-13 0 0 0,22-24 0 0 0,143 28 0 0 0,-80-18 0 0 0,109 23 0 0 0,-1 0 0 0 0,0 0 0 0 0,-20 2 0 0 0,4-1 0 0 0,-315-19 0 0 0,201 8 0 0 0,-31-1 0 0 0,54 8 0 0 0,-40 1 0 0 0,139 5 0 0 0,-98 9 0 0 0,-54 6 0 0 0,60-8 0 0 0,-18 3 0 0 0,-28 3 0 0 0,112-11 0 0 0,-1-2 0 0 0,-89-10 0 0 0,60 2 0 0 0,43 7 0 0 0,0 1 0 0 0,-1 2 0 0 0,-66 15 0 0 0,2-1 0 0 0,-15 0 0 0 0,-58 7 0 0 0,119-21 0 0 0,0-2 0 0 0,0-2 0 0 0,-77-13 0 0 0,4 3 0 0 0,-13-2 0 0 0,-66-4 0 0 0,99 12 0 0 0,-127-16 0 0 0,122 18 0 0 0,20-4-42 0 0,-95 6 0 0 0,-9 0-346 0 0,-18 4 253 0 0,208-3 134 0 0,-202 27-137 0 0,-6-1-22 0 0,-40-21 106 0 0,-21-5 54 0 0,-148-10-557 0 0,277 7 252 0 0,98 0 278 0 0,-90 6 0 0 0,37 6-16 0 0,-96 14-38 0 0,136-15 143 0 0,1-3 0 0 0,-1-3 0 0 0,0-2 0 0 0,-105-14 0 0 0,133 10-36 0 0,-1 2 1 0 0,1 1 0 0 0,-1 2-1 0 0,-33 5 1 0 0,40-2-94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28:37.441"/>
    </inkml:context>
    <inkml:brush xml:id="br0">
      <inkml:brushProperty name="width" value="0.1" units="cm"/>
      <inkml:brushProperty name="height" value="0.1" units="cm"/>
      <inkml:brushProperty name="color" value="#F4F91B"/>
    </inkml:brush>
  </inkml:definitions>
  <inkml:trace contextRef="#ctx0" brushRef="#br0">39 21 2759 0 0,'-13'-5'248'0'0,"0"-1"-248"0"0,6 1 0 0 0,3 3 0 0 0,2 0 0 0 0,4 2 0 0 0,0 2 0 0 0,2-2-80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28:38.365"/>
    </inkml:context>
    <inkml:brush xml:id="br0">
      <inkml:brushProperty name="width" value="0.1" units="cm"/>
      <inkml:brushProperty name="height" value="0.1" units="cm"/>
      <inkml:brushProperty name="color" value="#F4F91B"/>
    </inkml:brush>
  </inkml:definitions>
  <inkml:trace contextRef="#ctx0" brushRef="#br0">1 10 719 0 0,'2'-6'0'0'0,"-1"3"0"0"0,1 4 0 0 0,0-1 64 0 0,2 2-64 0 0</inkml:trace>
  <inkml:trace contextRef="#ctx0" brushRef="#br0" timeOffset="1">1505 34 1375 0 0,'2'-7'128'0'0,"0"1"-128"0"0,-1 4 0 0 0,3 2 0 0 0,0 2 280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28:39.648"/>
    </inkml:context>
    <inkml:brush xml:id="br0">
      <inkml:brushProperty name="width" value="0.1" units="cm"/>
      <inkml:brushProperty name="height" value="0.1" units="cm"/>
      <inkml:brushProperty name="color" value="#F4F91B"/>
    </inkml:brush>
  </inkml:definitions>
  <inkml:trace contextRef="#ctx0" brushRef="#br0">1 2 511 0 0,'11'-2'0'0'0,"-4"2"0"0"0,3 0 0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28:41.282"/>
    </inkml:context>
    <inkml:brush xml:id="br0">
      <inkml:brushProperty name="width" value="0.1" units="cm"/>
      <inkml:brushProperty name="height" value="0.1" units="cm"/>
      <inkml:brushProperty name="color" value="#F4F91B"/>
    </inkml:brush>
  </inkml:definitions>
  <inkml:trace contextRef="#ctx0" brushRef="#br0">424 193 919 0 0,'-17'-18'640'0'0,"7"7"-568"0"0,-1 1-1 0 0,1 0 0 0 0,-15-9 1 0 0,20 16 34 0 0,-1 0 0 0 0,0 0 0 0 0,0 1 1 0 0,0 0-1 0 0,0 1 0 0 0,0-1 0 0 0,0 1 0 0 0,-11-1 0 0 0,-2 1 70 0 0,-31 2-1 0 0,34-1-135 0 0,0 0 0 0 0,0-2 0 0 0,1 0 0 0 0,-23-6 0 0 0,20 4 133 0 0,-1 1-1 0 0,-32-2 1 0 0,27 2-91 0 0,23 3-75 0 0,1 0 0 0 0,0 0 0 0 0,0 0 0 0 0,0 0 0 0 0,-1 0 0 0 0,1 0 0 0 0,0 0 0 0 0,0 0 0 0 0,0 0 0 0 0,0 0 0 0 0,-1-1 0 0 0,1 1 0 0 0,0 0 0 0 0,0 0 0 0 0,0 0 0 0 0,0 0 0 0 0,-1 0 0 0 0,1-1-1 0 0,0 1 1 0 0,0 0 0 0 0,0 0 0 0 0,0 0 0 0 0,0-1 0 0 0,0 1 0 0 0,0 0 0 0 0,0 0 0 0 0,0 0 0 0 0,0-1 0 0 0,0 1 0 0 0,0 0 0 0 0,0-1 0 0 0,8-8 426 0 0,-4 6-355 0 0,0 1-1 0 0,0-1 0 0 0,0 1 0 0 0,0 0 0 0 0,1 0 0 0 0,-1 1 1 0 0,1-1-1 0 0,-1 1 0 0 0,1 0 0 0 0,-1 0 0 0 0,10 0 0 0 0,1 1-74 0 0,-1 0-1 0 0,23 5 1 0 0,20 0 7 0 0,79-16 29 0 0,-33 1-14 0 0,82-9 79 0 0,-100 9-72 0 0,-75 9-13 0 0,1-1 0 0 0,-1 2 0 0 0,1 0 0 0 0,0 0 0 0 0,-1 1 0 0 0,1 0 0 0 0,-1 1 0 0 0,0 0 0 0 0,1 1-1 0 0,14 6 1 0 0,30 9-19 0 0,-56-28 424 0 0,-2 6-139 0 0,0 9-106 0 0,-4 10-364 0 0,5-11-38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5:31.788"/>
    </inkml:context>
    <inkml:brush xml:id="br0">
      <inkml:brushProperty name="width" value="0.1" units="cm"/>
      <inkml:brushProperty name="height" value="0.1" units="cm"/>
      <inkml:brushProperty name="color" value="#F4F91B"/>
    </inkml:brush>
  </inkml:definitions>
  <inkml:trace contextRef="#ctx0" brushRef="#br0">62 52 10967 0 0,'-13'-11'976'0'0,"0"-2"-784"0"0,2 0-192 0 0,0 2 0 0 0,5 7-88 0 0,0 4-56 0 0,5 6-16 0 0,1-1 0 0 0,1 3-368 0 0,1 1-80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28:51.500"/>
    </inkml:context>
    <inkml:brush xml:id="br0">
      <inkml:brushProperty name="width" value="0.1" units="cm"/>
      <inkml:brushProperty name="height" value="0.1" units="cm"/>
      <inkml:brushProperty name="color" value="#F4F91B"/>
    </inkml:brush>
  </inkml:definitions>
  <inkml:trace contextRef="#ctx0" brushRef="#br0">45 54 1375 0 0,'-13'-15'108'0'0,"10"11"-8"0"0,-1 0-1 0 0,1 0 1 0 0,0 0-1 0 0,-4-6 1 0 0,7 10-76 0 0,-7-13 1462 0 0,4 14-665 0 0,2 8-462 0 0,1-6-359 0 0,0-2 12 0 0,0-1 0 0 0,0 0 0 0 0,1 1 0 0 0,-1-1 0 0 0,0 0 0 0 0,0 0 0 0 0,0 1 0 0 0,1-1 0 0 0,-1 0 0 0 0,0 1 0 0 0,0-1 0 0 0,1 0 0 0 0,-1 0 0 0 0,0 1 0 0 0,0-1 0 0 0,1 0 0 0 0,-1 0 0 0 0,0 0 0 0 0,1 0 0 0 0,-1 1 0 0 0,0-1 0 0 0,1 0 0 0 0,-1 0 0 0 0,0 0 0 0 0,1 0 0 0 0,-1 0 0 0 0,0 0 0 0 0,1 0 0 0 0,-1 0 0 0 0,0 0 0 0 0,1 0 0 0 0,-1 0 0 0 0,0 0 0 0 0,1 0 0 0 0,14-4 682 0 0,-10 2-504 0 0,8 1-75 0 0,1 1 0 0 0,0 0 0 0 0,0 1 0 0 0,0 1-1 0 0,0 0 1 0 0,0 1 0 0 0,14 4 0 0 0,34 7 4 0 0,-18-9 25 0 0,55 1 0 0 0,-10-6 56 0 0,1 3 0 0 0,121 22 0 0 0,196 27-32 0 0,-334-50-44 0 0,121-11 0 0 0,-134 4-31 0 0,0 3 0 0 0,0 3 1 0 0,62 8-1 0 0,-101-7-114 0 0,-14-1 52 0 0,0-1-1 0 0,1 1 0 0 0,-1 1 1 0 0,12 3-1 0 0,-18-5-59 0 0,1 1-1 0 0,0 0 1 0 0,-1 0-1 0 0,1 0 1 0 0,0 0 0 0 0,-1 0-1 0 0,1 0 1 0 0,-1 0-1 0 0,1 1 1 0 0,-1-1 0 0 0,0 1-1 0 0,0-1 1 0 0,1 1-1 0 0,-1-1 1 0 0,0 1 0 0 0,0-1-1 0 0,-1 1 1 0 0,1 0-1 0 0,0 0 1 0 0,0-1 0 0 0,-1 1-1 0 0,1 3 1 0 0,1 4-2901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28:52.663"/>
    </inkml:context>
    <inkml:brush xml:id="br0">
      <inkml:brushProperty name="width" value="0.1" units="cm"/>
      <inkml:brushProperty name="height" value="0.1" units="cm"/>
      <inkml:brushProperty name="color" value="#F4F91B"/>
    </inkml:brush>
  </inkml:definitions>
  <inkml:trace contextRef="#ctx0" brushRef="#br0">0 32 3167 0 0,'0'-1'30'0'0,"0"0"-1"0"0,0 0 1 0 0,0 0-1 0 0,1 0 1 0 0,-1 0-1 0 0,0 0 1 0 0,1 0-1 0 0,-1 0 1 0 0,0 0-1 0 0,1 0 1 0 0,-1 0-1 0 0,1 0 1 0 0,-1 0-1 0 0,1 1 1 0 0,0-1-1 0 0,-1 0 1 0 0,1 0-1 0 0,0 0 1 0 0,0 1-1 0 0,1-2 1 0 0,0 1 18 0 0,0-1 0 0 0,1 1 1 0 0,-1 0-1 0 0,1 0 1 0 0,-1 0-1 0 0,1 0 1 0 0,-1 1-1 0 0,4-2 0 0 0,0 2 1 0 0,0-1 0 0 0,0 1 0 0 0,0 0 0 0 0,0 0-1 0 0,0 0 1 0 0,0 1 0 0 0,7 2 0 0 0,34 13 186 0 0,-34-11-163 0 0,1 0 0 0 0,0-1 0 0 0,0 0 0 0 0,0-1 0 0 0,1-1-1 0 0,19 1 1 0 0,129-4 451 0 0,119 1 96 0 0,-117 12-476 0 0,4 1-1 0 0,-56-10-33 0 0,208 3 323 0 0,-235-6-336 0 0,184 4 336 0 0,-173-2-384 0 0,-58-2-4 0 0,1 1 0 0 0,0 3 0 0 0,70 14 0 0 0,-105-17-321 0 0,-1 0 0 0 0,0 1 0 0 0,1-1 0 0 0,-1 1 0 0 0,0 0-1 0 0,0 1 1 0 0,7 4 0 0 0,-3 3-2234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34:15.914"/>
    </inkml:context>
    <inkml:brush xml:id="br0">
      <inkml:brushProperty name="width" value="0.1" units="cm"/>
      <inkml:brushProperty name="height" value="0.1" units="cm"/>
      <inkml:brushProperty name="color" value="#E71224"/>
    </inkml:brush>
  </inkml:definitions>
  <inkml:trace contextRef="#ctx0" brushRef="#br0">1366 108 2759 0 0,'-6'-4'61'0'0,"1"1"0"0"0,-1-1 0 0 0,1 1 0 0 0,-1 1 0 0 0,0-1-1 0 0,0 1 1 0 0,0 0 0 0 0,0 1 0 0 0,-1-1 0 0 0,-8 0 0 0 0,-10 0 246 0 0,-33 2 0 0 0,33 0-187 0 0,-75-1 1413 0 0,-182-26 0 0 0,-73-16-133 0 0,266 38-1393 0 0,0 4-1 0 0,-89 11 1 0 0,133-6-195 0 0,-1 0-18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28:54.800"/>
    </inkml:context>
    <inkml:brush xml:id="br0">
      <inkml:brushProperty name="width" value="0.1" units="cm"/>
      <inkml:brushProperty name="height" value="0.1" units="cm"/>
      <inkml:brushProperty name="color" value="#F4F91B"/>
    </inkml:brush>
  </inkml:definitions>
  <inkml:trace contextRef="#ctx0" brushRef="#br0">703 54 1295 0 0,'-104'-11'205'0'0,"7"2"14"0"0,35-2-23 0 0,28 4 23 0 0,0 2 0 0 0,-43-2 1 0 0,-5 14 359 0 0,27-1-188 0 0,37-5-258 0 0,0 0 0 0 0,1 1-1 0 0,-1 1 1 0 0,1 1-1 0 0,-1 1 1 0 0,-18 7-1 0 0,35-12-121 0 0,0 0-1 0 0,0 1 1 0 0,0-1-1 0 0,0 1 0 0 0,1-1 1 0 0,-1 0-1 0 0,0 1 1 0 0,0-1-1 0 0,1 1 0 0 0,-1 0 1 0 0,0-1-1 0 0,1 1 1 0 0,-1 0-1 0 0,1-1 0 0 0,-1 1 1 0 0,1 0-1 0 0,-1 0 1 0 0,1-1-1 0 0,-1 1 0 0 0,1 0 1 0 0,0 0-1 0 0,-1 0 1 0 0,1 0-1 0 0,0-1 0 0 0,0 1 1 0 0,0 0-1 0 0,-1 0 1 0 0,1 0-1 0 0,0 0 0 0 0,0 0 1 0 0,0 0-1 0 0,1 1 1 0 0,-1-1 19 0 0,1 0 1 0 0,0 0-1 0 0,-1 0 1 0 0,1 0-1 0 0,0 0 1 0 0,-1 0-1 0 0,1 0 1 0 0,0-1-1 0 0,0 1 1 0 0,0 0-1 0 0,0-1 0 0 0,0 1 1 0 0,0-1-1 0 0,0 1 1 0 0,0-1-1 0 0,0 1 1 0 0,0-1-1 0 0,0 1 1 0 0,0-1-1 0 0,0 0 1 0 0,0 0-1 0 0,0 1 1 0 0,0-1-1 0 0,0 0 1 0 0,2 0-1 0 0,12-1 153 0 0,0-1 0 0 0,0 0 0 0 0,23-7-1 0 0,-19 4-105 0 0,26-2-1 0 0,233-7 223 0 0,72-7-23 0 0,-78 4-127 0 0,-208 15-146 0 0,151 11 90 0 0,-81 0-61 0 0,398 45 32 0 0,-462-46-4 0 0,130-2 0 0 0,-14-1 12 0 0,102 4 80 0 0,-205-13 29 0 0,-1-5-1 0 0,109-24 1 0 0,-106 19-121 0 0,0 4 0 0 0,100 0 0 0 0,37-3 18 0 0,21 3-78 0 0,-175 11 0 0 0,88 12 0 0 0,199 19 64 0 0,-3-3 0 0 0,-114 1-64 0 0,-164-25 0 0 0,92-5 0 0 0,185-20 128 0 0,-343 20-121 0 0,4-1 32 0 0,0 1 0 0 0,0 0 1 0 0,0 1-1 0 0,18 3 0 0 0,-27-3-45 0 0,1 0-1 0 0,0 0 1 0 0,-1 0-1 0 0,1 1 1 0 0,-1 0-1 0 0,0 0 1 0 0,1 0-1 0 0,-1 0 1 0 0,0 0-1 0 0,0 1 1 0 0,0-1 0 0 0,-1 1-1 0 0,1 0 1 0 0,0-1-1 0 0,-1 1 1 0 0,0 1-1 0 0,0-1 1 0 0,3 4-1 0 0,2 8-169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29:10.640"/>
    </inkml:context>
    <inkml:brush xml:id="br0">
      <inkml:brushProperty name="width" value="0.1" units="cm"/>
      <inkml:brushProperty name="height" value="0.1" units="cm"/>
      <inkml:brushProperty name="color" value="#F4F91B"/>
    </inkml:brush>
  </inkml:definitions>
  <inkml:trace contextRef="#ctx0" brushRef="#br0">2622 36 2071 0 0,'-2'0'80'0'0,"1"-1"-1"0"0,-1 1 1 0 0,1 0-1 0 0,-1-1 1 0 0,1 0-1 0 0,-1 1 1 0 0,1-1-1 0 0,0 0 0 0 0,-1 1 1 0 0,1-1-1 0 0,0 0 1 0 0,0 0-1 0 0,-2-2 1 0 0,-8-5 834 0 0,7 7-717 0 0,0-3 227 0 0,4 3-395 0 0,0 1-1 0 0,-1-1 1 0 0,1 1-1 0 0,0 0 1 0 0,-1-1-1 0 0,1 1 0 0 0,-1-1 1 0 0,1 1-1 0 0,0 0 1 0 0,-1-1-1 0 0,1 1 0 0 0,-1 0 1 0 0,1-1-1 0 0,-1 1 1 0 0,1 0-1 0 0,-1 0 1 0 0,0-1-1 0 0,1 1 0 0 0,-1 0 1 0 0,1 0-1 0 0,-1 0 1 0 0,1 0-1 0 0,-1 0 0 0 0,0 0 1 0 0,0 0-1 0 0,-19 4 332 0 0,18-3-348 0 0,0-1 0 0 0,0 1 0 0 0,0-1 0 0 0,0 1 0 0 0,0-1 0 0 0,0 0 0 0 0,0 0 0 0 0,0 0 0 0 0,-4 0 0 0 0,2-2 60 0 0,0 1-1 0 0,0-1 0 0 0,1 1 0 0 0,-1 0 0 0 0,0 0 0 0 0,0 0 0 0 0,0 1 0 0 0,-1-1 0 0 0,1 1 0 0 0,0 0 0 0 0,0 0 0 0 0,0 0 0 0 0,-7 2 0 0 0,7-1-5 0 0,0-1 1 0 0,-1 1-1 0 0,1-1 0 0 0,0 0 1 0 0,-1-1-1 0 0,1 1 0 0 0,-5-2 1 0 0,4 1-21 0 0,1 1 1 0 0,0-1 0 0 0,-1 1-1 0 0,1 0 1 0 0,0 0 0 0 0,-1 0-1 0 0,-5 1 1 0 0,-12 4 145 0 0,-15 4 53 0 0,-19 10-64 0 0,42-14-158 0 0,-1-1-1 0 0,0-1 0 0 0,0 0 0 0 0,0-1 0 0 0,0 0 1 0 0,-22-2-1 0 0,-39 6 150 0 0,49-2-149 0 0,0-2 0 0 0,-1 0 0 0 0,-32-4-1 0 0,-82-14 191 0 0,105 11-181 0 0,6 2-32 0 0,-1 2 0 0 0,0 1 0 0 0,-56 6 0 0 0,43 1 0 0 0,18-3 0 0 0,-46 2 0 0 0,36-6 66 0 0,0 2 0 0 0,0 2 0 0 0,-62 14 0 0 0,76-14-55 0 0,0 0 0 0 0,-1-1-1 0 0,0-1 1 0 0,0-2 0 0 0,-41-3-1 0 0,-18 0 74 0 0,45 2 2 0 0,-58-7 0 0 0,29-3-22 0 0,-124-4 0 0 0,98 18 0 0 0,62-4-64 0 0,-15-1 0 0 0,-124 20 0 0 0,123-16 0 0 0,9-2 0 0 0,16-1 0 0 0,13 0 0 0 0,1 0 0 0 0,-1 0 0 0 0,1-1 0 0 0,0 0 0 0 0,-16-5 0 0 0,17 4 0 0 0,7 3 3 0 0,-1 0-1 0 0,0 0 1 0 0,1-1-1 0 0,-1 1 1 0 0,0 0-1 0 0,1 0 1 0 0,-1 0-1 0 0,0 0 1 0 0,0 0-1 0 0,1 0 1 0 0,-1 0-1 0 0,0 0 1 0 0,1 0-1 0 0,-1 0 1 0 0,0 0-1 0 0,1 0 1 0 0,-1 1-1 0 0,0-1 1 0 0,1 0-1 0 0,-1 1 1 0 0,0-1-1 0 0,1 0 1 0 0,-1 1-1 0 0,1-1 1 0 0,-1 1-1 0 0,0 0 0 0 0,0 0-23 0 0,0 0-1 0 0,0 1 1 0 0,0-1-1 0 0,1 1 0 0 0,-1-1 1 0 0,0 1-1 0 0,1-1 1 0 0,-1 1-1 0 0,1-1 0 0 0,-1 4 1 0 0,0 2-257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29:13.203"/>
    </inkml:context>
    <inkml:brush xml:id="br0">
      <inkml:brushProperty name="width" value="0.1" units="cm"/>
      <inkml:brushProperty name="height" value="0.1" units="cm"/>
      <inkml:brushProperty name="color" value="#F4F91B"/>
    </inkml:brush>
  </inkml:definitions>
  <inkml:trace contextRef="#ctx0" brushRef="#br0">1707 101 919 0 0,'-3'-3'212'0'0,"1"1"-1"0"0,-1 0 0 0 0,0 0 0 0 0,0 0 0 0 0,0 0 0 0 0,0 0 1 0 0,0 1-1 0 0,-1 0 0 0 0,1-1 0 0 0,0 1 0 0 0,-1 0 0 0 0,1 1 1 0 0,-1-1-1 0 0,-6 0 0 0 0,5 1-112 0 0,-1 0-1 0 0,0 0 1 0 0,0 1 0 0 0,0 0 0 0 0,1 0-1 0 0,-1 0 1 0 0,0 1 0 0 0,-7 3-1 0 0,7-3-51 0 0,0 0-1 0 0,0 0 1 0 0,1-1-1 0 0,-1 0 1 0 0,0 0-1 0 0,0-1 1 0 0,0 1-1 0 0,-6-2 0 0 0,-50-6 777 0 0,40 3-465 0 0,-32-1-90 0 0,27 3-134 0 0,-30-7-1 0 0,41 8-32 0 0,-6-1 108 0 0,15 0-186 0 0,1 1-1 0 0,-1 0 1 0 0,0 0-1 0 0,0 1 1 0 0,1-1-1 0 0,-13 3 1 0 0,-17-2 35 0 0,9-3 35 0 0,16 1-35 0 0,0 1-1 0 0,1 0 1 0 0,-1 1 0 0 0,0 0-1 0 0,-21 3 1 0 0,19 0-35 0 0,-1 0-1 0 0,0-1 1 0 0,0 0 0 0 0,0-2-1 0 0,0 1 1 0 0,-1-2 0 0 0,-27-3-1 0 0,6-2 91 0 0,-42-1 0 0 0,60 6-73 0 0,-37 5 1 0 0,40-2-22 0 0,-1-1 1 0 0,0 0-1 0 0,-22-3 0 0 0,-153-27 349 0 0,106 16-196 0 0,-91-2 0 0 0,162 14-227 0 0,0 2 1 0 0,1-1-1 0 0,-1 2 0 0 0,0 0 0 0 0,1 0 0 0 0,0 1 0 0 0,-1 1 0 0 0,1 0 1 0 0,1 1-1 0 0,-1 1 0 0 0,1 0 0 0 0,-13 8 0 0 0,7-3-3056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29:44.634"/>
    </inkml:context>
    <inkml:brush xml:id="br0">
      <inkml:brushProperty name="width" value="0.1" units="cm"/>
      <inkml:brushProperty name="height" value="0.1" units="cm"/>
      <inkml:brushProperty name="color" value="#F4F91B"/>
    </inkml:brush>
  </inkml:definitions>
  <inkml:trace contextRef="#ctx0" brushRef="#br0">2207 8 2415 0 0,'-2'-8'1960'0'0,"1"10"-1912"0"0,0 0-1 0 0,0-1 0 0 0,-1 1 1 0 0,1-1-1 0 0,0 1 1 0 0,-1-1-1 0 0,0 0 0 0 0,1 0 1 0 0,-1 1-1 0 0,1-1 0 0 0,-1 0 1 0 0,0-1-1 0 0,0 1 0 0 0,-3 1 1 0 0,1 0 200 0 0,0-1 0 0 0,-1 0 1 0 0,1 0-1 0 0,0-1 0 0 0,-8 1 0 0 0,10 0-185 0 0,0-1-1 0 0,-1 1 0 0 0,1-1 1 0 0,0 1-1 0 0,0 0 1 0 0,0 0-1 0 0,0 0 0 0 0,0 0 1 0 0,0 1-1 0 0,-2 1 0 0 0,-15 7 172 0 0,-28 9 1278 0 0,42-18-1355 0 0,0 0 1 0 0,0 0-1 0 0,-1-1 0 0 0,1 0 0 0 0,0 0 0 0 0,0 0 0 0 0,-10-2 0 0 0,9 1 12 0 0,0 1 1 0 0,0-1-1 0 0,1 1 1 0 0,-1 0-1 0 0,0 0 1 0 0,-11 3-1 0 0,-17 1-28 0 0,26-3-54 0 0,1 1-1 0 0,-1-1 0 0 0,0 0 1 0 0,1 0-1 0 0,-11-1 1 0 0,9-1 14 0 0,1 2 0 0 0,-1-1 0 0 0,1 1 0 0 0,-12 3 0 0 0,15-3-80 0 0,-7 3 103 0 0,0-1 1 0 0,0 0-1 0 0,-1-1 1 0 0,-22 1-1 0 0,18-5 206 0 0,13 2-269 0 0,1-1 0 0 0,-1 0 0 0 0,0 1 0 0 0,1 0 0 0 0,-1 0 1 0 0,1 0-1 0 0,-5 1 0 0 0,-2 0-33 0 0,0 0 1 0 0,1 0 0 0 0,-17-2 0 0 0,1 1 112 0 0,-45 5 413 0 0,56-4-473 0 0,0 1-1 0 0,0 0 0 0 0,0 1 1 0 0,-25 8-1 0 0,16-4-34 0 0,19-6-36 0 0,1 0-1 0 0,-1 0 0 0 0,1-1 0 0 0,-1 1 0 0 0,0-1 1 0 0,1 0-1 0 0,-1 0 0 0 0,0 0 0 0 0,1-1 1 0 0,-1 1-1 0 0,1-1 0 0 0,-1 0 0 0 0,1 0 1 0 0,-7-2-1 0 0,-8-5 159 0 0,0 0 1 0 0,0 2 0 0 0,-1 0-1 0 0,-36-6 1 0 0,4 3-95 0 0,27 4-74 0 0,16 3 0 0 0,1 1 0 0 0,-1-1 0 0 0,-9 1 0 0 0,-66-3 0 0 0,18 4 64 0 0,-44 2 64 0 0,75-4-64 0 0,23 2-16 0 0,0-2 0 0 0,-1 1 0 0 0,-12-5 0 0 0,-1-1 5 0 0,21 5-37 0 0,1 1-1 0 0,-1 0 1 0 0,0 0 0 0 0,0 0-1 0 0,0 0 1 0 0,0 0-1 0 0,0 1 1 0 0,1 0 0 0 0,-1 0-1 0 0,0 0 1 0 0,0 0 0 0 0,-5 2-1 0 0,-76 13-15 0 0,62-11 16 0 0,-1 0 0 0 0,1-2 0 0 0,-36-1 0 0 0,9 0 55 0 0,20 0 37 0 0,-35-3 1 0 0,53 2-89 0 0,1 0 0 0 0,0 1 0 0 0,-14 2-1 0 0,-20 0 36 0 0,27-1-29 0 0,0 0 0 0 0,-24 5 0 0 0,38-6-30 0 0,-23 6-877 0 0,-42 16 0 0 0,41-13-4845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29:46.427"/>
    </inkml:context>
    <inkml:brush xml:id="br0">
      <inkml:brushProperty name="width" value="0.1" units="cm"/>
      <inkml:brushProperty name="height" value="0.1" units="cm"/>
      <inkml:brushProperty name="color" value="#F4F91B"/>
    </inkml:brush>
  </inkml:definitions>
  <inkml:trace contextRef="#ctx0" brushRef="#br0">1556 105 1583 0 0,'1'-1'25'0'0,"-1"1"0"0"0,1-1 0 0 0,-1 0 0 0 0,0 0 0 0 0,0 1 0 0 0,1-1 0 0 0,-1 0 0 0 0,0 0 0 0 0,0 0-1 0 0,0 1 1 0 0,0-1 0 0 0,0 0 0 0 0,0 0 0 0 0,0 0 0 0 0,0 0 0 0 0,0 1 0 0 0,0-1 0 0 0,-1 0 0 0 0,1 0-1 0 0,0 0 1 0 0,0 1 0 0 0,-1-1 0 0 0,1 0 0 0 0,-1 1 0 0 0,1-1 0 0 0,0 0 0 0 0,-1 1 0 0 0,1-1 0 0 0,-1 0-1 0 0,0 1 1 0 0,1-1 0 0 0,-1 1 0 0 0,0-1 0 0 0,1 1 0 0 0,-1-1 0 0 0,0 1 0 0 0,1-1 0 0 0,-1 1 0 0 0,-1-1-1 0 0,1 1 33 0 0,0 0 0 0 0,1 0 0 0 0,-1 0 0 0 0,0 0 0 0 0,1 0 0 0 0,-1 0 0 0 0,0 0 0 0 0,1-1 0 0 0,-1 1 0 0 0,1 0 0 0 0,-1-1-1 0 0,0 1 1 0 0,1 0 0 0 0,-1-1 0 0 0,1 1 0 0 0,-1 0 0 0 0,1-1 0 0 0,-1 1 0 0 0,1-1 0 0 0,-1 1 0 0 0,1-1 0 0 0,0 1 0 0 0,-1-1-1 0 0,1 0 1 0 0,0 1 0 0 0,-1-1 0 0 0,1 1 0 0 0,0-1 0 0 0,0 0 0 0 0,-1 1 0 0 0,1-1 0 0 0,0 0 0 0 0,0 1 0 0 0,0-1 0 0 0,0 0-1 0 0,0 1 1 0 0,0-1 0 0 0,0 0 0 0 0,0 0 15 0 0,0 0 0 0 0,0 0-1 0 0,0 0 1 0 0,0 1-1 0 0,0-1 1 0 0,0 0 0 0 0,0 0-1 0 0,-1 0 1 0 0,1 1 0 0 0,0-1-1 0 0,-1 0 1 0 0,1 0 0 0 0,0 1-1 0 0,-1-1 1 0 0,1 0-1 0 0,-1 1 1 0 0,1-1 0 0 0,-1 0-1 0 0,1 1 1 0 0,-1-1 0 0 0,0 1-1 0 0,1-1 1 0 0,-1 1 0 0 0,1-1-1 0 0,-1 1 1 0 0,0 0-1 0 0,0-1 1 0 0,0 0 0 0 0,-44 0 1386 0 0,35-2-783 0 0,1 1 0 0 0,-19-9-1 0 0,15 6-394 0 0,3 1-120 0 0,0 1-1 0 0,0 0 0 0 0,-1 1 0 0 0,1 0 0 0 0,-1 0 1 0 0,0 1-1 0 0,0 0 0 0 0,1 1 0 0 0,-21 3 0 0 0,-117 25 721 0 0,131-25-655 0 0,0 0 0 0 0,0-1 0 0 0,-35-1 0 0 0,17 0-60 0 0,17 0 16 0 0,-29-3 0 0 0,29 2-129 0 0,1 0 1 0 0,-30 4-1 0 0,11 4-33 0 0,28-6-13 0 0,0 0 1 0 0,0-1-1 0 0,0 0 1 0 0,0 0-1 0 0,0-1 1 0 0,-11 0-1 0 0,-6-2 49 0 0,-27 2 0 0 0,29 0-37 0 0,-115 9 446 0 0,51-16-181 0 0,61 5-161 0 0,-43-6 1 0 0,49 4-66 0 0,0 1 1 0 0,0 1 0 0 0,0 1 0 0 0,-26 2-1 0 0,-7 4-66 0 0,24-3-537 0 0,0 1 1 0 0,-37 9-1 0 0,37-4-400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29:47.901"/>
    </inkml:context>
    <inkml:brush xml:id="br0">
      <inkml:brushProperty name="width" value="0.1" units="cm"/>
      <inkml:brushProperty name="height" value="0.1" units="cm"/>
      <inkml:brushProperty name="color" value="#F4F91B"/>
    </inkml:brush>
  </inkml:definitions>
  <inkml:trace contextRef="#ctx0" brushRef="#br0">1269 90 3511 0 0,'0'-1'18'0'0,"1"1"0"0"0,-1 0-1 0 0,0 0 1 0 0,0 0-1 0 0,0 0 1 0 0,1 0-1 0 0,-1 0 1 0 0,0-1 0 0 0,0 1-1 0 0,0 0 1 0 0,0 0-1 0 0,0 0 1 0 0,1-1-1 0 0,-1 1 1 0 0,0 0 0 0 0,0 0-1 0 0,0 0 1 0 0,0-1-1 0 0,0 1 1 0 0,0 0-1 0 0,0 0 1 0 0,0-1 0 0 0,0 1-1 0 0,0 0 1 0 0,0 0-1 0 0,0-1 1 0 0,0 1-1 0 0,0 0 1 0 0,0 0 0 0 0,0-1-1 0 0,0 1 1 0 0,0 0-1 0 0,0 0 1 0 0,0 0-1 0 0,0-1 1 0 0,0 1 0 0 0,0 0-1 0 0,0 0 1 0 0,-1 0-1 0 0,1-1 1 0 0,0 1-1 0 0,0 0 1 0 0,0 0 0 0 0,-14-13 364 0 0,11 10-147 0 0,-1 1 0 0 0,0-1 0 0 0,0 1 0 0 0,-1 0 0 0 0,1 0 0 0 0,-6-1-1 0 0,-13 1 654 0 0,-37 1 0 0 0,-3 0 218 0 0,-175-29 2579 0 0,196 24-3105 0 0,-62-1 1 0 0,48 4-215 0 0,-95 6 197 0 0,97-1-436 0 0,-35 1-73 0 0,37-3-3 0 0,0 2 1 0 0,-73 14-1 0 0,34 4-4500 0 0,68-15-222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30:17.866"/>
    </inkml:context>
    <inkml:brush xml:id="br0">
      <inkml:brushProperty name="width" value="0.1" units="cm"/>
      <inkml:brushProperty name="height" value="0.1" units="cm"/>
      <inkml:brushProperty name="color" value="#F4F91B"/>
    </inkml:brush>
  </inkml:definitions>
  <inkml:trace contextRef="#ctx0" brushRef="#br0">63 217 1495 0 0,'-2'-2'111'0'0,"0"-1"-1"0"0,0 0 0 0 0,1 0 0 0 0,-1 0 0 0 0,0 0 0 0 0,1 0 0 0 0,0 0 0 0 0,0 0 0 0 0,0 0 0 0 0,0-1 0 0 0,0 1 0 0 0,0 0 0 0 0,1-5 0 0 0,-1-8 480 0 0,1-26-1 0 0,1 17 161 0 0,0 6-308 0 0,0-17 161 0 0,-1 35-534 0 0,0-1 0 0 0,0 0 0 0 0,0 1-1 0 0,-1-1 1 0 0,1 0 0 0 0,-1 1-1 0 0,1-1 1 0 0,-1 1 0 0 0,0-1 0 0 0,0 1-1 0 0,1-1 1 0 0,-1 1 0 0 0,0 0-1 0 0,0-1 1 0 0,0 1 0 0 0,-1 0 0 0 0,0-2-1 0 0,-1 2 65 0 0,1 0 0 0 0,-1 1-1 0 0,0-1 1 0 0,0 1 0 0 0,1-1-1 0 0,-1 1 1 0 0,-3 0 0 0 0,-2 2 493 0 0,8-1-588 0 0,0-1 0 0 0,0 1 0 0 0,1-1 0 0 0,-1 1-1 0 0,0-1 1 0 0,1 0 0 0 0,-1 1 0 0 0,0-1 0 0 0,1 1-1 0 0,-1-1 1 0 0,0 0 0 0 0,1 1 0 0 0,-1-1 0 0 0,1 0 0 0 0,-1 0-1 0 0,0 1 1 0 0,1-1 0 0 0,-1 0 0 0 0,1 0 0 0 0,-1 0 0 0 0,2 1-1 0 0,3 1 214 0 0,1-1 0 0 0,0 1 0 0 0,0-1 0 0 0,-1 0 0 0 0,1 0 0 0 0,0-1-1 0 0,0 0 1 0 0,6 0 0 0 0,-2-1 18 0 0,-1 2 0 0 0,17 2-1 0 0,-8 0 88 0 0,0-1-1 0 0,36-1 0 0 0,-38-1-193 0 0,0 0 0 0 0,0 2-1 0 0,0-1 1 0 0,22 6 0 0 0,-13-1-17 0 0,0-2-1 0 0,1 0 1 0 0,50-1-1 0 0,4 0 206 0 0,-34 0-168 0 0,0-2 0 0 0,48-5 1 0 0,-56 3 7 0 0,39 2 1 0 0,24 0-74 0 0,9-10-87 0 0,66-3 122 0 0,193 9 50 0 0,-50 8-138 0 0,-314-5-64 0 0,42-1 16 0 0,1 3 0 0 0,-1 1 0 0 0,53 11 0 0 0,-77-10-16 0 0,1-1 0 0 0,27 0 0 0 0,-18-2 0 0 0,170 11 0 0 0,-189-12 0 0 0,4 1 0 0 0,0 1 0 0 0,0 0 0 0 0,23 6 0 0 0,-7 1 17 0 0,0-2 0 0 0,62 4 0 0 0,70-7 50 0 0,-72 4-13 0 0,-32-1-34 0 0,-26-6 160 0 0,61-7 0 0 0,-66 3 54 0 0,1 1 0 0 0,59 5 0 0 0,169 10-1088 0 0,-212-11 854 0 0,94 18 0 0 0,-106-14 0 0 0,137 16 2136 0 0,-144-19-3088 0 0,39 1 0 0 0,18-10 1223 0 0,-81 6-219 0 0,1 1 0 0 0,-1-2 0 0 0,1 1 0 0 0,-1-1 1 0 0,0 1-1 0 0,1-1 0 0 0,-1-1 0 0 0,0 1 0 0 0,8-4 0 0 0,-2 0 122 0 0,-8 4-113 0 0,0-1 1 0 0,0 1 0 0 0,0-1 0 0 0,0 0-1 0 0,-1 1 1 0 0,6-5 0 0 0,-6 4-29 0 0,0 1 1 0 0,1 0 0 0 0,-1-1-1 0 0,1 1 1 0 0,-1 0 0 0 0,1 1 0 0 0,4-2-1 0 0,9-3 44 0 0,6 2-77 0 0,-21 3 0 0 0,-1 0 0 0 0,0 0 0 0 0,1-1 0 0 0,-1 1 0 0 0,0 0 0 0 0,1 0 0 0 0,-1 0 0 0 0,0 0 0 0 0,1 0 0 0 0,-1-1 0 0 0,0 1 0 0 0,1 0 0 0 0,-1 0 0 0 0,0 0 0 0 0,1 0 0 0 0,-1 0 0 0 0,1 0 0 0 0,-1 0 0 0 0,0 0 0 0 0,1 1 0 0 0,-1-1 0 0 0,0 0 0 0 0,1 0 0 0 0,-1 0 0 0 0,0 0 0 0 0,1 0 0 0 0,-1 0 0 0 0,0 1 0 0 0,1-1 0 0 0,-1 0 0 0 0,0 0 0 0 0,0 1 0 0 0,1-1 0 0 0,-1 0 0 0 0,0 0 0 0 0,0 1 0 0 0,1-1 0 0 0,-1 0 0 0 0,0 1 0 0 0,0-1 0 0 0,0 0 0 0 0,1 1 0 0 0,-1-1 0 0 0,0 0 0 0 0,0 1 0 0 0,0-1 0 0 0,0 0 0 0 0,0 1 0 0 0,0-1 0 0 0,0 0 0 0 0,0 1 0 0 0,0-1 0 0 0,0 1 0 0 0,0-1 0 0 0,0 0 0 0 0,0 1 0 0 0,0-1 0 0 0,0 1 0 0 0,0 0 0 0 0,1 0 0 0 0,-1 1 0 0 0,-1-1 0 0 0,2 1 0 0 0,-1 0 0 0 0,1 6 0 0 0,-1-6 0 0 0,0-1 0 0 0,0 0 0 0 0,0 0 0 0 0,0 0 0 0 0,0 1 0 0 0,-1-1 0 0 0,1 0 0 0 0,0 0 0 0 0,0 0 0 0 0,-1 1 0 0 0,1-1 0 0 0,-1 0 0 0 0,0 1 0 0 0,-30 57-896 0 0,10-20-4292 0 0,2-7-608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30:51.972"/>
    </inkml:context>
    <inkml:brush xml:id="br0">
      <inkml:brushProperty name="width" value="0.1" units="cm"/>
      <inkml:brushProperty name="height" value="0.1" units="cm"/>
      <inkml:brushProperty name="color" value="#66CC00"/>
    </inkml:brush>
  </inkml:definitions>
  <inkml:trace contextRef="#ctx0" brushRef="#br0">927 43 2959 0 0,'-26'-13'1304'0'0,"18"11"-1144"0"0,-1 0 0 0 0,0 0-1 0 0,0 2 1 0 0,0-1-1 0 0,0 1 1 0 0,-11 1-1 0 0,-27-1 452 0 0,24-3-389 0 0,-71-3 1404 0 0,1-1-1065 0 0,72 3-317 0 0,0 2 0 0 0,0 1 0 0 0,-1 1-1 0 0,-41 4 1 0 0,-39 21 460 0 0,34-7-332 0 0,-58 3 397 0 0,17-3-1546 0 0,91-16-255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30:53.670"/>
    </inkml:context>
    <inkml:brush xml:id="br0">
      <inkml:brushProperty name="width" value="0.1" units="cm"/>
      <inkml:brushProperty name="height" value="0.1" units="cm"/>
      <inkml:brushProperty name="color" value="#66CC00"/>
    </inkml:brush>
  </inkml:definitions>
  <inkml:trace contextRef="#ctx0" brushRef="#br0">2648 17 1375 0 0,'-1'-1'66'0'0,"0"0"-8"0"0,-37-12 2365 0 0,33 12-2267 0 0,0 1 1 0 0,0-1-1 0 0,0 1 0 0 0,0 1 0 0 0,-1-1 1 0 0,1 1-1 0 0,0-1 0 0 0,0 1 0 0 0,0 1 1 0 0,0-1-1 0 0,-5 3 0 0 0,2-2-45 0 0,0 1 0 0 0,1-1 0 0 0,-1-1 0 0 0,-11 1-1 0 0,5-1 108 0 0,0 1 0 0 0,0 0-1 0 0,0 1 1 0 0,1 0-1 0 0,-20 8 1 0 0,-3 1-102 0 0,26-10-107 0 0,-1 0 1 0 0,1-1-1 0 0,-14 1 1 0 0,-20 2 410 0 0,0 4 45 0 0,1-1 0 0 0,-62 0 0 0 0,88-8-301 0 0,-1-1 0 0 0,-27-6 0 0 0,-14-2 221 0 0,-74-8 7 0 0,94 12-282 0 0,-8 1 21 0 0,-1 3-1 0 0,-74 4 1 0 0,16 2 10 0 0,31-3-2 0 0,-71-2 149 0 0,101-1-188 0 0,-47 5 0 0 0,8-1-44 0 0,-64-9 338 0 0,20 5-330 0 0,100-1-66 0 0,17 2 6 0 0,0 0 1 0 0,-16 0-1 0 0,-104 3 177 0 0,88 1-79 0 0,-51-3-1 0 0,43-1 71 0 0,35 2-52 0 0,0-2 1 0 0,-27-2-1 0 0,28 0-76 0 0,0 1 0 0 0,-1 1 0 0 0,1 1 0 0 0,-1 0 0 0 0,1 1-1 0 0,-1 1 1 0 0,1 0 0 0 0,-16 5 0 0 0,12-2-2054 0 0,-26 12 0 0 0,24-7-2285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34:16.398"/>
    </inkml:context>
    <inkml:brush xml:id="br0">
      <inkml:brushProperty name="width" value="0.1" units="cm"/>
      <inkml:brushProperty name="height" value="0.1" units="cm"/>
      <inkml:brushProperty name="color" value="#E71224"/>
    </inkml:brush>
  </inkml:definitions>
  <inkml:trace contextRef="#ctx0" brushRef="#br0">1137 43 1839 0 0,'-47'-5'1993'0'0,"-65"0"0"0"0,34 2-1388 0 0,-205 3 906 0 0,130 2-1026 0 0,-75-11-180 0 0,161 1-245 0 0,-70-3-612 0 0,122 11-1465 0 0,-2-4-662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5:31.788"/>
    </inkml:context>
    <inkml:brush xml:id="br0">
      <inkml:brushProperty name="width" value="0.1" units="cm"/>
      <inkml:brushProperty name="height" value="0.1" units="cm"/>
      <inkml:brushProperty name="color" value="#F4F91B"/>
    </inkml:brush>
  </inkml:definitions>
  <inkml:trace contextRef="#ctx0" brushRef="#br0">62 52 10967 0 0,'-13'-11'976'0'0,"0"-2"-784"0"0,2 0-192 0 0,0 2 0 0 0,5 7-88 0 0,0 4-56 0 0,5 6-16 0 0,1-1 0 0 0,1 3-368 0 0,1 1-80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33:02.468"/>
    </inkml:context>
    <inkml:brush xml:id="br0">
      <inkml:brushProperty name="width" value="0.1" units="cm"/>
      <inkml:brushProperty name="height" value="0.1" units="cm"/>
      <inkml:brushProperty name="color" value="#66CC00"/>
    </inkml:brush>
  </inkml:definitions>
  <inkml:trace contextRef="#ctx0" brushRef="#br0">1 17 455 0 0,'3'-2'0'0'0,"1"-2"0"0"0,2 0 0 0 0,-1 1 0 0 0,1 1 0 0 0,-3 0 0 0 0,1 4 120 0 0,-2-2-24 0 0,0 0 0 0 0,3 0 0 0 0,5 0-96 0 0,1 0 0 0 0,4 4 0 0 0,1-3 0 0 0,3 3 0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33:21.131"/>
    </inkml:context>
    <inkml:brush xml:id="br0">
      <inkml:brushProperty name="width" value="0.1" units="cm"/>
      <inkml:brushProperty name="height" value="0.1" units="cm"/>
      <inkml:brushProperty name="color" value="#66CC00"/>
    </inkml:brush>
  </inkml:definitions>
  <inkml:trace contextRef="#ctx0" brushRef="#br0">86 148 919 0 0,'-33'6'1014'0'0,"28"-6"-746"0"0,1 1 1 0 0,-1-1 0 0 0,1 1 0 0 0,-1 0-1 0 0,1 0 1 0 0,-1 1 0 0 0,1-1 0 0 0,-8 5-1 0 0,12-6-216 0 0,0 0 0 0 0,-1 0 0 0 0,1 0 0 0 0,0 0 0 0 0,0 0 0 0 0,-1 0 0 0 0,1 1 0 0 0,0-1 0 0 0,0 0 0 0 0,0 0 0 0 0,-1 0-1 0 0,1 0 1 0 0,0 1 0 0 0,0-1 0 0 0,0 0 0 0 0,0 0 0 0 0,0 0 0 0 0,-1 1 0 0 0,1-1 0 0 0,0 0 0 0 0,0 0 0 0 0,0 1 0 0 0,0-1-1 0 0,0 0 1 0 0,0 0 0 0 0,0 1 0 0 0,0-1 0 0 0,0 0 0 0 0,0 0 0 0 0,0 1 0 0 0,0-1 0 0 0,0 0 0 0 0,0 0 0 0 0,0 1 0 0 0,0-1 0 0 0,0 0-1 0 0,0 0 1 0 0,0 1 0 0 0,0-1 0 0 0,0 0 0 0 0,1 0 0 0 0,-1 1 0 0 0,0-1 0 0 0,0 0 0 0 0,0 0 0 0 0,1 1 0 0 0,15 5 724 0 0,-9-4-696 0 0,0-1 0 0 0,1 0-1 0 0,11-1 1 0 0,113-6 341 0 0,-38 3-244 0 0,-71 3-152 0 0,-1 0 1 0 0,1 1 0 0 0,-1 2-1 0 0,1 0 1 0 0,-1 1 0 0 0,0 1-1 0 0,40 16 1 0 0,-28-9 3 0 0,0-2 1 0 0,0-2-1 0 0,46 6 0 0 0,-54-11 15 0 0,1-1 0 0 0,-1-1-1 0 0,47-5 1 0 0,79-19 344 0 0,-76 9-143 0 0,-60 12-221 0 0,41-8 109 0 0,104-3 1 0 0,-16 17-39 0 0,66-1 199 0 0,-92-13-100 0 0,27-1-116 0 0,-26 9-1 0 0,154-9 49 0 0,-44-16 73 0 0,-121 12-106 0 0,128-2-1 0 0,-119 16-60 0 0,135-20 0 0 0,162-25 192 0 0,-114 14 0 0 0,-213 24-147 0 0,0 4 1 0 0,0 4-1 0 0,121 14 0 0 0,-10 2-13 0 0,-79-4 0 0 0,203 34 118 0 0,-282-39-161 0 0,0-2 0 0 0,1-2 1 0 0,-1-2-1 0 0,1-1 0 0 0,64-10 1 0 0,-9-6 18 0 0,16-3 73 0 0,124-4 0 0 0,-62 24-32 0 0,-53 2-34 0 0,-85-3-47 0 0,148 6 0 0 0,31 26 28 0 0,38 4 8 0 0,-71-23-36 0 0,-161-11 0 0 0,32 8 0 0 0,11 0 0 0 0,-51-9 4 0 0,241 15 76 0 0,-201-16-62 0 0,0-2 1 0 0,93-16-1 0 0,-139 16-16 0 0,45-9 15 0 0,0 3 0 0 0,74-3 0 0 0,19 11-17 0 0,125-9 0 0 0,-233 4 0 0 0,-26 4 0 0 0,-1-1 0 0 0,23 1 0 0 0,-12 1 12 0 0,0-1 0 0 0,41-8 0 0 0,-37 5 2 0 0,41-2 0 0 0,-21 5-16 0 0,-18 0 9 0 0,44 4-1 0 0,-60-2 49 0 0,0 0-1 0 0,0-2 1 0 0,0 1 0 0 0,0-1-1 0 0,23-6 1 0 0,-28 6-11 0 0,-1 0 0 0 0,1 1 0 0 0,-1 0 0 0 0,1 0 0 0 0,-1 0 0 0 0,0 1 0 0 0,9 2 0 0 0,-8-2-23 0 0,0 0 14 0 0,49 6 58 0 0,-36-6-46 0 0,0 1-1 0 0,38 9 1 0 0,-34-5 11 0 0,42 3 0 0 0,-29-7-42 0 0,0-1 0 0 0,0-2 0 0 0,40-6 0 0 0,-36 0-4 0 0,4-1 46 0 0,90-5 0 0 0,-35 13-47 0 0,-100 0-11 0 0,0 0 1 0 0,0 0-1 0 0,1 0 0 0 0,-1 0 1 0 0,0 0-1 0 0,0 0 0 0 0,1 0 0 0 0,-1 0 1 0 0,0 0-1 0 0,0 0 0 0 0,1 0 1 0 0,-1 0-1 0 0,0 0 0 0 0,0 0 1 0 0,1 0-1 0 0,-1 0 0 0 0,0 0 1 0 0,0 1-1 0 0,1-1 0 0 0,-1 0 1 0 0,0 0-1 0 0,0 0 0 0 0,0 0 1 0 0,1 1-1 0 0,-1-1 0 0 0,0 0 0 0 0,0 0 1 0 0,0 0-1 0 0,0 1 0 0 0,1-1 1 0 0,-1 0-1 0 0,0 0 0 0 0,0 1 1 0 0,-3 8-101 0 0,-13 9-1155 0 0,15-17 939 0 0,-10 10-4299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33:33.057"/>
    </inkml:context>
    <inkml:brush xml:id="br0">
      <inkml:brushProperty name="width" value="0.1" units="cm"/>
      <inkml:brushProperty name="height" value="0.1" units="cm"/>
      <inkml:brushProperty name="color" value="#66CC00"/>
    </inkml:brush>
  </inkml:definitions>
  <inkml:trace contextRef="#ctx0" brushRef="#br0">1096 108 455 0 0,'-5'-3'219'0'0,"-1"0"0"0"0,0 0-1 0 0,0 1 1 0 0,0 0-1 0 0,-1 0 1 0 0,1 0-1 0 0,0 1 1 0 0,-12-1-1 0 0,-59-1 599 0 0,35-6-473 0 0,31 6-198 0 0,-1 0 0 0 0,0 1 0 0 0,-20-1 0 0 0,-4 2-114 0 0,20 0 5 0 0,0 1 1 0 0,-21 2-1 0 0,34-2-7 0 0,1 0 0 0 0,-1 0 0 0 0,1 0 0 0 0,-1 0 0 0 0,1-1 0 0 0,-1 1 0 0 0,1-1 0 0 0,-1 0 0 0 0,-2 0 0 0 0,-16-4 261 0 0,16 4-232 0 0,0 0 1 0 0,-1 0-1 0 0,1 0 0 0 0,0-1 0 0 0,0 1 0 0 0,0-1 1 0 0,0-1-1 0 0,0 1 0 0 0,-8-6 0 0 0,7 4 5 0 0,0 1 1 0 0,0 0-1 0 0,-1 0 0 0 0,1 0 0 0 0,-9-2 0 0 0,-16 0 19 0 0,-1 1 0 0 0,-43 1-1 0 0,65 4-82 0 0,-1 0 0 0 0,1 0 0 0 0,-11 4 0 0 0,10-3 0 0 0,1 0 0 0 0,-1 0 0 0 0,-13 0 0 0 0,-173 7 64 0 0,188-9-64 0 0,1-1 0 0 0,0 0 0 0 0,0 0 0 0 0,0-1 0 0 0,0 0 0 0 0,-9-3 0 0 0,14 4 0 0 0,0 0 0 0 0,0 1 0 0 0,0-1 0 0 0,0 1 0 0 0,0 0 0 0 0,0 0 0 0 0,0 0 0 0 0,0 0 0 0 0,-1 0 0 0 0,1 1 0 0 0,0 0 0 0 0,0-1 0 0 0,0 1 0 0 0,0 0 0 0 0,1 0 0 0 0,-1 1 0 0 0,-5 2 0 0 0,4-2 0 0 0,3-2 0 0 0,0 0 0 0 0,1 0 0 0 0,-1 0 0 0 0,1 0 0 0 0,-1 1 0 0 0,1-1 0 0 0,-1 0 0 0 0,1 0 0 0 0,-1 0 0 0 0,1 1 0 0 0,-1-1 0 0 0,1 0 0 0 0,-1 1 0 0 0,1-1 0 0 0,-1 0 0 0 0,1 1 0 0 0,0-1 0 0 0,-1 1 0 0 0,1-1 0 0 0,-1 1 0 0 0,1-1 0 0 0,0 1 0 0 0,0-1 0 0 0,-1 1 0 0 0,1-1 0 0 0,0 1 0 0 0,0-1 0 0 0,0 1 0 0 0,0-1 0 0 0,-1 1 0 0 0,1 0 0 0 0,0-1 0 0 0,0 1 0 0 0,25 5 11 0 0,-19-7-5 0 0,0 1-1 0 0,0 0 1 0 0,0 0-1 0 0,0 0 1 0 0,0 1-1 0 0,0 0 1 0 0,0 0 0 0 0,11 4-1 0 0,-14-5-2 0 0,6 2-3 0 0,0-1 0 0 0,0 0 0 0 0,0-1 0 0 0,17-1 0 0 0,1 0 0 0 0,173-6 0 0 0,-174 6 24 0 0,0 2 0 0 0,51 6 0 0 0,-72-6-24 0 0,2 0 0 0 0,0 1 0 0 0,0 0 0 0 0,12 6 0 0 0,6 1 0 0 0,36 9 0 0 0,-58-17 0 0 0,6 0 0 0 0,1 2 0 0 0,-1-1 0 0 0,0 1 0 0 0,-1 0 0 0 0,16 8 0 0 0,-21-8 0 0 0,-3-3 0 0 0,0 1 0 0 0,0-1 0 0 0,0 0 0 0 0,0 0 0 0 0,0 1 0 0 0,1-1 0 0 0,-1 0 0 0 0,0 0 0 0 0,0 1 0 0 0,0-1 0 0 0,1 0 0 0 0,-1 0 0 0 0,0 1 0 0 0,0-1 0 0 0,1 0 0 0 0,-1 0 0 0 0,0 0 0 0 0,1 0 0 0 0,-1 1 0 0 0,0-1 0 0 0,0 0 0 0 0,1 0 0 0 0,-1 0 0 0 0,0 0 0 0 0,1 0 0 0 0,-1 0 0 0 0,0 0 0 0 0,1 0 0 0 0,-1 0 0 0 0,0 0 0 0 0,1 0 0 0 0,-1 0 0 0 0,1 0 0 0 0,0 0 0 0 0,-3-1 0 0 0,-3-1 0 0 0,-1 0 0 0 0,1 0 0 0 0,-1 1 0 0 0,0-1 0 0 0,0 1 0 0 0,0 0 0 0 0,-7 1 0 0 0,4-1 0 0 0,1 0 0 0 0,0 0 0 0 0,-9-3 0 0 0,-7-1 0 0 0,-1 1 0 0 0,0 1 0 0 0,0 1 0 0 0,-42 2 0 0 0,2 0 14 0 0,19-1 34 0 0,0 3 1 0 0,1 2 0 0 0,-57 12-1 0 0,67-9-266 0 0,-40 12 0 0 0,42-7-1962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33:36.546"/>
    </inkml:context>
    <inkml:brush xml:id="br0">
      <inkml:brushProperty name="width" value="0.1" units="cm"/>
      <inkml:brushProperty name="height" value="0.1" units="cm"/>
      <inkml:brushProperty name="color" value="#66CC00"/>
    </inkml:brush>
  </inkml:definitions>
  <inkml:trace contextRef="#ctx0" brushRef="#br0">1123 1 1207 0 0,'-36'0'106'0'0,"-73"2"452"0"0,87-2-450 0 0,17-1-85 0 0,-1 1 0 0 0,0 0 1 0 0,0 1-1 0 0,-7 1 0 0 0,2 0 26 0 0,0-1-1 0 0,-16 1 1 0 0,-18 2 149 0 0,-37 5 304 0 0,48-5-449 0 0,-1-3 1 0 0,-56-3-1 0 0,10-1-3 0 0,60 5-34 0 0,-1 0 1 0 0,-39 10-1 0 0,-3 0 7 0 0,18-4-23 0 0,29-4 0 0 0,0-1 0 0 0,-28 1 0 0 0,-22 0 54 0 0,46-4-52 0 0,1 0 0 0 0,-1 2 0 0 0,1 0 0 0 0,-30 8 0 0 0,44-8-2 0 0,1-2 0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33:47.871"/>
    </inkml:context>
    <inkml:brush xml:id="br0">
      <inkml:brushProperty name="width" value="0.1" units="cm"/>
      <inkml:brushProperty name="height" value="0.1" units="cm"/>
      <inkml:brushProperty name="color" value="#66CC00"/>
    </inkml:brush>
  </inkml:definitions>
  <inkml:trace contextRef="#ctx0" brushRef="#br0">1 54 1783 0 0,'0'0'7'0'0,"0"-1"-1"0"0,0 1 0 0 0,0 0 0 0 0,0 0 0 0 0,0 0 1 0 0,0-1-1 0 0,0 1 0 0 0,0 0 0 0 0,0 0 0 0 0,0 0 1 0 0,0-1-1 0 0,0 1 0 0 0,0 0 0 0 0,0 0 0 0 0,0 0 1 0 0,0-1-1 0 0,0 1 0 0 0,0 0 0 0 0,0 0 0 0 0,1 0 1 0 0,-1 0-1 0 0,0-1 0 0 0,0 1 0 0 0,0 0 0 0 0,0 0 1 0 0,0 0-1 0 0,1 0 0 0 0,-1 0 0 0 0,0 0 0 0 0,0-1 1 0 0,0 1-1 0 0,0 0 0 0 0,1 0 0 0 0,-1 0 0 0 0,0 0 1 0 0,0 0-1 0 0,0 0 0 0 0,1 0 0 0 0,-1 0 0 0 0,0 0 1 0 0,0 0-1 0 0,0 0 0 0 0,1 0 0 0 0,-1 0 0 0 0,0 0 1 0 0,0 0-1 0 0,0 0 0 0 0,1 0 0 0 0,-1 0 0 0 0,0 0 1 0 0,0 0-1 0 0,0 0 0 0 0,1 1 0 0 0,14 7 414 0 0,-14-7-303 0 0,0 0 0 0 0,0 0 0 0 0,0-1-1 0 0,0 1 1 0 0,1 0 0 0 0,-1-1 0 0 0,0 1 0 0 0,0-1 0 0 0,0 1 0 0 0,3 0-1 0 0,8-4 130 0 0,9-5 10 0 0,-21 8-240 0 0,1 0 0 0 0,-1 0 0 0 0,1-1 0 0 0,-1 1 1 0 0,1 0-1 0 0,-1 0 0 0 0,1 0 0 0 0,0 0 0 0 0,-1 0 1 0 0,1 0-1 0 0,-1 0 0 0 0,1 0 0 0 0,-1 0 0 0 0,1 0 0 0 0,-1 0 1 0 0,1 0-1 0 0,-1 0 0 0 0,1 0 0 0 0,-1 0 0 0 0,1 0 0 0 0,0 1 1 0 0,-1-1-1 0 0,1 0 0 0 0,-1 0 0 0 0,0 1 0 0 0,1-1 0 0 0,-1 0 1 0 0,1 0-1 0 0,-1 1 0 0 0,1-1 0 0 0,-1 1 0 0 0,0-1 1 0 0,1 0-1 0 0,-1 1 0 0 0,0-1 0 0 0,1 1 0 0 0,-1-1 0 0 0,0 1 1 0 0,0-1-1 0 0,1 1 0 0 0,-1 0 0 0 0,0 0-4 0 0,1-1 1 0 0,-1 1-1 0 0,0 0 1 0 0,1-1-1 0 0,-1 1 0 0 0,1 0 1 0 0,-1-1-1 0 0,1 1 0 0 0,0-1 1 0 0,-1 1-1 0 0,1-1 0 0 0,-1 1 1 0 0,1-1-1 0 0,0 1 1 0 0,0-1-1 0 0,-1 0 0 0 0,1 1 1 0 0,0-1-1 0 0,1 0 0 0 0,106-7 600 0 0,-73 7-612 0 0,9-1 0 0 0,75 9 0 0 0,31 9 64 0 0,-72-9-64 0 0,-61-7 0 0 0,1 0 0 0 0,-1-1 0 0 0,1-1 0 0 0,-1 0 0 0 0,25-6 0 0 0,18-2 0 0 0,-39 8 0 0 0,11-2 0 0 0,42-9 0 0 0,-15-1 32 0 0,67-5 0 0 0,-107 17-32 0 0,1 1 0 0 0,28 4 0 0 0,-28-1 0 0 0,0-2 0 0 0,29-1 0 0 0,16 2 0 0 0,-34-4-1 0 0,101-4 14 0 0,107-3 47 0 0,-190 9-60 0 0,101-3 0 0 0,-100-2 4 0 0,243-13 56 0 0,10 32-60 0 0,-174-6 0 0 0,-83-8 0 0 0,74-8 0 0 0,-75 3 0 0 0,76 2 0 0 0,-25 17 0 0 0,-40-4 0 0 0,-31-7 0 0 0,109 14 0 0 0,21-11 0 0 0,-124-11 23 0 0,-26 4-18 0 0,-1 0-1 0 0,0 0 1 0 0,1 1-1 0 0,-1-1 1 0 0,1 1 0 0 0,-1 0-1 0 0,1 0 1 0 0,5 1-1 0 0,-4 1-25 0 0,2 2-86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33:53.736"/>
    </inkml:context>
    <inkml:brush xml:id="br0">
      <inkml:brushProperty name="width" value="0.1" units="cm"/>
      <inkml:brushProperty name="height" value="0.1" units="cm"/>
      <inkml:brushProperty name="color" value="#66CC00"/>
    </inkml:brush>
  </inkml:definitions>
  <inkml:trace contextRef="#ctx0" brushRef="#br0">58 2 1639 0 0,'-7'0'64'0'0,"-1"-1"32"0"0,1 1-96 0 0,1 0 0 0 0,1 0 0 0 0,3 0 0 0 0,0 1 0 0 0,0-1 0 0 0,-2 0 0 0 0,-1 4 0 0 0,-4-2-96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34:03.276"/>
    </inkml:context>
    <inkml:brush xml:id="br0">
      <inkml:brushProperty name="width" value="0.1" units="cm"/>
      <inkml:brushProperty name="height" value="0.1" units="cm"/>
      <inkml:brushProperty name="color" value="#66CC00"/>
    </inkml:brush>
  </inkml:definitions>
  <inkml:trace contextRef="#ctx0" brushRef="#br0">1 22 919 0 0,'7'3'1876'0'0,"13"-4"-326"0"0,-17 0-1448 0 0,0 1 0 0 0,1-1 0 0 0,-1 1 0 0 0,0 0-1 0 0,0 0 1 0 0,0 0 0 0 0,0 1 0 0 0,1-1 0 0 0,-1 1 0 0 0,0 0 0 0 0,3 1-1 0 0,1 0 3 0 0,-1 0-1 0 0,1 0 0 0 0,0 0 0 0 0,0-1 0 0 0,0 0 0 0 0,0 0 1 0 0,8-1-1 0 0,21 2 565 0 0,11 5 276 0 0,63 1 1 0 0,-69-6-632 0 0,61 11-1 0 0,-45-4-56 0 0,-3-4 102 0 0,0-2-1 0 0,93-7 0 0 0,10-7 278 0 0,-51 5-379 0 0,116 17 128 0 0,78-2-75 0 0,-151-10-277 0 0,210 6 374 0 0,-284-2-327 0 0,91-9 0 0 0,-94 2 19 0 0,60 6-28 0 0,-82 1-63 0 0,54-5 1 0 0,-67 1 19 0 0,52 4-1 0 0,-53 0 1 0 0,55-4 0 0 0,31-1 111 0 0,116-16 86 0 0,2 20 0 0 0,-133 8-199 0 0,88 4 14 0 0,-115-16-40 0 0,50 2 56 0 0,-74 2-28 0 0,127 12 84 0 0,-93-3 53 0 0,115-3 0 0 0,-96-9-101 0 0,134 4 120 0 0,82 30-109 0 0,-143-31 23 0 0,-95-4-66 0 0,150-9 161 0 0,30 4-64 0 0,-227 5-95 0 0,58-10-1 0 0,-45 4-22 0 0,10 3 32 0 0,1 3 0 0 0,86 8 0 0 0,-65-1-51 0 0,-68-5 11 0 0,259 3 124 0 0,-217-3-104 0 0,-36 1-8 0 0,-1-2 0 0 0,24-2 0 0 0,125-10 93 0 0,-111 11-86 0 0,24 0-18 0 0,45-2 58 0 0,202-42-61 0 0,-296 43 19 0 0,-1 2 1 0 0,1 1-1 0 0,-1 2 0 0 0,67 13 0 0 0,-76-10-19 0 0,-3-1 0 0 0,32 4 0 0 0,-2-3 0 0 0,18 0 0 0 0,270-16 0 0 0,34-2 0 0 0,-233-12 0 0 0,-97 15 0 0 0,65-6 0 0 0,-69 13 0 0 0,73 6 0 0 0,4 3 0 0 0,-46-13 0 0 0,-43 8 0 0 0,-3-1 0 0 0,0 0 0 0 0,36-6 0 0 0,-31 2 9 0 0,36-1 1 0 0,-36 4 7 0 0,37-6 1 0 0,-53 6-16 0 0,0 0 0 0 0,-1 0 0 0 0,1 2 0 0 0,18 2 0 0 0,37-4-2 0 0,-41 5 0 0 0,40 11 0 0 0,-38-8 0 0 0,49 6 0 0 0,-25-12 0 0 0,-34-1 0 0 0,38 5 0 0 0,27 6 0 0 0,-81-11 2 0 0,0 0 1 0 0,-1 0-1 0 0,1 0 0 0 0,0 0 0 0 0,0-1 0 0 0,-1 1 0 0 0,1-1 0 0 0,-1 0 0 0 0,1 0 1 0 0,-1-1-1 0 0,6-1 0 0 0,34-24 33 0 0,-30 18-32 0 0,-4 5 80 0 0,-5 6-96 0 0,-6 15-229 0 0,0-3-4 0 0,0 4-1018 0 0,-2 6-3950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34:12.933"/>
    </inkml:context>
    <inkml:brush xml:id="br0">
      <inkml:brushProperty name="width" value="0.1" units="cm"/>
      <inkml:brushProperty name="height" value="0.1" units="cm"/>
      <inkml:brushProperty name="color" value="#66CC00"/>
    </inkml:brush>
  </inkml:definitions>
  <inkml:trace contextRef="#ctx0" brushRef="#br0">1 75 2879 0 0,'0'-1'27'0'0,"1"1"-1"0"0,0 0 0 0 0,0-1 0 0 0,-1 1 1 0 0,1 0-1 0 0,0 0 0 0 0,0 0 0 0 0,0 0 1 0 0,0-1-1 0 0,-1 1 0 0 0,1 0 0 0 0,0 1 1 0 0,0-1-1 0 0,0 0 0 0 0,0 0 0 0 0,-1 0 1 0 0,1 0-1 0 0,0 1 0 0 0,0-1 0 0 0,0 1 1 0 0,23 8 467 0 0,-15-5-452 0 0,9 4 99 0 0,23 13 0 0 0,-31-14-57 0 0,1-1 1 0 0,0-1-1 0 0,0 0 0 0 0,0 0 1 0 0,1-2-1 0 0,18 5 0 0 0,15 0 299 0 0,-20-3-200 0 0,-1-1-1 0 0,33 0 1 0 0,-24-3-96 0 0,-3-1 58 0 0,35-3-1 0 0,78-8 493 0 0,-74 7-464 0 0,71-13 1 0 0,67-6 93 0 0,-115 15-198 0 0,141-1 272 0 0,-141 8-125 0 0,98-13 0 0 0,-116 4-216 0 0,0 4 0 0 0,1 3 0 0 0,86 7 0 0 0,-110 1 4 0 0,0-3-1 0 0,83-5 1 0 0,20-17 113 0 0,17 1-53 0 0,206 13 133 0 0,-345 6-194 0 0,241-16-3 0 0,-214 11 0 0 0,-17 1 15 0 0,52-2 34 0 0,43 10-49 0 0,-89-1 0 0 0,164-1 0 0 0,212 5 0 0 0,-385-5 0 0 0,7-1 4 0 0,40 3 126 0 0,38 7-37 0 0,32 4 16 0 0,-135-13-98 0 0,31 0-1 0 0,14 1 23 0 0,-60-3-32 0 0,0 1 0 0 0,0 0-1 0 0,0 0 1 0 0,0 0 0 0 0,0 1 0 0 0,0 0 0 0 0,0 0 0 0 0,0 1 0 0 0,7 4 0 0 0,-8-2-120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34:48.953"/>
    </inkml:context>
    <inkml:brush xml:id="br0">
      <inkml:brushProperty name="width" value="0.1" units="cm"/>
      <inkml:brushProperty name="height" value="0.1" units="cm"/>
      <inkml:brushProperty name="color" value="#66CC00"/>
    </inkml:brush>
  </inkml:definitions>
  <inkml:trace contextRef="#ctx0" brushRef="#br0">482 19 919 0 0,'-5'-3'158'0'0,"0"1"0"0"0,0 0-1 0 0,-1 1 1 0 0,1-1 0 0 0,-1 1-1 0 0,1 0 1 0 0,-1 0 0 0 0,0 0-1 0 0,1 1 1 0 0,-1 0-1 0 0,-6 1 1 0 0,-11-1-190 0 0,5-1 199 0 0,1 2 0 0 0,0 0 0 0 0,-30 6 0 0 0,24-1 646 0 0,19-4-686 0 0,0 0 1 0 0,0-1-1 0 0,-1 0 1 0 0,1 0-1 0 0,0 0 0 0 0,0 0 1 0 0,0-1-1 0 0,-1 0 1 0 0,1 0-1 0 0,0 0 0 0 0,-9-1 1 0 0,10-1 376 0 0,-1 1 328 0 0,7 8-602 0 0,1-5-180 0 0,0 1 0 0 0,0 0-1 0 0,-1-1 1 0 0,1 0 0 0 0,1 0-1 0 0,-1 0 1 0 0,0 0 0 0 0,0-1-1 0 0,1 1 1 0 0,-1-1 0 0 0,9 1-1 0 0,56 6 342 0 0,63 4 9 0 0,188-21 211 0 0,-262 3-429 0 0,81-3 609 0 0,-7 12-562 0 0,71-2 103 0 0,-80-3-193 0 0,-100 2-51 0 0,30 4 0 0 0,-44-3-83 0 0,24 7 79 0 0,-28-6-68 0 0,-1 0-1 0 0,1-1 1 0 0,0 1-1 0 0,0-1 0 0 0,0-1 1 0 0,5 1-1 0 0,-8-3 42 0 0,-6-3-26 0 0,-5-2 89 0 0,6 5-93 0 0,-6-1 10 0 0,1-1 1 0 0,-1 1-1 0 0,1 1 0 0 0,-1 0 1 0 0,-10-1-1 0 0,-32-6 54 0 0,36 6-65 0 0,1 0 1 0 0,-26-1 0 0 0,-155-8 95 0 0,120 5-114 0 0,-84 3 0 0 0,111 8-8 0 0,-51 11 0 0 0,53-7 0 0 0,-59 4 0 0 0,17-8 2 0 0,-127-1 50 0 0,168-6 11 0 0,15 2 102 0 0,0-1 0 0 0,-1-1 0 0 0,-60-16-1 0 0,91 18-159 0 0,-8-2 19 0 0,0 0 1 0 0,0 0-1 0 0,0 1 1 0 0,-1 0-1 0 0,1 1 1 0 0,-21-1-1 0 0,29 3-54 0 0,0 0 0 0 0,1-1-1 0 0,-1 1 1 0 0,0 0 0 0 0,1 0-1 0 0,-1-1 1 0 0,1 1 0 0 0,-1 1-1 0 0,1-1 1 0 0,0 0 0 0 0,-1 0-1 0 0,1 0 1 0 0,-2 3 0 0 0,-1 0-202 0 0,-5 4-488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34:16.833"/>
    </inkml:context>
    <inkml:brush xml:id="br0">
      <inkml:brushProperty name="width" value="0.1" units="cm"/>
      <inkml:brushProperty name="height" value="0.1" units="cm"/>
      <inkml:brushProperty name="color" value="#E71224"/>
    </inkml:brush>
  </inkml:definitions>
  <inkml:trace contextRef="#ctx0" brushRef="#br0">994 22 1839 0 0,'-3'0'245'0'0,"0"-1"-1"0"0,0 1 0 0 0,0 0 0 0 0,0 0 0 0 0,0 1 1 0 0,0-1-1 0 0,0 0 0 0 0,-5 3 0 0 0,-12-1 68 0 0,-28-1 777 0 0,-94-12-1 0 0,24 0-179 0 0,-34 5-416 0 0,-175 18 0 0 0,211 2-805 0 0,77-10 106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34:55.746"/>
    </inkml:context>
    <inkml:brush xml:id="br0">
      <inkml:brushProperty name="width" value="0.1" units="cm"/>
      <inkml:brushProperty name="height" value="0.1" units="cm"/>
      <inkml:brushProperty name="color" value="#66CC00"/>
    </inkml:brush>
  </inkml:definitions>
  <inkml:trace contextRef="#ctx0" brushRef="#br0">801 78 2183 0 0,'-68'10'1224'0'0,"65"-10"-1132"0"0,-1-1 0 0 0,1 0 0 0 0,0 0 0 0 0,0 0 0 0 0,0 0 0 0 0,0 0 0 0 0,0-1 0 0 0,0 0 0 0 0,0 1 0 0 0,-4-4-1 0 0,-18-9 306 0 0,16 11-335 0 0,1 0-1 0 0,-1 1 0 0 0,0 0 1 0 0,1 0-1 0 0,-1 1 0 0 0,0 0 1 0 0,0 1-1 0 0,0 0 0 0 0,0 0 1 0 0,0 1-1 0 0,1 0 0 0 0,-1 0 1 0 0,0 1-1 0 0,1 1 0 0 0,-10 3 1 0 0,2 0 41 0 0,-31 8 0 0 0,16-6 32 0 0,24-6-125 0 0,0 0-1 0 0,0-1 1 0 0,0 0 0 0 0,0 0-1 0 0,0 0 1 0 0,0-1 0 0 0,-12-1-1 0 0,19 1-4 0 0,0 0 0 0 0,0 0 0 0 0,0 0 0 0 0,1 0 0 0 0,-1-1 0 0 0,0 1 0 0 0,0 0 0 0 0,0 0 0 0 0,1 0 0 0 0,-1 0 0 0 0,0 0 0 0 0,0 0 0 0 0,0-1 0 0 0,0 1 0 0 0,1 0-1 0 0,-1 0 1 0 0,0 0 0 0 0,0 0 0 0 0,0-1 0 0 0,0 1 0 0 0,0 0 0 0 0,0 0 0 0 0,1 0 0 0 0,-1-1 0 0 0,0 1 0 0 0,0 0 0 0 0,0 0 0 0 0,0 0 0 0 0,0-1 0 0 0,0 1 0 0 0,0 0 0 0 0,0 0-1 0 0,0-1 1 0 0,0 1 0 0 0,0 0 0 0 0,0 0 0 0 0,0 0 0 0 0,0-1 0 0 0,0 1 0 0 0,0 0 0 0 0,0 0 0 0 0,-1 0 0 0 0,1-1 0 0 0,0 1 0 0 0,0 0 0 0 0,0 0 0 0 0,0 0 0 0 0,0-1 0 0 0,0 1-1 0 0,-1 0 1 0 0,1 0 0 0 0,0 0 0 0 0,0 0 0 0 0,0 0 0 0 0,0-1 0 0 0,-1 1 0 0 0,1 0 0 0 0,0 0 0 0 0,0 0 0 0 0,0 0 0 0 0,-1 0 0 0 0,1 0 0 0 0,0 0 0 0 0,0 0 0 0 0,-1 0 0 0 0,1 0-1 0 0,0 0 1 0 0,0 0 0 0 0,-1 0 0 0 0,17-8 257 0 0,-1 4-157 0 0,0 2-1 0 0,0 0 1 0 0,25 0 0 0 0,14-1-16 0 0,33-10 66 0 0,-42 5 12 0 0,0 2 1 0 0,77 1 0 0 0,-47 8 19 0 0,0-2 1 0 0,95-13-1 0 0,-132 4-47 0 0,-31 6-94 0 0,1 0 0 0 0,-1 0 0 0 0,0 1-1 0 0,1 0 1 0 0,-1 0 0 0 0,1 1-1 0 0,-1 0 1 0 0,1 0 0 0 0,12 3 0 0 0,-5-3 13 0 0,-14 0-54 0 0,0 0-1 0 0,1 0 1 0 0,-1-1 0 0 0,0 1 0 0 0,0 0-1 0 0,0 1 1 0 0,1-1 0 0 0,-1 0 0 0 0,0 0-1 0 0,0 0 1 0 0,0 1 0 0 0,1-1 0 0 0,-1 0-1 0 0,0 1 1 0 0,0-1 0 0 0,0 1 0 0 0,0 0-1 0 0,1 0 1 0 0,-3-1 15 0 0,-1 0 0 0 0,0-1 0 0 0,0 1 0 0 0,1 1 0 0 0,-1-1 0 0 0,0 0 0 0 0,0 0 0 0 0,1 0 0 0 0,-1 1 0 0 0,0-1 0 0 0,1 1 0 0 0,-1 0 0 0 0,1-1 0 0 0,-1 1 0 0 0,-2 1 0 0 0,-15 5 55 0 0,-15-3-64 0 0,-28 2 42 0 0,50-6-24 0 0,-70 0 258 0 0,-84-11-1 0 0,100 1-170 0 0,36 4-13 0 0,-1 2 0 0 0,1 1 0 0 0,-59 1 0 0 0,38 6-83 0 0,-32 3 24 0 0,32 1-35 0 0,1-2 1 0 0,-1-3-1 0 0,0-1 0 0 0,0-3 0 0 0,0-3 0 0 0,-54-9 0 0 0,96 11-1 0 0,-1 1 0 0 0,0 0 0 0 0,0 1 0 0 0,0 0 0 0 0,0 1 0 0 0,0 0 0 0 0,-11 3 0 0 0,12-4 14 0 0,9-2 150 0 0,1 2-163 0 0,0 0 0 0 0,0 0 0 0 0,-1 0 0 0 0,1 1 1 0 0,0-1-1 0 0,0 0 0 0 0,0 0 0 0 0,0 1 0 0 0,-1-1 0 0 0,1 0 0 0 0,0 1 1 0 0,0-1-1 0 0,0 1 0 0 0,-1-1 0 0 0,1 1 0 0 0,0-1 0 0 0,-1 1 0 0 0,1-1 1 0 0,-1 1-1 0 0,1 0 0 0 0,0 1 0 0 0,20 25-189 0 0,-16-13 37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35:13.424"/>
    </inkml:context>
    <inkml:brush xml:id="br0">
      <inkml:brushProperty name="width" value="0.1" units="cm"/>
      <inkml:brushProperty name="height" value="0.1" units="cm"/>
      <inkml:brushProperty name="color" value="#66CC00"/>
    </inkml:brush>
  </inkml:definitions>
  <inkml:trace contextRef="#ctx0" brushRef="#br0">1 6 2879 0 0,'2'-6'318'0'0,"5"8"-67"0"0,3 1 68 0 0,-8-1-297 0 0,-1 0 0 0 0,1 0 0 0 0,-1 1 0 0 0,1-1 0 0 0,-1 1-1 0 0,0-1 1 0 0,0 1 0 0 0,0 0 0 0 0,0-1 0 0 0,0 1-1 0 0,-1 0 1 0 0,1 0 0 0 0,-1-1 0 0 0,0 1 0 0 0,0 0 0 0 0,0 5-1 0 0,0-5 8 0 0,0 0-1 0 0,0 0 1 0 0,0 1-1 0 0,0-1 1 0 0,1 0-1 0 0,-1 0 0 0 0,1 0 1 0 0,0 0-1 0 0,0 0 1 0 0,0 0-1 0 0,3 4 0 0 0,-2-5 80 0 0,1 1-1 0 0,0-1 1 0 0,-1 0-1 0 0,1 0 1 0 0,0 0-1 0 0,1-1 1 0 0,-1 1-1 0 0,0-1 1 0 0,0 0-1 0 0,1 1 1 0 0,-1-1-1 0 0,1-1 1 0 0,4 2-1 0 0,16 5 556 0 0,-16-4-507 0 0,1 0-1 0 0,-1-1 1 0 0,0 0-1 0 0,1 0 1 0 0,-1 0-1 0 0,13-1 1 0 0,53-3 460 0 0,-73 2-601 0 0,14-2 122 0 0,-2 0 0 0 0,1-1 0 0 0,0-1 0 0 0,0 0 0 0 0,-1-1 0 0 0,0 0 0 0 0,18-11 0 0 0,-27 15-105 0 0,1-1-1 0 0,-1 0 1 0 0,0 1-1 0 0,1 0 1 0 0,0 0-1 0 0,-1 0 1 0 0,1 1-1 0 0,0-1 1 0 0,4 1-1 0 0,46 5 116 0 0,-43-4-123 0 0,96 17 52 0 0,13 2 64 0 0,-64-14-24 0 0,142 8 362 0 0,169-12 280 0 0,-87-13-502 0 0,-171-2-79 0 0,113-10 184 0 0,-39 18-124 0 0,41-4-116 0 0,-129 3-35 0 0,118 8 0 0 0,-179-1-66 0 0,414 5 54 0 0,-40 20-10 0 0,-276-20 60 0 0,6 0 8 0 0,21 4-69 0 0,-142-10-62 0 0,327-3 415 0 0,-31 6-128 0 0,125-3-173 0 0,-183-3 26 0 0,-255 3-140 0 0,293-8 180 0 0,-5 3-33 0 0,-209 5-104 0 0,29 5-9 0 0,126 22 1 0 0,-62-5 21 0 0,-150-20-55 0 0,550 49 6 0 0,-383-30 20 0 0,35 1 8 0 0,302-41 28 0 0,-315-7-30 0 0,-19 1-4 0 0,177 2-30 0 0,-311 22 7 0 0,-32-1 5 0 0,0 2-1 0 0,0 1 1 0 0,37 5 0 0 0,-62-5-15 0 0,-1-1-1 0 0,1 0 1 0 0,-1 1 0 0 0,1-1 0 0 0,0 1 0 0 0,-1-1 0 0 0,1 1 0 0 0,-1 0 0 0 0,0-1 0 0 0,1 1 0 0 0,-1 0-1 0 0,0 0 1 0 0,1 0 0 0 0,-1 0 0 0 0,0 1 0 0 0,0-1 0 0 0,0 0 0 0 0,0 0 0 0 0,0 1 0 0 0,0-1 0 0 0,1 2-1 0 0,-1 0-143 0 0,0 0-1 0 0,-1 0 0 0 0,1 0 0 0 0,-1 0 1 0 0,0 0-1 0 0,1 0 0 0 0,-1 0 0 0 0,-1 0 1 0 0,1 0-1 0 0,0 0 0 0 0,-2 3 0 0 0,-3 16-864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35:52.832"/>
    </inkml:context>
    <inkml:brush xml:id="br0">
      <inkml:brushProperty name="width" value="0.1" units="cm"/>
      <inkml:brushProperty name="height" value="0.1" units="cm"/>
      <inkml:brushProperty name="color" value="#66CC00"/>
    </inkml:brush>
  </inkml:definitions>
  <inkml:trace contextRef="#ctx0" brushRef="#br0">20 88 1639 0 0,'0'-1'71'0'0,"0"0"0"0"0,0 0-1 0 0,0 0 1 0 0,-1-1-1 0 0,1 1 1 0 0,0 0-1 0 0,-1 0 1 0 0,1 0-1 0 0,0 0 1 0 0,-1 0-1 0 0,1 0 1 0 0,-2-1-1 0 0,2 2-28 0 0,0-1 0 0 0,0 1 0 0 0,0 0-1 0 0,-1 0 1 0 0,1-1 0 0 0,0 1 0 0 0,0 0-1 0 0,0 0 1 0 0,-1 0 0 0 0,1 0 0 0 0,0-1 0 0 0,0 1-1 0 0,0 0 1 0 0,-1 0 0 0 0,1 0 0 0 0,0 0 0 0 0,0 0-1 0 0,-1 0 1 0 0,1 0 0 0 0,0-1 0 0 0,0 1 0 0 0,-1 0-1 0 0,1 0 1 0 0,0 0 0 0 0,0 0 0 0 0,-1 0 0 0 0,1 0-1 0 0,0 0 1 0 0,0 0 0 0 0,-1 0 0 0 0,1 1 0 0 0,0-1-1 0 0,0 0 1 0 0,-1 0 0 0 0,1 0 0 0 0,0 0-1 0 0,0 0 1 0 0,-1 0 0 0 0,1 0 0 0 0,0 1 0 0 0,-1-1-1 0 0,1 0-6 0 0,0 0 0 0 0,0 1-1 0 0,-1-1 1 0 0,1 0-1 0 0,0 0 1 0 0,-1 0 0 0 0,1 1-1 0 0,0-1 1 0 0,0 0-1 0 0,-1 0 1 0 0,1 1 0 0 0,0-1-1 0 0,0 0 1 0 0,0 1-1 0 0,0-1 1 0 0,-1 0 0 0 0,1 1-1 0 0,0-1 1 0 0,0 0-1 0 0,0 1 1 0 0,0-1 0 0 0,0 0-1 0 0,0 1 1 0 0,0-1-1 0 0,0 0 1 0 0,0 1 0 0 0,0-1-1 0 0,0 0 1 0 0,0 1-1 0 0,0-1 1 0 0,0 0 0 0 0,0 1-1 0 0,0-1 1 0 0,0 0-1 0 0,0 1 1 0 0,1-1 0 0 0,-1 0-1 0 0,0 1 1 0 0,0-1-1 0 0,0 0 1 0 0,1 0 0 0 0,-1 1-1 0 0,0-1 1 0 0,0 0-1 0 0,1 0 1 0 0,-1 1 0 0 0,0-1-1 0 0,0 0 1 0 0,1 0-1 0 0,-1 0 1 0 0,0 1 0 0 0,1-1-1 0 0,-1 0 1 0 0,0 0-1 0 0,1 0 1 0 0,-1 0 0 0 0,1 0-1 0 0,24 5 688 0 0,-19-5-508 0 0,4 2-17 0 0,1-1 1 0 0,0-1-1 0 0,0 0 0 0 0,13-2 1 0 0,-12 1 33 0 0,0 1 0 0 0,0 0 1 0 0,13 1-1 0 0,-5 1-97 0 0,-1-1 0 0 0,26-3 0 0 0,-1 1 199 0 0,46-3 541 0 0,40-6-324 0 0,-71-6-166 0 0,-48 14-346 0 0,-1 0 1 0 0,0-1-1 0 0,0 0 1 0 0,13-6-1 0 0,-12 4 110 0 0,1 0-1 0 0,16-3 0 0 0,3 8 126 0 0,-2 0 46 0 0,117-15 428 0 0,-9 6-619 0 0,35 20 43 0 0,-119-10-117 0 0,60-2 234 0 0,160-8 152 0 0,-247 9-412 0 0,282 26 99 0 0,-292-24-126 0 0,274 25 127 0 0,-112-19-53 0 0,-94-14-25 0 0,-60 4-33 0 0,0 0 0 0 0,0 1-1 0 0,33 4 1 0 0,45 3-17 0 0,73 8 95 0 0,-127-11-72 0 0,-29-2-7 0 0,7 1 56 0 0,0-1 1 0 0,-1-1-1 0 0,46-6 0 0 0,-22-4 87 0 0,96-13 155 0 0,-143 22-346 0 0,-1 1 0 0 0,0 0-1 0 0,0 0 1 0 0,1 0 0 0 0,-1 0 0 0 0,0 0-1 0 0,0 1 1 0 0,1-1 0 0 0,-1 0-1 0 0,0 0 1 0 0,0 1 0 0 0,0-1-1 0 0,0 1 1 0 0,1-1 0 0 0,-1 1 0 0 0,0-1-1 0 0,0 1 1 0 0,0 0 0 0 0,0 0-1 0 0,1 1 1 0 0,-1-1-281 0 0,0 0 1 0 0,-1 1-1 0 0,1-1 0 0 0,0 0 0 0 0,-1 1 1 0 0,1-1-1 0 0,-1 1 0 0 0,0-1 0 0 0,1 1 1 0 0,-1-1-1 0 0,0 1 0 0 0,0-1 0 0 0,0 1 0 0 0,0-1 1 0 0,0 1-1 0 0,0-1 0 0 0,-1 3 0 0 0,-4 15-3235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5:31.788"/>
    </inkml:context>
    <inkml:brush xml:id="br0">
      <inkml:brushProperty name="width" value="0.1" units="cm"/>
      <inkml:brushProperty name="height" value="0.1" units="cm"/>
      <inkml:brushProperty name="color" value="#F4F91B"/>
    </inkml:brush>
  </inkml:definitions>
  <inkml:trace contextRef="#ctx0" brushRef="#br0">62 52 10967 0 0,'-13'-11'976'0'0,"0"-2"-784"0"0,2 0-192 0 0,0 2 0 0 0,5 7-88 0 0,0 4-56 0 0,5 6-16 0 0,1-1 0 0 0,1 3-368 0 0,1 1-80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37:23.876"/>
    </inkml:context>
    <inkml:brush xml:id="br0">
      <inkml:brushProperty name="width" value="0.1" units="cm"/>
      <inkml:brushProperty name="height" value="0.1" units="cm"/>
      <inkml:brushProperty name="color" value="#66CC00"/>
    </inkml:brush>
  </inkml:definitions>
  <inkml:trace contextRef="#ctx0" brushRef="#br0">1 68 455 0 0,'0'-3'73'0'0,"0"-2"204"0"0,0-1-1 0 0,0 1 0 0 0,0 0 0 0 0,1 0 0 0 0,0-1 1 0 0,0 1-1 0 0,3-9 0 0 0,0 1-408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37:24.837"/>
    </inkml:context>
    <inkml:brush xml:id="br0">
      <inkml:brushProperty name="width" value="0.1" units="cm"/>
      <inkml:brushProperty name="height" value="0.1" units="cm"/>
      <inkml:brushProperty name="color" value="#66CC00"/>
    </inkml:brush>
  </inkml:definitions>
  <inkml:trace contextRef="#ctx0" brushRef="#br0">1546 27 3679 0 0,'-2'-2'162'0'0,"1"1"-1"0"0,-1 0 0 0 0,0-1 0 0 0,0 1 0 0 0,0 0 0 0 0,0 0 0 0 0,0 0 0 0 0,0 0 0 0 0,0 0 1 0 0,-1 1-1 0 0,1-1 0 0 0,0 0 0 0 0,0 1 0 0 0,-1 0 0 0 0,-2-1 0 0 0,-43-1-610 0 0,47 2 480 0 0,-15 1 139 0 0,1 1 0 0 0,-1 0 0 0 0,-20 6 0 0 0,-20 4 390 0 0,15-5 422 0 0,32-4-855 0 0,1-2 1 0 0,0 1 0 0 0,-1-1-1 0 0,1 0 1 0 0,-1-1-1 0 0,1 1 1 0 0,-1-2 0 0 0,1 1-1 0 0,-17-4 1 0 0,-50-13 641 0 0,41 13-553 0 0,-7-4-67 0 0,29 4 0 0 0,-1 1 1 0 0,-1 1-1 0 0,-19-1 1 0 0,-3 0-64 0 0,26 2-47 0 0,-1 0-1 0 0,-18 2 1 0 0,17 0-36 0 0,-129 17 133 0 0,100-9-83 0 0,27-5-21 0 0,-1 0 0 0 0,0-2 0 0 0,-28 3 0 0 0,-1-10 229 0 0,35 4-172 0 0,0-1-1 0 0,0 2 1 0 0,0-1 0 0 0,-17 2-1 0 0,23-1-83 0 0,1 0 0 0 0,-1 0-1 0 0,1 0 1 0 0,-1 0 0 0 0,1-1-1 0 0,-1 1 1 0 0,-4-2 0 0 0,-12-2 21 0 0,-20-5 230 0 0,-14 13-190 0 0,42-2-45 0 0,-1 0 0 0 0,1-1 0 0 0,-1-1 0 0 0,1 0 0 0 0,-13-2 0 0 0,0 0 140 0 0,1 0 0 0 0,0 2-1 0 0,-1 1 1 0 0,-28 4-1 0 0,9-1-35 0 0,33-3-1194 0 0,0 1 0 0 0,1 0-1 0 0,-1 1 1 0 0,-14 6 0 0 0,9-2-1953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37:27.876"/>
    </inkml:context>
    <inkml:brush xml:id="br0">
      <inkml:brushProperty name="width" value="0.1" units="cm"/>
      <inkml:brushProperty name="height" value="0.1" units="cm"/>
      <inkml:brushProperty name="color" value="#66CC00"/>
    </inkml:brush>
  </inkml:definitions>
  <inkml:trace contextRef="#ctx0" brushRef="#br0">2462 105 1375 0 0,'-4'-8'1256'0'0,"2"3"-685"0"0,0 1-1 0 0,0-1 1 0 0,-1 1 0 0 0,0 0 0 0 0,-5-7 0 0 0,6 10-524 0 0,1 0 1 0 0,-1-1-1 0 0,0 1 0 0 0,0 0 1 0 0,1 0-1 0 0,-1 0 0 0 0,0 0 1 0 0,0 0-1 0 0,0 1 0 0 0,0-1 1 0 0,-1 0-1 0 0,1 1 0 0 0,0 0 1 0 0,0-1-1 0 0,0 1 0 0 0,-4 0 1 0 0,-41 3 1094 0 0,-76 13 1 0 0,79-9-938 0 0,-180 30 963 0 0,206-35-980 0 0,-1-1 0 0 0,1-1 0 0 0,-23-3 0 0 0,-41-12 186 0 0,74 13-325 0 0,-1 0 1 0 0,-16-6-1 0 0,17 5-6 0 0,1 0 0 0 0,-2 1 0 0 0,-14-3 0 0 0,-10 3 83 0 0,-33 3 0 0 0,17 0-48 0 0,24-2-65 0 0,1 2 0 0 0,0 2 0 0 0,0 0 0 0 0,-28 7-1 0 0,28-5 3 0 0,-28 3-1 0 0,11-2 11 0 0,20-4-21 0 0,0-1 1 0 0,-33-1 0 0 0,14-1 135 0 0,8 0-20 0 0,-55-6 0 0 0,56 1-84 0 0,23 3-16 0 0,0 2-1 0 0,0-1 1 0 0,0 1-1 0 0,0 0 1 0 0,0 1-1 0 0,0 0 1 0 0,-15 1-1 0 0,6 1-1 0 0,0-1-1 0 0,0 0 0 0 0,0-1 1 0 0,1-1-1 0 0,-1-1 0 0 0,0 0 1 0 0,-19-6-1 0 0,15 5 11 0 0,0 1 0 0 0,0 1-1 0 0,-1 1 1 0 0,-21 3 0 0 0,-22 0 14 0 0,54-3-37 0 0,-9 1 43 0 0,0-2 0 0 0,0 0 0 0 0,0-1 0 0 0,-26-6 1 0 0,0 0 106 0 0,36 7-136 0 0,0 0 0 0 0,0-1 0 0 0,0 0 0 0 0,-11-5 0 0 0,12 4-17 0 0,-90-32 153 0 0,87 32-135 0 0,-1 0 0 0 0,1 1 0 0 0,-1 1 0 0 0,0 0-1 0 0,0 0 1 0 0,-15 2 0 0 0,17 0-141 0 0,0 0-1 0 0,1 0 1 0 0,0 1-1 0 0,-1 1 1 0 0,1 0-1 0 0,-16 7 1 0 0,2 1-869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37:51.078"/>
    </inkml:context>
    <inkml:brush xml:id="br0">
      <inkml:brushProperty name="width" value="0.1" units="cm"/>
      <inkml:brushProperty name="height" value="0.1" units="cm"/>
      <inkml:brushProperty name="color" value="#66CC00"/>
    </inkml:brush>
  </inkml:definitions>
  <inkml:trace contextRef="#ctx0" brushRef="#br0">751 62 511 0 0,'-2'-1'34'0'0,"-1"0"0"0"0,0-1 0 0 0,0 1 0 0 0,0 0 0 0 0,0 1 0 0 0,0-1 0 0 0,0 0 0 0 0,0 1 0 0 0,0 0 0 0 0,0-1 0 0 0,0 1 0 0 0,-6 1 0 0 0,-13-2 595 0 0,-16 3 52 0 0,15-5 35 0 0,-29 0 0 0 0,37 3-371 0 0,0 0 0 0 0,-1-2 0 0 0,1 0 0 0 0,0 0 0 0 0,-25-8 0 0 0,15 2-100 0 0,-1 1 1 0 0,-1 1 0 0 0,1 1-1 0 0,-1 2 1 0 0,0 0 0 0 0,1 2-1 0 0,-46 4 1 0 0,36 2-383 0 0,1 1 0 0 0,-62 20 0 0 0,65-17-2503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37:52.502"/>
    </inkml:context>
    <inkml:brush xml:id="br0">
      <inkml:brushProperty name="width" value="0.1" units="cm"/>
      <inkml:brushProperty name="height" value="0.1" units="cm"/>
      <inkml:brushProperty name="color" value="#66CC00"/>
    </inkml:brush>
  </inkml:definitions>
  <inkml:trace contextRef="#ctx0" brushRef="#br0">717 19 1375 0 0,'-3'-3'170'0'0,"1"2"-1"0"0,-1-1 0 0 0,1 0 1 0 0,-1 1-1 0 0,0-1 0 0 0,0 1 1 0 0,0 0-1 0 0,0-1 0 0 0,0 2 1 0 0,0-1-1 0 0,0 0 0 0 0,0 0 0 0 0,0 1 1 0 0,-5 0-1 0 0,-6 0-253 0 0,0 0 1 0 0,-14 3-1 0 0,13-1 429 0 0,-154 20 808 0 0,-63 6-334 0 0,186-24-937 0 0,-79 18 1 0 0,100-17-1910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33:06.719"/>
    </inkml:context>
    <inkml:brush xml:id="br0">
      <inkml:brushProperty name="width" value="0.1" units="cm"/>
      <inkml:brushProperty name="height" value="0.1" units="cm"/>
      <inkml:brushProperty name="color" value="#E71224"/>
    </inkml:brush>
  </inkml:definitions>
  <inkml:trace contextRef="#ctx0" brushRef="#br0">62 72 919 0 0,'-4'-14'0'0'0,"-1"-1"80"0"0,-3 0-80 0 0,3 2 0 0 0,-1 4 0 0 0,-7 3 3408 0 0,9 10-2176 0 0,-1-4-1136 0 0,-6 2-224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34:17.350"/>
    </inkml:context>
    <inkml:brush xml:id="br0">
      <inkml:brushProperty name="width" value="0.1" units="cm"/>
      <inkml:brushProperty name="height" value="0.1" units="cm"/>
      <inkml:brushProperty name="color" value="#E71224"/>
    </inkml:brush>
  </inkml:definitions>
  <inkml:trace contextRef="#ctx0" brushRef="#br0">1001 138 1839 0 0,'-31'-7'1927'0'0,"-41"-15"-1"0"0,33 10-1707 0 0,-55-17 1047 0 0,-179-29-1 0 0,230 53-1179 0 0,1 2-1 0 0,-1 1 1 0 0,0 2 0 0 0,0 3 0 0 0,0 1-1 0 0,-74 17 1 0 0,39-2-291 0 0,39-8-97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37:54.198"/>
    </inkml:context>
    <inkml:brush xml:id="br0">
      <inkml:brushProperty name="width" value="0.1" units="cm"/>
      <inkml:brushProperty name="height" value="0.1" units="cm"/>
      <inkml:brushProperty name="color" value="#66CC00"/>
    </inkml:brush>
  </inkml:definitions>
  <inkml:trace contextRef="#ctx0" brushRef="#br0">1794 31 2327 0 0,'-37'-7'680'0'0,"26"4"-502"0"0,-8-2 228 0 0,-35-5 0 0 0,13 7 86 0 0,-1 1 1 0 0,-63 6-1 0 0,91-4-347 0 0,0 1 0 0 0,-24-4 0 0 0,27 1-82 0 0,0 2 1 0 0,-1-1-1 0 0,1 1 1 0 0,-22 3-1 0 0,-83 15-5 0 0,-9 1-63 0 0,104-14 14 0 0,-30 6 30 0 0,0-2 0 0 0,-92 5 0 0 0,-95-23 489 0 0,118-3-1096 0 0,-1 6 1 0 0,-196 15-1 0 0,279-6-1671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37:57.309"/>
    </inkml:context>
    <inkml:brush xml:id="br0">
      <inkml:brushProperty name="width" value="0.1" units="cm"/>
      <inkml:brushProperty name="height" value="0.1" units="cm"/>
      <inkml:brushProperty name="color" value="#66CC00"/>
    </inkml:brush>
  </inkml:definitions>
  <inkml:trace contextRef="#ctx0" brushRef="#br0">1806 48 1639 0 0,'-11'-4'214'0'0,"1"0"-1"0"0,0 1 1 0 0,-1 0-1 0 0,0 1 0 0 0,1 0 1 0 0,-14 0-1 0 0,-26-6 583 0 0,43 7-666 0 0,-5-2 146 0 0,-1 0 1 0 0,1 1-1 0 0,-19 0 1 0 0,-19-2-239 0 0,39 2-21 0 0,0 1-1 0 0,-1 0 1 0 0,1 1 0 0 0,-1 0 0 0 0,-18 3-1 0 0,-13 10-16 0 0,32-9 0 0 0,-1 0 0 0 0,1-1 0 0 0,-17 2 0 0 0,-14 0 55 0 0,18-2 269 0 0,-26 0-1 0 0,19-1-175 0 0,20-1-131 0 0,0-1 0 0 0,-17 0 1 0 0,14-1 11 0 0,0 0 1 0 0,0 1 0 0 0,-22 4 0 0 0,30-3-15 0 0,-85 0 289 0 0,-42 3-156 0 0,58 0-148 0 0,-112-7 0 0 0,11-5 0 0 0,174 8-2 0 0,-20-1 74 0 0,-34-7 0 0 0,13 0 142 0 0,26 5-95 0 0,-1 0-1 0 0,-26-9 1 0 0,33 9-24 0 0,1 0-1 0 0,-1 1 1 0 0,1 1-1 0 0,-17-1 0 0 0,14 2-103 0 0,-1 1 0 0 0,1 1-1 0 0,0 0 1 0 0,0 1 0 0 0,1 0-1 0 0,-1 1 1 0 0,-20 9 0 0 0,20-8-133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37:59.152"/>
    </inkml:context>
    <inkml:brush xml:id="br0">
      <inkml:brushProperty name="width" value="0.1" units="cm"/>
      <inkml:brushProperty name="height" value="0.1" units="cm"/>
      <inkml:brushProperty name="color" value="#66CC00"/>
    </inkml:brush>
  </inkml:definitions>
  <inkml:trace contextRef="#ctx0" brushRef="#br0">1909 100 919 0 0,'-20'2'664'0'0,"1"0"0"0"0,0 1 0 0 0,-31 8 0 0 0,27-5-445 0 0,-45 6 1 0 0,-39 4 452 0 0,-21-8-60 0 0,113-6-584 0 0,11-1-15 0 0,-1-1 0 0 0,1 1 0 0 0,-1-1-1 0 0,1 0 1 0 0,-1 0 0 0 0,-8-2-1 0 0,2 0-2 0 0,0 1 0 0 0,-1 0-1 0 0,-15 2 1 0 0,-13-2 31 0 0,-72-5 338 0 0,-64-7 10 0 0,164 11-320 0 0,-16-2 84 0 0,0-1 0 0 0,-27-9 0 0 0,16 3-128 0 0,0 2 0 0 0,-49-4-1 0 0,10 1 30 0 0,-185-36 400 0 0,215 39-367 0 0,0 3 0 0 0,0 2 0 0 0,0 2-1 0 0,-63 6 1 0 0,46 5-276 0 0,32-5-54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38:35.501"/>
    </inkml:context>
    <inkml:brush xml:id="br0">
      <inkml:brushProperty name="width" value="0.1" units="cm"/>
      <inkml:brushProperty name="height" value="0.1" units="cm"/>
      <inkml:brushProperty name="color" value="#66CC00"/>
    </inkml:brush>
  </inkml:definitions>
  <inkml:trace contextRef="#ctx0" brushRef="#br0">1353 4 3079 0 0,'-1'-1'29'0'0,"0"1"-1"0"0,0-1 1 0 0,0 1-1 0 0,1-1 0 0 0,-1 1 1 0 0,0 0-1 0 0,0 0 1 0 0,0-1-1 0 0,0 1 0 0 0,0 0 1 0 0,0 0-1 0 0,0 0 1 0 0,0 0-1 0 0,0 0 0 0 0,0 0 1 0 0,0 0-1 0 0,0 1 1 0 0,-1-1-1 0 0,-24 7 453 0 0,8-2-238 0 0,-188 6 2415 0 0,96-13-1940 0 0,70 0-407 0 0,22 1-85 0 0,-28 2 0 0 0,23 0-57 0 0,-34-3 0 0 0,4 0 210 0 0,12 2-137 0 0,1 3-1 0 0,-1 1 0 0 0,-61 14 1 0 0,50-7 105 0 0,-77 5 0 0 0,18-4 12 0 0,-61 7-167 0 0,164-18-167 0 0,-21 6-527 0 0,18-2 192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38:38.021"/>
    </inkml:context>
    <inkml:brush xml:id="br0">
      <inkml:brushProperty name="width" value="0.1" units="cm"/>
      <inkml:brushProperty name="height" value="0.1" units="cm"/>
      <inkml:brushProperty name="color" value="#66CC00"/>
    </inkml:brush>
  </inkml:definitions>
  <inkml:trace contextRef="#ctx0" brushRef="#br0">1749 121 919 0 0,'0'1'67'0'0,"-1"-1"106"0"0,-1 0 1 0 0,1 0-1 0 0,-1 0 0 0 0,1 0 1 0 0,-1 0-1 0 0,1 0 0 0 0,-1-1 1 0 0,1 1-1 0 0,0 0 0 0 0,-1-1 0 0 0,1 1 1 0 0,-1-1-1 0 0,1 0 0 0 0,0 1 1 0 0,0-1-1 0 0,-3-2 0 0 0,-1 0 38 0 0,-2 0 66 0 0,0 1-1 0 0,0-1 0 0 0,-1 1 0 0 0,-12-1 0 0 0,-11-4 182 0 0,-21-4 193 0 0,-10-2-55 0 0,-4-2-26 0 0,46 14-473 0 0,0 0 0 0 0,-22 3-1 0 0,-4 0-74 0 0,34-2 64 0 0,1 0 1 0 0,-1-1-1 0 0,1-1 0 0 0,-1 1 0 0 0,1-2 0 0 0,-22-7 0 0 0,19 7-23 0 0,0-1 0 0 0,0 2 0 0 0,-1 0 1 0 0,1 0-1 0 0,-1 2 0 0 0,-19 0 0 0 0,-31-1 58 0 0,-76-4 247 0 0,111 6-299 0 0,25-1-51 0 0,-18 0 104 0 0,-32-4-1 0 0,25 1-30 0 0,-1 2 0 0 0,1 1 0 0 0,-47 6 0 0 0,24-1-79 0 0,10-4 29 0 0,0-2-1 0 0,-45-7 1 0 0,44 3 40 0 0,42 5-80 0 0,-130-9 162 0 0,109 9-126 0 0,0 2-1 0 0,0 0 0 0 0,-41 9 0 0 0,0 7-761 0 0,45-10-2902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38:39.014"/>
    </inkml:context>
    <inkml:brush xml:id="br0">
      <inkml:brushProperty name="width" value="0.1" units="cm"/>
      <inkml:brushProperty name="height" value="0.1" units="cm"/>
      <inkml:brushProperty name="color" value="#66CC00"/>
    </inkml:brush>
  </inkml:definitions>
  <inkml:trace contextRef="#ctx0" brushRef="#br0">1395 84 1375 0 0,'-20'-18'2959'0'0,"-21"-2"-1318"0"0,38 19-1555 0 0,0 0 1 0 0,0 0-1 0 0,0 0 0 0 0,0 1 0 0 0,0-1 0 0 0,0 1 0 0 0,0 0 0 0 0,-4 0 0 0 0,-20-4 177 0 0,5-2 323 0 0,-41-7 1 0 0,36 10-357 0 0,-38 2-1 0 0,48 1-144 0 0,-18 4 52 0 0,29-3-120 0 0,0 1 1 0 0,0-2-1 0 0,0 1 1 0 0,0-1-1 0 0,-9 0 0 0 0,5-1 33 0 0,0 1-1 0 0,0 0 1 0 0,-10 2 0 0 0,9-1-4 0 0,1 0 0 0 0,-17-1 1 0 0,-59 0 91 0 0,-23 0 108 0 0,-5-6 22 0 0,-50-4 146 0 0,95 4-372 0 0,0 4 0 0 0,-1 2-1 0 0,-99 15 1 0 0,143-11-299 0 0,-2 1-21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5:31.788"/>
    </inkml:context>
    <inkml:brush xml:id="br0">
      <inkml:brushProperty name="width" value="0.1" units="cm"/>
      <inkml:brushProperty name="height" value="0.1" units="cm"/>
      <inkml:brushProperty name="color" value="#F4F91B"/>
    </inkml:brush>
  </inkml:definitions>
  <inkml:trace contextRef="#ctx0" brushRef="#br0">62 52 10967 0 0,'-13'-11'976'0'0,"0"-2"-784"0"0,2 0-192 0 0,0 2 0 0 0,5 7-88 0 0,0 4-56 0 0,5 6-16 0 0,1-1 0 0 0,1 3-368 0 0,1 1-80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39:48.869"/>
    </inkml:context>
    <inkml:brush xml:id="br0">
      <inkml:brushProperty name="width" value="0.1" units="cm"/>
      <inkml:brushProperty name="height" value="0.1" units="cm"/>
      <inkml:brushProperty name="color" value="#66CC00"/>
    </inkml:brush>
  </inkml:definitions>
  <inkml:trace contextRef="#ctx0" brushRef="#br0">1 0 1007 0 0,'14'0'0'0'0,"3"0"0"0"0,0 2 0 0 0,-6-2 88 0 0,-2 2-88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39:55.888"/>
    </inkml:context>
    <inkml:brush xml:id="br0">
      <inkml:brushProperty name="width" value="0.1" units="cm"/>
      <inkml:brushProperty name="height" value="0.1" units="cm"/>
      <inkml:brushProperty name="color" value="#66CC00"/>
    </inkml:brush>
  </inkml:definitions>
  <inkml:trace contextRef="#ctx0" brushRef="#br0">5 58 455 0 0,'1'-2'138'0'0,"-1"1"-1"0"0,0-1 1 0 0,0 0-1 0 0,0 0 1 0 0,0 0-1 0 0,0 0 1 0 0,0 0-1 0 0,0 0 1 0 0,-1 1-1 0 0,1-1 1 0 0,-2-2-1 0 0,2 2 18 0 0,-1 1 0 0 0,1-1 0 0 0,0 1 0 0 0,-1-1 0 0 0,1 1 0 0 0,0-1 0 0 0,0 1 0 0 0,0-1 0 0 0,0 1-1 0 0,0-1 1 0 0,0-1 0 0 0,1 2-145 0 0,-1 0 1 0 0,1 1-1 0 0,0-1 0 0 0,-1 0 0 0 0,1 0 0 0 0,0 1 0 0 0,-1-1 0 0 0,1 0 1 0 0,0 1-1 0 0,0-1 0 0 0,0 1 0 0 0,0-1 0 0 0,-1 1 0 0 0,1 0 0 0 0,0-1 0 0 0,0 1 1 0 0,0 0-1 0 0,0-1 0 0 0,0 1 0 0 0,0 0 0 0 0,0 0 0 0 0,0 0 0 0 0,2 0 0 0 0,23-2-2 0 0,31 2 0 0 0,-24 0-8 0 0,-12 1 103 0 0,41 8 0 0 0,-48-7-87 0 0,63 11 54 0 0,-22 0 224 0 0,88 8 0 0 0,-41 0-46 0 0,-53-14-248 0 0,28 0 42 0 0,-24-1-20 0 0,29 4-22 0 0,-51-5 0 0 0,51 2 0 0 0,35 1 0 0 0,17 5 0 0 0,-120-11 0 0 0,0 1 0 0 0,0 0 0 0 0,17 8 0 0 0,-3-2 0 0 0,3 2 0 0 0,-25-8 0 0 0,1 0 0 0 0,-1-1 0 0 0,0 0 0 0 0,1 0 0 0 0,0-1 0 0 0,-1 1 0 0 0,1-1 0 0 0,0-1 0 0 0,7 0 0 0 0,38 3 0 0 0,0-4 11 0 0,-15-3 115 0 0,63-18 1 0 0,-95 21-127 0 0,8-2 10 0 0,0 1-1 0 0,1 0 0 0 0,-1 1 0 0 0,22 1 1 0 0,55 10 80 0 0,-57-5-58 0 0,40 0-1 0 0,-31-5-31 0 0,87 2 0 0 0,-36-4 0 0 0,-38 3 32 0 0,88-10 0 0 0,-66-2 17 0 0,37-3 111 0 0,-95 13-141 0 0,-1 1 0 0 0,0 1 0 0 0,1 0 0 0 0,22 6 0 0 0,-36-6-19 0 0,0 1 0 0 0,0-1 0 0 0,0 1 0 0 0,0 1 0 0 0,0-1 0 0 0,0 1 0 0 0,-1 0 0 0 0,5 4 0 0 0,2 2 0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34:26.529"/>
    </inkml:context>
    <inkml:brush xml:id="br0">
      <inkml:brushProperty name="width" value="0.1" units="cm"/>
      <inkml:brushProperty name="height" value="0.1" units="cm"/>
      <inkml:brushProperty name="color" value="#E71224"/>
    </inkml:brush>
  </inkml:definitions>
  <inkml:trace contextRef="#ctx0" brushRef="#br0">2031 14 1783 0 0,'0'0'15'0'0,"0"-1"-1"0"0,1 1 0 0 0,-1-1 0 0 0,0 1 0 0 0,0 0 0 0 0,0-1 1 0 0,0 1-1 0 0,0-1 0 0 0,0 1 0 0 0,0-1 0 0 0,0 1 1 0 0,0-1-1 0 0,0 1 0 0 0,0 0 0 0 0,0-1 0 0 0,0 1 0 0 0,-1-1 1 0 0,1 1-1 0 0,0-1 0 0 0,0 1 0 0 0,0 0 0 0 0,-1-1 0 0 0,1 1 1 0 0,0 0-1 0 0,0-1 0 0 0,-1 1 0 0 0,1 0 0 0 0,0-1 0 0 0,-1 1 1 0 0,1 0-1 0 0,0-1 0 0 0,-1 1 0 0 0,0 0 0 0 0,-11 8 290 0 0,-1 1-159 0 0,9-5 567 0 0,4-4-653 0 0,-1 1 0 0 0,1-1 0 0 0,0 0-1 0 0,-1 0 1 0 0,1 1 0 0 0,0-1 0 0 0,-1 0 0 0 0,1 0 0 0 0,0 0 0 0 0,-1 1 0 0 0,1-1 0 0 0,0 0 0 0 0,-1 0 0 0 0,1 0 0 0 0,-1 0 0 0 0,1 0 0 0 0,0 0-1 0 0,-1 0 1 0 0,1 0 0 0 0,-1 0 0 0 0,1 0 0 0 0,0 0 0 0 0,-1 0 0 0 0,1 0 0 0 0,-1 0 0 0 0,1 0 0 0 0,0 0 0 0 0,-1 0 0 0 0,1-1 0 0 0,0 1-1 0 0,-1 0 1 0 0,-3-1 34 0 0,0 1 0 0 0,1 0 0 0 0,-1 0 0 0 0,0 1 0 0 0,1-1 0 0 0,-1 1 0 0 0,0 0 0 0 0,-5 2 0 0 0,-10 1 118 0 0,11-2-129 0 0,0 0-1 0 0,0 0 0 0 0,0 1 0 0 0,-10 5 1 0 0,13-5-22 0 0,-1-1 1 0 0,1 1 0 0 0,-1-1-1 0 0,1 0 1 0 0,-1-1 0 0 0,0 1-1 0 0,0-1 1 0 0,1 0-1 0 0,-1-1 1 0 0,-12 1 0 0 0,-30-9 1330 0 0,23 4-735 0 0,-47-3-1 0 0,-17 3 22 0 0,59 1-417 0 0,-1 1 0 0 0,-55 6-1 0 0,-247 51 200 0 0,-40-3 579 0 0,330-48-872 0 0,-47 10 74 0 0,53-8-150 0 0,0-1-1 0 0,0-1 1 0 0,-60-3 0 0 0,77-4-47 0 0,0-1 1 0 0,1-1-1 0 0,-34-11 1 0 0,28 7 37 0 0,-32-6-1 0 0,49 13-85 0 0,-1 1-1 0 0,0 0 0 0 0,1 1 1 0 0,-1 0-1 0 0,0 0 1 0 0,0 0-1 0 0,-14 4 0 0 0,8 0-408 0 0,0 1-1 0 0,-17 7 0 0 0,-3 4-4229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40:18.581"/>
    </inkml:context>
    <inkml:brush xml:id="br0">
      <inkml:brushProperty name="width" value="0.1" units="cm"/>
      <inkml:brushProperty name="height" value="0.1" units="cm"/>
      <inkml:brushProperty name="color" value="#66CC00"/>
    </inkml:brush>
  </inkml:definitions>
  <inkml:trace contextRef="#ctx0" brushRef="#br0">1 17 3023 0 0,'2'-5'128'0'0,"1"1"32"0"0,1 0-160 0 0,-2 2 0 0 0,0 0 0 0 0,0 2 0 0 0,1 0 96 0 0,-1 2-24 0 0,0 0 0 0 0,2 0 0 0 0,3 0-168 0 0,-1 2-40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40:22.789"/>
    </inkml:context>
    <inkml:brush xml:id="br0">
      <inkml:brushProperty name="width" value="0.1" units="cm"/>
      <inkml:brushProperty name="height" value="0.1" units="cm"/>
      <inkml:brushProperty name="color" value="#66CC00"/>
    </inkml:brush>
  </inkml:definitions>
  <inkml:trace contextRef="#ctx0" brushRef="#br0">1 0 455 0 0,'4'2'0'0'0,"-3"0"0"0"0,3 0 0 0 0,0-2 0 0 0,0 2 184 0 0,-1-1-8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40:24.127"/>
    </inkml:context>
    <inkml:brush xml:id="br0">
      <inkml:brushProperty name="width" value="0.1" units="cm"/>
      <inkml:brushProperty name="height" value="0.1" units="cm"/>
      <inkml:brushProperty name="color" value="#66CC00"/>
    </inkml:brush>
  </inkml:definitions>
  <inkml:trace contextRef="#ctx0" brushRef="#br0">0 6 919 0 0,'0'-2'80'0'0,"0"1"-80"0"0,2 1 0 0 0,-2-2 192 0 0,0 4 32 0 0,4-1 0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40:29.147"/>
    </inkml:context>
    <inkml:brush xml:id="br0">
      <inkml:brushProperty name="width" value="0.1" units="cm"/>
      <inkml:brushProperty name="height" value="0.1" units="cm"/>
      <inkml:brushProperty name="color" value="#66CC00"/>
    </inkml:brush>
  </inkml:definitions>
  <inkml:trace contextRef="#ctx0" brushRef="#br0">1 31 1375 0 0,'4'-10'128'0'0,"-1"1"-128"0"0,1 3 0 0 0,0 3 0 0 0,-1 1 96 0 0,3 2 0 0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40:29.882"/>
    </inkml:context>
    <inkml:brush xml:id="br0">
      <inkml:brushProperty name="width" value="0.1" units="cm"/>
      <inkml:brushProperty name="height" value="0.1" units="cm"/>
      <inkml:brushProperty name="color" value="#66CC00"/>
    </inkml:brush>
  </inkml:definitions>
  <inkml:trace contextRef="#ctx0" brushRef="#br0">1 9 1839 0 0,'2'-9'80'0'0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40:32.334"/>
    </inkml:context>
    <inkml:brush xml:id="br0">
      <inkml:brushProperty name="width" value="0.1" units="cm"/>
      <inkml:brushProperty name="height" value="0.1" units="cm"/>
      <inkml:brushProperty name="color" value="#66CC00"/>
    </inkml:brush>
  </inkml:definitions>
  <inkml:trace contextRef="#ctx0" brushRef="#br0">0 17 655 0 0,'6'-6'0'0'0,"-1"3"64"0"0,1-1-64 0 0,-2 2 0 0 0,-2 0 0 0 0,-1 2 0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40:33.203"/>
    </inkml:context>
    <inkml:brush xml:id="br0">
      <inkml:brushProperty name="width" value="0.1" units="cm"/>
      <inkml:brushProperty name="height" value="0.1" units="cm"/>
      <inkml:brushProperty name="color" value="#66CC00"/>
    </inkml:brush>
  </inkml:definitions>
  <inkml:trace contextRef="#ctx0" brushRef="#br0">1 2 1495 0 0,'0'-1'0'0'0,"2"1"64"0"0,-2 1 16 0 0,1-1-80 0 0,-1 2 0 0 0,2 0 0 0 0,-2 0 0 0 0,2 2 0 0 0,0 1 0 0 0,0-1 0 0 0,-2 2 0 0 0,4-1 0 0 0,-4 3 0 0 0,1-3 0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40:37.619"/>
    </inkml:context>
    <inkml:brush xml:id="br0">
      <inkml:brushProperty name="width" value="0.1" units="cm"/>
      <inkml:brushProperty name="height" value="0.1" units="cm"/>
      <inkml:brushProperty name="color" value="#66CC00"/>
    </inkml:brush>
  </inkml:definitions>
  <inkml:trace contextRef="#ctx0" brushRef="#br0">0 33 1375 0 0,'7'-5'2143'0'0,"-6"4"-2013"0"0,0-1 0 0 0,0 1 0 0 0,0 1 0 0 0,1-1 0 0 0,-1 0 0 0 0,0 0 0 0 0,0 0 0 0 0,1 0 0 0 0,-1 1 0 0 0,0-1 0 0 0,1 1-1 0 0,2-1 1 0 0,7 0 319 0 0,-1 0-1 0 0,1-1 0 0 0,12-3 0 0 0,-16 3-196 0 0,1 1 0 0 0,-1-1 0 0 0,1 1 0 0 0,-1 0 0 0 0,1 1 1 0 0,-1 0-1 0 0,1 0 0 0 0,11 2 0 0 0,66 10 310 0 0,-52-6-246 0 0,0-2-1 0 0,1-1 0 0 0,-1-1 0 0 0,54-5 0 0 0,-39 0-83 0 0,0 3 0 0 0,0 1 0 0 0,0 2 0 0 0,48 11 0 0 0,-59-8-74 0 0,50 1-1 0 0,-9-11 29 0 0,-45 2-24 0 0,53 3-1 0 0,145 17 95 0 0,-96-16-124 0 0,-83-2-18 0 0,-44-1-86 0 0,0 0 1 0 0,0 0-1 0 0,14-4 1 0 0,-15 3-5 0 0,1 0 0 0 0,0 1 0 0 0,13-1 0 0 0,3-1-24 0 0,-20 2 0 0 0,0 1 0 0 0,0-1 0 0 0,0 1 0 0 0,1 0 0 0 0,-1 0 0 0 0,7 1 0 0 0,-8-1 6 0 0,1 0 0 0 0,0 0 0 0 0,-1 0 0 0 0,1 0 0 0 0,-1 0 0 0 0,1-1 0 0 0,-1 0-1 0 0,6-1 1 0 0,4-2 5 0 0,43-12 260 0 0,-36 9-214 0 0,-17 6-54 0 0,0 0 0 0 0,0 0 0 0 0,0 1 0 0 0,0-1 0 0 0,0 1 0 0 0,1 0 0 0 0,-1 0 0 0 0,4 0 0 0 0,-6 0-44 0 0,-1 0-1 0 0,1 0 1 0 0,0 0 0 0 0,0 1-1 0 0,0-1 1 0 0,-1 0 0 0 0,1 0 0 0 0,0 1-1 0 0,0-1 1 0 0,-1 1 0 0 0,1-1-1 0 0,0 0 1 0 0,-1 1 0 0 0,1-1 0 0 0,0 1-1 0 0,-1 0 1 0 0,1-1 0 0 0,0 1-1 0 0,-1-1 1 0 0,1 1 0 0 0,-1 0-1 0 0,0 0 1 0 0,1-1 0 0 0,-1 1 0 0 0,1 0-1 0 0,-1 0 1 0 0,0-1 0 0 0,0 1-1 0 0,1 0 1 0 0,-1 0 0 0 0,0 0 0 0 0,0-1-1 0 0,0 1 1 0 0,0 1 0 0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40:40.660"/>
    </inkml:context>
    <inkml:brush xml:id="br0">
      <inkml:brushProperty name="width" value="0.1" units="cm"/>
      <inkml:brushProperty name="height" value="0.1" units="cm"/>
      <inkml:brushProperty name="color" value="#66CC00"/>
    </inkml:brush>
  </inkml:definitions>
  <inkml:trace contextRef="#ctx0" brushRef="#br0">21 15 2615 0 0,'-1'0'57'0'0,"0"0"0"0"0,0 0-1 0 0,0 0 1 0 0,1 0-1 0 0,-1 0 1 0 0,0 0-1 0 0,0 0 1 0 0,0 0-1 0 0,1 0 1 0 0,-1-1-1 0 0,0 1 1 0 0,0 0-1 0 0,1 0 1 0 0,-1-1-1 0 0,0 1 1 0 0,1-1 0 0 0,-1 1-1 0 0,0 0 1 0 0,1-1-1 0 0,-1 1 1 0 0,1-1-1 0 0,-1 0 1 0 0,0 1-1 0 0,1-1 1 0 0,0 1-1 0 0,-1-1 1 0 0,1 0-1 0 0,-1 1 1 0 0,0-2-1 0 0,2-1 156 0 0,2 4-167 0 0,6 8 112 0 0,-8-5-130 0 0,1-1 0 0 0,0 0 1 0 0,0 0-1 0 0,0-1 0 0 0,0 1 1 0 0,1 0-1 0 0,-1-1 1 0 0,1 1-1 0 0,-1-1 0 0 0,1 0 1 0 0,0 0-1 0 0,0 0 0 0 0,6 3 1 0 0,-4-2 79 0 0,-1-1 0 0 0,1 1 0 0 0,0-2 0 0 0,0 1 0 0 0,0 0 0 0 0,1-1 0 0 0,-1 0 0 0 0,9 1 0 0 0,7-3 402 0 0,-15 1-432 0 0,1 0 0 0 0,0 0 0 0 0,-1 0 0 0 0,1 1 1 0 0,0 0-1 0 0,-1 0 0 0 0,9 3 0 0 0,46 21 157 0 0,-18-17 301 0 0,-5 0-196 0 0,-17-5-262 0 0,-1 2 0 0 0,0 0 0 0 0,0 1 0 0 0,24 11 0 0 0,-39-15-43 0 0,1 1 0 0 0,1-1 1 0 0,-1-1-1 0 0,0 1 0 0 0,0-1 0 0 0,1 0 0 0 0,-1 0 0 0 0,1-1 0 0 0,-1 0 1 0 0,8-1-1 0 0,11-2 77 0 0,32-8-1 0 0,-10 2-56 0 0,74-2 43 0 0,-98 9-66 0 0,112 1 109 0 0,-11 0-134 0 0,82-21 304 0 0,-110 13-206 0 0,8-1-6 0 0,-81 7-76 0 0,1 1-1 0 0,37 0 0 0 0,-24 6-21 0 0,22 1 0 0 0,-49-4 0 0 0,-1 0 0 0 0,1 0 0 0 0,10 4 0 0 0,16 2 0 0 0,14 1 75 0 0,-31-5-76 0 0,-1 0 0 0 0,21 0 0 0 0,-32-4 30 0 0,0 1-1 0 0,-1 0 0 0 0,1 1 0 0 0,0 0 1 0 0,-1 0-1 0 0,1 0 0 0 0,-1 0 0 0 0,1 1 1 0 0,9 5-1 0 0,-13-6-2 0 0,1 0 0 0 0,-1 0 0 0 0,0 0-1 0 0,1 0 1 0 0,-1 0 0 0 0,1-1 0 0 0,-1 0 0 0 0,1 1 0 0 0,-1-1-1 0 0,1 0 1 0 0,-1-1 0 0 0,5 0 0 0 0,-1-3 138 0 0,-6 4-154 0 0,-1-1-1 0 0,0 1 0 0 0,1 0 1 0 0,-1 0-1 0 0,0-1 0 0 0,1 1 1 0 0,-1 0-1 0 0,0 0 0 0 0,1 0 1 0 0,-1 0-1 0 0,0-1 0 0 0,1 1 1 0 0,-1 0-1 0 0,0 0 0 0 0,1 0 0 0 0,-1 0 1 0 0,1 0-1 0 0,-1 0 0 0 0,0 0 1 0 0,1 0-1 0 0,-1 0 0 0 0,0 0 1 0 0,1 0-1 0 0,-1 0 0 0 0,1 1 1 0 0,-1-1-1 0 0,0 0 0 0 0,1 0 1 0 0,-1 0-1 0 0,1 1 0 0 0,1-1-3 0 0,-1 1-1 0 0,1 0 0 0 0,0 0 1 0 0,0 0-1 0 0,-1 0 0 0 0,1 1 1 0 0,-1-1-1 0 0,3 3 0 0 0,6 5-271 0 0,-2-2 60 0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40:44.234"/>
    </inkml:context>
    <inkml:brush xml:id="br0">
      <inkml:brushProperty name="width" value="0.1" units="cm"/>
      <inkml:brushProperty name="height" value="0.1" units="cm"/>
      <inkml:brushProperty name="color" value="#66CC00"/>
    </inkml:brush>
  </inkml:definitions>
  <inkml:trace contextRef="#ctx0" brushRef="#br0">1 43 5151 0 0,'6'-1'112'0'0,"0"0"0"0"0,-1 0 0 0 0,1-1 0 0 0,0 0 0 0 0,5-2 0 0 0,5-2 194 0 0,9-1-26 0 0,0 1 1 0 0,1 1-1 0 0,-1 2 1 0 0,37-1 0 0 0,104 11 500 0 0,-82-3-314 0 0,148-12 0 0 0,-184 5-121 0 0,-1 2 0 0 0,1 2 0 0 0,80 13 0 0 0,-67-5-303 0 0,1-3 0 0 0,108-4-1 0 0,-97-6 1 0 0,167 0 245 0 0,165 15 341 0 0,-86 4-117 0 0,-286-13-338 0 0,0-3-1 0 0,0 0 0 0 0,61-11 1 0 0,-89 11-146 0 0,-4 2-23 0 0,0-1 0 0 0,1 0 0 0 0,-1 0 0 0 0,0 0 0 0 0,0 0 0 0 0,0 0 0 0 0,0 0 0 0 0,0-1 0 0 0,0 1 0 0 0,0 0 0 0 0,0 0 0 0 0,0-1 0 0 0,0 1 0 0 0,0-1 0 0 0,0 1 0 0 0,0-1 0 0 0,0 1 0 0 0,0-1 0 0 0,0 1 0 0 0,0-1 0 0 0,1-1 0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34:28.787"/>
    </inkml:context>
    <inkml:brush xml:id="br0">
      <inkml:brushProperty name="width" value="0.1" units="cm"/>
      <inkml:brushProperty name="height" value="0.1" units="cm"/>
      <inkml:brushProperty name="color" value="#E71224"/>
    </inkml:brush>
  </inkml:definitions>
  <inkml:trace contextRef="#ctx0" brushRef="#br0">2930 66 2303 0 0,'-11'5'557'0'0,"0"-1"0"0"0,-18 3-1 0 0,-12 5-422 0 0,-70 20 1232 0 0,-11 4-217 0 0,103-30-1057 0 0,0-1 1 0 0,-33 5-1 0 0,12-3 20 0 0,4-1 206 0 0,0-3-1 0 0,-1-1 0 0 0,0-1 0 0 0,1-2 0 0 0,-1-2 0 0 0,-64-13 0 0 0,56 6 75 0 0,27 6-200 0 0,0 0 0 0 0,-32-3 0 0 0,-234 3 451 0 0,201-3-323 0 0,-128-26 0 0 0,-14-3 373 0 0,111 25-397 0 0,-215-19 312 0 0,171 14-492 0 0,-3-1 71 0 0,121 15-155 0 0,0 1 1 0 0,-42 6-1 0 0,11 4-628 0 0,-88 21-1 0 0,93-13-642 0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40:49.262"/>
    </inkml:context>
    <inkml:brush xml:id="br0">
      <inkml:brushProperty name="width" value="0.1" units="cm"/>
      <inkml:brushProperty name="height" value="0.1" units="cm"/>
      <inkml:brushProperty name="color" value="#66CC00"/>
    </inkml:brush>
  </inkml:definitions>
  <inkml:trace contextRef="#ctx0" brushRef="#br0">0 23 2759 0 0,'2'-9'248'0'0,"2"1"-248"0"0,-2 4 0 0 0,0 3 0 0 0,3 1 64 0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40:51.607"/>
    </inkml:context>
    <inkml:brush xml:id="br0">
      <inkml:brushProperty name="width" value="0.1" units="cm"/>
      <inkml:brushProperty name="height" value="0.1" units="cm"/>
      <inkml:brushProperty name="color" value="#66CC00"/>
    </inkml:brush>
  </inkml:definitions>
  <inkml:trace contextRef="#ctx0" brushRef="#br0">1 30 455 0 0,'0'-8'0'0'0,"0"1"0"0"0,2 0 0 0 0,1 5 0 0 0,1-2 192 0 0,-2 2 0 0 0,2 2 0 0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40:52.442"/>
    </inkml:context>
    <inkml:brush xml:id="br0">
      <inkml:brushProperty name="width" value="0.1" units="cm"/>
      <inkml:brushProperty name="height" value="0.1" units="cm"/>
      <inkml:brushProperty name="color" value="#66CC00"/>
    </inkml:brush>
  </inkml:definitions>
  <inkml:trace contextRef="#ctx0" brushRef="#br0">0 23 1839 0 0,'4'-7'80'0'0,"-2"1"16"0"0,1 2-96 0 0,-1 1 0 0 0,0 3 0 0 0,0 0 0 0 0,0 0 0 0 0,1-2 64 0 0</inkml:trace>
  <inkml:trace contextRef="#ctx0" brushRef="#br0" timeOffset="1">1823 42 919 0 0,'0'0'80'0'0,"0"1"-80"0"0,2 1 0 0 0,0 0 0 0 0,2-2 112 0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40:54.309"/>
    </inkml:context>
    <inkml:brush xml:id="br0">
      <inkml:brushProperty name="width" value="0.1" units="cm"/>
      <inkml:brushProperty name="height" value="0.1" units="cm"/>
      <inkml:brushProperty name="color" value="#66CC00"/>
    </inkml:brush>
  </inkml:definitions>
  <inkml:trace contextRef="#ctx0" brushRef="#br0">1 76 1375 0 0,'5'-25'2522'0'0,"-5"24"-2500"0"0,0 1 1 0 0,0 0-1 0 0,0-1 1 0 0,0 1-1 0 0,1-1 1 0 0,-1 1-1 0 0,0-1 1 0 0,0 1 0 0 0,0-1-1 0 0,1 1 1 0 0,-1-1-1 0 0,0 1 1 0 0,0 0-1 0 0,1-1 1 0 0,-1 1-1 0 0,0-1 1 0 0,1 1-1 0 0,-1 0 1 0 0,0-1 0 0 0,1 1-1 0 0,-1 0 1 0 0,1 0-1 0 0,-1-1 1 0 0,0 1-1 0 0,1 0 1 0 0,-1 0-1 0 0,1 0 1 0 0,-1-1-1 0 0,1 1 1 0 0,-1 0-1 0 0,1 0 1 0 0,-1 0 0 0 0,1 0-1 0 0,-1 0 1 0 0,1 0-1 0 0,-1 0 1 0 0,1 0-1 0 0,-1 0 1 0 0,1 0-1 0 0,-1 0 1 0 0,1 1-1 0 0,2 0 88 0 0,0 0-1 0 0,0 0 1 0 0,-1 0 0 0 0,1 0-1 0 0,0-1 1 0 0,0 1-1 0 0,0-1 1 0 0,0 1-1 0 0,0-1 1 0 0,3-1-1 0 0,-2 1-28 0 0,0 1-1 0 0,0-1 0 0 0,0 0 0 0 0,0 1 1 0 0,6 2-1 0 0,9 5-12 0 0,-9-4-12 0 0,1 1 0 0 0,0-2 1 0 0,-1 1-1 0 0,2-2 0 0 0,17 4 0 0 0,0-5 85 0 0,1-1-1 0 0,-1-1 1 0 0,1-2-1 0 0,-1 0 1 0 0,41-12-1 0 0,-40 10-74 0 0,1 1 0 0 0,-1 1-1 0 0,39 3 1 0 0,-31 0 13 0 0,52-7 0 0 0,-29-2 17 0 0,89-2 0 0 0,-98 10 39 0 0,-24-1 208 0 0,49 5 1 0 0,-30 1-213 0 0,47-2 1 0 0,-63-2-22 0 0,60-3 50 0 0,51 2-75 0 0,-3 4-85 0 0,0 5 0 0 0,61-2 64 0 0,-38-1 0 0 0,-139-5-64 0 0,0 0 0 0 0,-1-2 0 0 0,25-4 0 0 0,-6 1 0 0 0,99 0 0 0 0,-139 5 0 0 0,100-15 0 0 0,-93 13 0 0 0,-1 1 0 0 0,1 1 0 0 0,-1-1 0 0 0,1 1 0 0 0,0 1 0 0 0,-1-1 0 0 0,1 1 0 0 0,-1 1 0 0 0,1-1 0 0 0,-1 1 0 0 0,0 0 0 0 0,0 1 0 0 0,0 0 0 0 0,0 0 0 0 0,7 5 0 0 0,-13-7 0 0 0,0-1 0 0 0,0 1 0 0 0,0 0 0 0 0,1 0 0 0 0,-1-1 0 0 0,0 1 0 0 0,1-1 0 0 0,-1 1 0 0 0,0-1 0 0 0,1 1 0 0 0,-1-1 0 0 0,0 0 0 0 0,1 0 0 0 0,-1 0 0 0 0,1 0 0 0 0,-1 0 0 0 0,1 0 0 0 0,-1 0 0 0 0,0 0 0 0 0,1 0 0 0 0,-1-1 0 0 0,0 1 0 0 0,3-1 0 0 0,-1 0 0 0 0,13-2-2 0 0,-14 3 26 0 0,0 0 0 0 0,0 0-1 0 0,0 0 1 0 0,0 0 0 0 0,0-1-1 0 0,1 1 1 0 0,-1-1 0 0 0,0 0-1 0 0,0 1 1 0 0,0-1 0 0 0,-1 0-1 0 0,1 0 1 0 0,0 0-1 0 0,0-1 1 0 0,0 1 0 0 0,2-3-1 0 0,20-14 935 0 0,-24 17-952 0 0,0 1 1 0 0,1 0 0 0 0,-1-1 0 0 0,0 1-1 0 0,1 0 1 0 0,-1-1 0 0 0,0 1 0 0 0,1 0-1 0 0,-1-1 1 0 0,0 1 0 0 0,1 0-1 0 0,-1 0 1 0 0,1-1 0 0 0,-1 1 0 0 0,0 0-1 0 0,1 0 1 0 0,-1 0 0 0 0,1 0 0 0 0,-1-1-1 0 0,1 1 1 0 0,-1 0 0 0 0,1 0 0 0 0,-1 0-1 0 0,0 0 1 0 0,1 0 0 0 0,-1 0 0 0 0,1 0-1 0 0,-1 0 1 0 0,1 0 0 0 0,0 1-1 0 0,12 6-189 0 0,-9-4-33 0 0,1 1-47 0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41:08.151"/>
    </inkml:context>
    <inkml:brush xml:id="br0">
      <inkml:brushProperty name="width" value="0.1" units="cm"/>
      <inkml:brushProperty name="height" value="0.1" units="cm"/>
      <inkml:brushProperty name="color" value="#66CC00"/>
    </inkml:brush>
  </inkml:definitions>
  <inkml:trace contextRef="#ctx0" brushRef="#br0">1 52 2303 0 0,'20'-11'96'0'0,"1"0"32"0"0,1-2-128 0 0,2 4 0 0 0,-2 3 0 0 0,-5 4 0 0 0,-6 4 0 0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41:10.004"/>
    </inkml:context>
    <inkml:brush xml:id="br0">
      <inkml:brushProperty name="width" value="0.1" units="cm"/>
      <inkml:brushProperty name="height" value="0.1" units="cm"/>
      <inkml:brushProperty name="color" value="#66CC00"/>
    </inkml:brush>
  </inkml:definitions>
  <inkml:trace contextRef="#ctx0" brushRef="#br0">1 11 919 0 0,'3'-11'80'0'0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41:10.410"/>
    </inkml:context>
    <inkml:brush xml:id="br0">
      <inkml:brushProperty name="width" value="0.1" units="cm"/>
      <inkml:brushProperty name="height" value="0.1" units="cm"/>
      <inkml:brushProperty name="color" value="#66CC00"/>
    </inkml:brush>
  </inkml:definitions>
  <inkml:trace contextRef="#ctx0" brushRef="#br0">1 91 2303 0 0,'7'-15'200'0'0,"1"6"-200"0"0,-3 2 0 0 0,-1 3 0 0 0,0 2 368 0 0,1-2 32 0 0,8-3 8 0 0,6-6 0 0 0,7-2-408 0 0,1 0-72 0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41:11.419"/>
    </inkml:context>
    <inkml:brush xml:id="br0">
      <inkml:brushProperty name="width" value="0.1" units="cm"/>
      <inkml:brushProperty name="height" value="0.1" units="cm"/>
      <inkml:brushProperty name="color" value="#66CC00"/>
    </inkml:brush>
  </inkml:definitions>
  <inkml:trace contextRef="#ctx0" brushRef="#br0">0 29 1583 0 0,'2'-3'30'0'0,"1"1"1"0"0,-1-1-1 0 0,1 1 0 0 0,0 0 0 0 0,0 0 0 0 0,0 0 0 0 0,0 0 0 0 0,0 0 0 0 0,0 0 0 0 0,1 1 0 0 0,-1 0 0 0 0,0 0 0 0 0,1 0 0 0 0,-1 0 0 0 0,1 0 0 0 0,-1 1 0 0 0,1-1 0 0 0,-1 1 0 0 0,1 0 0 0 0,0 0 0 0 0,-1 0 0 0 0,6 2 0 0 0,0-1-22 0 0,0 1 1 0 0,0 0 0 0 0,0 1 0 0 0,-1 0-1 0 0,1 0 1 0 0,-1 1 0 0 0,16 8-1 0 0,-17-8-8 0 0,0-1 0 0 0,0 0 0 0 0,0-1 0 0 0,1 1 0 0 0,-1-1 0 0 0,1-1 0 0 0,12 2 0 0 0,21 4 0 0 0,6 4 58 0 0,0-2-1 0 0,53 2 0 0 0,-40-5-29 0 0,18-1 331 0 0,142-9 0 0 0,-142 0-250 0 0,185 14 145 0 0,-10 0-255 0 0,-193-15 150 0 0,114-24-1 0 0,-40 4 451 0 0,-117 21-464 0 0,1-1-1 0 0,30-11 0 0 0,-29 8 153 0 0,35-7-1 0 0,-49 14-273 0 0,1 0 0 0 0,0 1 0 0 0,-1 0 0 0 0,1 0 0 0 0,0 1 0 0 0,-1 0 0 0 0,1 0 0 0 0,0 0 0 0 0,-1 0 0 0 0,8 4 0 0 0,-10-4-17 0 0,10 3-87 0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41:12.149"/>
    </inkml:context>
    <inkml:brush xml:id="br0">
      <inkml:brushProperty name="width" value="0.1" units="cm"/>
      <inkml:brushProperty name="height" value="0.1" units="cm"/>
      <inkml:brushProperty name="color" value="#66CC00"/>
    </inkml:brush>
  </inkml:definitions>
  <inkml:trace contextRef="#ctx0" brushRef="#br0">1 61 2471 0 0,'4'-4'80'0'0,"0"0"0"0"0,1 1 0 0 0,0-1 0 0 0,0 1 0 0 0,0 0 0 0 0,0 0 0 0 0,0 0 0 0 0,1 1 0 0 0,-1 0 0 0 0,1 0 0 0 0,-1 0 0 0 0,1 1 0 0 0,7-1 0 0 0,60-9 239 0 0,-48 7-83 0 0,0 0 1 0 0,1 2-1 0 0,39 1 0 0 0,60 17 201 0 0,-18-1-300 0 0,-54-10-68 0 0,359 47 219 0 0,-385-47-244 0 0,-14-3-27 0 0,-1 0 0 0 0,1 0 0 0 0,-1 1 1 0 0,0 1-1 0 0,0 0 0 0 0,0 1 0 0 0,14 7 0 0 0,-17-4-17 0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34:30.406"/>
    </inkml:context>
    <inkml:brush xml:id="br0">
      <inkml:brushProperty name="width" value="0.1" units="cm"/>
      <inkml:brushProperty name="height" value="0.1" units="cm"/>
      <inkml:brushProperty name="color" value="#E71224"/>
    </inkml:brush>
  </inkml:definitions>
  <inkml:trace contextRef="#ctx0" brushRef="#br0">1673 180 2303 0 0,'0'-1'88'0'0,"0"0"0"0"0,0 0 0 0 0,0 0-1 0 0,0 0 1 0 0,-1 0 0 0 0,1 0 0 0 0,0 0-1 0 0,-1 0 1 0 0,1 0 0 0 0,0 1 0 0 0,-1-1-1 0 0,1 0 1 0 0,-1 0 0 0 0,1 0 0 0 0,-1 1-1 0 0,0-1 1 0 0,1 0 0 0 0,-1 1 0 0 0,0-1-1 0 0,1 0 1 0 0,-1 1 0 0 0,0-1 0 0 0,0 1-1 0 0,1-1 1 0 0,-1 1 0 0 0,0 0 0 0 0,0-1-1 0 0,0 1 1 0 0,0 0 0 0 0,0-1 0 0 0,0 1-1 0 0,1 0 1 0 0,-1 0 0 0 0,0 0 0 0 0,0 0-1 0 0,0 0 1 0 0,0 0 0 0 0,0 0 0 0 0,0 0-1 0 0,-2 1 1 0 0,-6 0-31 0 0,-1 1 0 0 0,0 0 0 0 0,-12 4 0 0 0,2-1 120 0 0,1-2 77 0 0,-1-1 0 0 0,0-1 0 0 0,0-1 0 0 0,-30-3 0 0 0,-80-20 1351 0 0,32 5-1161 0 0,73 14-402 0 0,-299-31 669 0 0,245 30-206 0 0,1-3 1 0 0,-147-35-1 0 0,185 33-358 0 0,1 0 1 0 0,0 1 0 0 0,-42-2 0 0 0,68 10-142 0 0,-1 0 0 0 0,1 1 0 0 0,-1 1 0 0 0,0 0 0 0 0,1 1 0 0 0,0 1-1 0 0,-1 0 1 0 0,1 1 0 0 0,0 0 0 0 0,-12 6 0 0 0,-4 6-1846 0 0,-36 25-1 0 0,64-41 1835 0 0,-32 22-3802 0 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5:31.788"/>
    </inkml:context>
    <inkml:brush xml:id="br0">
      <inkml:brushProperty name="width" value="0.1" units="cm"/>
      <inkml:brushProperty name="height" value="0.1" units="cm"/>
      <inkml:brushProperty name="color" value="#F4F91B"/>
    </inkml:brush>
  </inkml:definitions>
  <inkml:trace contextRef="#ctx0" brushRef="#br0">62 52 10967 0 0,'-13'-11'976'0'0,"0"-2"-784"0"0,2 0-192 0 0,0 2 0 0 0,5 7-88 0 0,0 4-56 0 0,5 6-16 0 0,1-1 0 0 0,1 3-368 0 0,1 1-80 0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41:41.799"/>
    </inkml:context>
    <inkml:brush xml:id="br0">
      <inkml:brushProperty name="width" value="0.1" units="cm"/>
      <inkml:brushProperty name="height" value="0.1" units="cm"/>
      <inkml:brushProperty name="color" value="#66CC00"/>
    </inkml:brush>
  </inkml:definitions>
  <inkml:trace contextRef="#ctx0" brushRef="#br0">1 2 1007 0 0,'21'5'6'0'0,"17"3"90"0"0,7-7 89 0 0,1-1 1 0 0,53-9-1 0 0,-29 3-75 0 0,-51 5-60 0 0,1 2 0 0 0,-1 0 0 0 0,33 7-1 0 0,-34-4-36 0 0,-1-1-1 0 0,1-2 1 0 0,-1 1-1 0 0,33-3 1 0 0,-34 0 7 0 0,1 1 0 0 0,32 3 0 0 0,4 0 2 0 0,-1-2-10 0 0,144-6 120 0 0,-156 1 138 0 0,-25 2-41 0 0,0 1-1 0 0,0 0 0 0 0,0 1 1 0 0,0 0-1 0 0,28 5 0 0 0,-25-2-179 0 0,27 1 0 0 0,-32-3-1 0 0,1 0-1 0 0,-1 1 1 0 0,25 6-1 0 0,12 10 300 0 0,39 11-160 0 0,-77-26-132 0 0,1 0 0 0 0,0-1 0 0 0,0-1 0 0 0,1 0 0 0 0,14-1 0 0 0,226-21 1095 0 0,-217 17-1108 0 0,49-11 0 0 0,-48 7-11 0 0,40-4 0 0 0,-34 10 1 0 0,59 4 0 0 0,-42 2-32 0 0,-5-2 0 0 0,-1 3 0 0 0,103 22 0 0 0,-141-22 0 0 0,0 1 0 0 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41:43.162"/>
    </inkml:context>
    <inkml:brush xml:id="br0">
      <inkml:brushProperty name="width" value="0.1" units="cm"/>
      <inkml:brushProperty name="height" value="0.1" units="cm"/>
      <inkml:brushProperty name="color" value="#66CC00"/>
    </inkml:brush>
  </inkml:definitions>
  <inkml:trace contextRef="#ctx0" brushRef="#br0">1 1 1783 0 0,'7'3'150'0'0,"1"0"1"0"0,0-1-1 0 0,0 0 0 0 0,0 0 0 0 0,15 1 0 0 0,42 0 217 0 0,132 8-163 0 0,-47-1 240 0 0,-49-3-224 0 0,72 6-130 0 0,106 2 92 0 0,-144-18-67 0 0,88 3-30 0 0,-105 10-85 0 0,11 2 0 0 0,186 22 983 0 0,-187-17-878 0 0,48-5 332 0 0,-112-9-372 0 0,52-4-16 0 0,3 0-16 0 0,-89 1-23 0 0,0-1 0 0 0,51-10-1 0 0,-5 1 16 0 0,-35 7 41 0 0,0 1 0 0 0,0 2 0 0 0,62 9 0 0 0,20 4-477 0 0,-101-11-1696 0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41:45.996"/>
    </inkml:context>
    <inkml:brush xml:id="br0">
      <inkml:brushProperty name="width" value="0.1" units="cm"/>
      <inkml:brushProperty name="height" value="0.1" units="cm"/>
      <inkml:brushProperty name="color" value="#66CC00"/>
    </inkml:brush>
  </inkml:definitions>
  <inkml:trace contextRef="#ctx0" brushRef="#br0">0 1 1639 0 0,'45'9'160'0'0,"-28"-4"-132"0"0,-1-1 0 0 0,1-1 0 0 0,31 3 0 0 0,52-5 48 0 0,-61-1 55 0 0,219 7 636 0 0,-145-15-580 0 0,-22 1 7 0 0,-15 2-68 0 0,48 0 193 0 0,-46 8-285 0 0,302 2 140 0 0,-368-5-173 0 0,240-3 62 0 0,29 18 9 0 0,-202-9-9 0 0,225 10 434 0 0,-70-27-304 0 0,-63 1 118 0 0,266 3-103 0 0,-411 6-206 0 0,193-4 66 0 0,-160 7-39 0 0,98 14 0 0 0,157 22-29 0 0,-222-34 22 0 0,74 5 28 0 0,-114-1-50 0 0,32 3 0 0 0,188 13 0 0 0,-235-25 0 0 0,-28 1 0 0 0,-1-1 0 0 0,1 1 0 0 0,-1 1 0 0 0,12 1 0 0 0,29 6 21 0 0,0-2 0 0 0,95-3 0 0 0,-122-3-20 0 0,165 8-1 0 0,36 2 0 0 0,-220-9 0 0 0,30-1 0 0 0,38-3 0 0 0,-49 1 0 0 0,0 1 0 0 0,0 0 0 0 0,0 2 0 0 0,0 1 0 0 0,24 4 0 0 0,-7 6 0 0 0,-31-8 0 0 0,0-1 0 0 0,0-1 0 0 0,1 0 0 0 0,-1 0 0 0 0,1-1 0 0 0,-1 0 0 0 0,1 0 0 0 0,16-1 0 0 0,-11-1 0 0 0,-1 1 0 0 0,1 0 0 0 0,23 4 0 0 0,-24-2 0 0 0,1 0 0 0 0,0-2 0 0 0,20 0 0 0 0,18-9 99 0 0,-35 5-32 0 0,1 1-1 0 0,28-1 1 0 0,-8 4-30 0 0,105-4 123 0 0,-128 4-160 0 0,-1 0 0 0 0,1 1 0 0 0,-1 1 0 0 0,0 0 0 0 0,1 1 0 0 0,14 5 0 0 0,29 5 0 0 0,-46-12 11 0 0,0-1-1 0 0,0 0 1 0 0,-1-1-1 0 0,24-4 0 0 0,-5 1 2 0 0,95 0 43 0 0,-86 5-46 0 0,-14-3-9 0 0,51-8 0 0 0,-9 0 0 0 0,24 6 0 0 0,-69 5 0 0 0,-17 0 0 0 0,0-1 0 0 0,0 0 0 0 0,0 0 0 0 0,1 0 0 0 0,-1 0 0 0 0,5-2 0 0 0,-4 1 0 0 0,0 0 0 0 0,1 0 0 0 0,-1 1 0 0 0,7 0 0 0 0,-7 0 0 0 0,1 0 0 0 0,0 0 0 0 0,-1-1 0 0 0,9-1 0 0 0,14-3 0 0 0,1 1 0 0 0,0 1 0 0 0,53 2 0 0 0,-54 1 0 0 0,30-3 0 0 0,-41 2-84 0 0,0 0 1 0 0,0 1 0 0 0,0 0-1 0 0,22 4 1 0 0,-31-3-2004 0 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41:57.301"/>
    </inkml:context>
    <inkml:brush xml:id="br0">
      <inkml:brushProperty name="width" value="0.1" units="cm"/>
      <inkml:brushProperty name="height" value="0.1" units="cm"/>
      <inkml:brushProperty name="color" value="#66CC00"/>
    </inkml:brush>
  </inkml:definitions>
  <inkml:trace contextRef="#ctx0" brushRef="#br0">0 43 1583 0 0,'5'0'22'0'0,"-1"1"-1"0"0,0-1 0 0 0,0 0 0 0 0,0-1 0 0 0,0 1 0 0 0,6-2 0 0 0,4 0-17 0 0,89 0 662 0 0,-80 2-236 0 0,16 2-204 0 0,22-2 116 0 0,22-6-195 0 0,-26 4-107 0 0,-1 3 0 0 0,67 9 0 0 0,-94-7-35 0 0,13 1 113 0 0,-1-2-1 0 0,1-1 0 0 0,-1-2 1 0 0,70-11-1 0 0,-40-2-6 0 0,2 3 0 0 0,103-3 0 0 0,-24 22 18 0 0,-110-5-58 0 0,128 6-7 0 0,-34-5 0 0 0,-96-4-64 0 0,70-8 0 0 0,-99 7 0 0 0,68-5 72 0 0,156 10 0 0 0,-121-1-72 0 0,40 3 0 0 0,200 55 0 0 0,-324-55 0 0 0,2 0 0 0 0,1-2 0 0 0,-1-2 0 0 0,0-1 0 0 0,1-1 0 0 0,-1-2 0 0 0,42-7 0 0 0,-33 2 45 0 0,4-2-40 0 0,1 3-1 0 0,-1 1 1 0 0,54 2 0 0 0,-2 8-5 0 0,149 5 0 0 0,-14-23 0 0 0,-165 5 0 0 0,135 3 0 0 0,-98 13 0 0 0,118 3 0 0 0,-172-10 0 0 0,114-6 0 0 0,-135 4 0 0 0,0 1 0 0 0,-1 1 0 0 0,1 2 0 0 0,31 6 0 0 0,4 1 0 0 0,57 1 0 0 0,-91-8 0 0 0,0-2 0 0 0,0-1 0 0 0,0-1 0 0 0,48-9 0 0 0,-18-1 0 0 0,-39 6 0 0 0,0 1 0 0 0,42-2 0 0 0,-29 6 0 0 0,-10 1 0 0 0,-1-1 0 0 0,1-1 0 0 0,0-1 0 0 0,36-9 0 0 0,-49 9 0 0 0,0-1 0 0 0,0 2 0 0 0,0-1 0 0 0,0 2 0 0 0,0-1 0 0 0,0 2 0 0 0,0-1 0 0 0,18 4 0 0 0,5-1 0 0 0,-25-3 0 0 0,-1 1 0 0 0,0 0 0 0 0,0 0 0 0 0,8 3 0 0 0,-14-4 0 0 0,0 1 0 0 0,0 0 0 0 0,0 0 0 0 0,-1 0 0 0 0,1 0 0 0 0,0 0 0 0 0,-1 0 0 0 0,1 0 0 0 0,1 2 0 0 0,-1 0 0 0 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42:00.281"/>
    </inkml:context>
    <inkml:brush xml:id="br0">
      <inkml:brushProperty name="width" value="0.1" units="cm"/>
      <inkml:brushProperty name="height" value="0.1" units="cm"/>
      <inkml:brushProperty name="color" value="#66CC00"/>
    </inkml:brush>
  </inkml:definitions>
  <inkml:trace contextRef="#ctx0" brushRef="#br0">0 71 2671 0 0,'6'-13'0'0'0,"-3"-2"112"0"0,1 2-32 0 0,-4 2 8 0 0,0 2-88 0 0,0 3 0 0 0,-2 4 0 0 0,0 0 0 0 0,2 6 136 0 0,-1-2 16 0 0,-1 0 0 0 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42:01.672"/>
    </inkml:context>
    <inkml:brush xml:id="br0">
      <inkml:brushProperty name="width" value="0.1" units="cm"/>
      <inkml:brushProperty name="height" value="0.1" units="cm"/>
      <inkml:brushProperty name="color" value="#66CC00"/>
    </inkml:brush>
  </inkml:definitions>
  <inkml:trace contextRef="#ctx0" brushRef="#br0">2 2 3679 0 0,'-1'-1'160'0'0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42:13.790"/>
    </inkml:context>
    <inkml:brush xml:id="br0">
      <inkml:brushProperty name="width" value="0.1" units="cm"/>
      <inkml:brushProperty name="height" value="0.1" units="cm"/>
      <inkml:brushProperty name="color" value="#66CC00"/>
    </inkml:brush>
  </inkml:definitions>
  <inkml:trace contextRef="#ctx0" brushRef="#br0">39 106 1839 0 0,'-4'-3'219'0'0,"0"0"0"0"0,0 0 0 0 0,0 0 0 0 0,1-1-1 0 0,-6-6 1 0 0,-2-3 852 0 0,56-13 1753 0 0,-35 23-2687 0 0,1 0 1 0 0,0 0-1 0 0,0 1 0 0 0,0 0 0 0 0,1 1 0 0 0,-1 0 0 0 0,23 1 0 0 0,-21 1-135 0 0,101-6 319 0 0,52 2 19 0 0,-133 6-327 0 0,1 3 0 0 0,-1 0 0 0 0,0 2 0 0 0,53 20-1 0 0,-73-24 15 0 0,1-1-1 0 0,0 0 0 0 0,-1-2 1 0 0,1 1-1 0 0,0-2 0 0 0,20-1 1 0 0,-9 1 28 0 0,39-3 261 0 0,89-16 0 0 0,-24 2-25 0 0,-72 14-265 0 0,63 5 0 0 0,-68 1 13 0 0,86-8 1 0 0,-22-8 97 0 0,184 2 0 0 0,-145 26-137 0 0,-117-10 0 0 0,24 0-33 0 0,1-4 0 0 0,68-6 0 0 0,12 0 1628 0 0,176 15-2813 0 0,-243-7 1052 0 0,-52-1 166 0 0,5-1 0 0 0,-1 0 0 0 0,33-5 0 0 0,5-1 0 0 0,-1 3 0 0 0,71 7 0 0 0,-102-3 0 0 0,59 7 0 0 0,-58-4 0 0 0,64 0 0 0 0,-17-4 54 0 0,-47 0-4 0 0,42-3 1 0 0,187-15 258 0 0,36 12-245 0 0,-269 5-64 0 0,47 6 0 0 0,-17 0 0 0 0,237-2 0 0 0,-202-4 0 0 0,140-15 91 0 0,-196 12-64 0 0,-11 0-26 0 0,218-26 275 0 0,-232 26-225 0 0,0 1 0 0 0,0 0 0 0 0,26 1 0 0 0,-36 2-68 0 0,0-1 1 0 0,1 1 0 0 0,-1 0-1 0 0,0 0 1 0 0,0 1 0 0 0,-1 0-1 0 0,1-1 1 0 0,0 2 0 0 0,0-1-1 0 0,-1 0 1 0 0,1 1 0 0 0,-1 0-1 0 0,0 0 1 0 0,7 6 0 0 0,13 21-979 0 0,-9-10 412 0 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42:19.668"/>
    </inkml:context>
    <inkml:brush xml:id="br0">
      <inkml:brushProperty name="width" value="0.1" units="cm"/>
      <inkml:brushProperty name="height" value="0.1" units="cm"/>
      <inkml:brushProperty name="color" value="#66CC00"/>
    </inkml:brush>
  </inkml:definitions>
  <inkml:trace contextRef="#ctx0" brushRef="#br0">0 62 1375 0 0,'4'-15'128'0'0,"2"2"-128"0"0,-1 2 0 0 0,5 1 0 0 0,-3 3 96 0 0,0 3 0 0 0,1 2 0 0 0,-4 2 0 0 0,-1 2-96 0 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42:21.892"/>
    </inkml:context>
    <inkml:brush xml:id="br0">
      <inkml:brushProperty name="width" value="0.1" units="cm"/>
      <inkml:brushProperty name="height" value="0.1" units="cm"/>
      <inkml:brushProperty name="color" value="#66CC00"/>
    </inkml:brush>
  </inkml:definitions>
  <inkml:trace contextRef="#ctx0" brushRef="#br0">6 47 2815 0 0,'-6'-10'2134'0'0,"20"11"-1484"0"0,21-3-152 0 0,-1-1 0 0 0,49-12 0 0 0,-55 9-254 0 0,0 1-1 0 0,0 2 1 0 0,1 0 0 0 0,49 3-1 0 0,23 14-27 0 0,110 29 0 0 0,-164-34-196 0 0,90 5-1 0 0,-69-9 6 0 0,295 14 311 0 0,-251-23-21 0 0,-1-4 0 0 0,163-33-1 0 0,-38 6-186 0 0,-188 28-113 0 0,-27 4-4 0 0,0 0 1 0 0,0 1-1 0 0,1 1 1 0 0,28 3-1 0 0,-35-1-116 0 0,-1 1-1 0 0,1 0 1 0 0,-1 2-1 0 0,0-1 1 0 0,0 2-1 0 0,0 0 0 0 0,-1 0 1 0 0,0 2-1 0 0,0-1 1 0 0,0 2-1 0 0,15 11 1 0 0,-17-8-3165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34:36.870"/>
    </inkml:context>
    <inkml:brush xml:id="br0">
      <inkml:brushProperty name="width" value="0.1" units="cm"/>
      <inkml:brushProperty name="height" value="0.1" units="cm"/>
      <inkml:brushProperty name="color" value="#E71224"/>
    </inkml:brush>
  </inkml:definitions>
  <inkml:trace contextRef="#ctx0" brushRef="#br0">3944 305 2303 0 0,'-9'-5'290'0'0,"0"1"0"0"0,0 0-1 0 0,-1 0 1 0 0,0 1-1 0 0,1 0 1 0 0,-1 1-1 0 0,0 0 1 0 0,0 0-1 0 0,0 1 1 0 0,0 0 0 0 0,-12 1-1 0 0,-145 17 331 0 0,113-9-582 0 0,0-2 1 0 0,-104-3 0 0 0,6-14 363 0 0,-172-18 1580 0 0,137 12-1774 0 0,107 10-187 0 0,-79 4 225 0 0,4-1 548 0 0,33-1-306 0 0,-135 11 0 0 0,239-5-486 0 0,-421 6 532 0 0,130-11 94 0 0,14 1 24 0 0,268-1-498 0 0,0-1 0 0 0,1 0 0 0 0,0-2 0 0 0,-39-16 0 0 0,7 3 180 0 0,12 3 212 0 0,-67-36-1 0 0,28 12 36 0 0,53 28-473 0 0,-1 0 0 0 0,0 2-1 0 0,-1 2 1 0 0,-37-6 0 0 0,58 14-106 0 0,-1 0 0 0 0,1 0 0 0 0,-1 1 0 0 0,1 1 0 0 0,-1 0 0 0 0,-13 4 0 0 0,20-4-2 0 0,-1 1 0 0 0,1 0 0 0 0,0 1 0 0 0,0-1 0 0 0,1 1 0 0 0,-1 0 0 0 0,1 1 0 0 0,-1 0 0 0 0,1 0 0 0 0,0 0-1 0 0,0 1 1 0 0,-7 7 0 0 0,12-11-17 0 0,0 0-1 0 0,0 0 1 0 0,1 0-1 0 0,-1 0 1 0 0,1-1-1 0 0,-1 1 1 0 0,1 0-1 0 0,-1 0 1 0 0,1 0-1 0 0,-1 0 1 0 0,1 0-1 0 0,0 0 1 0 0,-1 0-1 0 0,1 0 0 0 0,0 0 1 0 0,0 1-1 0 0,0-1 1 0 0,0 0-1 0 0,0 0 1 0 0,0 0-1 0 0,0 0 1 0 0,0 0-1 0 0,1 0 1 0 0,-1 0-1 0 0,0 0 1 0 0,0 0-1 0 0,1 0 1 0 0,-1 0-1 0 0,1 0 1 0 0,-1 0-1 0 0,1 0 1 0 0,0 0-1 0 0,-1 0 1 0 0,1-1-1 0 0,0 1 1 0 0,-1 0-1 0 0,1 0 1 0 0,0-1-1 0 0,0 1 1 0 0,0 0-1 0 0,0-1 1 0 0,1 2-1 0 0,5 2-216 0 0,1 0 0 0 0,-1 0 1 0 0,1 0-1 0 0,10 2 0 0 0,-11-4 83 0 0,34 12-1042 0 0,-16-5 539 0 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42:37.036"/>
    </inkml:context>
    <inkml:brush xml:id="br0">
      <inkml:brushProperty name="width" value="0.1" units="cm"/>
      <inkml:brushProperty name="height" value="0.1" units="cm"/>
      <inkml:brushProperty name="color" value="#66CC00"/>
    </inkml:brush>
  </inkml:definitions>
  <inkml:trace contextRef="#ctx0" brushRef="#br0">1 186 455 0 0,'16'-15'0'0'0,"1"-4"0"0"0,-2 4 0 0 0,-6 2 0 0 0,-3 6 224 0 0,-3 3 8 0 0,3 1 0 0 0,3-7 0 0 0,4-3-136 0 0,4-3-32 0 0,1-1-64 0 0,3-4 96 0 0,-1 9-96 0 0,1 2 0 0 0,-5 3 0 0 0,3 3 0 0 0,-1 4 0 0 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5:31.788"/>
    </inkml:context>
    <inkml:brush xml:id="br0">
      <inkml:brushProperty name="width" value="0.1" units="cm"/>
      <inkml:brushProperty name="height" value="0.1" units="cm"/>
      <inkml:brushProperty name="color" value="#F4F91B"/>
    </inkml:brush>
  </inkml:definitions>
  <inkml:trace contextRef="#ctx0" brushRef="#br0">62 52 10967 0 0,'-13'-11'976'0'0,"0"-2"-784"0"0,2 0-192 0 0,0 2 0 0 0,5 7-88 0 0,0 4-56 0 0,5 6-16 0 0,1-1 0 0 0,1 3-368 0 0,1 1-80 0 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45:26.578"/>
    </inkml:context>
    <inkml:brush xml:id="br0">
      <inkml:brushProperty name="width" value="0.1" units="cm"/>
      <inkml:brushProperty name="height" value="0.1" units="cm"/>
      <inkml:brushProperty name="color" value="#66CC00"/>
    </inkml:brush>
  </inkml:definitions>
  <inkml:trace contextRef="#ctx0" brushRef="#br0">17 30 2127 0 0,'-10'-3'959'0'0,"3"2"1561"0"0,11 12-2153 0 0,-3-9-328 0 0,0 0 1 0 0,0-1-1 0 0,1 1 1 0 0,-1 0-1 0 0,1-1 0 0 0,-1 1 1 0 0,1-1-1 0 0,-1 0 1 0 0,1 1-1 0 0,0-1 1 0 0,-1 0-1 0 0,1 0 1 0 0,0 0-1 0 0,0 0 1 0 0,0 0-1 0 0,0-1 1 0 0,0 1-1 0 0,0-1 0 0 0,0 1 1 0 0,2 0-1 0 0,7 0 223 0 0,-1-1-1 0 0,1 1 1 0 0,10-2-1 0 0,11 1 321 0 0,42 1 200 0 0,-50-1-608 0 0,-9-1 80 0 0,-1 0-1 0 0,0-2 1 0 0,22-5 0 0 0,21-4 425 0 0,51 8-373 0 0,-103 4-292 0 0,32 1 277 0 0,-11 0-154 0 0,37-4 1 0 0,-48 2-2 0 0,-1 1 0 0 0,22 2 1 0 0,5 0 30 0 0,10-3-50 0 0,-25-1-37 0 0,47 5 0 0 0,91 10 357 0 0,-128-11-265 0 0,48-4 1 0 0,26 2 2 0 0,112 13 7 0 0,-98-16-1 0 0,-37 0 46 0 0,19-4-25 0 0,-46 4-135 0 0,-26 1-63 0 0,54-8 0 0 0,-53 6 45 0 0,0 0-1 0 0,0 3 1 0 0,58 4 0 0 0,-5-1 1 0 0,-15 5-24 0 0,-55-5-17 0 0,1 0 1 0 0,-1-1 0 0 0,22-1-1 0 0,-28-1 7 0 0,0 2-1 0 0,0-1 1 0 0,13 3-1 0 0,20 1 41 0 0,-14-5 47 0 0,33-7 0 0 0,-42 5-24 0 0,1 0 0 0 0,-1 2 0 0 0,44 2 0 0 0,-61-1-54 0 0,0 0 0 0 0,-1 0 1 0 0,1-1-1 0 0,-1 1 0 0 0,1-1 0 0 0,-1 0 0 0 0,1 0 0 0 0,-1-1 0 0 0,1 1 0 0 0,-1-1 0 0 0,0 0 0 0 0,0 0 1 0 0,0-1-1 0 0,0 1 0 0 0,0-1 0 0 0,6-6 0 0 0,-9 9-22 0 0,-1 0 0 0 0,1-1 1 0 0,-1 1-1 0 0,1-1 0 0 0,-1 1 0 0 0,1 0 1 0 0,-1-1-1 0 0,1 1 0 0 0,0 0 0 0 0,-1 0 1 0 0,1-1-1 0 0,-1 1 0 0 0,1 0 0 0 0,0 0 1 0 0,-1 0-1 0 0,1 0 0 0 0,0 0 0 0 0,-1 0 1 0 0,1 0-1 0 0,0 0 0 0 0,-1 0 0 0 0,1 0 1 0 0,0 0-1 0 0,-1 0 0 0 0,1 1 0 0 0,0-1 1 0 0,-1 0-1 0 0,1 0 0 0 0,-1 1 0 0 0,1-1 1 0 0,-1 0-1 0 0,1 1 0 0 0,0-1 0 0 0,-1 0 1 0 0,1 1-1 0 0,0 0 0 0 0,17 21-1088 0 0,-16-19 562 0 0,5 7-896 0 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45:30.244"/>
    </inkml:context>
    <inkml:brush xml:id="br0">
      <inkml:brushProperty name="width" value="0.1" units="cm"/>
      <inkml:brushProperty name="height" value="0.1" units="cm"/>
      <inkml:brushProperty name="color" value="#66CC00"/>
    </inkml:brush>
  </inkml:definitions>
  <inkml:trace contextRef="#ctx0" brushRef="#br0">0 174 1639 0 0,'64'-10'1674'0'0,"67"-2"-1"0"0,-114 11-1609 0 0,31-4 308 0 0,67-17-1 0 0,2-1 346 0 0,27 8-268 0 0,62-10 135 0 0,-131 12-284 0 0,1 4 0 0 0,0 3 0 0 0,142 7 0 0 0,103 23 52 0 0,-297-24-278 0 0,0-1-1 0 0,0-1 1 0 0,25-5-1 0 0,-21 2 186 0 0,48-2-1 0 0,-4 8-90 0 0,115-4-27 0 0,-99-1-14 0 0,62-6-30 0 0,-67 5 80 0 0,139 10-1 0 0,-41 2-17 0 0,256-16 364 0 0,-324 12-422 0 0,45 0 43 0 0,276-26 112 0 0,-369 23-256 0 0,118 17 0 0 0,-17 0 0 0 0,-130-15 0 0 0,111 3 0 0 0,211 20 0 0 0,-189-9 0 0 0,59-9 64 0 0,-102-8-64 0 0,121 2 0 0 0,-26-3 75 0 0,-181-1-15 0 0,1-2 1 0 0,78-20-1 0 0,-76 13 19 0 0,1 2 0 0 0,0 2 0 0 0,0 2 0 0 0,46-1 0 0 0,-39 4-26 0 0,-37 1-31 0 0,1 1-1 0 0,26 1 0 0 0,-11 2-173 0 0,-18-2-153 0 0,-1 1 0 0 0,0 0 0 0 0,16 5-1 0 0,-24-5 157 0 0,1 0 0 0 0,-1 0-1 0 0,1 1 1 0 0,-1-1 0 0 0,0 1-1 0 0,0 0 1 0 0,0 0 0 0 0,0 0-1 0 0,0 0 1 0 0,-1 1-1 0 0,1-1 1 0 0,-1 1 0 0 0,1-1-1 0 0,-1 1 1 0 0,2 3 0 0 0,5 7-3745 0 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45:36.165"/>
    </inkml:context>
    <inkml:brush xml:id="br0">
      <inkml:brushProperty name="width" value="0.1" units="cm"/>
      <inkml:brushProperty name="height" value="0.1" units="cm"/>
      <inkml:brushProperty name="color" value="#66CC00"/>
    </inkml:brush>
  </inkml:definitions>
  <inkml:trace contextRef="#ctx0" brushRef="#br0">0 32 919 0 0,'3'1'147'0'0,"-1"-1"-1"0"0,1 0 0 0 0,-1 1 0 0 0,1 0 0 0 0,-1-1 1 0 0,0 1-1 0 0,4 2 0 0 0,1 0-102 0 0,7 2 178 0 0,0-1-1 0 0,1 0 1 0 0,0-1 0 0 0,-1-1 0 0 0,27 2-1 0 0,-27-3 191 0 0,26 4 0 0 0,-31-3-333 0 0,1-1 1 0 0,-1 1 0 0 0,0-2 0 0 0,1 1-1 0 0,-1-2 1 0 0,16-1 0 0 0,-10 0 62 0 0,1 1 1 0 0,-1 0-1 0 0,0 1 1 0 0,0 1-1 0 0,26 5 1 0 0,-24-4-85 0 0,0 0-1 0 0,0-1 1 0 0,34-2 0 0 0,-7-5 92 0 0,-20 2 29 0 0,44-2 0 0 0,23 0-115 0 0,-55 6 54 0 0,43 11-36 0 0,-67-10-83 0 0,-1-1 0 0 0,1 0 0 0 0,20-4-1 0 0,17 0 61 0 0,95 13 15 0 0,-90-4-36 0 0,-43-3-24 0 0,-1-1-1 0 0,0 0 1 0 0,0 0-1 0 0,0-1 1 0 0,1 0 0 0 0,-1-1-1 0 0,17-4 1 0 0,51-11 170 0 0,-71 14-149 0 0,1 1 0 0 0,-1 0 0 0 0,1 1 0 0 0,7-1 0 0 0,14 0 6 0 0,64-14 76 0 0,6-7 63 0 0,-76 16-149 0 0,3 5 16 0 0,-23 2-44 0 0,0-1-1 0 0,0 0 1 0 0,-1 0 0 0 0,1 0 0 0 0,0 0 0 0 0,0 0-1 0 0,-1-1 1 0 0,1 1 0 0 0,0-1 0 0 0,3-1-1 0 0,0 1-2 0 0,-1-1 0 0 0,1 1 0 0 0,0 0 0 0 0,0 1 0 0 0,0 0 0 0 0,0 0 0 0 0,10 1 0 0 0,3 0 0 0 0,46 2 11 0 0,-56-2 11 0 0,0 0 1 0 0,18 4-1 0 0,-18-3-5 0 0,0 0 0 0 0,17 0-1 0 0,75-3 48 0 0,-86 2-21 0 0,-12-1-27 0 0,1 0 1 0 0,-1 1 0 0 0,0-1 0 0 0,1-1 0 0 0,-1 1 0 0 0,4-1-1 0 0,2-1 9 0 0,0 1 0 0 0,1 1 0 0 0,-1-1 0 0 0,12 2 0 0 0,1 0 42 0 0,27-3-72 0 0,-27 0 85 0 0,1 2 0 0 0,21 2 0 0 0,35 14 101 0 0,-40-14-183 0 0,-35-3 7 0 0,0 1-1 0 0,0 0 0 0 0,1 0 1 0 0,-1 0-1 0 0,0 1 1 0 0,0-1-1 0 0,0 1 0 0 0,1 0 1 0 0,-1 0-1 0 0,0 0 1 0 0,0 1-1 0 0,0-1 1 0 0,-1 1-1 0 0,8 4 0 0 0,13 11-305 0 0,-18-12-54 0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45:39.780"/>
    </inkml:context>
    <inkml:brush xml:id="br0">
      <inkml:brushProperty name="width" value="0.1" units="cm"/>
      <inkml:brushProperty name="height" value="0.1" units="cm"/>
      <inkml:brushProperty name="color" value="#66CC00"/>
    </inkml:brush>
  </inkml:definitions>
  <inkml:trace contextRef="#ctx0" brushRef="#br0">0 75 455 0 0,'2'3'0'0'0,"0"-2"32"0"0,-2-1 34 0 0,1 0-1 0 0,0 0 0 0 0,-1 1 0 0 0,1-1 0 0 0,0 0 0 0 0,0 0 0 0 0,-1 1 1 0 0,1-1-1 0 0,-1 0 0 0 0,1 1 0 0 0,0-1 0 0 0,-1 1 0 0 0,1-1 0 0 0,-1 0 1 0 0,1 2-1 0 0,0-2-48 0 0,-1 0 1 0 0,0 1-1 0 0,0-1 1 0 0,1 0-1 0 0,-1 1 1 0 0,0-1-1 0 0,1 0 1 0 0,-1 0-1 0 0,0 1 1 0 0,1-1-1 0 0,-1 0 1 0 0,1 0 0 0 0,-1 1-1 0 0,0-1 1 0 0,1 0-1 0 0,-1 0 1 0 0,1 0-1 0 0,-1 0 1 0 0,1 0-1 0 0,-1 0 1 0 0,0 0-1 0 0,1 0 1 0 0,-1 0-1 0 0,1 0 1 0 0,-1 0-1 0 0,1 0 1 0 0,-1 0-1 0 0,0 0 1 0 0,1 0-1 0 0,0-1 13 0 0,0 1-1 0 0,-1 0 1 0 0,1 0-1 0 0,0 0 1 0 0,0 0-1 0 0,-1 0 1 0 0,1 0-1 0 0,0 0 1 0 0,-1 0-1 0 0,1 1 0 0 0,0-1 1 0 0,0 0-1 0 0,-1 0 1 0 0,1 0-1 0 0,0 1 1 0 0,0 0-1 0 0,10 2 398 0 0,11 2 327 0 0,-19-3-709 0 0,0-1 1 0 0,0 0-1 0 0,0 0 1 0 0,0 0-1 0 0,1 0 1 0 0,-1-1-1 0 0,0 1 1 0 0,1-1 0 0 0,-1 0-1 0 0,1 0 1 0 0,-1 0-1 0 0,7-2 1 0 0,-10 2-31 0 0,1 0 0 0 0,-1 0 1 0 0,1 0-1 0 0,0-1 0 0 0,-1 1 0 0 0,1 0 1 0 0,-1 0-1 0 0,1 0 0 0 0,0 0 1 0 0,-1 0-1 0 0,1 0 0 0 0,0 0 0 0 0,-1 1 1 0 0,1-1-1 0 0,-1 0 0 0 0,1 0 0 0 0,1 1 1 0 0,14 2 195 0 0,-15-3-211 0 0,0 1 11 0 0,-1 0 32 0 0,0 0-22 0 0,0 0-8 0 0,0-1 1 0 0,0 1-1 0 0,1-1 0 0 0,-1 0 0 0 0,0 1 1 0 0,1-1-1 0 0,-1 1 0 0 0,1-1 0 0 0,-1 0 1 0 0,0 0-1 0 0,1 1 0 0 0,-1-1 1 0 0,1 0-1 0 0,-1 0 0 0 0,1 1 0 0 0,-1-1 1 0 0,1 0-1 0 0,-1 0 0 0 0,1 0 0 0 0,-1 0 1 0 0,1 0-1 0 0,-1 0 0 0 0,1 0 0 0 0,19 3 241 0 0,-13-3-149 0 0,51 3 271 0 0,-46-3-314 0 0,41-3 106 0 0,-29 2-120 0 0,27 1 0 0 0,40 0 34 0 0,107-13 110 0 0,-165 8-146 0 0,-18 2-42 0 0,-1 1-1 0 0,1 1 1 0 0,-1 0 0 0 0,20 1-1 0 0,-20 0-1 0 0,0 0 0 0 0,-1-1 0 0 0,1-1 0 0 0,-1-1 0 0 0,21-5 0 0 0,-29 7 1 0 0,13-5 21 0 0,0 1 1 0 0,0 1-1 0 0,1 1 0 0 0,33-2 0 0 0,109 14 40 0 0,-145-8-51 0 0,0 0 0 0 0,1-2 0 0 0,-1 1 0 0 0,17-4-1 0 0,-7 1-9 0 0,-20 3 2 0 0,-1-1 0 0 0,0 1 0 0 0,1-1-1 0 0,-1 0 1 0 0,0 0 0 0 0,0-1 0 0 0,0 0-1 0 0,0 1 1 0 0,0-2 0 0 0,0 1 0 0 0,5-4-1 0 0,-2 2 61 0 0,0-1 0 0 0,1 1-1 0 0,0 0 1 0 0,14-4 0 0 0,-21 7-59 0 0,6-6 5 0 0,0 1-9 0 0,-8 6 0 0 0,1 0-1 0 0,-1 0 1 0 0,0 1-1 0 0,0-1 1 0 0,0 0-1 0 0,1 1 1 0 0,-1-1-1 0 0,0 0 1 0 0,0 1-1 0 0,0-1 1 0 0,0 0-1 0 0,0 1 1 0 0,0-1-1 0 0,0 0 1 0 0,1 1-1 0 0,-1-1 1 0 0,0 1-1 0 0,0-1 1 0 0,0 0-1 0 0,-1 1 1 0 0,1-1-1 0 0,0 0 1 0 0,0 1-1 0 0,0-1 1 0 0,0 0-1 0 0,0 1 1 0 0,0-1-1 0 0,0 1 1 0 0,-1-1-1 0 0,1 0 1 0 0,0 1-1 0 0,-2 3-117 0 0,0 2-59 0 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45:47.950"/>
    </inkml:context>
    <inkml:brush xml:id="br0">
      <inkml:brushProperty name="width" value="0.1" units="cm"/>
      <inkml:brushProperty name="height" value="0.1" units="cm"/>
      <inkml:brushProperty name="color" value="#66CC00"/>
    </inkml:brush>
  </inkml:definitions>
  <inkml:trace contextRef="#ctx0" brushRef="#br0">1 18 919 0 0,'1'-6'364'0'0,"1"7"592"0"0,-1-1-943 0 0,-1 1 0 0 0,0-1 0 0 0,0 0 0 0 0,0 0 0 0 0,0 0 0 0 0,0 0 0 0 0,0 0 0 0 0,0 0 0 0 0,0 1 0 0 0,1-1 0 0 0,-1 0 0 0 0,0 0 0 0 0,0 0 0 0 0,0 0 0 0 0,0 0 0 0 0,1 0 0 0 0,-1 0 0 0 0,0 0 0 0 0,0 0 0 0 0,0 0 0 0 0,0 0 0 0 0,0 0 0 0 0,1 0 0 0 0,-1 0 0 0 0,0 0 0 0 0,0 0 0 0 0,0 0 0 0 0,0 0 0 0 0,1 0 0 0 0,-1 0 0 0 0,0 0 0 0 0,0 0 0 0 0,0 0 0 0 0,0 0 0 0 0,1 0-1 0 0,-1 0 1 0 0,2-2 77 0 0,0 1 0 0 0,0-1 0 0 0,0 1-1 0 0,0 0 1 0 0,0-1 0 0 0,0 1-1 0 0,1 0 1 0 0,-1 1 0 0 0,0-1-1 0 0,1 0 1 0 0,-1 1 0 0 0,1-1 0 0 0,-1 1-1 0 0,5 0 1 0 0,-1 0-74 0 0,-1 0 0 0 0,1 0 0 0 0,-1 1 1 0 0,0 0-1 0 0,1 0 0 0 0,4 2 0 0 0,2 0 178 0 0,0 0 0 0 0,-1 0 0 0 0,20 0 1 0 0,-20-1-100 0 0,28-2-28 0 0,-32 0-53 0 0,-1-1-1 0 0,0 1 0 0 0,1 1 0 0 0,-1-1 1 0 0,0 1-1 0 0,1 0 0 0 0,-1 0 1 0 0,0 1-1 0 0,0 0 0 0 0,8 3 0 0 0,40 30 339 0 0,-45-32-262 0 0,0 0-1 0 0,0 0 1 0 0,0-1-1 0 0,0-1 1 0 0,0 1-1 0 0,1-1 1 0 0,-1-1 0 0 0,0 0-1 0 0,1 0 1 0 0,14-3-1 0 0,19 1 36 0 0,44 5 7 0 0,-59 0-130 0 0,0-2-1 0 0,0-1 1 0 0,-1-1-1 0 0,1-1 1 0 0,36-8-1 0 0,0-4 119 0 0,-44 11-65 0 0,0-1 1 0 0,0-1-1 0 0,25-9 0 0 0,-42 12-55 0 0,22-6 0 0 0,-24 8 0 0 0,-19 8 0 0 0,12-7 0 0 0,0 1 0 0 0,1-1 0 0 0,-1 0 0 0 0,0 0 1 0 0,0 0-1 0 0,0-1 0 0 0,-1 0 0 0 0,-9-1 0 0 0,-4 0 10 0 0,-138-6 156 0 0,-3-1-15 0 0,86 9-80 0 0,-100 15 0 0 0,123-9-534 0 0,-2 1-2104 0 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45:56.737"/>
    </inkml:context>
    <inkml:brush xml:id="br0">
      <inkml:brushProperty name="width" value="0.1" units="cm"/>
      <inkml:brushProperty name="height" value="0.1" units="cm"/>
      <inkml:brushProperty name="color" value="#66CC00"/>
    </inkml:brush>
  </inkml:definitions>
  <inkml:trace contextRef="#ctx0" brushRef="#br0">0 2 455 0 0,'0'-2'0'0'0,"1"2"89"0"0,0 0 0 0 0,0 0-1 0 0,1 1 1 0 0,-2-1 0 0 0,1 0-1 0 0,0 0 1 0 0,0 1 0 0 0,0-1-1 0 0,0 0 1 0 0,0 1 0 0 0,0-1-1 0 0,0 1 1 0 0,1 0 0 0 0,2 1-40 0 0,23 0 4 0 0,-23 0-53 0 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46:04.431"/>
    </inkml:context>
    <inkml:brush xml:id="br0">
      <inkml:brushProperty name="width" value="0.1" units="cm"/>
      <inkml:brushProperty name="height" value="0.1" units="cm"/>
      <inkml:brushProperty name="color" value="#66CC00"/>
    </inkml:brush>
  </inkml:definitions>
  <inkml:trace contextRef="#ctx0" brushRef="#br0">0 108 1927 0 0,'14'-4'190'0'0,"1"2"-1"0"0,-1 0 1 0 0,1 0-1 0 0,-1 1 0 0 0,18 2 1 0 0,14-2 121 0 0,211-23 1121 0 0,-162 13-1186 0 0,-74 8-204 0 0,1 1 1 0 0,-1 1 0 0 0,0 1-1 0 0,1 1 1 0 0,-1 1 0 0 0,22 4-1 0 0,-13-1-23 0 0,-1-1-1 0 0,1-1 0 0 0,0-1 1 0 0,-1-2-1 0 0,1-1 0 0 0,49-9 0 0 0,1-1 9 0 0,187-21 146 0 0,-143 30-155 0 0,-70 2 12 0 0,99-11 0 0 0,-123 6 244 0 0,51-2 1 0 0,-75 8-266 0 0,-1-1-1 0 0,1 1 1 0 0,-1 1 0 0 0,0-1-1 0 0,1 1 1 0 0,-1 0 0 0 0,7 4-1 0 0,-10-6-1 0 0,-1 1-1 0 0,-1 0 0 0 0,1 0 0 0 0,0 0 1 0 0,0 0-1 0 0,0 0 0 0 0,0 0 0 0 0,-1 0 0 0 0,1 0 1 0 0,0 2-1 0 0,1 0-7 0 0,1 1-11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34:45.033"/>
    </inkml:context>
    <inkml:brush xml:id="br0">
      <inkml:brushProperty name="width" value="0.1" units="cm"/>
      <inkml:brushProperty name="height" value="0.1" units="cm"/>
      <inkml:brushProperty name="color" value="#E71224"/>
    </inkml:brush>
  </inkml:definitions>
  <inkml:trace contextRef="#ctx0" brushRef="#br0">1513 138 455 0 0,'-15'-3'-19'0'0,"14"3"51"0"0,0-1 0 0 0,0 1 0 0 0,0 0 0 0 0,0-1 0 0 0,0 1 0 0 0,0 0 0 0 0,0 0 0 0 0,0-1 0 0 0,0 1 0 0 0,0 0 0 0 0,0 0 0 0 0,0 0 1 0 0,0 1-1 0 0,0-1 0 0 0,0 0 0 0 0,0 0 0 0 0,0 1 0 0 0,-2-1 0 0 0,-4 2 559 0 0,1 0 1 0 0,-1-1 0 0 0,-14 2-1 0 0,18-3-448 0 0,-5 0-65 0 0,-34 5 828 0 0,0-3 0 0 0,-48-3 0 0 0,74 0-697 0 0,0 2-1 0 0,-22 2 1 0 0,-14 1-35 0 0,26-4 246 0 0,1-2-1 0 0,-1 0 0 0 0,1-2 1 0 0,-44-12-1 0 0,16 6 96 0 0,39 8-382 0 0,1 0-1 0 0,-19-6 0 0 0,-72-20 527 0 0,38 12-262 0 0,-3 3-26 0 0,36 7-184 0 0,-267-33 650 0 0,285 37-832 0 0,-16-1-822 0 0,-1 2 0 0 0,1 1 0 0 0,0 1 0 0 0,-1 1 0 0 0,-42 10 0 0 0,47-5-1969 0 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46:29.839"/>
    </inkml:context>
    <inkml:brush xml:id="br0">
      <inkml:brushProperty name="width" value="0.1" units="cm"/>
      <inkml:brushProperty name="height" value="0.1" units="cm"/>
      <inkml:brushProperty name="color" value="#66CC00"/>
    </inkml:brush>
  </inkml:definitions>
  <inkml:trace contextRef="#ctx0" brushRef="#br0">15 57 1375 0 0,'2'-54'728'0'0,"-2"54"-728"0"0,0 0 0 0 0,0 0 0 0 0,0 0 0 0 0,0 0 0 0 0,0 0 0 0 0,0-1 0 0 0,0 1 0 0 0,0 0 0 0 0,0 0 0 0 0,0 0 0 0 0,0 0 0 0 0,0 0 0 0 0,0 0 0 0 0,0 0 0 0 0,0 0 0 0 0,0 0 0 0 0,0 0 0 0 0,0 0 0 0 0,0-1 0 0 0,0 1 0 0 0,0 0 0 0 0,0 0 0 0 0,0 0 0 0 0,0 0 0 0 0,0 0 0 0 0,0 0 0 0 0,0 0 0 0 0,0 0 0 0 0,0 0 0 0 0,0 0 0 0 0,0 0 0 0 0,-1 0 0 0 0,1 0 0 0 0,0-1 0 0 0,0 1 0 0 0,0 0 0 0 0,0 0 0 0 0,0 0 0 0 0,0 0 0 0 0,0 0 0 0 0,0 0 0 0 0,0 0 0 0 0,0 0 0 0 0,0 0 0 0 0,0 0 0 0 0,0 0 0 0 0,-1 0 0 0 0,1 0 0 0 0,0 0 0 0 0,0 0 0 0 0,0 0 0 0 0,0 0 0 0 0,0 0 0 0 0,0 0 0 0 0,0 0 0 0 0,0 0 0 0 0,0 0 0 0 0,0 0 0 0 0,0 0 0 0 0,-1 0 0 0 0,1 0 0 0 0,0 0 0 0 0,-5 6 0 0 0,-3 10 0 0 0,7-15-1 0 0,1 0 0 0 0,0 0-1 0 0,0 1 1 0 0,0-1-1 0 0,1 0 1 0 0,-1 0 0 0 0,0 1-1 0 0,0-1 1 0 0,1 0-1 0 0,-1 0 1 0 0,1 0-1 0 0,-1 0 1 0 0,1 1 0 0 0,0 1-1 0 0,3 2-105 0 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46:34.522"/>
    </inkml:context>
    <inkml:brush xml:id="br0">
      <inkml:brushProperty name="width" value="0.1" units="cm"/>
      <inkml:brushProperty name="height" value="0.1" units="cm"/>
      <inkml:brushProperty name="color" value="#66CC00"/>
    </inkml:brush>
  </inkml:definitions>
  <inkml:trace contextRef="#ctx0" brushRef="#br0">1 4 223 0 0,'5'-1'0'0'0,"6"1"0"0"0,0-2 0 0 0,-1 2 0 0 0,-3 0 0 0 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46:41.425"/>
    </inkml:context>
    <inkml:brush xml:id="br0">
      <inkml:brushProperty name="width" value="0.1" units="cm"/>
      <inkml:brushProperty name="height" value="0.1" units="cm"/>
      <inkml:brushProperty name="color" value="#66CC00"/>
    </inkml:brush>
  </inkml:definitions>
  <inkml:trace contextRef="#ctx0" brushRef="#br0">0 19 2303 0 0,'6'-9'200'0'0,"-2"4"-200"0"0,-2 3 0 0 0,-1 0 0 0 0,1 4 128 0 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46:42.186"/>
    </inkml:context>
    <inkml:brush xml:id="br0">
      <inkml:brushProperty name="width" value="0.1" units="cm"/>
      <inkml:brushProperty name="height" value="0.1" units="cm"/>
      <inkml:brushProperty name="color" value="#66CC00"/>
    </inkml:brush>
  </inkml:definitions>
  <inkml:trace contextRef="#ctx0" brushRef="#br0">1 49 5039 0 0,'29'-22'224'0'0,"-8"9"40"0"0,-3 5-264 0 0,-1 3 0 0 0,-6 5 0 0 0,-3 0-2184 0 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46:44.029"/>
    </inkml:context>
    <inkml:brush xml:id="br0">
      <inkml:brushProperty name="width" value="0.1" units="cm"/>
      <inkml:brushProperty name="height" value="0.1" units="cm"/>
      <inkml:brushProperty name="color" value="#66CC00"/>
    </inkml:brush>
  </inkml:definitions>
  <inkml:trace contextRef="#ctx0" brushRef="#br0">1 2 287 0 0,'3'-2'0'0'0,"1"2"0"0"0,0 0 0 0 0,-2 0 0 0 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46:39.127"/>
    </inkml:context>
    <inkml:brush xml:id="br0">
      <inkml:brushProperty name="width" value="0.1" units="cm"/>
      <inkml:brushProperty name="height" value="0.1" units="cm"/>
      <inkml:brushProperty name="color" value="#66CC00"/>
    </inkml:brush>
  </inkml:definitions>
  <inkml:trace contextRef="#ctx0" brushRef="#br0">11 0 655 0 0,'-1'0'0'0'0,"-3"0"0"0"0,0 0 0 0 0,2 2 64 0 0,4 0-64 0 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46:39.831"/>
    </inkml:context>
    <inkml:brush xml:id="br0">
      <inkml:brushProperty name="width" value="0.1" units="cm"/>
      <inkml:brushProperty name="height" value="0.1" units="cm"/>
      <inkml:brushProperty name="color" value="#66CC00"/>
    </inkml:brush>
  </inkml:definitions>
  <inkml:trace contextRef="#ctx0" brushRef="#br0">0 26 2303 0 0,'6'-13'200'0'0,"-3"4"-200"0"0,-1 5 0 0 0,-2 6 0 0 0,2 0 0 0 0,-2 0 0 0 0,4-2 64 0 0,0-2-64 0 0,3 2 0 0 0,-1 2 0 0 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46:40.570"/>
    </inkml:context>
    <inkml:brush xml:id="br0">
      <inkml:brushProperty name="width" value="0.1" units="cm"/>
      <inkml:brushProperty name="height" value="0.1" units="cm"/>
      <inkml:brushProperty name="color" value="#66CC00"/>
    </inkml:brush>
  </inkml:definitions>
  <inkml:trace contextRef="#ctx0" brushRef="#br0">4 47 1783 0 0,'-2'-21'72'0'0,"0"8"24"0"0,2 6-96 0 0,0 3 0 0 0,0 2 0 0 0,0 4 64 0 0,0-4-864 0 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47:02.915"/>
    </inkml:context>
    <inkml:brush xml:id="br0">
      <inkml:brushProperty name="width" value="0.1" units="cm"/>
      <inkml:brushProperty name="height" value="0.1" units="cm"/>
      <inkml:brushProperty name="color" value="#66CC00"/>
    </inkml:brush>
  </inkml:definitions>
  <inkml:trace contextRef="#ctx0" brushRef="#br0">11 1 455 0 0,'0'0'119'0'0,"0"0"0"0"0,-1 0 0 0 0,1 0 0 0 0,0 0 0 0 0,-1 0 0 0 0,1 0 0 0 0,-1 0 0 0 0,1 0 0 0 0,0 0 0 0 0,-1 0 0 0 0,1 0 0 0 0,0 0 0 0 0,-1 0 0 0 0,1 0 0 0 0,-1 1 0 0 0,1-1 0 0 0,0 0 0 0 0,-1 0 0 0 0,1 0 0 0 0,0 1 0 0 0,-1-1 0 0 0,1 0-1 0 0,0 0 1 0 0,0 1 0 0 0,-1-1 0 0 0,1 0 0 0 0,0 0 0 0 0,0 1 0 0 0,-1-1 0 0 0,1 0 0 0 0,0 1 0 0 0,0-1 0 0 0,0 0 0 0 0,0 1 0 0 0,0-1 0 0 0,-1 1 0 0 0,1 0 0 0 0,6 15 744 0 0,-4-14-769 0 0,0 0-1 0 0,0 0 0 0 0,0 0 0 0 0,0 0 0 0 0,1-1 0 0 0,-1 1 0 0 0,0 0 0 0 0,1-1 0 0 0,-1 0 1 0 0,1 0-1 0 0,-1 0 0 0 0,1 0 0 0 0,0 0 0 0 0,0 0 0 0 0,4 0 0 0 0,1 1 273 0 0,0-1 0 0 0,0-1 0 0 0,-1 1 0 0 0,14-2 0 0 0,97-19 860 0 0,36-2-308 0 0,-128 22-809 0 0,0 1-1 0 0,0 1 0 0 0,45 11 1 0 0,-36-7 10 0 0,39 3 0 0 0,10-3-43 0 0,125 3 243 0 0,-123-2-55 0 0,-28-1-101 0 0,-3 1-114 0 0,-37-4 22 0 0,34 2 1 0 0,-30-4-52 0 0,0 1 0 0 0,29 7 1 0 0,-25-4 12 0 0,29 2 1 0 0,41 0-1 0 0,68 3 222 0 0,20-3 109 0 0,-151-5-334 0 0,-7-1 10 0 0,137 5 112 0 0,-72-13-116 0 0,-68 3-26 0 0,1 2-1 0 0,-1 1 1 0 0,27 2 0 0 0,36 0 27 0 0,-14-1-21 0 0,37 0 17 0 0,-3 1-2 0 0,-73 0-8 0 0,-14 0 13 0 0,-1 0 0 0 0,1 1 0 0 0,-1 0 0 0 0,24 8 0 0 0,-16-3-29 0 0,0 0-1 0 0,1-2 1 0 0,-1-1 0 0 0,1-1-1 0 0,0-1 1 0 0,0-2 0 0 0,44-4-1 0 0,76-3 28 0 0,-10 1-4 0 0,-48 0-13 0 0,-40 4 7 0 0,78-14-1 0 0,-3 0 47 0 0,-118 15-76 0 0,187-10 134 0 0,-159 8-125 0 0,84-5 32 0 0,-95 7-26 0 0,1 2 0 0 0,45 6-1 0 0,-37-2-8 0 0,50 0 0 0 0,-39-4 0 0 0,104 0 0 0 0,4 0 0 0 0,-94 0 27 0 0,74-9-1 0 0,-63 3-15 0 0,31 6 64 0 0,90-4 245 0 0,-178 2-294 0 0,1 0-3 0 0,0 0-1 0 0,0 1 0 0 0,0 0 0 0 0,0 1 0 0 0,0 0 0 0 0,22 5 0 0 0,-32-5-45 0 0,1 1 0 0 0,-1-1 0 0 0,0 0 0 0 0,1 1 0 0 0,-1-1-1 0 0,0 1 1 0 0,0 0 0 0 0,0-1 0 0 0,0 1 0 0 0,0 0 0 0 0,0 0 0 0 0,-1 1-1 0 0,1-1 1 0 0,-1 0 0 0 0,1 1 0 0 0,-1-1 0 0 0,1 3 0 0 0,5 17-4059 0 0,-5-4-628 0 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34:45.561"/>
    </inkml:context>
    <inkml:brush xml:id="br0">
      <inkml:brushProperty name="width" value="0.1" units="cm"/>
      <inkml:brushProperty name="height" value="0.1" units="cm"/>
      <inkml:brushProperty name="color" value="#E71224"/>
    </inkml:brush>
  </inkml:definitions>
  <inkml:trace contextRef="#ctx0" brushRef="#br0">1314 128 1375 0 0,'-95'-26'5704'0'0,"-4"7"-3906"0"0,-98-1-966 0 0,112 16-513 0 0,-81-9 436 0 0,-169-25 589 0 0,298 33-1232 0 0,-63 2 0 0 0,80 4-288 0 0,0 1 0 0 0,0 0 0 0 0,0 2 0 0 0,-34 10 0 0 0,22-2-2630 0 0,-1-3-924 0 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5:31.788"/>
    </inkml:context>
    <inkml:brush xml:id="br0">
      <inkml:brushProperty name="width" value="0.1" units="cm"/>
      <inkml:brushProperty name="height" value="0.1" units="cm"/>
      <inkml:brushProperty name="color" value="#F4F91B"/>
    </inkml:brush>
  </inkml:definitions>
  <inkml:trace contextRef="#ctx0" brushRef="#br0">62 52 10967 0 0,'-13'-11'976'0'0,"0"-2"-784"0"0,2 0-192 0 0,0 2 0 0 0,5 7-88 0 0,0 4-56 0 0,5 6-16 0 0,1-1 0 0 0,1 3-368 0 0,1 1-80 0 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48:29.535"/>
    </inkml:context>
    <inkml:brush xml:id="br0">
      <inkml:brushProperty name="width" value="0.1" units="cm"/>
      <inkml:brushProperty name="height" value="0.1" units="cm"/>
      <inkml:brushProperty name="color" value="#66CC00"/>
    </inkml:brush>
  </inkml:definitions>
  <inkml:trace contextRef="#ctx0" brushRef="#br0">1481 59 3023 0 0,'-1'0'34'0'0,"1"0"0"0"0,-1 0 0 0 0,0-1 0 0 0,1 1 0 0 0,-1 0 0 0 0,1-1 0 0 0,-1 1-1 0 0,1 0 1 0 0,-1-1 0 0 0,1 1 0 0 0,-1 0 0 0 0,1-1 0 0 0,-1 1 0 0 0,1-1 0 0 0,-1 1-1 0 0,1-1 1 0 0,0 1 0 0 0,-1-1 0 0 0,1 1 0 0 0,0-1 0 0 0,-1 0 0 0 0,1 1 0 0 0,0-1-1 0 0,0 1 1 0 0,0-1 0 0 0,-1 0 0 0 0,1 1 0 0 0,0-1 0 0 0,0 1 0 0 0,0-1 0 0 0,0 0-1 0 0,0 1 1 0 0,0-1 0 0 0,0 0 0 0 0,1 0 0 0 0,-3-8 1514 0 0,-4 6-784 0 0,5 3-730 0 0,1 0 1 0 0,0 0-1 0 0,-1 0 0 0 0,1 0 0 0 0,0 0 0 0 0,-1 0 0 0 0,1 0 1 0 0,0 0-1 0 0,-1 0 0 0 0,1 0 0 0 0,0 0 0 0 0,0 0 0 0 0,-1-1 1 0 0,1 1-1 0 0,0 0 0 0 0,-1 0 0 0 0,1 0 0 0 0,0-1 1 0 0,0 1-1 0 0,0 0 0 0 0,-1 0 0 0 0,1-1 0 0 0,0 1 0 0 0,-4-8 763 0 0,4 7-739 0 0,0 1 0 0 0,0-1 0 0 0,-1 0-1 0 0,1 0 1 0 0,0 0 0 0 0,-1 1 0 0 0,1-1 0 0 0,-1 0 0 0 0,1 1 0 0 0,-1-1 0 0 0,1 0 0 0 0,-1 1 0 0 0,1-1 0 0 0,-1 0-1 0 0,0 1 1 0 0,1-1 0 0 0,-1 1 0 0 0,0-1 0 0 0,0 1 0 0 0,1 0 0 0 0,-1-1 0 0 0,0 1 0 0 0,0 0 0 0 0,0-1 0 0 0,1 1-1 0 0,-1 0 1 0 0,0 0 0 0 0,0 0 0 0 0,0 0 0 0 0,0-1 0 0 0,1 1 0 0 0,-1 1 0 0 0,-1-1 0 0 0,-24-1 138 0 0,20 0-123 0 0,0 0 0 0 0,-1 1-1 0 0,1 0 1 0 0,0 1-1 0 0,-1-1 1 0 0,1 1 0 0 0,0 0-1 0 0,0 1 1 0 0,-9 2-1 0 0,7 0-50 0 0,0-2 1 0 0,0 1-1 0 0,0-1 0 0 0,0 0 0 0 0,0 0 0 0 0,-14 0 0 0 0,16-2 71 0 0,0 1-1 0 0,0 0 1 0 0,0 0 0 0 0,-6 2-1 0 0,6-1 9 0 0,0 0-1 0 0,0-1 0 0 0,0 0 0 0 0,-7 0 0 0 0,3 0-29 0 0,0 0-1 0 0,0 1 1 0 0,-12 3-1 0 0,-17 2 71 0 0,5-5 77 0 0,0-2 1 0 0,-64-8-1 0 0,48 4 12 0 0,-84-2 127 0 0,102 6-246 0 0,-36 3 0 0 0,-8 1 25 0 0,-117 0 96 0 0,126-5-191 0 0,-76 2 67 0 0,124 0-148 0 0,0 2-1 0 0,1 0 1 0 0,-1 1-1 0 0,1 0 1 0 0,-26 11-1 0 0,13-1-87 0 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48:31.789"/>
    </inkml:context>
    <inkml:brush xml:id="br0">
      <inkml:brushProperty name="width" value="0.1" units="cm"/>
      <inkml:brushProperty name="height" value="0.1" units="cm"/>
      <inkml:brushProperty name="color" value="#66CC00"/>
    </inkml:brush>
  </inkml:definitions>
  <inkml:trace contextRef="#ctx0" brushRef="#br0">2029 26 3223 0 0,'0'-2'63'0'0,"0"1"-48"0"0,0 0 0 0 0,0 0 1 0 0,0 0-1 0 0,-1 1 0 0 0,1-1 0 0 0,0 0 1 0 0,0 0-1 0 0,-1 0 0 0 0,1 0 1 0 0,0 0-1 0 0,-1 0 0 0 0,1 1 1 0 0,-1-1-1 0 0,0 0 0 0 0,1 0 0 0 0,-1 1 1 0 0,1-1-1 0 0,-1 0 0 0 0,0 1 1 0 0,-2-2 1042 0 0,3 2-1022 0 0,0 1 1 0 0,0 0-1 0 0,0-1 0 0 0,-1 1 0 0 0,1-1 1 0 0,0 1-1 0 0,0-1 0 0 0,-1 1 0 0 0,1-1 1 0 0,-1 1-1 0 0,1-1 0 0 0,0 1 0 0 0,-1-1 1 0 0,1 1-1 0 0,-1-1 0 0 0,1 1 0 0 0,-1-1 1 0 0,1 0-1 0 0,-1 1 0 0 0,1-1 1 0 0,-1 0-1 0 0,0 0 0 0 0,1 1 0 0 0,-1-1 1 0 0,1 0-1 0 0,-1 0 0 0 0,0 0 0 0 0,1 0 1 0 0,-1 0-1 0 0,1 0 0 0 0,-1 0 0 0 0,0 0 1 0 0,1 0-1 0 0,-1 0 0 0 0,1 0 0 0 0,-1 0 1 0 0,-1-1-1 0 0,-23-4-225 0 0,9 2 535 0 0,0 0-1 0 0,0 1 1 0 0,-1 0-1 0 0,1 1 0 0 0,0 1 1 0 0,-29 3-1 0 0,40-2-339 0 0,-101 3 393 0 0,-55 5 402 0 0,-54 14-113 0 0,134-17-276 0 0,49-5-146 0 0,-52 8 0 0 0,22 3 1 0 0,-1-2 0 0 0,-103 1-1 0 0,88-14 207 0 0,-95-17-1 0 0,103 10-14 0 0,40 7-324 0 0,0 2-1 0 0,0 1 1 0 0,0 1 0 0 0,0 1 0 0 0,-39 9-1 0 0,-144 45-2419 0 0,161-40 126 0 0,0-2-1991 0 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48:55.072"/>
    </inkml:context>
    <inkml:brush xml:id="br0">
      <inkml:brushProperty name="width" value="0.1" units="cm"/>
      <inkml:brushProperty name="height" value="0.1" units="cm"/>
      <inkml:brushProperty name="color" value="#F4F91B"/>
    </inkml:brush>
  </inkml:definitions>
  <inkml:trace contextRef="#ctx0" brushRef="#br0">1704 1000 919 0 0,'5'-2'3706'0'0,"-9"-3"-2668"0"0,0-1 1 0 0,0 1-1 0 0,0-1 1 0 0,-4-12-1 0 0,-10-15-440 0 0,12 23-353 0 0,1 0 0 0 0,1-1 0 0 0,0 0 0 0 0,1 0 0 0 0,0 0-1 0 0,0 0 1 0 0,-1-19 0 0 0,-2-3 27 0 0,-5-57 605 0 0,10 79-793 0 0,-5-120 700 0 0,5 71-279 0 0,1 43-368 0 0,0 0-1 0 0,-4-24 1 0 0,3 33-82 0 0,1 1-1 0 0,0-1 1 0 0,0 1 0 0 0,2-14 0 0 0,-1 13-8 0 0,0 0 0 0 0,0 0 0 0 0,-1 0 0 0 0,-1-8 0 0 0,-1-2-13 0 0,0 1 54 0 0,-1 0 0 0 0,0 0-1 0 0,-1 0 1 0 0,-1 0 0 0 0,-7-17-1 0 0,-4-2 182 0 0,10 20-111 0 0,-1 0-1 0 0,-15-24 1 0 0,19 35-142 0 0,-1 0 0 0 0,-1 0 0 0 0,1 0 0 0 0,-1 1 0 0 0,0 0 1 0 0,0-1-1 0 0,0 1 0 0 0,0 1 0 0 0,-1-1 0 0 0,0 1 0 0 0,1 0 1 0 0,-1 1-1 0 0,-7-3 0 0 0,0 1-6 0 0,0 1 1 0 0,0 0-1 0 0,0 1 0 0 0,0 1 0 0 0,-20-1 1 0 0,-124-2-1 0 0,127 5-10 0 0,0 0 0 0 0,0 2 0 0 0,1 1 0 0 0,-38 10 0 0 0,61-12 0 0 0,-63 16-2 0 0,47-10 5 0 0,-1-2 0 0 0,1-1 1 0 0,-25 2-1 0 0,31-5 16 0 0,0 1 0 0 0,-28 9 0 0 0,26-6 11 0 0,-30 4 0 0 0,-141 11-30 0 0,138-17 0 0 0,30-3 0 0 0,-29 7 0 0 0,31-5 0 0 0,11-1 0 0 0,-1 0 0 0 0,1 0 0 0 0,-12 5 0 0 0,17-6 0 0 0,-1 1 0 0 0,1 1 0 0 0,-1-1 0 0 0,1 0 0 0 0,0 1 0 0 0,0 0 0 0 0,0-1 0 0 0,0 1 0 0 0,1 0 0 0 0,-4 5 0 0 0,-5 9 233 0 0,1 0 0 0 0,1 0-1 0 0,-10 25 1 0 0,-17 60 1191 0 0,27-73-1643 0 0,-13 37-701 0 0,-14 79 0 0 0,-1 39 995 0 0,15-69 160 0 0,-13 190-1 0 0,29-219-230 0 0,0 37 67 0 0,1 25 9 0 0,3 68-32 0 0,3-164 34 0 0,-1-23-38 0 0,4 34 1 0 0,2-7-15 0 0,-2 60 0 0 0,1 20 48 0 0,14 103-14 0 0,-17-172-72 0 0,6 71 42 0 0,-6-117-13 0 0,1 0-1 0 0,2-1 0 0 0,0 1 1 0 0,11 27-1 0 0,-1-15 28 0 0,2-1 0 0 0,1 0 0 0 0,24 32 0 0 0,-25-45-26 0 0,0 0-1 0 0,1-2 0 0 0,1 0 1 0 0,0-1-1 0 0,36 23 0 0 0,-24-22 7 0 0,0 0-1 0 0,1-2 0 0 0,1-1 1 0 0,0-2-1 0 0,1-1 1 0 0,63 11-1 0 0,-47-14-27 0 0,74 1 0 0 0,-68-7 0 0 0,202 19 118 0 0,-124-14-108 0 0,-90-5-10 0 0,192 0 0 0 0,-156-2 0 0 0,260 25 261 0 0,-212-11-202 0 0,39 11-6 0 0,-100-12-15 0 0,74 3-1 0 0,-25-9-28 0 0,128 1 36 0 0,-68-12 29 0 0,-110 5-74 0 0,19-2 11 0 0,15-8 63 0 0,-25 1-17 0 0,0 4 0 0 0,81 5 0 0 0,3 4-3 0 0,-60-4-43 0 0,38 2 52 0 0,135-3 65 0 0,-260 0-128 0 0,57-4 12 0 0,46-1 30 0 0,-66 5-23 0 0,219 3 199 0 0,-164-3-128 0 0,40 2-63 0 0,303 24 101 0 0,-107-16 7 0 0,-253-6-142 0 0,185-3 90 0 0,-113-2-16 0 0,-2 0-17 0 0,-49 1-50 0 0,122 17 0 0 0,-227-17 0 0 0,211 21 0 0 0,-146-10 16 0 0,-46-6-6 0 0,1-1-1 0 0,0-1 1 0 0,0-1 0 0 0,29-2-1 0 0,-28-1 9 0 0,0-1 1 0 0,0-2-1 0 0,0 0 0 0 0,0-2 1 0 0,-1 0-1 0 0,43-19 0 0 0,-42 13 8 0 0,-1-1-1 0 0,0 0 1 0 0,-1-2 0 0 0,33-28-1 0 0,-37 25-12 0 0,0-1 0 0 0,-2 0 0 0 0,0-1-1 0 0,18-29 1 0 0,-8 8 11 0 0,6-9 7 0 0,40-83-1 0 0,-47 76 73 0 0,27-94 0 0 0,-41 110-82 0 0,53-216 15 0 0,-50 185-38 0 0,8-116 0 0 0,-22 114 2 0 0,-11-97 0 0 0,1 47 0 0 0,6 16 0 0 0,4 58 0 0 0,-2-1 0 0 0,-3 1 0 0 0,-14-71 0 0 0,17 113-9 0 0,-1 1 0 0 0,1-1 0 0 0,-1 1 0 0 0,-1 0 0 0 0,1 0 0 0 0,-1 0 0 0 0,0 0 0 0 0,-1 1 0 0 0,1-1 0 0 0,-1 1 0 0 0,-1 0 0 0 0,1 1 0 0 0,-1-1 0 0 0,0 1 0 0 0,0 0 0 0 0,0 1 0 0 0,-1 0 0 0 0,0 0 0 0 0,0 0 0 0 0,-7-3 0 0 0,4 3-4 0 0,1 0 0 0 0,0 0 1 0 0,-1 1-1 0 0,0 1 1 0 0,0-1-1 0 0,0 2 0 0 0,-17-2 0 0 0,4 3-12 0 0,1 2-1 0 0,0 0 1 0 0,0 1-1 0 0,0 1 0 0 0,-22 8 1 0 0,-37 6-3 0 0,-19 2-20 0 0,-41 6-32 0 0,-154-7 58 0 0,-2-18-13 0 0,149-2 28 0 0,-149-7 7 0 0,-2-1 0 0 0,129 4 0 0 0,0-3 0 0 0,43 1 0 0 0,47 3 0 0 0,-125-20 0 0 0,-109-26 0 0 0,-9 0 0 0 0,31 37 0 0 0,-88 41 0 0 0,133-11-32 0 0,5-1 0 0 0,-54 13 32 0 0,110-25 0 0 0,27-2 0 0 0,14 12 0 0 0,-27 2 0 0 0,94-19 0 0 0,16 0 0 0 0,15 2 0 0 0,-28 0 0 0 0,62 2 0 0 0,-5 0 0 0 0,-1 0 0 0 0,-31-4 0 0 0,44 2 0 0 0,1 0 0 0 0,-1 0 0 0 0,1 0 0 0 0,-1-1 0 0 0,1 0 0 0 0,0-1 0 0 0,-1 1 0 0 0,1-1 0 0 0,0 0 0 0 0,1 0 0 0 0,-1 0 0 0 0,0-1 0 0 0,-3-4 0 0 0,-58-66 52 0 0,42 45-14 0 0,-39-36 0 0 0,48 53-38 0 0,-23-15 0 0 0,24 18 0 0 0,1 0 0 0 0,-23-20 0 0 0,34 27 0 0 0,0-1 0 0 0,0 0 0 0 0,1 0 0 0 0,-1 0 0 0 0,0 0 0 0 0,1 0 0 0 0,0 0 0 0 0,0 0 0 0 0,0 0 0 0 0,0-1 0 0 0,0 1 0 0 0,0 0 0 0 0,1-1 0 0 0,0 1 0 0 0,0 0 0 0 0,0-1 0 0 0,1-5 0 0 0,0-4 0 0 0,1-1 0 0 0,8-25 0 0 0,-9 38-123 0 0,-1 0-1 0 0,0-1 1 0 0,1 1 0 0 0,-1 0-1 0 0,0 0 1 0 0,1-1 0 0 0,0 1-1 0 0,-1 0 1 0 0,1 0 0 0 0,0 0-1 0 0,-1 0 1 0 0,1 0 0 0 0,0 0-1 0 0,0 0 1 0 0,0 0-1 0 0,0 0 1 0 0,0 0 0 0 0,0 0-1 0 0,0 1 1 0 0,0-1 0 0 0,0 0-1 0 0,1 1 1 0 0,-1-1 0 0 0,0 1-1 0 0,0-1 1 0 0,2 0 0 0 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49:37.948"/>
    </inkml:context>
    <inkml:brush xml:id="br0">
      <inkml:brushProperty name="width" value="0.1" units="cm"/>
      <inkml:brushProperty name="height" value="0.1" units="cm"/>
      <inkml:brushProperty name="color" value="#F4F91B"/>
    </inkml:brush>
  </inkml:definitions>
  <inkml:trace contextRef="#ctx0" brushRef="#br0">6178 40 1375 0 0,'13'-20'668'0'0,"-12"20"-578"0"0,-1 0 1 0 0,0-1 0 0 0,1 1-1 0 0,-1-1 1 0 0,0 0 0 0 0,0 1-1 0 0,1-1 1 0 0,-1 1 0 0 0,0-1-1 0 0,0 1 1 0 0,0-1 0 0 0,0 1-1 0 0,0-1 1 0 0,0 0-1 0 0,0 1 1 0 0,0-1 0 0 0,0 1-1 0 0,0-1 1 0 0,0 0 0 0 0,0 1-1 0 0,0-1 1 0 0,0 1 0 0 0,0-1-1 0 0,-1 1 1 0 0,1-1 0 0 0,0 0-1 0 0,0 1 1 0 0,-1-1 0 0 0,1 1-1 0 0,0-1 1 0 0,-1 1-1 0 0,1 0 1 0 0,0-1 0 0 0,-2 0-1 0 0,0 2 55 0 0,0 0-1 0 0,0 0 0 0 0,0 0 0 0 0,0 1 0 0 0,0-1 0 0 0,0 0 1 0 0,1 1-1 0 0,-1-1 0 0 0,0 1 0 0 0,1 0 0 0 0,-3 3 0 0 0,1-2 29 0 0,-30 39 140 0 0,29-35-253 0 0,-1 0 0 0 0,-1 0 0 0 0,1 0 0 0 0,-1-1 0 0 0,0 1 0 0 0,0-1 0 0 0,-9 6 0 0 0,11-11 76 0 0,-1 1 0 0 0,1 0 0 0 0,-1-1-1 0 0,1 0 1 0 0,-1 0 0 0 0,0 0 0 0 0,1-1 0 0 0,-1 0-1 0 0,0 0 1 0 0,1 0 0 0 0,-6-1 0 0 0,-31 3 774 0 0,-277 27 1761 0 0,288-28-2451 0 0,-8-1 62 0 0,-1-2-1 0 0,-53-9 1 0 0,56 6-168 0 0,1 0 0 0 0,-1 3-1 0 0,-40 2 1 0 0,-68 10 21 0 0,-115 11 215 0 0,185-15-96 0 0,-116-6-1 0 0,-4 2 371 0 0,-129 1-454 0 0,180-4-135 0 0,-13-2 20 0 0,-92 2 72 0 0,101 13 105 0 0,-5 0-86 0 0,34-8-22 0 0,-315-13 503 0 0,211 9-410 0 0,79 1-155 0 0,45 0-60 0 0,-367-7 137 0 0,222-12-91 0 0,161 10-43 0 0,57 5 8 0 0,-1 2 0 0 0,0 0 0 0 0,0 2-1 0 0,-40 6 1 0 0,38-1-13 0 0,-87 20 0 0 0,86-17 0 0 0,0-2 0 0 0,-1 0 0 0 0,0-2 0 0 0,-57 2 0 0 0,-73 2 0 0 0,64-3 0 0 0,-19 6 0 0 0,76-7 0 0 0,0 1 0 0 0,-40 13 0 0 0,67-16 0 0 0,-6 2 0 0 0,1 1 0 0 0,0 0 0 0 0,0 2 0 0 0,1 0 0 0 0,-17 10 0 0 0,-13 7 0 0 0,35-21 0 0 0,0 1 0 0 0,1 1 0 0 0,0 0 0 0 0,0 1 0 0 0,0 0 0 0 0,1 0 0 0 0,-10 10 0 0 0,6-3 11 0 0,0 1 0 0 0,2 0-1 0 0,-1 1 1 0 0,2 0 0 0 0,-9 19-1 0 0,3-4 78 0 0,9-19 30 0 0,1-1-1 0 0,1 1 1 0 0,0 0 0 0 0,-5 18-1 0 0,10-27-88 0 0,-1 1-1 0 0,0 0 1 0 0,1-1-1 0 0,0 1 1 0 0,0 0-1 0 0,0-1 1 0 0,0 1-1 0 0,1 0 1 0 0,-1-1-1 0 0,1 1 1 0 0,0-1-1 0 0,0 1 1 0 0,0-1-1 0 0,1 1 1 0 0,-1-1-1 0 0,1 0 1 0 0,0 1-1 0 0,0-1 1 0 0,0 0-1 0 0,3 3 1 0 0,17 21 158 0 0,-10-12-145 0 0,0-1 0 0 0,1 0 0 0 0,15 12 0 0 0,7 8-5 0 0,-26-25-7 0 0,0 0 0 0 0,18 14 1 0 0,11 2 98 0 0,1-2 1 0 0,1-1-1 0 0,1-3 1 0 0,77 27 0 0 0,-95-37-60 0 0,38 19 1 0 0,-24-10 36 0 0,9 8-35 0 0,-35-19-60 0 0,0 0-1 0 0,1-1 1 0 0,0-1 0 0 0,15 6-1 0 0,-3-3 17 0 0,-1 1-1 0 0,0 2 0 0 0,25 14 1 0 0,-22-10 13 0 0,49 19 0 0 0,-23-15-40 0 0,-24-8 30 0 0,1 0 1 0 0,0-2-1 0 0,1-1 1 0 0,0-2-1 0 0,41 4 1 0 0,57 6 102 0 0,-19-1-42 0 0,303-12 262 0 0,-195-7-220 0 0,-155 4-121 0 0,91-2 38 0 0,-112-2-51 0 0,76-3 0 0 0,-91 7 3 0 0,176 7 58 0 0,-41 8-61 0 0,-8 6 12 0 0,51 7 21 0 0,-152-24-23 0 0,103-5-1 0 0,28-14 55 0 0,-138 13-64 0 0,36-2 0 0 0,134 11 0 0 0,-103 11 0 0 0,-38-5 0 0 0,-61-12 0 0 0,0 1 0 0 0,-1 1 0 0 0,1 0 0 0 0,-1 1 0 0 0,1 0 0 0 0,-1 1 0 0 0,17 9 0 0 0,-24-9 0 0 0,0-1 0 0 0,0 1 0 0 0,0 0 0 0 0,-1 0 0 0 0,0 0 0 0 0,0 0 0 0 0,4 9 0 0 0,22 44 0 0 0,-16-28 0 0 0,-3-8 0 0 0,-2-4 0 0 0,11 28 0 0 0,-17-39 0 0 0,-1 0 0 0 0,-1 0 0 0 0,1 0 0 0 0,-1 1 0 0 0,-1-1 0 0 0,1 0 0 0 0,-1 0 0 0 0,-1 8 0 0 0,-4 77 0 0 0,3-50 0 0 0,-10 67 0 0 0,9-92 0 0 0,1 0 0 0 0,0 0 0 0 0,2 0 0 0 0,0 0 0 0 0,1 0 0 0 0,0 0 0 0 0,2-1 0 0 0,0 1 0 0 0,9 27 0 0 0,-10-38 3 0 0,1 1 1 0 0,0-1-1 0 0,0 0 0 0 0,0 0 1 0 0,1 0-1 0 0,0-1 0 0 0,0 0 1 0 0,1 1-1 0 0,-1-1 0 0 0,1-1 1 0 0,0 1-1 0 0,1-1 0 0 0,-1 1 1 0 0,1-2-1 0 0,0 1 0 0 0,9 4 1 0 0,7 2 13 0 0,1-2 0 0 0,0 0 1 0 0,31 6-1 0 0,-34-9-15 0 0,31 5 6 0 0,18 6 48 0 0,-35-8-53 0 0,1-1 1 0 0,61 4-1 0 0,-46-6 51 0 0,120 2-13 0 0,6 1 57 0 0,-46 10-25 0 0,-57-7-37 0 0,1-3 0 0 0,83-2 0 0 0,191-33 47 0 0,-309 21-57 0 0,-2-2 0 0 0,1-2 0 0 0,-1-1-1 0 0,0-2 1 0 0,-1-1 0 0 0,60-35 0 0 0,50-45 38 0 0,-125 77-53 0 0,-1 0-1 0 0,-1-1 1 0 0,0-1 0 0 0,-1-1-1 0 0,26-40 1 0 0,-30 38-4 0 0,-2 0-1 0 0,-1-1 1 0 0,-1 0-1 0 0,0-1 1 0 0,-2 0-1 0 0,-1-1 1 0 0,-1 0-1 0 0,-1 0 1 0 0,2-31-1 0 0,-2-26-7 0 0,-10-124-1 0 0,3 154 4 0 0,0-46-2 0 0,2 53 0 0 0,-1 1 0 0 0,-3 0 0 0 0,-17-85 0 0 0,-98-278 64 0 0,96 306 43 0 0,-8-23 78 0 0,28 112-251 0 0,-1 0-1 0 0,-1 1 1 0 0,0 0-1 0 0,-1 0 1 0 0,0 0-1 0 0,0 0 1 0 0,-1 1-1 0 0,-1 0 1 0 0,0 1-1 0 0,0 0 1 0 0,0 0-1 0 0,-1 0 0 0 0,-1 1 1 0 0,1 1-1 0 0,-2 0 1 0 0,1 0-1 0 0,0 1 1 0 0,-1 0-1 0 0,0 1 1 0 0,-1 0-1 0 0,1 0 1 0 0,-1 2-1 0 0,0-1 1 0 0,0 1-1 0 0,-13-1 1 0 0,-5 2-1454 0 0,-3-2-403 0 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5:31.788"/>
    </inkml:context>
    <inkml:brush xml:id="br0">
      <inkml:brushProperty name="width" value="0.1" units="cm"/>
      <inkml:brushProperty name="height" value="0.1" units="cm"/>
      <inkml:brushProperty name="color" value="#F4F91B"/>
    </inkml:brush>
  </inkml:definitions>
  <inkml:trace contextRef="#ctx0" brushRef="#br0">62 52 10967 0 0,'-13'-11'976'0'0,"0"-2"-784"0"0,2 0-192 0 0,0 2 0 0 0,5 7-88 0 0,0 4-56 0 0,5 6-16 0 0,1-1 0 0 0,1 3-368 0 0,1 1-80 0 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55:51.897"/>
    </inkml:context>
    <inkml:brush xml:id="br0">
      <inkml:brushProperty name="width" value="0.1" units="cm"/>
      <inkml:brushProperty name="height" value="0.1" units="cm"/>
      <inkml:brushProperty name="color" value="#F4F91B"/>
    </inkml:brush>
  </inkml:definitions>
  <inkml:trace contextRef="#ctx0" brushRef="#br0">567 71 1375 0 0,'-2'-4'474'0'0,"1"1"-1"0"0,-1-1 0 0 0,0 1 0 0 0,0-1 0 0 0,0 1 0 0 0,-5-6 1 0 0,1 0 68 0 0,6 9-512 0 0,0 0 0 0 0,-1 0 0 0 0,1 0 0 0 0,0 0-1 0 0,0 0 1 0 0,0-1 0 0 0,0 1 0 0 0,0 0 0 0 0,0 0 0 0 0,0 0 0 0 0,0 0 0 0 0,-1 0-1 0 0,1 0 1 0 0,0-1 0 0 0,0 1 0 0 0,0 0 0 0 0,0 0 0 0 0,0 0 0 0 0,-1 0 0 0 0,1 0-1 0 0,0 0 1 0 0,0 0 0 0 0,0 0 0 0 0,0 0 0 0 0,-1 0 0 0 0,1 0 0 0 0,0 0 0 0 0,0 0-1 0 0,0 0 1 0 0,0 0 0 0 0,-1 0 0 0 0,1 0 0 0 0,0 0 0 0 0,0 0 0 0 0,0 0 0 0 0,-1 0-1 0 0,-4 7 448 0 0,-2 16-385 0 0,4-14 75 0 0,-11 17 50 0 0,10-20-171 0 0,1-1 1 0 0,0 1-1 0 0,0 0 0 0 0,-2 8 0 0 0,-1 1 85 0 0,0 0 0 0 0,-1 0-1 0 0,-1-1 1 0 0,0 0 0 0 0,-16 19 0 0 0,-7 13 176 0 0,22-30-223 0 0,1-1 1 0 0,0-1 0 0 0,-2 0 0 0 0,1 0 0 0 0,-1-1 0 0 0,-1 0 0 0 0,-1-1 0 0 0,-20 18 0 0 0,26-24 70 0 0,-10 8 75 0 0,16-14-223 0 0,0 0-1 0 0,0 1 1 0 0,0-1-1 0 0,-1 0 1 0 0,1 0-1 0 0,0 1 0 0 0,0-1 1 0 0,-1 0-1 0 0,1 0 1 0 0,0 0-1 0 0,-1 1 1 0 0,1-1-1 0 0,0 0 1 0 0,0 0-1 0 0,-1 0 0 0 0,1 0 1 0 0,0 0-1 0 0,-1 0 1 0 0,1 0-1 0 0,0 0 1 0 0,-1 0-1 0 0,1 0 1 0 0,0 0-1 0 0,-1 0 1 0 0,1 0-1 0 0,0 0 0 0 0,-1 0 1 0 0,1 0-1 0 0,0 0 1 0 0,-1 0-1 0 0,1 0 1 0 0,0 0-1 0 0,0 0 1 0 0,-1-1-1 0 0,1 1 0 0 0,0 0 1 0 0,-1 0-1 0 0,1 0 1 0 0,0-1-1 0 0,-1 1 1 0 0,1-3 46 0 0,-1 0 0 0 0,1 0-1 0 0,0 0 1 0 0,0 0 0 0 0,0 0 0 0 0,0 0 0 0 0,0 0 0 0 0,1-4 0 0 0,1-9 77 0 0,-1-29 168 0 0,1 25-109 0 0,-2 0 0 0 0,-3-30-1 0 0,-6 6 212 0 0,-27-80 1 0 0,18 64-220 0 0,14 49-108 0 0,-3-13 120 0 0,44 63-129 0 0,-23-23-64 0 0,7 9 0 0 0,2 0 0 0 0,49 40 0 0 0,-18-19 17 0 0,8 5 20 0 0,20 16 220 0 0,-53-41-173 0 0,-11-13-34 0 0,-9-9 18 0 0,-9-4-62 0 0,0 0-1 0 0,0 0 0 0 0,0 0 0 0 0,1 0 1 0 0,-1 0-1 0 0,0-1 0 0 0,0 1 1 0 0,0 0-1 0 0,0 0 0 0 0,0 0 0 0 0,0 0 1 0 0,1 0-1 0 0,-1 0 0 0 0,0 0 1 0 0,0 0-1 0 0,0-1 0 0 0,0 1 0 0 0,0 0 1 0 0,0 0-1 0 0,0 0 0 0 0,0 0 1 0 0,0 0-1 0 0,0-1 0 0 0,0 1 0 0 0,0 0 1 0 0,0 0-1 0 0,0 0 0 0 0,0 0 1 0 0,0 0-1 0 0,0-1 0 0 0,0 1 0 0 0,0 0 1 0 0,0 0-1 0 0,0 0 0 0 0,0 0 1 0 0,0-1-1 0 0,0 1 0 0 0,0 0 0 0 0,0 0 1 0 0,0 0-1 0 0,0 0 0 0 0,0 0 1 0 0,0 0-1 0 0,0-1 0 0 0,0 1 0 0 0,0 0 1 0 0,-1 0-1 0 0,-1-4 73 0 0,-1 0-1 0 0,0 1 1 0 0,1-1-1 0 0,-2 1 1 0 0,1 0-1 0 0,0 0 1 0 0,-1 0-1 0 0,-5-4 1 0 0,3 3-64 0 0,-6-6 14 0 0,-1 0 0 0 0,-1 1 0 0 0,0 0 0 0 0,0 1 1 0 0,0 1-1 0 0,-1 0 0 0 0,0 1 0 0 0,-1 0 0 0 0,-27-5 0 0 0,31 9-21 0 0,1 1-1 0 0,-1 0 0 0 0,0 1 1 0 0,1 0-1 0 0,-1 1 0 0 0,0 1 1 0 0,1 0-1 0 0,-1 0 0 0 0,1 1 1 0 0,-21 8-1 0 0,7 1-8 0 0,1 0 1 0 0,1 1 0 0 0,-36 28-1 0 0,27-18 2 0 0,13-11 0 0 0,1 1 0 0 0,-19 18 0 0 0,35-29 0 0 0,1-1 0 0 0,0 1 0 0 0,0-1 0 0 0,-1 1 0 0 0,1 0 0 0 0,0-1 0 0 0,0 1 0 0 0,-1 3 0 0 0,2-5 0 0 0,0 0 0 0 0,0 1 0 0 0,0-1 0 0 0,0 1 0 0 0,0-1 0 0 0,0 1 0 0 0,0-1 0 0 0,0 1 0 0 0,0-1 0 0 0,0 0 0 0 0,0 1 0 0 0,0-1 0 0 0,0 1 0 0 0,0-1 0 0 0,0 1 0 0 0,0-1 0 0 0,1 0 0 0 0,-1 1 0 0 0,0-1 0 0 0,0 1 0 0 0,0-1 0 0 0,1 0 0 0 0,-1 1 0 0 0,0-1 0 0 0,0 0 0 0 0,1 1 0 0 0,-1-1 0 0 0,0 0 0 0 0,1 1 0 0 0,-1-1 0 0 0,1 0 0 0 0,-1 0 0 0 0,0 0 0 0 0,1 1 0 0 0,-1-1 0 0 0,1 0 0 0 0,-1 0 0 0 0,0 0 0 0 0,1 0 0 0 0,-1 0 0 0 0,1 1 0 0 0,35-8 0 0 0,-26 5 8 0 0,0 0 0 0 0,0-1 0 0 0,-1 0 0 0 0,1 0 0 0 0,-1-1 0 0 0,1 0 0 0 0,-1-1 0 0 0,-1 0 0 0 0,1 0 0 0 0,-1-1 0 0 0,0 0 0 0 0,0-1-1 0 0,10-10 1 0 0,-1-1 6 0 0,0-1 1 0 0,-1-1-1 0 0,-1 0 0 0 0,15-28 0 0 0,-5 4 4 0 0,-13 20-7 0 0,1 2 1 0 0,1-1-1 0 0,1 2 0 0 0,27-31 0 0 0,-34 40-11 0 0,-7 10 0 0 0,0 1 0 0 0,0-1 0 0 0,0 1 0 0 0,0 0 0 0 0,0-1 0 0 0,0 1 0 0 0,0 0 0 0 0,0-1 0 0 0,2 0 0 0 0,0 3 0 0 0,-4 4 0 0 0,-3 6 0 0 0,-4 7-9 0 0,1 1-1 0 0,1 0 0 0 0,-4 23 0 0 0,5-20-1 0 0,-1 0 0 0 0,-11 24 0 0 0,3-14 11 0 0,-37 90 0 0 0,44-101 0 0 0,3-8 0 0 0,-1-1 0 0 0,0 0 0 0 0,-11 21 0 0 0,13-27 32 0 0,5-8 0 0 0,-2 1-34 0 0,0 1 0 0 0,0-1 0 0 0,1 1 1 0 0,-1-1-1 0 0,0 0 0 0 0,0 1 0 0 0,1-1 0 0 0,-1 1 0 0 0,1-1 0 0 0,-1 1 0 0 0,1-1 0 0 0,-1 1 0 0 0,1-1 0 0 0,-1 1 0 0 0,1 0 0 0 0,-1-1 0 0 0,1 1 0 0 0,-1 0 0 0 0,1-1 0 0 0,-1 1 0 0 0,1 0 1 0 0,1-1-1 0 0,-2 1-6 0 0,1 1 0 0 0,-1-1 0 0 0,1 0 0 0 0,-1 0 0 0 0,1 0 1 0 0,-1 1-1 0 0,1-1 0 0 0,-1 0 0 0 0,1 1 0 0 0,-1-1 0 0 0,1 0 1 0 0,-1 1-1 0 0,1-1 0 0 0,-1 0 0 0 0,1 1 0 0 0,-1-1 0 0 0,0 1 1 0 0,1-1-1 0 0,-1 2 0 0 0,3 2-149 0 0,-1 0 0 0 0,0 1 0 0 0,0-1 0 0 0,2 8 0 0 0,-1 1-1065 0 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56:07.068"/>
    </inkml:context>
    <inkml:brush xml:id="br0">
      <inkml:brushProperty name="width" value="0.1" units="cm"/>
      <inkml:brushProperty name="height" value="0.1" units="cm"/>
      <inkml:brushProperty name="color" value="#F4F91B"/>
    </inkml:brush>
  </inkml:definitions>
  <inkml:trace contextRef="#ctx0" brushRef="#br0">500 175 455 0 0,'4'-21'-124'0'0,"-3"17"512"0"0,-1 0 0 0 0,1 0-1 0 0,-1 1 1 0 0,0-1-1 0 0,-1 0 1 0 0,1 1 0 0 0,0-1-1 0 0,-1 0 1 0 0,0 1 0 0 0,0-1-1 0 0,0 1 1 0 0,-1-1-1 0 0,-1-3 1 0 0,3 7-363 0 0,-1-1 1 0 0,1 1-1 0 0,0 0 1 0 0,-1-1-1 0 0,1 1 1 0 0,0 0-1 0 0,-1-1 0 0 0,1 1 1 0 0,-1 0-1 0 0,1 0 1 0 0,0 0-1 0 0,-1-1 0 0 0,1 1 1 0 0,-1 0-1 0 0,1 0 1 0 0,-1 0-1 0 0,1 0 1 0 0,-1 0-1 0 0,1 0 0 0 0,-1 0 1 0 0,1 0-1 0 0,-1 0 1 0 0,1 0-1 0 0,-1 0 0 0 0,1 0 1 0 0,-1 0-1 0 0,1 0 1 0 0,-1 1-1 0 0,-16 9 336 0 0,-10 18-67 0 0,26-28-285 0 0,-61 81 294 0 0,38-49-223 0 0,-1-1 1 0 0,-29 29-1 0 0,41-50 12 0 0,-1 0-1 0 0,0-1 0 0 0,-1 0 1 0 0,0-1-1 0 0,-1-1 0 0 0,1 0 0 0 0,-20 5 1 0 0,-39 18 425 0 0,58-22-425 0 0,10-6-73 0 0,0 0 1 0 0,0 1-1 0 0,1 0 0 0 0,-1 0 1 0 0,-8 8-1 0 0,11-7 99 0 0,7-5-99 0 0,6-4-17 0 0,-1-2 84 0 0,0 0 1 0 0,0 0-1 0 0,7-9 1 0 0,-11 10-76 0 0,8-6 44 0 0,-1 0-1 0 0,-1-1 0 0 0,0 0 1 0 0,0-1-1 0 0,-2-1 1 0 0,0 1-1 0 0,0-1 0 0 0,-2-1 1 0 0,1 0-1 0 0,-2 0 0 0 0,0 0 1 0 0,4-23-1 0 0,20-117 343 0 0,-27 141-213 0 0,2-29 0 0 0,-5 52-131 0 0,1 0 0 0 0,1 0 0 0 0,-1 0 0 0 0,1 0 0 0 0,5 11 0 0 0,18 42 159 0 0,-18-46-152 0 0,3 9 48 0 0,72 152 882 0 0,-74-160-921 0 0,1-1-1 0 0,1 0 0 0 0,1 0 1 0 0,0-1-1 0 0,1 0 0 0 0,0-1 1 0 0,16 13-1 0 0,-15-18 0 0 0,-13-8-61 0 0,1 0-1 0 0,-1 1 1 0 0,1-1-1 0 0,-1 0 1 0 0,0 0-1 0 0,1 1 1 0 0,-1-1-1 0 0,1 0 1 0 0,-1 0-1 0 0,1 0 0 0 0,-1 0 1 0 0,1 0-1 0 0,-1 0 1 0 0,1 0-1 0 0,-1 0 1 0 0,1 0-1 0 0,-1 0 1 0 0,1 0-1 0 0,-1 0 1 0 0,0 0-1 0 0,1 0 1 0 0,-1 0-1 0 0,1-1 1 0 0,-1 1-1 0 0,1 0 1 0 0,-1 0-1 0 0,1 0 0 0 0,0-1 1 0 0,-1-1 5 0 0,0 1 1 0 0,0-1-1 0 0,0 1 1 0 0,-1-1-1 0 0,1 1 0 0 0,0-1 1 0 0,-1 1-1 0 0,1 0 1 0 0,-1-1-1 0 0,1 1 1 0 0,-1-1-1 0 0,0 1 0 0 0,1 0 1 0 0,-1 0-1 0 0,0-1 1 0 0,0 1-1 0 0,-2-2 0 0 0,3 2-6 0 0,-8-8 11 0 0,-1 1 0 0 0,0-1-1 0 0,0 1 1 0 0,0 1 0 0 0,-1 0 0 0 0,0 0-1 0 0,0 1 1 0 0,-1 0 0 0 0,0 1 0 0 0,-11-5-1 0 0,-17-3 64 0 0,-62-14 0 0 0,80 21-80 0 0,0 2 0 0 0,0 0 0 0 0,-1 1 0 0 0,-43 1 0 0 0,60 3-7 0 0,0 1 0 0 0,0-1 0 0 0,0 1 0 0 0,0 0 0 0 0,0 0 0 0 0,0 0 0 0 0,-5 4 0 0 0,-2 0-1 0 0,12-6 8 0 0,0 0 0 0 0,0 0 0 0 0,0 0 0 0 0,-1 0-1 0 0,1 0 1 0 0,0 0 0 0 0,0 0 0 0 0,0 0 0 0 0,0 0-1 0 0,0 0 1 0 0,0 0 0 0 0,0 1 0 0 0,0-1 0 0 0,-1 0-1 0 0,1 0 1 0 0,0 0 0 0 0,0 0 0 0 0,0 0 0 0 0,0 0-1 0 0,0 0 1 0 0,0 0 0 0 0,0 0 0 0 0,0 0 0 0 0,0 1-1 0 0,0-1 1 0 0,0 0 0 0 0,0 0 0 0 0,0 0 0 0 0,0 0 0 0 0,0 0-1 0 0,0 0 1 0 0,0 0 0 0 0,0 0 0 0 0,0 1 0 0 0,0-1-1 0 0,0 0 1 0 0,0 0 0 0 0,0 0 0 0 0,0 0 0 0 0,0 0-1 0 0,0 0 1 0 0,0 0 0 0 0,0 1 0 0 0,0-1 0 0 0,0 0-1 0 0,0 0 1 0 0,0 0 0 0 0,0 0 0 0 0,0 0 0 0 0,0 0-1 0 0,0 0 1 0 0,8 4-22 0 0,10 1-10 0 0,16 2 62 0 0,-1 1-1 0 0,0 1 0 0 0,41 18 1 0 0,-63-22-17 0 0,-1 0 12 0 0,0-1 1 0 0,0 0-1 0 0,0 0 1 0 0,1-1-1 0 0,-1 0 1 0 0,20 2 0 0 0,-23-4-17 0 0,1 0 1 0 0,0 1 0 0 0,-1 0-1 0 0,0 0 1 0 0,1 1 0 0 0,-1 0-1 0 0,8 5 1 0 0,-8-5 6 0 0,-1 1 0 0 0,1-1 0 0 0,0-1 0 0 0,-1 1 0 0 0,1-1 0 0 0,0-1 0 0 0,1 1 0 0 0,11 0 0 0 0,-19-2-14 0 0,0 0-1 0 0,0 0 1 0 0,1 0-1 0 0,-1 0 1 0 0,0 0 0 0 0,0 0-1 0 0,1 0 1 0 0,-1 0 0 0 0,0 0-1 0 0,0 0 1 0 0,1 0 0 0 0,-1 0-1 0 0,0 0 1 0 0,0 0-1 0 0,0 0 1 0 0,1 0 0 0 0,-1 0-1 0 0,0 0 1 0 0,0-1 0 0 0,0 1-1 0 0,1 0 1 0 0,-1 0-1 0 0,0 0 1 0 0,0 0 0 0 0,0 0-1 0 0,0-1 1 0 0,1 1 0 0 0,-1 0-1 0 0,0 0 1 0 0,0 0 0 0 0,0-1-1 0 0,0 1 1 0 0,0 0-1 0 0,0 0 1 0 0,0 0 0 0 0,0-1-1 0 0,0 1 1 0 0,1 0 0 0 0,-1 0-1 0 0,0 0 1 0 0,0-1 0 0 0,0 1-1 0 0,0 0 1 0 0,0 0-1 0 0,0-1 1 0 0,-1 1 0 0 0,1 0-1 0 0,0 0 1 0 0,0 0 0 0 0,0-1-1 0 0,0 1 1 0 0,0 0-1 0 0,0 0 1 0 0,0-1 0 0 0,0 1-1 0 0,0 0 1 0 0,-1 0 0 0 0,1 0-1 0 0,0 0 1 0 0,0-1 0 0 0,0 1-1 0 0,0 0 1 0 0,0 0-1 0 0,-1 0 1 0 0,1 0 0 0 0,0 0-1 0 0,0-1 1 0 0,-1 1 0 0 0,-14-15 134 0 0,12 12-124 0 0,-32-23 87 0 0,19 15-59 0 0,8 7-31 0 0,0 0 1 0 0,0 0-1 0 0,-1 1 1 0 0,0 0-1 0 0,0 0 1 0 0,1 1-1 0 0,-11-1 1 0 0,-18-6 31 0 0,-47-17-41 0 0,81 25 0 0 0,0 0-1 0 0,1 1 0 0 0,-1-1 1 0 0,0 0-1 0 0,0 1 1 0 0,0 0-1 0 0,0-1 0 0 0,0 1 1 0 0,0 0-1 0 0,0 1 0 0 0,0-1 1 0 0,1 0-1 0 0,-1 1 1 0 0,0 0-1 0 0,0 0 0 0 0,0 0 1 0 0,1 0-1 0 0,-1 0 0 0 0,0 0 1 0 0,1 1-1 0 0,-1-1 0 0 0,-3 4 1 0 0,4-3-6 0 0,0 1 1 0 0,-1-1-1 0 0,1 1 1 0 0,0 0-1 0 0,1-1 1 0 0,-1 1-1 0 0,0 0 1 0 0,1 0-1 0 0,0 1 0 0 0,-1-1 1 0 0,1 0-1 0 0,1 0 1 0 0,-1 1-1 0 0,0-1 1 0 0,1 0-1 0 0,0 1 1 0 0,-1-1-1 0 0,1 0 0 0 0,1 5 1 0 0,1 8 4 0 0,2 0 1 0 0,-1 0-1 0 0,2 0 1 0 0,0-1-1 0 0,8 16 1 0 0,-5-11-56 0 0,-1 0 0 0 0,7 27 0 0 0,-1 31-1392 0 0,-11-58-16 0 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56:17.045"/>
    </inkml:context>
    <inkml:brush xml:id="br0">
      <inkml:brushProperty name="width" value="0.1" units="cm"/>
      <inkml:brushProperty name="height" value="0.1" units="cm"/>
      <inkml:brushProperty name="color" value="#F4F91B"/>
    </inkml:brush>
  </inkml:definitions>
  <inkml:trace contextRef="#ctx0" brushRef="#br0">0 0 455 0 0,'2'8'0'0'0,"2"-1"46"0"0,-4-7 183 0 0,3 2 607 0 0,6 5-179 0 0,-8-6-635 0 0,-1-1 1 0 0,0 0 0 0 0,0 0-1 0 0,0 0 1 0 0,0 0 0 0 0,0 0-1 0 0,1 0 1 0 0,-1 0 0 0 0,0 0-1 0 0,0 0 1 0 0,0 0 0 0 0,0 0-1 0 0,0 0 1 0 0,1 0 0 0 0,-1 0 0 0 0,0 0-1 0 0,0 0 1 0 0,0 0 0 0 0,0 0-1 0 0,0 0 1 0 0,1 0 0 0 0,-1 0-1 0 0,0 0 1 0 0,0 0 0 0 0,0 0-1 0 0,0 0 1 0 0,1 0 0 0 0,-1 0-1 0 0,0 0 1 0 0,0 0 0 0 0,0 0-1 0 0,0 0 1 0 0,0 0 0 0 0,0-1-1 0 0,1 1 1 0 0,-1 0 0 0 0,0 0-1 0 0,0 0 1 0 0,0 0 0 0 0,0 0 0 0 0,0 0-1 0 0,0 0 1 0 0,0-1 0 0 0,0 1-1 0 0,0 0 1 0 0,0 0 0 0 0,0 0-1 0 0,1 0 1 0 0,-1-1 0 0 0,0 1-1 0 0,0 0 1 0 0,0 0 0 0 0,0 0-1 0 0,0 0 1 0 0,0 0 0 0 0,0-1-1 0 0,0 1 1 0 0,0 0 0 0 0,-1 0-1 0 0,4 2 826 0 0,-2-1-620 0 0,-8-1-56 0 0,6 1-202 0 0,1-1-1 0 0,-1 0 1 0 0,1 0-1 0 0,0 0 1 0 0,-1 1-1 0 0,1-1 0 0 0,-1 0 1 0 0,1 1-1 0 0,0-1 1 0 0,-1 0-1 0 0,1 1 0 0 0,0-1 1 0 0,-1 0-1 0 0,1 1 1 0 0,0-1-1 0 0,-1 0 0 0 0,1 1 1 0 0,0-1-1 0 0,0 1 1 0 0,0-1-1 0 0,0 1 1 0 0,-1-1-1 0 0,1 1 0 0 0,0-1 1 0 0,0 1-1 0 0,0-1 1 0 0,0 1-1 0 0,0-1 0 0 0,0 1 1 0 0,0-1-1 0 0,0 0 1 0 0,0 1-1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34:46.350"/>
    </inkml:context>
    <inkml:brush xml:id="br0">
      <inkml:brushProperty name="width" value="0.1" units="cm"/>
      <inkml:brushProperty name="height" value="0.1" units="cm"/>
      <inkml:brushProperty name="color" value="#E71224"/>
    </inkml:brush>
  </inkml:definitions>
  <inkml:trace contextRef="#ctx0" brushRef="#br0">2354 1 1783 0 0,'1'0'-8'0'0,"0"0"0"0"0,0 0-1 0 0,0 0 1 0 0,0 0 0 0 0,0 0-1 0 0,0 1 1 0 0,-1-1-1 0 0,1 0 1 0 0,0 1 0 0 0,0-1-1 0 0,0 0 1 0 0,0 1-1 0 0,0-1 1 0 0,-1 1 0 0 0,1-1-1 0 0,0 1 1 0 0,0 0-1 0 0,-1-1 1 0 0,1 1 0 0 0,0 0-1 0 0,-1-1 1 0 0,1 1 0 0 0,0 1-1 0 0,-4-3 397 0 0,0 1 0 0 0,-1-1 0 0 0,1 1 0 0 0,0 0 0 0 0,0 0 0 0 0,-6 1 0 0 0,-3 4-35 0 0,0 0 0 0 0,-13 9 0 0 0,-15 6-185 0 0,30-16-20 0 0,-1 0 0 0 0,1-1 0 0 0,-1-1-1 0 0,0 0 1 0 0,0 0 0 0 0,0-1 0 0 0,-18 0 0 0 0,-4-3 777 0 0,-40-8 1 0 0,52 6-566 0 0,5 3-227 0 0,1 1 0 0 0,-1 0 0 0 0,1 1 0 0 0,-18 3-1 0 0,-15 0-73 0 0,-36 6 116 0 0,10 0 119 0 0,-101 12 502 0 0,-2 1-280 0 0,-354-22 698 0 0,236-7-848 0 0,240 7-442 0 0,0 2 0 0 0,0 3 0 0 0,1 2-1 0 0,0 3 1 0 0,-70 23 0 0 0,51-10-2951 0 0,-4 3-1061 0 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56:20.074"/>
    </inkml:context>
    <inkml:brush xml:id="br0">
      <inkml:brushProperty name="width" value="0.1" units="cm"/>
      <inkml:brushProperty name="height" value="0.1" units="cm"/>
      <inkml:brushProperty name="color" value="#F4F91B"/>
    </inkml:brush>
  </inkml:definitions>
  <inkml:trace contextRef="#ctx0" brushRef="#br0">885 56 455 0 0,'5'-44'4495'0'0,"-10"56"-4014"0"0,0 1-1 0 0,-2-1 1 0 0,1 0-1 0 0,-10 12 1 0 0,0-6-297 0 0,-1-1 1 0 0,0-1-1 0 0,-2 0 0 0 0,-36 23 1 0 0,3-1 78 0 0,-21 13 53 0 0,-3-3 1 0 0,-109 52-1 0 0,138-81-121 0 0,35-15-107 0 0,-1 1 0 0 0,2 0 0 0 0,-19 11 0 0 0,27-15 19 0 0,6-6-31 0 0,7-8 2 0 0,14-9 97 0 0,38-26-1 0 0,-30 24-133 0 0,109-79 161 0 0,-125 89-176 0 0,-1 0 0 0 0,0-2-1 0 0,-1 0 1 0 0,15-21-1 0 0,-20 22-3 0 0,1 1-1 0 0,10-26 0 0 0,-15 15 11 0 0,-5 23-30 0 0,0 0 0 0 0,0 1 0 0 0,0-1 0 0 0,0 1 0 0 0,0-1 0 0 0,0 1 0 0 0,0-1-1 0 0,-1 1 1 0 0,1-1 0 0 0,-1 1 0 0 0,1-1 0 0 0,-1 1 0 0 0,0-1 0 0 0,1 1 0 0 0,-1 0-1 0 0,-1-2 1 0 0,2 3-2 0 0,-1 0 0 0 0,1 0 0 0 0,-1 0 0 0 0,1 0 0 0 0,0 1 0 0 0,-1-1 0 0 0,1 0 0 0 0,-1 0 0 0 0,1 0 0 0 0,0 1 0 0 0,-1-1 0 0 0,1 0 0 0 0,0 1 0 0 0,-1-1 0 0 0,1 0 0 0 0,0 1 0 0 0,-1-1 0 0 0,1 0 0 0 0,0 1 0 0 0,0-1 0 0 0,-1 0 0 0 0,1 1 0 0 0,0-1 0 0 0,0 1 0 0 0,0-1 0 0 0,0 1 0 0 0,-1-1 0 0 0,1 1 0 0 0,-6 16 0 0 0,2 13 0 0 0,-3 56 0 0 0,6-45 89 0 0,-2 0 0 0 0,-8 41 0 0 0,-2-28 45 0 0,11-50-117 0 0,1 0 0 0 0,-1 0 0 0 0,0 0 0 0 0,0 0 0 0 0,0 0 0 0 0,0 0-1 0 0,-1 0 1 0 0,1-1 0 0 0,-1 1 0 0 0,-4 3 0 0 0,6-6-6 0 0,0 0 1 0 0,0 0-1 0 0,-1 0 1 0 0,1 0-1 0 0,-1-1 0 0 0,1 1 1 0 0,0-1-1 0 0,-1 1 1 0 0,1-1-1 0 0,-1 1 0 0 0,1-1 1 0 0,-1 0-1 0 0,1 1 1 0 0,-1-1-1 0 0,0 0 1 0 0,1 0-1 0 0,-1 0 0 0 0,1 0 1 0 0,-1-1-1 0 0,1 1 1 0 0,-1 0-1 0 0,1-1 0 0 0,-1 1 1 0 0,1-1-1 0 0,-3 0 1 0 0,-2-3 38 0 0,0 1 1 0 0,1-1-1 0 0,-1 0 1 0 0,-7-9-1 0 0,6 8-18 0 0,-4-7 69 0 0,-20-24-1 0 0,-3-3-7 0 0,9 14-76 0 0,-122-133 168 0 0,24 20-185 0 0,114 126-36 0 0,10 9 12 0 0,7 7 12 0 0,0 2-13 0 0,-1 0 0 0 0,-1 0 0 0 0,1 1 0 0 0,-1 0 0 0 0,0 0 0 0 0,6 11 0 0 0,3 1-8 0 0,45 46 31 0 0,-2-2 15 0 0,-47-51 17 0 0,57 79 103 0 0,-59-77-97 0 0,0 1 1 0 0,-1 0-1 0 0,-1 0 0 0 0,9 29 0 0 0,12 71 218 0 0,-20-78-188 0 0,-5-24-3 0 0,-1-4 42 0 0,-9-18 40 0 0,-9-15 42 0 0,-1 1 1 0 0,-34-37-1 0 0,9 17-121 0 0,-2 3 1 0 0,-2 1 0 0 0,-51-32-1 0 0,21 21-66 0 0,72 47 0 0 0,1 0 0 0 0,-1 1 0 0 0,0-1 0 0 0,0 1 0 0 0,0 0 0 0 0,0 0 0 0 0,0 0 0 0 0,-8-2 0 0 0,12 5-2 0 0,-1-1 0 0 0,1 1 0 0 0,0 0 0 0 0,0-1 0 0 0,0 1 1 0 0,0 0-1 0 0,0-1 0 0 0,0 1 0 0 0,0-1 0 0 0,0 1 0 0 0,0 0 0 0 0,0-1 0 0 0,0 1 0 0 0,0-1 0 0 0,0 1 0 0 0,1 0 0 0 0,-1-1 0 0 0,0 1 0 0 0,0-1 0 0 0,1 1 0 0 0,-1-1 0 0 0,0 1 0 0 0,1-1 0 0 0,0 1 0 0 0,9 18-87 0 0,0-7 50 0 0,20 17 1 0 0,-2-2-16 0 0,80 76 41 0 0,-87-86 13 0 0,1-2 1 0 0,0 0 0 0 0,38 19-1 0 0,-44-25 0 0 0,26 19 0 0 0,-25-16 0 0 0,32 17 0 0 0,-44-26 0 0 0,0-1 0 0 0,1 0 0 0 0,-1 0 0 0 0,0-1 0 0 0,1 1 0 0 0,-1-1 0 0 0,1 0 0 0 0,-1-1 0 0 0,1 1 0 0 0,-1-1 0 0 0,8-1 0 0 0,-11 1 3 0 0,0 0 1 0 0,0-1-1 0 0,0 1 0 0 0,0-1 0 0 0,0 1 0 0 0,0-1 0 0 0,0 0 1 0 0,0 0-1 0 0,0 0 0 0 0,0 0 0 0 0,0 0 0 0 0,-1 0 0 0 0,1-1 0 0 0,0 1 1 0 0,-1 0-1 0 0,1-1 0 0 0,-1 0 0 0 0,3-3 0 0 0,-2 2 9 0 0,-1 0 0 0 0,1-1 0 0 0,-1 1 0 0 0,0-1 0 0 0,0 1 0 0 0,0-1 0 0 0,0 0 0 0 0,0 1 0 0 0,-1-1 0 0 0,0-4 0 0 0,0-4 20 0 0,-1-1 0 0 0,0 0 0 0 0,-1 0 0 0 0,-1 1 0 0 0,-4-17 0 0 0,3 19-28 0 0,1-1 0 0 0,-1 1 0 0 0,0 0 0 0 0,-1 1 0 0 0,-1-1 0 0 0,1 1 0 0 0,-10-11 0 0 0,13 17-3 0 0,0 1 1 0 0,-1-1-1 0 0,1 1 0 0 0,-1 0 0 0 0,0-1 0 0 0,1 1 1 0 0,-1 0-1 0 0,0 1 0 0 0,0-1 0 0 0,-1 1 0 0 0,1-1 1 0 0,0 1-1 0 0,0 0 0 0 0,-1 0 0 0 0,1 0 0 0 0,-1 1 0 0 0,1-1 1 0 0,0 1-1 0 0,-1 0 0 0 0,1 0 0 0 0,-1 0 0 0 0,1 0 1 0 0,-1 0-1 0 0,1 1 0 0 0,-1 0 0 0 0,-4 1 0 0 0,-26 11-43 0 0,1 1-1 0 0,-48 28 0 0 0,66-34 43 0 0,-1 1 0 0 0,1 1 0 0 0,0 1 0 0 0,1 0 0 0 0,1 0 0 0 0,0 2 0 0 0,0-1 0 0 0,1 2 0 0 0,-12 17 0 0 0,-1 9-220 0 0,-37 81-1 0 0,43-78-42 0 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56:31.920"/>
    </inkml:context>
    <inkml:brush xml:id="br0">
      <inkml:brushProperty name="width" value="0.1" units="cm"/>
      <inkml:brushProperty name="height" value="0.1" units="cm"/>
      <inkml:brushProperty name="color" value="#F4F91B"/>
    </inkml:brush>
  </inkml:definitions>
  <inkml:trace contextRef="#ctx0" brushRef="#br0">717 99 1839 0 0,'-34'38'1347'0'0,"22"-24"-641"0"0,-23 23 1 0 0,8-14-189 0 0,-2-2 0 0 0,0-1-1 0 0,-55 28 1 0 0,-104 33 2335 0 0,-60 20-1281 0 0,246-100-1515 0 0,-1 0-1 0 0,1 0 0 0 0,0 0 1 0 0,-1-1-1 0 0,1 1 0 0 0,-1-1 0 0 0,1 1 1 0 0,-5-1-1 0 0,6 0-48 0 0,1 0 1 0 0,0 0-1 0 0,0 0 0 0 0,0 0 1 0 0,0 0-1 0 0,0 0 0 0 0,-1 0 0 0 0,1 0 1 0 0,0 0-1 0 0,0 0 0 0 0,0 0 1 0 0,0 0-1 0 0,0 0 0 0 0,-1 0 1 0 0,1 0-1 0 0,0-1 0 0 0,0 1 0 0 0,0 0 1 0 0,0 0-1 0 0,0 0 0 0 0,0 0 1 0 0,0 0-1 0 0,0 0 0 0 0,-1-1 0 0 0,1 1 1 0 0,0 0-1 0 0,0 0 0 0 0,0 0 1 0 0,0 0-1 0 0,0 0 0 0 0,0-1 1 0 0,0 1-1 0 0,0 0 0 0 0,0 0 0 0 0,0 0 1 0 0,0 0-1 0 0,0 0 0 0 0,0-1 1 0 0,0 1-1 0 0,0 0 0 0 0,0 0 1 0 0,0 0-1 0 0,9-13 136 0 0,0 3-60 0 0,0 0 1 0 0,-1-1-1 0 0,0 0 0 0 0,8-17 0 0 0,22-52 11 0 0,-28 58-88 0 0,28-71 90 0 0,15-31 51 0 0,-52 120-148 0 0,1 0-1 0 0,-1 0 0 0 0,0 1 1 0 0,0-1-1 0 0,-1 0 0 0 0,1 0 1 0 0,-1 0-1 0 0,0-7 0 0 0,3-19 71 0 0,-3 29-70 0 0,0 1 1 0 0,0 0-1 0 0,0 0 0 0 0,0 0 0 0 0,0 0 0 0 0,0-1 0 0 0,1 1 0 0 0,-1 0 1 0 0,0 0-1 0 0,0 0 0 0 0,0 0 0 0 0,0 0 0 0 0,0 0 0 0 0,0-1 0 0 0,1 1 1 0 0,-1 0-1 0 0,0 0 0 0 0,0 0 0 0 0,0 0 0 0 0,0 0 0 0 0,0 0 0 0 0,1 0 1 0 0,-1 0-1 0 0,0 0 0 0 0,0 0 0 0 0,0 0 0 0 0,1 0 0 0 0,-1 0 0 0 0,0 0 1 0 0,0 0-1 0 0,0 0 0 0 0,0 0 0 0 0,1 0 0 0 0,-1 0 0 0 0,0 0 0 0 0,0 0 1 0 0,0 0-1 0 0,0 0 0 0 0,1 0 0 0 0,-1 0 0 0 0,0 0 0 0 0,0 0 0 0 0,0 0 1 0 0,0 1-1 0 0,0-1 0 0 0,1 0 0 0 0,-1 0 0 0 0,0 0 0 0 0,0 0 0 0 0,0 0 1 0 0,0 0-1 0 0,0 1 0 0 0,0-1 0 0 0,6 6 46 0 0,8 7 25 0 0,21 24 0 0 0,-24-24 2 0 0,0-1-1 0 0,25 21 1 0 0,24 11 146 0 0,134 110 1100 0 0,-133-98-988 0 0,-59-57-167 0 0,-2-6-78 0 0,-3-8 14 0 0,3 13-62 0 0,-3-6-6 0 0,1-1 1 0 0,-1 1-1 0 0,-1 0 1 0 0,1 0-1 0 0,-1 0 1 0 0,-1 0-1 0 0,1 0 1 0 0,-11-11-1 0 0,-52-54 96 0 0,61 67-115 0 0,-11-9-13 0 0,-2 1 0 0 0,0 0 0 0 0,0 2 0 0 0,-2 0 0 0 0,-34-15 0 0 0,-16-10 0 0 0,61 31-3 0 0,0 1-10 0 0,0-1 0 0 0,-16-6 0 0 0,24 11 11 0 0,0 1 1 0 0,0-1-1 0 0,0 0 1 0 0,0 1-1 0 0,0-1 1 0 0,0 1-1 0 0,0 0 1 0 0,-1 0-1 0 0,1 0 1 0 0,0 0 0 0 0,0 0-1 0 0,0 0 1 0 0,0 0-1 0 0,0 1 1 0 0,-1-1-1 0 0,1 1 1 0 0,0 0-1 0 0,0-1 1 0 0,-3 3-1 0 0,4-2 0 0 0,-1 0 0 0 0,1 0 0 0 0,-1 1-1 0 0,1-1 1 0 0,-1 1 0 0 0,1-1 0 0 0,0 1 0 0 0,-1-1-1 0 0,1 1 1 0 0,0 0 0 0 0,0 0 0 0 0,0 0 0 0 0,1 0-1 0 0,-1-1 1 0 0,0 1 0 0 0,1 0 0 0 0,-1 0 0 0 0,1 0-1 0 0,0 0 1 0 0,-1 1 0 0 0,1-1 0 0 0,0 0 0 0 0,0 0-1 0 0,1 0 1 0 0,-1 0 0 0 0,0 0 0 0 0,1 0-1 0 0,0 2 1 0 0,0 0-3 0 0,0 0 0 0 0,1 0 0 0 0,0 0 1 0 0,0 0-1 0 0,0 0 0 0 0,0-1 0 0 0,0 1 0 0 0,1-1 0 0 0,0 1 0 0 0,-1-1 0 0 0,1 0 0 0 0,5 4 0 0 0,7 5-8 0 0,1 0 1 0 0,0-1-1 0 0,1-1 0 0 0,34 15 0 0 0,27 11 62 0 0,-34-14-15 0 0,19 11 82 0 0,-57-29-101 0 0,1 0-1 0 0,-1 0 1 0 0,0 1 0 0 0,-1 0 0 0 0,1 0 0 0 0,-1 0 0 0 0,6 9 0 0 0,-11-12 91 0 0,-5-2-25 0 0,-14-6 29 0 0,-20-12 51 0 0,2-7-86 0 0,-47-43-1 0 0,33 26 1 0 0,16 13-53 0 0,1-2-1 0 0,-55-65 0 0 0,89 95-22 0 0,-2-1-3 0 0,1 0 1 0 0,-1 0-1 0 0,0 0 1 0 0,0-1-1 0 0,0 2 1 0 0,0-1 0 0 0,0 0-1 0 0,0 0 1 0 0,0 1-1 0 0,-1-1 1 0 0,1 1-1 0 0,0-1 1 0 0,-1 1 0 0 0,1 0-1 0 0,-1 0 1 0 0,-4-1-1 0 0,7 3 1 0 0,-1-1 0 0 0,1 0-1 0 0,-1 1 1 0 0,1-1 0 0 0,-1 1-1 0 0,1-1 1 0 0,0 1 0 0 0,-1-1-1 0 0,1 1 1 0 0,0-1 0 0 0,0 1 0 0 0,-1 0-1 0 0,1-1 1 0 0,0 1 0 0 0,0-1-1 0 0,0 1 1 0 0,-1 0 0 0 0,1-1-1 0 0,0 1 1 0 0,0 0 0 0 0,-1 15-14 0 0,1-9 8 0 0,1 0 0 0 0,0 0 0 0 0,0 0 0 0 0,0-1 0 0 0,1 1 0 0 0,0 0 0 0 0,0-1 0 0 0,1 1 0 0 0,5 7 0 0 0,4 6-57 0 0,21 27 1 0 0,-1-1 24 0 0,-17-20 28 0 0,0 0 1 0 0,-2 2-1 0 0,-1-1 0 0 0,12 45 0 0 0,-22-66 26 0 0,-1 0-1 0 0,0 0 1 0 0,0 0-1 0 0,0 0 1 0 0,-1 0-1 0 0,0 0 1 0 0,-1 7-1 0 0,1-10-4 0 0,-1 0 0 0 0,1 0 0 0 0,-1 0-1 0 0,0-1 1 0 0,0 1 0 0 0,0 0 0 0 0,-1-1-1 0 0,1 1 1 0 0,-1-1 0 0 0,1 1 0 0 0,-1-1-1 0 0,0 0 1 0 0,0 0 0 0 0,0 1 0 0 0,0-1-1 0 0,-4 2 1 0 0,5-2-49 0 0,-1 1 1 0 0,0-1-1 0 0,0 1 0 0 0,1-1 0 0 0,-1 1 1 0 0,1-1-1 0 0,0 1 0 0 0,-1 0 0 0 0,0 4 0 0 0,0-1-763 0 0,-4 10-4712 0 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56:48.155"/>
    </inkml:context>
    <inkml:brush xml:id="br0">
      <inkml:brushProperty name="width" value="0.1" units="cm"/>
      <inkml:brushProperty name="height" value="0.1" units="cm"/>
      <inkml:brushProperty name="color" value="#F4F91B"/>
    </inkml:brush>
  </inkml:definitions>
  <inkml:trace contextRef="#ctx0" brushRef="#br0">668 185 2615 0 0,'-14'-19'272'0'0,"14"21"86"0"0,1-2-326 0 0,-1 1 0 0 0,1 0 0 0 0,-1-1 0 0 0,1 1 0 0 0,-1 0 0 0 0,0-1 0 0 0,1 1-1 0 0,-1 0 1 0 0,0-1 0 0 0,0 1 0 0 0,0 0 0 0 0,0 0 0 0 0,1-1 0 0 0,-1 1 0 0 0,0 0 0 0 0,0 0 0 0 0,0-1 0 0 0,-1 1 0 0 0,1 0 0 0 0,0 0 0 0 0,0 0 0 0 0,0-1 0 0 0,0 1 0 0 0,-1 0 0 0 0,1-1 0 0 0,0 1-1 0 0,-2 1 1 0 0,-4 10 408 0 0,-1-1-1 0 0,-1 1 1 0 0,0-1-1 0 0,-1-1 1 0 0,0 0-1 0 0,-15 14 1 0 0,-71 49 806 0 0,31-25-711 0 0,-1 7-63 0 0,-74 55 530 0 0,117-95-874 0 0,8-4-53 0 0,-27 15 0 0 0,40-26-70 0 0,1 0 0 0 0,0 0 1 0 0,0 0-1 0 0,0 1 0 0 0,0-1 0 0 0,0 0 1 0 0,-1 0-1 0 0,1 0 0 0 0,0 0 1 0 0,0 0-1 0 0,0 0 0 0 0,-1 1 1 0 0,1-1-1 0 0,0 0 0 0 0,0 0 0 0 0,0 0 1 0 0,0 0-1 0 0,-1 0 0 0 0,1 0 1 0 0,0 0-1 0 0,0 0 0 0 0,-1 0 1 0 0,1 0-1 0 0,0 0 0 0 0,0 0 0 0 0,0 0 1 0 0,-1 0-1 0 0,1 0 0 0 0,0 0 1 0 0,0 0-1 0 0,0 0 0 0 0,-1-1 1 0 0,1 1-1 0 0,0 0 0 0 0,0 0 0 0 0,0 0 1 0 0,0 0-1 0 0,-1 0 0 0 0,1 0 1 0 0,0-1-1 0 0,0 1 0 0 0,0 0 1 0 0,0 0-1 0 0,0 0 0 0 0,-1-1 0 0 0,4-11 282 0 0,10-12 88 0 0,9-11-238 0 0,-1-1 1 0 0,19-48-1 0 0,-34 68-120 0 0,-1 0 0 0 0,0 0 0 0 0,-1-1 1 0 0,-1 0-1 0 0,0 1 0 0 0,-1-1 0 0 0,-1 0 0 0 0,-2-23 1 0 0,-10-59 27 0 0,9 87-40 0 0,-2 0 0 0 0,1 0 0 0 0,-1 0 0 0 0,-1 0-1 0 0,-12-21 1 0 0,8 13-5 0 0,8 17 0 0 0,0 0 0 0 0,-1 0 0 0 0,1-1 0 0 0,-1 1 0 0 0,0 0 0 0 0,1 0 0 0 0,-2 0 0 0 0,1 0 0 0 0,0 1 0 0 0,0-1 0 0 0,-5-3 0 0 0,6 6 0 0 0,1-1 0 0 0,0 1 0 0 0,-1 0 0 0 0,1 0 0 0 0,0 0 0 0 0,-1 0 0 0 0,1 0 0 0 0,0 0 0 0 0,-1 0 0 0 0,1 0 0 0 0,0 0 0 0 0,-1 0 0 0 0,1 0 0 0 0,0 0 0 0 0,-1 0 0 0 0,1 0 0 0 0,0 0 0 0 0,-1 0 0 0 0,1 1 0 0 0,0-1 0 0 0,-1 0 0 0 0,1 0 0 0 0,0 0 0 0 0,0 0 0 0 0,-1 1 0 0 0,1-1 0 0 0,0 0 0 0 0,0 0 0 0 0,-1 1 0 0 0,1-1 0 0 0,0 0 0 0 0,0 0 0 0 0,0 1 0 0 0,-1-1 0 0 0,1 0 0 0 0,0 1 0 0 0,0-1 0 0 0,0 0 0 0 0,0 1 0 0 0,0-1 0 0 0,0 0 0 0 0,0 1 0 0 0,0-1 0 0 0,0 0 0 0 0,-1 1 0 0 0,2 0 0 0 0,-3 20 0 0 0,1-15 0 0 0,1 10 9 0 0,0-1-1 0 0,1 1 1 0 0,0 0 0 0 0,1-1-1 0 0,1 1 1 0 0,0-1-1 0 0,1 0 1 0 0,10 22 0 0 0,7 11 63 0 0,33 55 1 0 0,12 25 8 0 0,-51-94 200 0 0,28 47 0 0 0,-42-80-255 0 0,-1 0 0 0 0,1 0 1 0 0,-1 0-1 0 0,1-1 0 0 0,-1 1 0 0 0,1 0 1 0 0,-1 0-1 0 0,1-1 0 0 0,0 1 1 0 0,-1 0-1 0 0,1-1 0 0 0,0 1 1 0 0,0-1-1 0 0,0 1 0 0 0,-1-1 0 0 0,1 1 1 0 0,0-1-1 0 0,0 1 0 0 0,0-1 1 0 0,2 1-1 0 0,0-7 388 0 0,-5-7-206 0 0,-4-2-145 0 0,0 0 0 0 0,-2 0 0 0 0,0 1 0 0 0,0 0 0 0 0,-14-17 0 0 0,-57-59 263 0 0,50 60-280 0 0,-1 1-1 0 0,-48-36 0 0 0,76 63-48 0 0,-1 1 0 0 0,0-1-1 0 0,1 1 1 0 0,-1 0 0 0 0,0 0-1 0 0,0 0 1 0 0,0 0 0 0 0,1 0-1 0 0,-1 1 1 0 0,0-1 0 0 0,0 1-1 0 0,0 0 1 0 0,0 0 0 0 0,0 0-1 0 0,0 0 1 0 0,0 0 0 0 0,0 1-1 0 0,0-1 1 0 0,0 1 0 0 0,0 0-1 0 0,-3 1 1 0 0,0 1-5 0 0,1-1 0 0 0,0 1 0 0 0,0 0-1 0 0,0 1 1 0 0,0-1 0 0 0,0 1 0 0 0,1 0 0 0 0,0 0 0 0 0,0 0 0 0 0,-4 6 0 0 0,6-7 0 0 0,0 1 0 0 0,0-1 0 0 0,0 1 0 0 0,1 0 0 0 0,-1-1 0 0 0,1 1 0 0 0,0 0 0 0 0,0 0 0 0 0,1 0 0 0 0,-1 0 0 0 0,1 0 0 0 0,0 0 0 0 0,0 0 1 0 0,0 0-1 0 0,0 1 0 0 0,1-1 0 0 0,1 5 0 0 0,0-1 0 0 0,0 1-1 0 0,1-1 1 0 0,0 0 0 0 0,0 0 0 0 0,1 0 0 0 0,0 0 0 0 0,6 8 0 0 0,-3-6 0 0 0,1 0 1 0 0,1 0 0 0 0,0-1 0 0 0,0 0-1 0 0,1-1 1 0 0,0 0 0 0 0,16 10 0 0 0,-20-15 7 0 0,0 1 0 0 0,0-1 0 0 0,1 0 1 0 0,-1 0-1 0 0,1-1 0 0 0,0 0 1 0 0,0 0-1 0 0,0-1 0 0 0,0 0 1 0 0,0 0-1 0 0,0 0 0 0 0,0-1 0 0 0,0 0 1 0 0,0-1-1 0 0,7-1 0 0 0,3-1 16 0 0,-1-1-1 0 0,-1 0 1 0 0,1-1-1 0 0,-1-1 1 0 0,1-1 0 0 0,-2 0-1 0 0,1-1 1 0 0,15-11-1 0 0,-10 3 38 0 0,0-1 0 0 0,-2 0-1 0 0,0-2 1 0 0,-1 0 0 0 0,21-32-1 0 0,-37 51-52 0 0,-1 0 0 0 0,1-1 0 0 0,-1 1 0 0 0,1-1 0 0 0,-1 1 0 0 0,0-1 0 0 0,1 1 0 0 0,-1-1 0 0 0,0 0 0 0 0,1 1 0 0 0,-1-1 0 0 0,0 1 0 0 0,0-1 0 0 0,0 0 0 0 0,0 1 0 0 0,0-1 0 0 0,0 0 0 0 0,1 1 0 0 0,-1-1 0 0 0,0 1 0 0 0,-1-1 0 0 0,1 0 0 0 0,0 1 0 0 0,0-1 0 0 0,0 0 0 0 0,0 1 0 0 0,0-1 0 0 0,-1 1 0 0 0,1-1 0 0 0,0 0 0 0 0,-1 1 0 0 0,1-1 0 0 0,0 1 0 0 0,-1-1 0 0 0,1 1 0 0 0,0-1 0 0 0,-1 1 0 0 0,1 0 0 0 0,-1-1 0 0 0,1 1 0 0 0,-1-1 0 0 0,1 1 0 0 0,-1 0 0 0 0,1-1 0 0 0,-1 1 0 0 0,0 0 0 0 0,1 0 0 0 0,-1-1 0 0 0,1 1 0 0 0,-1 0 0 0 0,0 0 0 0 0,1 0 0 0 0,-1 0 0 0 0,0 0 0 0 0,1 0 0 0 0,-2 0 0 0 0,-2-1 0 0 0,1 1 0 0 0,-1 0 0 0 0,1 0 0 0 0,-1 0 0 0 0,1 0 0 0 0,-1 1 0 0 0,0-1 0 0 0,1 1 0 0 0,-5 1 0 0 0,-2 3-9 0 0,0 1 0 0 0,1 0 0 0 0,0 0-1 0 0,0 1 1 0 0,1 0 0 0 0,-9 9 0 0 0,-43 53-74 0 0,48-54 78 0 0,-26 28-8 0 0,24-29 3 0 0,1 1 1 0 0,1 0-1 0 0,0 1 1 0 0,1 1-1 0 0,0 0 1 0 0,-9 21-1 0 0,8-4-305 0 0,2-1-1 0 0,-9 44 1 0 0,12-43-771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24T23:05:31.788"/>
    </inkml:context>
    <inkml:brush xml:id="br0">
      <inkml:brushProperty name="width" value="0.1" units="cm"/>
      <inkml:brushProperty name="height" value="0.1" units="cm"/>
      <inkml:brushProperty name="color" value="#F4F91B"/>
    </inkml:brush>
  </inkml:definitions>
  <inkml:trace contextRef="#ctx0" brushRef="#br0">62 52 10967 0 0,'-13'-11'976'0'0,"0"-2"-784"0"0,2 0-192 0 0,0 2 0 0 0,5 7-88 0 0,0 4-56 0 0,5 6-16 0 0,1-1 0 0 0,1 3-368 0 0,1 1-80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33:07.291"/>
    </inkml:context>
    <inkml:brush xml:id="br0">
      <inkml:brushProperty name="width" value="0.1" units="cm"/>
      <inkml:brushProperty name="height" value="0.1" units="cm"/>
      <inkml:brushProperty name="color" value="#E71224"/>
    </inkml:brush>
  </inkml:definitions>
  <inkml:trace contextRef="#ctx0" brushRef="#br0">3053 131 1375 0 0,'-4'-5'542'0'0,"0"1"-1"0"0,-1-1 0 0 0,0 1 0 0 0,0-1 0 0 0,0 1 0 0 0,-10-5 0 0 0,12 7-325 0 0,0 1 1 0 0,-1-1-1 0 0,1 1 0 0 0,0 0 1 0 0,-1 0-1 0 0,0 1 0 0 0,1-1 1 0 0,-1 1-1 0 0,1-1 0 0 0,-1 1 0 0 0,0 0 1 0 0,1 1-1 0 0,-7 0 0 0 0,-2 2-186 0 0,0 1 0 0 0,-22 9-1 0 0,25-9-22 0 0,0 0-1 0 0,-1-1 1 0 0,1 0-1 0 0,-1-1 1 0 0,-15 3-1 0 0,-47-3 339 0 0,42-2-2 0 0,-50 7 1 0 0,17 3-47 0 0,-69 1 0 0 0,94-11-137 0 0,0-1-1 0 0,1-1 1 0 0,-46-10-1 0 0,-37-10 923 0 0,-206-12-1 0 0,264 28-814 0 0,0-2 0 0 0,-70-19 0 0 0,118 23-223 0 0,-36-4 25 0 0,-1 3 0 0 0,0 1 0 0 0,-56 4 0 0 0,60 1-6 0 0,-92 5 154 0 0,82-1-19 0 0,-85-5 0 0 0,2-16 114 0 0,-22-2-2 0 0,131 16-271 0 0,0 2 1 0 0,0 1-1 0 0,-40 7 0 0 0,-191 57-278 0 0,173-41-499 0 0,14-5-168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47:13.688"/>
    </inkml:context>
    <inkml:brush xml:id="br0">
      <inkml:brushProperty name="width" value="0.1" units="cm"/>
      <inkml:brushProperty name="height" value="0.1" units="cm"/>
      <inkml:brushProperty name="color" value="#E71224"/>
    </inkml:brush>
  </inkml:definitions>
  <inkml:trace contextRef="#ctx0" brushRef="#br0">0 69 2071 0 0,'0'0'92'0'0,"0"-6"48"0"0,1 3 64 0 0,0 1 0 0 0,0-1 0 0 0,-1 1-1 0 0,1 0 1 0 0,-1-1 0 0 0,1 1 0 0 0,-1-1-1 0 0,0 1 1 0 0,0-1 0 0 0,-1-3 0 0 0,1 3 124 0 0,0 0 1 0 0,0 0 0 0 0,0 0 0 0 0,0 0 0 0 0,0 0 0 0 0,1 0 0 0 0,0-3-1 0 0,-1 5-268 0 0,1 1 0 0 0,-1 0 0 0 0,0-1 0 0 0,0 1 0 0 0,1 0 0 0 0,-1-1 0 0 0,1 1 0 0 0,-1 0 0 0 0,0 0 0 0 0,1-1 0 0 0,-1 1 0 0 0,0 0 0 0 0,1 0-1 0 0,-1 0 1 0 0,1 0 0 0 0,-1-1 0 0 0,1 1 0 0 0,-1 0 0 0 0,1 0 0 0 0,-1 0 0 0 0,0 0 0 0 0,1 0 0 0 0,-1 0 0 0 0,1 0 0 0 0,-1 0 0 0 0,1 0 0 0 0,-1 0 0 0 0,1 1-1 0 0,-1-1 1 0 0,0 0 0 0 0,1 0 0 0 0,-1 0 0 0 0,1 1 0 0 0,20 7 402 0 0,-12-4 6 0 0,0-2-9 0 0,0-1-1 0 0,0 0 1 0 0,13-1-1 0 0,20 3 258 0 0,99 14 854 0 0,-117-13-1303 0 0,0 0 1 0 0,1-2-1 0 0,-1-1 0 0 0,46-3 0 0 0,-54 0-99 0 0,26 2-1 0 0,-26 0-5 0 0,31-4 0 0 0,-23 1-7 0 0,1 0 1 0 0,0 1 0 0 0,0 1-1 0 0,0 1 1 0 0,31 5-1 0 0,93 12 273 0 0,32 8 167 0 0,-133-21-413 0 0,56-1 0 0 0,-37-5 9 0 0,-41 0-34 0 0,1 2 1 0 0,-1 0 0 0 0,47 8-1 0 0,-50-3-115 0 0,-11-2 18 0 0,1-1 0 0 0,-1 0 0 0 0,18 1 0 0 0,-19-3-22 0 0,4-1 40 0 0,0 1 1 0 0,0 1 0 0 0,0 0 0 0 0,-1 1-1 0 0,29 8 1 0 0,-39-9-78 0 0,8 3 2 0 0,1 0 1 0 0,21 4-1 0 0,24 2 62 0 0,-32-8 36 0 0,-8-1-95 0 0,-1 1 0 0 0,1 1-1 0 0,33 9 1 0 0,-32-7 17 0 0,0-1 0 0 0,0-1-1 0 0,1-1 1 0 0,-1 0 0 0 0,1-1 0 0 0,26-3-1 0 0,0 1 99 0 0,111 10 7 0 0,-42-16-4 0 0,111-6 216 0 0,-160 7-321 0 0,-41 3 15 0 0,1 0 1 0 0,-1 2 0 0 0,1 1-1 0 0,40 5 1 0 0,-58-3-21 0 0,0-1 1 0 0,0 0-1 0 0,0 0 0 0 0,-1-1 0 0 0,1 0 1 0 0,0 0-1 0 0,0-1 0 0 0,14-3 0 0 0,-22 4-13 0 0,1 0 0 0 0,-1 0 0 0 0,0 0-1 0 0,0 0 1 0 0,0 0 0 0 0,1 0 0 0 0,-1 0 0 0 0,0 0-1 0 0,0-1 1 0 0,0 1 0 0 0,1 0 0 0 0,-1 0 0 0 0,0 0-1 0 0,0 0 1 0 0,0 0 0 0 0,0 0 0 0 0,1-1 0 0 0,-1 1-1 0 0,0 0 1 0 0,0 0 0 0 0,0 0 0 0 0,0 0 0 0 0,0-1-1 0 0,0 1 1 0 0,1 0 0 0 0,-1 0 0 0 0,0 0 0 0 0,0-1-1 0 0,0 1 1 0 0,0 0 0 0 0,0 0 0 0 0,0 0 0 0 0,0-1-1 0 0,0 1 1 0 0,0 0 0 0 0,0 0 0 0 0,0 0 0 0 0,0-1-1 0 0,-7-6 69 0 0,-12-4 31 0 0,11 8-89 0 0,0 1 0 0 0,0 0 0 0 0,0 0-1 0 0,-1 1 1 0 0,1 0 0 0 0,-1 0 0 0 0,-16 2 0 0 0,-62 11 32 0 0,63-8-43 0 0,0 0-1 0 0,-26 0 0 0 0,13-4 2 0 0,-10-1 20 0 0,0 3 0 0 0,-57 8 0 0 0,61-2-21 0 0,6-1 0 0 0,0-1 0 0 0,-51 1 0 0 0,-170 0 64 0 0,74-4 0 0 0,7 9 0 0 0,147-8-64 0 0,-148 13 0 0 0,79-11 84 0 0,-130 3-29 0 0,181-6-24 0 0,-13-1-9 0 0,38-2-22 0 0,-31 4 0 0 0,36-2 0 0 0,0-1 0 0 0,-1-1 0 0 0,-20-1 0 0 0,5-2 0 0 0,-42 2 0 0 0,45 1 0 0 0,-238 9 64 0 0,245-10-64 0 0,-27-5 0 0 0,31 3 0 0 0,0 1 0 0 0,-30 1 0 0 0,34 2-706 0 0,1 0-1 0 0,-1 1 1 0 0,0 1-1 0 0,1 1 1 0 0,-1 0-1 0 0,1 1 0 0 0,0 0 1 0 0,1 1-1 0 0,-21 12 1 0 0,10-2-5909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47:27.410"/>
    </inkml:context>
    <inkml:brush xml:id="br0">
      <inkml:brushProperty name="width" value="0.1" units="cm"/>
      <inkml:brushProperty name="height" value="0.1" units="cm"/>
      <inkml:brushProperty name="color" value="#E71224"/>
    </inkml:brush>
  </inkml:definitions>
  <inkml:trace contextRef="#ctx0" brushRef="#br0">312 128 2071 0 0,'-3'-4'184'0'0,"0"0"-1"0"0,1 0 0 0 0,0 0 0 0 0,0 0 0 0 0,0-1 0 0 0,0 1 0 0 0,1-1 0 0 0,-1 0 0 0 0,1 1 1 0 0,-1-9-1 0 0,-6-20 812 0 0,7 31-952 0 0,0-1 0 0 0,0 1 1 0 0,0 0-1 0 0,-1 0 0 0 0,1 0 1 0 0,-1-1-1 0 0,1 1 1 0 0,-1 1-1 0 0,0-1 0 0 0,1 0 1 0 0,-1 0-1 0 0,0 1 0 0 0,0-1 1 0 0,0 1-1 0 0,-1-1 0 0 0,1 1 1 0 0,0 0-1 0 0,0 0 0 0 0,-1 0 1 0 0,1 0-1 0 0,-1 0 0 0 0,1 1 1 0 0,-1-1-1 0 0,1 1 0 0 0,-1 0 1 0 0,1-1-1 0 0,-1 1 0 0 0,1 0 1 0 0,-1 1-1 0 0,1-1 0 0 0,-1 0 1 0 0,-3 1-1 0 0,-8 3 31 0 0,0 0-1 0 0,0 0 1 0 0,0 2-1 0 0,-20 9 1 0 0,11-4 326 0 0,-64 30 595 0 0,87-40-979 0 0,-1-1 0 0 0,0 0-1 0 0,1 0 1 0 0,-1 1 0 0 0,0-1 0 0 0,1 0 0 0 0,-1 1-1 0 0,0-1 1 0 0,1 0 0 0 0,-1 1 0 0 0,1-1 0 0 0,-1 1-1 0 0,1-1 1 0 0,-1 1 0 0 0,0 1 0 0 0,1-2-3 0 0,0 0 0 0 0,0 0 1 0 0,0 1-1 0 0,0-1 0 0 0,0 0 1 0 0,0 0-1 0 0,0 1 0 0 0,0-1 1 0 0,0 0-1 0 0,0 0 0 0 0,1 1 1 0 0,-1-1-1 0 0,0 0 0 0 0,0 0 1 0 0,0 1-1 0 0,0-1 0 0 0,0 0 1 0 0,1 0-1 0 0,-1 0 0 0 0,0 1 1 0 0,0-1-1 0 0,0 0 0 0 0,1 0 0 0 0,-1 0 1 0 0,0 0-1 0 0,0 0 0 0 0,0 1 1 0 0,1-1-1 0 0,-1 0 0 0 0,28 9 753 0 0,-16-6-645 0 0,-2 2-71 0 0,1 0-1 0 0,1-1 1 0 0,-1-1 0 0 0,1 0 0 0 0,-1 0 0 0 0,1-1 0 0 0,17 1-1 0 0,5-3 255 0 0,42-4-1 0 0,9-1 54 0 0,41 11 95 0 0,-73-2-374 0 0,82-5 0 0 0,51-27 295 0 0,-126 16-202 0 0,0 3 0 0 0,75-1 0 0 0,-65 9-97 0 0,90-13 1 0 0,-148 15-28 0 0,-16 5 37 0 0,-19 6 30 0 0,-23 0-52 0 0,-90 13-1 0 0,104-20-45 0 0,-128 18 43 0 0,-246 2-1 0 0,304-21-26 0 0,-150 24 0 0 0,127-4 214 0 0,111-21-219 0 0,8-3 17 0 0,6-1 34 0 0,5 0-39 0 0,0-1-1 0 0,0 1 1 0 0,1 0-1 0 0,9-1 1 0 0,-6 1-12 0 0,109-11 167 0 0,236 6 0 0 0,-117 7-39 0 0,-49-2 15 0 0,-82 1-28 0 0,65 3 116 0 0,-131 1-183 0 0,201 9 168 0 0,-237-13-247 0 0,57-3 83 0 0,-56 2-72 0 0,0 0 0 0 0,0 0 1 0 0,1 0-1 0 0,-2-1 1 0 0,1 1-1 0 0,0-1 1 0 0,0 0-1 0 0,-1-1 0 0 0,7-4 1 0 0,-10 7-2 0 0,-1 0-1 0 0,0 0 1 0 0,0 0 0 0 0,1-1 0 0 0,-1 1-1 0 0,0 0 1 0 0,0-1 0 0 0,0 1-1 0 0,1 0 1 0 0,-1-1 0 0 0,0 1 0 0 0,0 0-1 0 0,0-1 1 0 0,0 1 0 0 0,0 0-1 0 0,0-1 1 0 0,0 1 0 0 0,0 0 0 0 0,0-1-1 0 0,0 1 1 0 0,0 0 0 0 0,0-1-1 0 0,0 1 1 0 0,0 0 0 0 0,0-1 0 0 0,0 1-1 0 0,0 0 1 0 0,0-1 0 0 0,0 1-1 0 0,0 0 1 0 0,-1-1 0 0 0,1 1 0 0 0,0 0-1 0 0,0-1 1 0 0,0 1 0 0 0,-1 0 0 0 0,1 0-1 0 0,0-1 1 0 0,0 1 0 0 0,-1 0-1 0 0,1 0 1 0 0,0-1 0 0 0,-1 1 0 0 0,1 0-1 0 0,0 0 1 0 0,0 0 0 0 0,-1 0-1 0 0,0-1 1 0 0,-16-7 175 0 0,-5 2-88 0 0,-1 2-1 0 0,-40-2 1 0 0,2 0-72 0 0,-327-36 110 0 0,270 36-74 0 0,-154 13 0 0 0,156 2 2 0 0,-181-7 0 0 0,291-2-46 0 0,3-1-8 0 0,1 1 0 0 0,-1-1 0 0 0,1 1 0 0 0,-1 0 0 0 0,0 0 0 0 0,1 0 1 0 0,-1 0-1 0 0,1 1 0 0 0,-1-1 0 0 0,1 1 0 0 0,-5 1 0 0 0,7-2-5 0 0,0 1 0 0 0,1-1 0 0 0,-1 1 0 0 0,0-1 0 0 0,1 1 0 0 0,-1-1 0 0 0,0 1 0 0 0,1-1 0 0 0,-1 1 0 0 0,1-1 0 0 0,-1 0 0 0 0,0 1 0 0 0,1-1 0 0 0,-1 0 0 0 0,1 1 0 0 0,-1-1 0 0 0,1 0 0 0 0,-1 1 0 0 0,1-1 0 0 0,-1 0 0 0 0,1 0 0 0 0,0 0 0 0 0,0 1 0 0 0,16 5 0 0 0,32 6 24 0 0,92 9-1 0 0,54-8 2 0 0,-147-11-33 0 0,186 5 72 0 0,3-15-36 0 0,-189 5 8 0 0,135-21 69 0 0,-110 12 41 0 0,-73 12-144 0 0,1-1 0 0 0,-1 1 0 0 0,1 0 0 0 0,-1 0 0 0 0,1 0 0 0 0,-1 0 0 0 0,1 0 0 0 0,0 0 0 0 0,-1 0 0 0 0,1 0 0 0 0,-1 0 0 0 0,1 0 0 0 0,-1 0 0 0 0,1 0 0 0 0,-1 0 0 0 0,1 0 0 0 0,0 0 0 0 0,-1 1 0 0 0,1-1 0 0 0,-1 0 0 0 0,1 0 1 0 0,-1 1-1 0 0,1-1 0 0 0,-1 0 0 0 0,1 1 0 0 0,-1 0-2 0 0,0 0 0 0 0,0-1 0 0 0,0 1 0 0 0,0 0-1 0 0,0-1 1 0 0,0 1 0 0 0,0 0 0 0 0,0-1 0 0 0,0 1 0 0 0,0-1 0 0 0,-1 1 0 0 0,1 0 0 0 0,0-1 0 0 0,0 1 0 0 0,-1-1 0 0 0,1 1 0 0 0,0-1 0 0 0,-1 2 0 0 0,-26 28-110 0 0,23-26 75 0 0,-68 63-4784 0 0,24-28-472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48:17.729"/>
    </inkml:context>
    <inkml:brush xml:id="br0">
      <inkml:brushProperty name="width" value="0.1" units="cm"/>
      <inkml:brushProperty name="height" value="0.1" units="cm"/>
      <inkml:brushProperty name="color" value="#E71224"/>
    </inkml:brush>
  </inkml:definitions>
  <inkml:trace contextRef="#ctx0" brushRef="#br0">744 1414 2759 0 0,'-2'-3'27'0'0,"0"1"0"0"0,-1 0 0 0 0,1 0 0 0 0,-1 0 0 0 0,1 1 0 0 0,-1-1 0 0 0,1 1 0 0 0,-5-3-1 0 0,-6 2 2420 0 0,-17 4-1482 0 0,0 0 0 0 0,1 3 0 0 0,-32 7 0 0 0,55-11-812 0 0,-3 1 176 0 0,0 0 0 0 0,-1-1 0 0 0,1 0 0 0 0,0-1-1 0 0,-1 0 1 0 0,-14-1 0 0 0,-4 1 101 0 0,25 1-372 0 0,0-1 0 0 0,-1 1-1 0 0,1-1 1 0 0,-1 0 0 0 0,1 0 0 0 0,-1-1-1 0 0,1 1 1 0 0,-5-2 0 0 0,1 0 294 0 0,-1 0 1 0 0,0 0-1 0 0,-9-1 0 0 0,-3 7 264 0 0,-3 1 57 0 0,22-4-637 0 0,0-1 0 0 0,0 0-1 0 0,1-1 1 0 0,-1 1 0 0 0,0 0 0 0 0,0 0 0 0 0,0 0 0 0 0,0 0-1 0 0,0-1 1 0 0,1 1 0 0 0,-1 0 0 0 0,0-1 0 0 0,0 1 0 0 0,0-1 0 0 0,1 1-1 0 0,-1-1 1 0 0,0 1 0 0 0,1-1 0 0 0,-1 1 0 0 0,0-1 0 0 0,1 0-1 0 0,-2-1 1 0 0,-2-5 1281 0 0,16 10-560 0 0,-6-2-518 0 0,0-1 0 0 0,0 1 0 0 0,0 1 0 0 0,10 3-1 0 0,-10-3-162 0 0,0 0 0 0 0,0-1-1 0 0,1 0 1 0 0,12 2 0 0 0,-12-3-29 0 0,1 1 0 0 0,0 0 0 0 0,-1 1 0 0 0,15 5 0 0 0,-12-4 50 0 0,-1-1-1 0 0,18 4 1 0 0,60 10 376 0 0,-57-11-280 0 0,49 14 0 0 0,-67-17-166 0 0,1 1 0 0 0,-1-2 0 0 0,0 0 0 0 0,19 0 0 0 0,-14-1 80 0 0,28 3 0 0 0,-20 3 9 0 0,0 1 1 0 0,43 17 0 0 0,-49-15-83 0 0,1-2-1 0 0,1 0 1 0 0,-1-1-1 0 0,1-2 1 0 0,24 4-1 0 0,-22-7 2 0 0,0 2 0 0 0,0 1 0 0 0,-1 0 0 0 0,0 2 0 0 0,27 9 0 0 0,-23-6-14 0 0,1-1 1 0 0,0-2-1 0 0,45 5 0 0 0,-48-7-25 0 0,37 6 169 0 0,43 5 30 0 0,-90-14-184 0 0,1-1-1 0 0,0 0 0 0 0,-1-1 1 0 0,1 0-1 0 0,16-5 1 0 0,12-1 49 0 0,0 1 0 0 0,80 0 0 0 0,-38 3 17 0 0,133-8-12 0 0,-162 6-42 0 0,30-1 20 0 0,93-2 22 0 0,-44 10-64 0 0,-89-4 78 0 0,70-13 1 0 0,8 0 41 0 0,-33 11-203 0 0,70-6 89 0 0,-13-14-10 0 0,36-3 72 0 0,-150 23-44 0 0,69-16-1 0 0,-68 12-14 0 0,60-7-1 0 0,-45 11-17 0 0,80-7 82 0 0,-104 9-73 0 0,0 0 0 0 0,0 2 0 0 0,44 5 0 0 0,-57-4 7 0 0,-1-2 0 0 0,0 1-1 0 0,20-4 1 0 0,20-1 30 0 0,41-1-37 0 0,-70 7 13 0 0,-1-2 0 0 0,1 0 0 0 0,0-2-1 0 0,40-9 1 0 0,21-8 19 0 0,-73 18-27 0 0,0 1 1 0 0,0 0-1 0 0,0 1 0 0 0,1 0 1 0 0,18 3-1 0 0,-10 0-5 0 0,25 0 0 0 0,-12-1 0 0 0,21-4 0 0 0,-40 1 0 0 0,0 0 0 0 0,14 1 0 0 0,98 3 56 0 0,-92-3-48 0 0,82 6-8 0 0,-92-6 0 0 0,-8 0 0 0 0,-1 0 0 0 0,1 1 0 0 0,25 4 0 0 0,-16-1 0 0 0,-1-2 0 0 0,1-1 0 0 0,0 0 0 0 0,48-6 0 0 0,-45 2 0 0 0,11 1 5 0 0,51-7 30 0 0,-77 7-30 0 0,0-1 0 0 0,0-1 0 0 0,0 0-1 0 0,23-11 1 0 0,45-19 21 0 0,-55 25-13 0 0,-1-2-1 0 0,28-15 1 0 0,-51 25-10 0 0,0-1-1 0 0,0 1 1 0 0,0-1-1 0 0,0 1 1 0 0,0-1-1 0 0,0 0 1 0 0,-1 0 0 0 0,1 0-1 0 0,-1 0 1 0 0,1 0-1 0 0,-1 0 1 0 0,0 0-1 0 0,0 0 1 0 0,0-1-1 0 0,0 1 1 0 0,0 0-1 0 0,0-1 1 0 0,-1 1 0 0 0,1-1-1 0 0,-1 1 1 0 0,1-1-1 0 0,-1 1 1 0 0,0-5-1 0 0,-1-4 14 0 0,-1 1 0 0 0,0 0 0 0 0,0 0-1 0 0,-6-15 1 0 0,4 12-12 0 0,-6-13-5 0 0,7 18 14 0 0,0 0 0 0 0,1-1 0 0 0,-1 1 0 0 0,-1-17 0 0 0,-11-204 51 0 0,-5 90-64 0 0,11 88 0 0 0,5 21 11 0 0,1 0-1 0 0,1-1 1 0 0,2 1 0 0 0,1 0-1 0 0,5-34 1 0 0,-4 51 2 0 0,-1 1 0 0 0,0-1 0 0 0,-1 1 0 0 0,-3-22 1 0 0,2 27-15 0 0,0 1 1 0 0,-1-1 0 0 0,0 1 0 0 0,0 0 0 0 0,-1-1 0 0 0,0 1 0 0 0,0 0 0 0 0,0 1-1 0 0,-1-1 1 0 0,-6-8 0 0 0,-17-22 0 0 0,18 23 0 0 0,-22-24 0 0 0,27 33 0 0 0,-1 1 0 0 0,1 0 0 0 0,-1 0 0 0 0,1 0 0 0 0,-1 1 0 0 0,0-1 0 0 0,0 1 0 0 0,-5-1 0 0 0,-43-10 0 0 0,24 8 0 0 0,-51 0 0 0 0,11 1 0 0 0,-139-2 0 0 0,72 5 0 0 0,74-2 0 0 0,-18-1 0 0 0,-119 9 0 0 0,5 0 0 0 0,140-5 0 0 0,28-1 0 0 0,-49-10 0 0 0,5 1 0 0 0,-41-3 88 0 0,-51-4 1864 0 0,120 13-2991 0 0,-72-17 1 0 0,46 8 1123 0 0,-147-11-85 0 0,137 18 0 0 0,-32-7 39 0 0,49 5 495 0 0,-64-1 0 0 0,-36 19-1748 0 0,106-5 1268 0 0,-112-3-1 0 0,107-4 606 0 0,1 2-1 0 0,-111 15 1 0 0,-60 6-2601 0 0,81-9 1908 0 0,-310 29 34 0 0,354-38 0 0 0,67-4 0 0 0,-47 7 0 0 0,54-4 0 0 0,0-1 0 0 0,-56-5 0 0 0,-2-1 0 0 0,21 1 0 0 0,45 1 0 0 0,0 2 0 0 0,-24 1 0 0 0,33 1 0 0 0,0-1 0 0 0,-16-3 0 0 0,-15 0 0 0 0,-41-1 0 0 0,57 1 0 0 0,-1 1 0 0 0,-54 5 0 0 0,43 1 0 0 0,-60-3 0 0 0,54-1 0 0 0,-44 5 0 0 0,59-2 0 0 0,-59-2 0 0 0,79-1 0 0 0,0 1 0 0 0,0 0 0 0 0,0 1 0 0 0,-1 0 0 0 0,-18 6 0 0 0,-19 3 0 0 0,38-8 0 0 0,0-1 0 0 0,1 2 0 0 0,0-1 0 0 0,-19 10 0 0 0,23-10 0 0 0,1 0 0 0 0,0 1 0 0 0,0 0 0 0 0,0 0 0 0 0,0 0 0 0 0,1 1 0 0 0,-1 0 0 0 0,-8 10 0 0 0,12-11 0 0 0,-3 3 0 0 0,0-1 0 0 0,1 1 0 0 0,0 0 0 0 0,-4 10 0 0 0,1 0-7 0 0,1 0 0 0 0,1 0 0 0 0,0 0-1 0 0,1 1 1 0 0,1 0 0 0 0,1-1 0 0 0,0 1 0 0 0,1 0-1 0 0,3 23 1 0 0,-1-30 7 0 0,3 17 0 0 0,-1 1 0 0 0,-2 51 0 0 0,-4-61 0 0 0,-1 0 0 0 0,-8 28 0 0 0,-3 9 0 0 0,13-41 0 0 0,1 0 0 0 0,0 0 0 0 0,1 1 0 0 0,0-1 0 0 0,1 0 0 0 0,1 0 0 0 0,1 0 0 0 0,0 0 0 0 0,0 0 0 0 0,2-1 0 0 0,0 0 0 0 0,1 1 0 0 0,0-2 0 0 0,11 19 0 0 0,-11-23 0 0 0,8 10 0 0 0,-2 0 0 0 0,0 1 0 0 0,-2 0 0 0 0,16 39 0 0 0,-24-52 0 0 0,0 0 0 0 0,1-1 0 0 0,-1 0 0 0 0,1 0 0 0 0,1 0 0 0 0,-1 0 0 0 0,1 0 0 0 0,0-1 0 0 0,1 1 0 0 0,-1-1 0 0 0,1 0 0 0 0,0-1 0 0 0,8 7 0 0 0,-11-9 1 0 0,0 0 0 0 0,0 0 0 0 0,0 1 1 0 0,0-1-1 0 0,0 0 0 0 0,0 1 0 0 0,-1 0 0 0 0,1-1 0 0 0,-1 1 0 0 0,0 0 0 0 0,0-1 1 0 0,0 1-1 0 0,0 0 0 0 0,0 0 0 0 0,-1 0 0 0 0,1 0 0 0 0,-1 0 0 0 0,0 0 0 0 0,0 0 0 0 0,0 0 1 0 0,-1 4-1 0 0,-1 7-75 0 0,-1 1 0 0 0,0-1 1 0 0,-7 18-1 0 0,-1 4-703 0 0,-1 24-1783 0 0,6-18-2770 0 0,2 3-1325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46:38.123"/>
    </inkml:context>
    <inkml:brush xml:id="br0">
      <inkml:brushProperty name="width" value="0.1" units="cm"/>
      <inkml:brushProperty name="height" value="0.1" units="cm"/>
      <inkml:brushProperty name="color" value="#E71224"/>
    </inkml:brush>
  </inkml:definitions>
  <inkml:trace contextRef="#ctx0" brushRef="#br0">2573 10 4375 0 0,'4'-8'199'0'0,"-3"6"56"0"0,-14 12 1611 0 0,6-5-1804 0 0,0 0 0 0 0,0 0-1 0 0,0-1 1 0 0,-12 5-1 0 0,14-7-20 0 0,1 0-1 0 0,-1 0 1 0 0,1-1-1 0 0,-1 0 0 0 0,1 0 1 0 0,-1 0-1 0 0,0-1 1 0 0,1 1-1 0 0,-10-2 0 0 0,-14-7 997 0 0,24 6-862 0 0,1 0 0 0 0,-1 1 0 0 0,0 0 0 0 0,0 0 0 0 0,-1 0-1 0 0,1 0 1 0 0,-5 0 0 0 0,-21 1 115 0 0,-61-7-1 0 0,75 5-56 0 0,-1 0 0 0 0,0 1-1 0 0,1 1 1 0 0,-1 1 0 0 0,-25 4 0 0 0,-80 24 298 0 0,83-18-454 0 0,-75 11-1 0 0,-40-4 556 0 0,56-6-294 0 0,42-1-65 0 0,8 0-85 0 0,-66 1 283 0 0,-143-2 1 0 0,185-7-283 0 0,-95 17-1 0 0,95-9-70 0 0,-95 1 0 0 0,36-19 19 0 0,1-3 459 0 0,108 9-460 0 0,-14-1 175 0 0,-50 4 0 0 0,60 1-463 0 0,0 1 0 0 0,0 1 0 0 0,1 2 0 0 0,0 0 0 0 0,0 2 0 0 0,1 1 0 0 0,-33 17 0 0 0,24-10-5502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46:38.798"/>
    </inkml:context>
    <inkml:brush xml:id="br0">
      <inkml:brushProperty name="width" value="0.1" units="cm"/>
      <inkml:brushProperty name="height" value="0.1" units="cm"/>
      <inkml:brushProperty name="color" value="#E71224"/>
    </inkml:brush>
  </inkml:definitions>
  <inkml:trace contextRef="#ctx0" brushRef="#br0">585 115 3623 0 0,'-1'-2'171'0'0,"-1"0"0"0"0,1 0 0 0 0,-1 0 0 0 0,1 0-1 0 0,-1 0 1 0 0,0 0 0 0 0,1 0 0 0 0,-1 1 0 0 0,0-1-1 0 0,0 1 1 0 0,0 0 0 0 0,-1-1 0 0 0,1 1 0 0 0,-3-1-1 0 0,-36-10 1018 0 0,14 5-306 0 0,-40-13 446 0 0,0 3 0 0 0,-109-12 0 0 0,148 26-1402 0 0,0 2 0 0 0,-38 4-1 0 0,49-3-411 0 0,-20 2-3621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46:40"/>
    </inkml:context>
    <inkml:brush xml:id="br0">
      <inkml:brushProperty name="width" value="0.1" units="cm"/>
      <inkml:brushProperty name="height" value="0.1" units="cm"/>
      <inkml:brushProperty name="color" value="#E71224"/>
    </inkml:brush>
  </inkml:definitions>
  <inkml:trace contextRef="#ctx0" brushRef="#br0">1032 94 3679 0 0,'-4'-4'117'0'0,"4"4"-3"0"0,-1-1-1 0 0,1 0 1 0 0,-1 1-1 0 0,0-1 1 0 0,1 1 0 0 0,-1-1-1 0 0,0 1 1 0 0,1-1 0 0 0,-1 1-1 0 0,0-1 1 0 0,0 1 0 0 0,0 0-1 0 0,1 0 1 0 0,-1-1-1 0 0,-2 1 1 0 0,1-1-103 0 0,-1-1-1 0 0,0 1 0 0 0,0-1 1 0 0,1 0-1 0 0,-1 1 1 0 0,1-1-1 0 0,0 0 1 0 0,-1 0-1 0 0,1-1 0 0 0,0 1 1 0 0,0 0-1 0 0,-2-4 1 0 0,2 3 8 0 0,-1-1 0 0 0,0 1 0 0 0,0 0 0 0 0,-1 0-1 0 0,-3-3 1 0 0,-2 1 183 0 0,1 0 0 0 0,-1 1 0 0 0,0 1 0 0 0,0-1 0 0 0,0 1 0 0 0,0 1 0 0 0,0 0 0 0 0,-1 0 0 0 0,1 1 0 0 0,-1 0 0 0 0,-15 0-1 0 0,-4 3-2 0 0,0 2-1 0 0,-42 9 0 0 0,-13 3-162 0 0,19-5 73 0 0,32-5 419 0 0,-67 3 0 0 0,-50-20 1680 0 0,74 4-1665 0 0,48 6-640 0 0,0 2 0 0 0,0 1 0 0 0,-41 8 0 0 0,25-2-581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46:42.424"/>
    </inkml:context>
    <inkml:brush xml:id="br0">
      <inkml:brushProperty name="width" value="0.1" units="cm"/>
      <inkml:brushProperty name="height" value="0.1" units="cm"/>
      <inkml:brushProperty name="color" value="#E71224"/>
    </inkml:brush>
  </inkml:definitions>
  <inkml:trace contextRef="#ctx0" brushRef="#br0">1603 84 455 0 0,'0'1'161'0'0,"-1"-1"0"0"0,1 1 0 0 0,0 0-1 0 0,-1 0 1 0 0,1 0 0 0 0,-1 0-1 0 0,1 0 1 0 0,-1 0 0 0 0,1 0 0 0 0,-1-1-1 0 0,0 1 1 0 0,1 0 0 0 0,-1-1-1 0 0,0 1 1 0 0,0 0 0 0 0,1-1-1 0 0,-1 1 1 0 0,0-1 0 0 0,0 1 0 0 0,0-1-1 0 0,0 1 1 0 0,0-1 0 0 0,0 0-1 0 0,0 1 1 0 0,0-1 0 0 0,0 0 0 0 0,1 0-1 0 0,-3 0 1 0 0,-44 6-471 0 0,8-1 1097 0 0,38-5-754 0 0,-9 3 106 0 0,1 0-1 0 0,-1 0 1 0 0,0-1-1 0 0,0-1 1 0 0,0 0-1 0 0,0 0 1 0 0,0-1 0 0 0,0 0-1 0 0,0 0 1 0 0,-12-3-1 0 0,-2-2 111 0 0,16 4-80 0 0,1 0 0 0 0,-1-1-1 0 0,1 0 1 0 0,0-1 0 0 0,0 1 0 0 0,-7-5 0 0 0,4 3 30 0 0,1 1 1 0 0,-1 0 0 0 0,0 0-1 0 0,0 1 1 0 0,0 1 0 0 0,0-1-1 0 0,-12 1 1 0 0,-7-2-171 0 0,11 0 67 0 0,0-1-1 0 0,-19-7 1 0 0,23 7 104 0 0,1 0-1 0 0,-1 0 1 0 0,1 2 0 0 0,-1-1 0 0 0,-15 1 0 0 0,-100-4 213 0 0,74 1-157 0 0,8 0 45 0 0,-504-20 1331 0 0,521 26-1729 0 0,0 1 0 0 0,0 1 0 0 0,-53 14 0 0 0,37-7-155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46:43.937"/>
    </inkml:context>
    <inkml:brush xml:id="br0">
      <inkml:brushProperty name="width" value="0.1" units="cm"/>
      <inkml:brushProperty name="height" value="0.1" units="cm"/>
      <inkml:brushProperty name="color" value="#E71224"/>
    </inkml:brush>
  </inkml:definitions>
  <inkml:trace contextRef="#ctx0" brushRef="#br0">1503 72 2759 0 0,'-28'-8'882'0'0,"1"1"1"0"0,-55-6-1 0 0,-60 4-613 0 0,81 7 535 0 0,21-1-121 0 0,-155 0 1401 0 0,110 6-1446 0 0,0-4 0 0 0,-132-19-1 0 0,154 14-254 0 0,-118 3-1 0 0,-61 24-559 0 0,187-15-163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46:45.496"/>
    </inkml:context>
    <inkml:brush xml:id="br0">
      <inkml:brushProperty name="width" value="0.1" units="cm"/>
      <inkml:brushProperty name="height" value="0.1" units="cm"/>
      <inkml:brushProperty name="color" value="#E71224"/>
    </inkml:brush>
  </inkml:definitions>
  <inkml:trace contextRef="#ctx0" brushRef="#br0">1372 19 919 0 0,'0'0'138'0'0,"0"-1"0"0"0,0 0 0 0 0,0 0 0 0 0,0 0 0 0 0,-1 1 0 0 0,1-1 0 0 0,0 0 0 0 0,0 0 0 0 0,0 1 0 0 0,-1-1 0 0 0,1 0 0 0 0,0 1 0 0 0,-1-1 0 0 0,1 0 0 0 0,-1 1 0 0 0,1-1 0 0 0,0 1 0 0 0,-1-1 0 0 0,1 0 0 0 0,-1 1 0 0 0,0-1 0 0 0,1 1 0 0 0,-1-1 0 0 0,1 1 0 0 0,-1 0 0 0 0,0-1 0 0 0,0 1 0 0 0,1 0 0 0 0,-1-1 0 0 0,0 1 0 0 0,1 0 0 0 0,-1 0 0 0 0,0 0 0 0 0,0-1 0 0 0,1 1 0 0 0,-1 0 0 0 0,0 0 0 0 0,0 0 0 0 0,1 0 0 0 0,-2 1 0 0 0,-5-1-106 0 0,0 1 0 0 0,0 1-1 0 0,-13 3 1 0 0,3 0 262 0 0,-4-3 178 0 0,-1 0 1 0 0,0-2-1 0 0,-37-3 0 0 0,33 1 23 0 0,1 1-1 0 0,-35 3 0 0 0,-27 6 58 0 0,-127-5 1 0 0,-88-24 809 0 0,239 18-1419 0 0,-1 2 0 0 0,0 4-1 0 0,1 2 1 0 0,-94 19 0 0 0,114-16-831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46:46.103"/>
    </inkml:context>
    <inkml:brush xml:id="br0">
      <inkml:brushProperty name="width" value="0.1" units="cm"/>
      <inkml:brushProperty name="height" value="0.1" units="cm"/>
      <inkml:brushProperty name="color" value="#E71224"/>
    </inkml:brush>
  </inkml:definitions>
  <inkml:trace contextRef="#ctx0" brushRef="#br0">837 118 4687 0 0,'-2'-4'204'0'0,"0"1"0"0"0,-1-1 0 0 0,1 1-1 0 0,-1 0 1 0 0,0-1 0 0 0,1 1 0 0 0,-2 0 0 0 0,1 1-1 0 0,0-1 1 0 0,0 1 0 0 0,-1-1 0 0 0,-4-1-1 0 0,-4-2 3 0 0,0 1-1 0 0,-19-6 1 0 0,9 4 171 0 0,-10-4 77 0 0,0 1 0 0 0,-1 2 0 0 0,0 1 0 0 0,0 2 0 0 0,0 1 0 0 0,-1 2 0 0 0,-44 2 0 0 0,-285 42-1243 0 0,316-35-313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33:08.726"/>
    </inkml:context>
    <inkml:brush xml:id="br0">
      <inkml:brushProperty name="width" value="0.1" units="cm"/>
      <inkml:brushProperty name="height" value="0.1" units="cm"/>
      <inkml:brushProperty name="color" value="#E71224"/>
    </inkml:brush>
  </inkml:definitions>
  <inkml:trace contextRef="#ctx0" brushRef="#br0">862 102 2303 0 0,'0'-1'62'0'0,"0"1"0"0"0,0 0 0 0 0,0 0 0 0 0,0-1 0 0 0,0 1-1 0 0,0 0 1 0 0,0-1 0 0 0,0 1 0 0 0,0 0 0 0 0,0 0 0 0 0,0-1 0 0 0,0 1-1 0 0,0 0 1 0 0,0-1 0 0 0,0 1 0 0 0,0 0 0 0 0,0-1 0 0 0,0 1-1 0 0,0 0 1 0 0,0 0 0 0 0,0-1 0 0 0,0 1 0 0 0,-1 0 0 0 0,1-1-1 0 0,0 1 1 0 0,0 0 0 0 0,0 0 0 0 0,0 0 0 0 0,-1-1 0 0 0,1 1-1 0 0,0 0 1 0 0,0 0 0 0 0,-1 0 0 0 0,1-1 0 0 0,0 1 0 0 0,0 0-1 0 0,-1 0 1 0 0,1 0 0 0 0,0 0 0 0 0,-1 0 0 0 0,1-1 0 0 0,0 1-1 0 0,0 0 1 0 0,-1 0 0 0 0,1 0 0 0 0,0 0 0 0 0,-1 0 0 0 0,0 0-1 0 0,-14-4 1229 0 0,-24 2-193 0 0,29 3-921 0 0,-1-2 0 0 0,-18-2-1 0 0,-95-28 1318 0 0,61 14-429 0 0,-118-15-1 0 0,154 31-984 0 0,1 0 0 0 0,-1 2 0 0 0,-41 7 0 0 0,-79 22-183 0 0,111-22-52 0 0,-14 2-192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46:46.968"/>
    </inkml:context>
    <inkml:brush xml:id="br0">
      <inkml:brushProperty name="width" value="0.1" units="cm"/>
      <inkml:brushProperty name="height" value="0.1" units="cm"/>
      <inkml:brushProperty name="color" value="#E71224"/>
    </inkml:brush>
  </inkml:definitions>
  <inkml:trace contextRef="#ctx0" brushRef="#br0">1464 156 3799 0 0,'24'-31'443'0'0,"-21"26"-114"0"0,1 0-1 0 0,-2 1 1 0 0,1-1-1 0 0,0 0 1 0 0,-1 0 0 0 0,0 0-1 0 0,0-1 1 0 0,1-4-1 0 0,-3 9-277 0 0,0 0 0 0 0,0 0 0 0 0,0 0-1 0 0,0 0 1 0 0,0 0 0 0 0,0 0-1 0 0,-1 0 1 0 0,1 0 0 0 0,0 0 0 0 0,-1 0-1 0 0,1 0 1 0 0,0 0 0 0 0,-1 0 0 0 0,1 0-1 0 0,-1 0 1 0 0,0 0 0 0 0,1 1-1 0 0,-1-1 1 0 0,0 0 0 0 0,1 0 0 0 0,-1 1-1 0 0,0-1 1 0 0,0 1 0 0 0,0-1 0 0 0,1 0-1 0 0,-1 1 1 0 0,0 0 0 0 0,0-1-1 0 0,-1 0 1 0 0,-34-10 628 0 0,29 10-502 0 0,-33-10 416 0 0,0 2 1 0 0,-1 2 0 0 0,-52-2-1 0 0,73 9-486 0 0,-711-1 1101 0 0,299 14-2196 0 0,377-10 469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46:48.155"/>
    </inkml:context>
    <inkml:brush xml:id="br0">
      <inkml:brushProperty name="width" value="0.1" units="cm"/>
      <inkml:brushProperty name="height" value="0.1" units="cm"/>
      <inkml:brushProperty name="color" value="#E71224"/>
    </inkml:brush>
  </inkml:definitions>
  <inkml:trace contextRef="#ctx0" brushRef="#br0">2082 23 1375 0 0,'-35'10'172'0'0,"14"1"2827"0"0,16-8-2951 0 0,1 0-1 0 0,-1 0 1 0 0,0 0-1 0 0,0 0 1 0 0,-1-1 0 0 0,1 0-1 0 0,0 0 1 0 0,-1 0-1 0 0,1 0 1 0 0,-1-1-1 0 0,0 0 1 0 0,1-1 0 0 0,-1 1-1 0 0,0-1 1 0 0,1 0-1 0 0,-1 0 1 0 0,0-1-1 0 0,1 1 1 0 0,-1-1 0 0 0,0-1-1 0 0,1 1 1 0 0,-1-1-1 0 0,1 0 1 0 0,-10-5-1 0 0,8 4 266 0 0,-1-1 0 0 0,0 1-1 0 0,0 0 1 0 0,0 1-1 0 0,0 0 1 0 0,0 0 0 0 0,-15 0-1 0 0,-3 1 56 0 0,-30 3 0 0 0,-14-1-193 0 0,-173-3 675 0 0,-118-8 456 0 0,1-11-528 0 0,294 18-756 0 0,-47 3 6 0 0,-151 20 0 0 0,191-12-68 0 0,-12 1-302 0 0,0 2-156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46:50.500"/>
    </inkml:context>
    <inkml:brush xml:id="br0">
      <inkml:brushProperty name="width" value="0.1" units="cm"/>
      <inkml:brushProperty name="height" value="0.1" units="cm"/>
      <inkml:brushProperty name="color" value="#E71224"/>
    </inkml:brush>
  </inkml:definitions>
  <inkml:trace contextRef="#ctx0" brushRef="#br0">2100 156 455 0 0,'-66'4'4065'0'0,"42"-1"-2874"0"0,-36-2 0 0 0,-259-31 282 0 0,304 27-1310 0 0,-1-1-1 0 0,-20-8 0 0 0,19 5 127 0 0,-27-5-1 0 0,-345-38 1519 0 0,237 34-1664 0 0,76 7-59 0 0,0-1 103 0 0,-99 0 0 0 0,-118 25 102 0 0,204-5-295 0 0,-111 26-1 0 0,148-21-85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46:51.832"/>
    </inkml:context>
    <inkml:brush xml:id="br0">
      <inkml:brushProperty name="width" value="0.1" units="cm"/>
      <inkml:brushProperty name="height" value="0.1" units="cm"/>
      <inkml:brushProperty name="color" value="#E71224"/>
    </inkml:brush>
  </inkml:definitions>
  <inkml:trace contextRef="#ctx0" brushRef="#br0">1288 89 5039 0 0,'-3'-10'76'0'0,"3"7"-35"0"0,0 1 0 0 0,-1-1 1 0 0,0 0-1 0 0,1 1 0 0 0,-1-1 0 0 0,0 0 0 0 0,0 1 1 0 0,-1-1-1 0 0,1 1 0 0 0,0-1 0 0 0,-1 1 0 0 0,0 0 1 0 0,1 0-1 0 0,-1-1 0 0 0,0 1 0 0 0,-3-2 0 0 0,-2 1-23 0 0,0 0-1 0 0,-1 0 0 0 0,1 1 1 0 0,-1 0-1 0 0,1 1 0 0 0,-1-1 1 0 0,1 1-1 0 0,-1 1 0 0 0,-13 0 1 0 0,-48-6-94 0 0,10 1 482 0 0,2 2 520 0 0,-11-1 418 0 0,-107 9 0 0 0,-27 8-808 0 0,111-11-465 0 0,-118 6 297 0 0,148-3-627 0 0,-84 17 0 0 0,107-13-60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46:52.863"/>
    </inkml:context>
    <inkml:brush xml:id="br0">
      <inkml:brushProperty name="width" value="0.1" units="cm"/>
      <inkml:brushProperty name="height" value="0.1" units="cm"/>
      <inkml:brushProperty name="color" value="#E71224"/>
    </inkml:brush>
  </inkml:definitions>
  <inkml:trace contextRef="#ctx0" brushRef="#br0">1685 6 2759 0 0,'-16'-2'665'0'0,"0"0"0"0"0,1 1 0 0 0,-32 2 0 0 0,-31 8-295 0 0,-155 8 4 0 0,-269 17 2334 0 0,105 9-2169 0 0,99-5-300 0 0,269-34-249 0 0,-24 3 10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47:18.995"/>
    </inkml:context>
    <inkml:brush xml:id="br0">
      <inkml:brushProperty name="width" value="0.1" units="cm"/>
      <inkml:brushProperty name="height" value="0.1" units="cm"/>
      <inkml:brushProperty name="color" value="#E71224"/>
    </inkml:brush>
  </inkml:definitions>
  <inkml:trace contextRef="#ctx0" brushRef="#br0">318 133 1839 0 0,'-7'1'258'0'0,"0"-1"-1"0"0,0 0 0 0 0,0-1 0 0 0,0 1 0 0 0,0-1 0 0 0,1-1 0 0 0,-1 1 1 0 0,0-1-1 0 0,1-1 0 0 0,-1 1 0 0 0,1-1 0 0 0,0 0 0 0 0,-11-7 0 0 0,7 4 36 0 0,1 1-1 0 0,0 0 1 0 0,-1 1-1 0 0,0 0 1 0 0,0 1-1 0 0,0 0 1 0 0,-18-3-1 0 0,2 2 790 0 0,-51 1 0 0 0,77 3-1041 0 0,-1 0 0 0 0,0 0-1 0 0,1 0 1 0 0,-1 0 0 0 0,0 0 0 0 0,0 0-1 0 0,1 0 1 0 0,-1 0 0 0 0,0 0-1 0 0,1 0 1 0 0,-1-1 0 0 0,0 1-1 0 0,1 0 1 0 0,-1 0 0 0 0,0-1-1 0 0,1 1 1 0 0,-1-1 0 0 0,1 1 0 0 0,-2-1-1 0 0,2 0-5 0 0,0 1-1 0 0,0 0 1 0 0,0-1-1 0 0,0 1 1 0 0,0 0 0 0 0,0-1-1 0 0,0 1 1 0 0,0-1-1 0 0,0 1 1 0 0,0 0-1 0 0,0-1 1 0 0,0 1 0 0 0,0-1-1 0 0,0 1 1 0 0,0 0-1 0 0,0-1 1 0 0,1 1-1 0 0,-1 0 1 0 0,0-1 0 0 0,0 1-1 0 0,0 0 1 0 0,1-1-1 0 0,-1 1 1 0 0,0 0-1 0 0,1-1 1 0 0,1-1 66 0 0,-1 0 1 0 0,2 0 0 0 0,-1 1-1 0 0,0-1 1 0 0,0 0-1 0 0,0 1 1 0 0,1-1-1 0 0,-1 1 1 0 0,4-2-1 0 0,15-3 226 0 0,-1 1 0 0 0,1 1 0 0 0,29-2 0 0 0,65 1-99 0 0,-13 2-145 0 0,-72 2-28 0 0,0 1-1 0 0,-1 1 1 0 0,1 2 0 0 0,-1 1-1 0 0,39 11 1 0 0,97 13 228 0 0,-139-25-157 0 0,222 21 786 0 0,-175-21-737 0 0,0-4 0 0 0,106-15-1 0 0,-135 11-43 0 0,58 1 0 0 0,-111 1 372 0 0,8 3-493 0 0,1 0-1 0 0,-1-1 1 0 0,0 1-1 0 0,0 0 1 0 0,0 0-1 0 0,0-1 1 0 0,0 1 0 0 0,0 0-1 0 0,1 0 1 0 0,-1 0-1 0 0,0 0 1 0 0,0 0-1 0 0,0 0 1 0 0,0 0-1 0 0,0 1 1 0 0,0-1-1 0 0,0 0 1 0 0,1 0-1 0 0,-1 1 1 0 0,0-1-1 0 0,0 0 1 0 0,-1 1-1 0 0,-3 3-151 0 0,-1 1 0 0 0,0-1 0 0 0,1 1 0 0 0,0 0 0 0 0,-8 11 0 0 0,3-5-571 0 0,-6 7-170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47:20.099"/>
    </inkml:context>
    <inkml:brush xml:id="br0">
      <inkml:brushProperty name="width" value="0.1" units="cm"/>
      <inkml:brushProperty name="height" value="0.1" units="cm"/>
      <inkml:brushProperty name="color" value="#E71224"/>
    </inkml:brush>
  </inkml:definitions>
  <inkml:trace contextRef="#ctx0" brushRef="#br0">2497 117 2303 0 0,'-1'-2'131'0'0,"0"0"0"0"0,1 0-1 0 0,-1 0 1 0 0,0 0 0 0 0,0 0-1 0 0,0 0 1 0 0,-1 0 0 0 0,1 0-1 0 0,0 0 1 0 0,-1 0 0 0 0,1 1-1 0 0,-1-1 1 0 0,0 0-1 0 0,1 1 1 0 0,-1-1 0 0 0,-3 0-1 0 0,1-1 95 0 0,0 1-1 0 0,0 0 0 0 0,-1 1 0 0 0,1-1 0 0 0,0 1 1 0 0,-1 0-1 0 0,-5-1 0 0 0,-49-2 276 0 0,46 4-483 0 0,1 0 0 0 0,-1-1 0 0 0,1-1 0 0 0,-1 0 0 0 0,-12-4-1 0 0,-4-2 517 0 0,-1 0-1 0 0,-61-6 1 0 0,-64 5 454 0 0,82 6-498 0 0,-14-3 260 0 0,-71-1-172 0 0,124 7-429 0 0,1 1 0 0 0,0 2 0 0 0,-45 9 0 0 0,-61 10 150 0 0,89-16-212 0 0,-43 11 193 0 0,32-4-46 0 0,18-7 291 0 0,-85 1-1 0 0,48-10 0 0 0,41 1-325 0 0,0 2-1 0 0,-44 5 1 0 0,34 1-97 0 0,0-2 1 0 0,-79-3-1 0 0,95-1 47 0 0,1 1-1 0 0,-36 5 1 0 0,45-2-54 0 0,1-2 0 0 0,-1-1 0 0 0,0 0 0 0 0,0-2 0 0 0,0 0 0 0 0,-28-6 0 0 0,41 4-56 0 0,1 1 0 0 0,-1 0 1 0 0,0 1-1 0 0,1 0 0 0 0,-1 1 0 0 0,0 0 0 0 0,0 0 0 0 0,0 1 0 0 0,-16 3 0 0 0,19-2-819 0 0,0 1 0 0 0,1-1 0 0 0,-1 1 0 0 0,1 0 0 0 0,-7 5 0 0 0,-9 6-4410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48:27.129"/>
    </inkml:context>
    <inkml:brush xml:id="br0">
      <inkml:brushProperty name="width" value="0.1" units="cm"/>
      <inkml:brushProperty name="height" value="0.1" units="cm"/>
      <inkml:brushProperty name="color" value="#E71224"/>
    </inkml:brush>
  </inkml:definitions>
  <inkml:trace contextRef="#ctx0" brushRef="#br0">3547 1587 1639 0 0,'6'-4'143'0'0,"-6"4"-134"0"0,0 0 1 0 0,0 0-1 0 0,0 0 1 0 0,1 0-1 0 0,-1 0 1 0 0,0 0-1 0 0,0 0 0 0 0,0 0 1 0 0,0 0-1 0 0,1 0 1 0 0,-1-1-1 0 0,0 1 1 0 0,0 0-1 0 0,0 0 1 0 0,1 0-1 0 0,-1 0 1 0 0,0 0-1 0 0,0 0 1 0 0,0 0-1 0 0,0 0 1 0 0,0-1-1 0 0,1 1 1 0 0,-1 0-1 0 0,0 0 1 0 0,0 0-1 0 0,0 0 1 0 0,0-1-1 0 0,0 1 1 0 0,0 0-1 0 0,0 0 1 0 0,0 0-1 0 0,0 0 1 0 0,0-1-1 0 0,0 1 1 0 0,0 0-1 0 0,0 0 1 0 0,0 0-1 0 0,0-1 0 0 0,0 0 157 0 0,-1 0-1 0 0,0 0 0 0 0,1-1 1 0 0,-1 1-1 0 0,0 0 0 0 0,0 0 0 0 0,0 0 1 0 0,0 1-1 0 0,0-1 0 0 0,0 0 0 0 0,0 0 1 0 0,-1 0-1 0 0,1 1 0 0 0,0-1 0 0 0,0 1 1 0 0,-1-1-1 0 0,1 1 0 0 0,0-1 1 0 0,0 1-1 0 0,-3-1 0 0 0,-31 1 1835 0 0,31 1-1919 0 0,0-1 1 0 0,-1 1-1 0 0,1-1 1 0 0,0 0-1 0 0,0-1 1 0 0,0 1-1 0 0,-7-2 1 0 0,-30-17 1699 0 0,9 10-959 0 0,1 1 0 0 0,-1 2 0 0 0,-37-2 0 0 0,60 8-679 0 0,-1 0-1 0 0,1 0 0 0 0,-1 1 1 0 0,0 1-1 0 0,-10 3 1 0 0,9-3-80 0 0,0 1 0 0 0,-1-2 0 0 0,-11 1 0 0 0,-61-9 486 0 0,50 7-363 0 0,1 3-1 0 0,-1 0 0 0 0,-41 11 1 0 0,44-8-54 0 0,1-1 0 0 0,-1-2 0 0 0,-40 0 0 0 0,-43 4 509 0 0,59-2-440 0 0,35-4-142 0 0,-1-1 1 0 0,-22-4-1 0 0,29 2-4 0 0,0 1-1 0 0,0 0 1 0 0,0 1-1 0 0,0 1 1 0 0,-1 0 0 0 0,-15 3-1 0 0,0 2-31 0 0,0-1-1 0 0,-1-1 1 0 0,0-2-1 0 0,0-2 1 0 0,1 0-1 0 0,-50-8 1 0 0,54 7 75 0 0,1 1 1 0 0,-1 1 0 0 0,-47 8 0 0 0,32-3-54 0 0,35-5-46 0 0,-15 2 71 0 0,0 0 0 0 0,-1-2 0 0 0,1 0 1 0 0,0-1-1 0 0,0-1 0 0 0,-24-5 0 0 0,-30-13 464 0 0,57 14-457 0 0,-1 1 1 0 0,-27-3 0 0 0,-21-4-13 0 0,63 10-54 0 0,-1 0 0 0 0,0 1 0 0 0,0 0 0 0 0,0 0 0 0 0,-7 1 0 0 0,-16 0-13 0 0,11-2 2 0 0,13 1 2 0 0,1 0-1 0 0,-1 0 1 0 0,1 0-1 0 0,-1-1 1 0 0,1 1-1 0 0,-4-2 1 0 0,-3-1 43 0 0,-1 1 1 0 0,0 0-1 0 0,-14-1 0 0 0,15 2-18 0 0,1 0 1 0 0,-1 0-1 0 0,1-1 0 0 0,-17-5 0 0 0,20 5-20 0 0,-1 0-1 0 0,1 1 1 0 0,-1 0-1 0 0,1 1 0 0 0,-1-1 1 0 0,0 1-1 0 0,1 0 1 0 0,-1 1-1 0 0,0 0 1 0 0,1 0-1 0 0,-8 2 1 0 0,4-1 1 0 0,1 0 1 0 0,-1-1-1 0 0,1 0 0 0 0,-1-1 1 0 0,-9 0-1 0 0,-5-2 60 0 0,0 1 0 0 0,0 1 0 0 0,-36 5 0 0 0,24 2-71 0 0,26-4 35 0 0,0-2 0 0 0,-1 1 0 0 0,-12 0 1 0 0,-2-3-22 0 0,14 0-8 0 0,1 1 1 0 0,-17 2-1 0 0,20-2 16 0 0,0 1 1 0 0,0-1-1 0 0,0 0 0 0 0,0 0 1 0 0,0-1-1 0 0,0 0 0 0 0,-9-3 1 0 0,-2-1 61 0 0,-24-12 1 0 0,40 16-75 0 0,-6-1 47 0 0,0-1 0 0 0,0 1 0 0 0,0 1 0 0 0,-9-2 0 0 0,-26-5-12 0 0,-5-13 121 0 0,37 15-117 0 0,0 1 0 0 0,-1 0 0 0 0,-14-4 0 0 0,-2 1-28 0 0,20 5-14 0 0,0 1 1 0 0,0 0-1 0 0,0 0 0 0 0,0 1 1 0 0,0 0-1 0 0,-1 0 1 0 0,-13 1-1 0 0,13 1 11 0 0,0-1 0 0 0,0-1 0 0 0,0 1 0 0 0,0-1 0 0 0,0-1-1 0 0,0 0 1 0 0,0 0 0 0 0,0-1 0 0 0,1 0 0 0 0,-1 0 0 0 0,1-1 0 0 0,-11-6 0 0 0,5 1 14 0 0,0 0 1 0 0,1-1 0 0 0,0 0 0 0 0,1-1 0 0 0,0 0 0 0 0,-10-14 0 0 0,18 18-2 0 0,0 1 1 0 0,0-1 0 0 0,0 1-1 0 0,1-1 1 0 0,1 0-1 0 0,-1-1 1 0 0,1 1-1 0 0,-3-15 1 0 0,-6-20 63 0 0,8 35-81 0 0,1 0 0 0 0,0-1 1 0 0,1 1-1 0 0,-1 0 0 0 0,1-1 0 0 0,1 1 0 0 0,0-1 0 0 0,0-11 0 0 0,2 7 9 0 0,0-1 0 0 0,1 1 0 0 0,0 0 0 0 0,6-15 0 0 0,-6 20-15 0 0,-2 1-1 0 0,1-1 1 0 0,-1 0-1 0 0,0 1 1 0 0,0-1 0 0 0,-1 0-1 0 0,0 0 1 0 0,0 0-1 0 0,-2-9 1 0 0,-3-8 30 0 0,-9-31 0 0 0,5 20-23 0 0,3 19-8 0 0,1 0 0 0 0,-14-26 0 0 0,12 29 7 0 0,1 0-1 0 0,1 0 0 0 0,0-1 1 0 0,-4-16-1 0 0,-1-8 47 0 0,6 29-33 0 0,2 0-1 0 0,-4-19 1 0 0,4 16-15 0 0,1 0 0 0 0,1 0 1 0 0,0-1-1 0 0,0 1 0 0 0,1 0 0 0 0,1 0 0 0 0,0 0 0 0 0,0 0 0 0 0,2 0 1 0 0,-1 0-1 0 0,1 1 0 0 0,1 0 0 0 0,7-12 0 0 0,-9 16 1 0 0,1 1-1 0 0,0 0 0 0 0,0 0 1 0 0,6-6-1 0 0,-8 10-8 0 0,0 0 1 0 0,1 1-1 0 0,-1-1 0 0 0,1 0 0 0 0,-1 1 0 0 0,1-1 1 0 0,-1 1-1 0 0,1 0 0 0 0,0 0 0 0 0,0 0 1 0 0,-1 0-1 0 0,1 0 0 0 0,4 0 0 0 0,-3 0-1 0 0,0 0 0 0 0,0-1 0 0 0,0 1 0 0 0,-1-1 0 0 0,6-2 0 0 0,13-6 0 0 0,33-9 0 0 0,23-6 0 0 0,-49 17 0 0 0,-1-2 0 0 0,40-19 0 0 0,-41 16 0 0 0,1 2 0 0 0,43-12 0 0 0,-32 15 0 0 0,70-3 0 0 0,-76 10 0 0 0,0-2 0 0 0,0-2 0 0 0,44-12 0 0 0,47-26 0 0 0,-55 18 0 0 0,-38 14 0 0 0,0 3 0 0 0,0 0 0 0 0,0 2 0 0 0,47-3 0 0 0,214-26 0 0 0,-258 27 0 0 0,-20 5 0 0 0,26-4 0 0 0,26 1 0 0 0,-1 3 0 0 0,110 10 0 0 0,-131 2 0 0 0,-33-6 0 0 0,1-1 0 0 0,0 0 0 0 0,17 1 0 0 0,200 7 0 0 0,-174-6 0 0 0,0-4 0 0 0,-37 0 0 0 0,-1 0 0 0 0,32 4 0 0 0,30 4 0 0 0,-23-3 0 0 0,15 2 0 0 0,-37-5 0 0 0,54 11 0 0 0,65 16 0 0 0,-137-27 0 0 0,77 7 0 0 0,54-2 0 0 0,-137-6 0 0 0,26 2 0 0 0,0 1 0 0 0,0 2 0 0 0,45 13 0 0 0,-63-13 0 0 0,-1 1 0 0 0,0 0 0 0 0,0 2 0 0 0,-1 0 0 0 0,22 16 0 0 0,-16-9 0 0 0,-12-10 0 0 0,-1 1 0 0 0,-1-1 0 0 0,1 1 0 0 0,-1 1 0 0 0,0 0 0 0 0,-1 0 0 0 0,0 0 0 0 0,10 16 0 0 0,6 13 0 0 0,-15-26 0 0 0,-1 1 0 0 0,0 1 0 0 0,6 15 0 0 0,-8-13 0 0 0,5 30 0 0 0,-8-33 0 0 0,1 1 0 0 0,0-1 0 0 0,1 1 0 0 0,6 14 0 0 0,-3-12 0 0 0,0-1 0 0 0,-1 2 0 0 0,-1-1 0 0 0,0 1 0 0 0,-1-1 0 0 0,-1 1 0 0 0,1 21 0 0 0,4 24 0 0 0,18 71 0 0 0,-21-111 0 0 0,2 18 0 0 0,6 22 0 0 0,-9-44 0 0 0,-1 1 0 0 0,2 26 0 0 0,-4-34 0 0 0,0 1 0 0 0,0 1 0 0 0,0 0 0 0 0,-2 0 0 0 0,1-1 0 0 0,-1 1 0 0 0,-1 0 0 0 0,0-1 0 0 0,-1 1 0 0 0,-5 13 0 0 0,1-14 0 0 0,0 0 0 0 0,-1 0 0 0 0,-9 10 0 0 0,5-6 0 0 0,-1 0 0 0 0,-30 25 0 0 0,27-25 0 0 0,-23 25 0 0 0,16-11-478 0 0,2 1 0 0 0,1 1 0 0 0,1 1 0 0 0,2 0 0 0 0,-15 39 0 0 0,12-26-1582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47:51.186"/>
    </inkml:context>
    <inkml:brush xml:id="br0">
      <inkml:brushProperty name="width" value="0.1" units="cm"/>
      <inkml:brushProperty name="height" value="0.1" units="cm"/>
      <inkml:brushProperty name="color" value="#E71224"/>
    </inkml:brush>
  </inkml:definitions>
  <inkml:trace contextRef="#ctx0" brushRef="#br0">3078 49 455 0 0,'-12'-6'-44'0'0,"10"4"308"0"0,0 1 1 0 0,-1 0-1 0 0,1-1 0 0 0,0 1 1 0 0,-1 0-1 0 0,1 1 1 0 0,-1-1-1 0 0,1 0 0 0 0,-1 1 1 0 0,1-1-1 0 0,-5 1 0 0 0,-41 1 307 0 0,28 0-452 0 0,0 0 1 0 0,0-2-1 0 0,0 0 1 0 0,0-1 0 0 0,-32-8-1 0 0,20 3 308 0 0,0 2-1 0 0,0 1 0 0 0,0 1 0 0 0,-46 2 0 0 0,32 3-195 0 0,-61 11 0 0 0,-26 1 266 0 0,-35-13 284 0 0,-3-1 42 0 0,125 2-569 0 0,-77 14 1 0 0,18 4-184 0 0,-137 8-1 0 0,222-27-83 0 0,-341 13 1044 0 0,83-1-123 0 0,123-4-688 0 0,-89-1 26 0 0,-63 3-767 0 0,248-8-2399 0 0,-2-1-1015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47:53.828"/>
    </inkml:context>
    <inkml:brush xml:id="br0">
      <inkml:brushProperty name="width" value="0.1" units="cm"/>
      <inkml:brushProperty name="height" value="0.1" units="cm"/>
      <inkml:brushProperty name="color" value="#E71224"/>
    </inkml:brush>
  </inkml:definitions>
  <inkml:trace contextRef="#ctx0" brushRef="#br0">2679 16 1839 0 0,'7'7'823'0'0,"-9"-9"-367"0"0,-14-10 505 0 0,9 10-613 0 0,1 0 0 0 0,-1 1 0 0 0,1-1-1 0 0,-1 1 1 0 0,1 1 0 0 0,-1-1-1 0 0,-10 2 1 0 0,-47 8 53 0 0,11-1-332 0 0,-78-4-8 0 0,79-4 286 0 0,-67 9 0 0 0,38 5-38 0 0,-74 8-182 0 0,-143-18 346 0 0,-62 7 883 0 0,343-9-1315 0 0,-112 12 367 0 0,-201-1-1 0 0,-201-10 394 0 0,304 20-4127 0 0,170-14-405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33:09.583"/>
    </inkml:context>
    <inkml:brush xml:id="br0">
      <inkml:brushProperty name="width" value="0.1" units="cm"/>
      <inkml:brushProperty name="height" value="0.1" units="cm"/>
      <inkml:brushProperty name="color" value="#E71224"/>
    </inkml:brush>
  </inkml:definitions>
  <inkml:trace contextRef="#ctx0" brushRef="#br0">1947 56 4487 0 0,'0'-20'440'0'0,"-28"12"96"0"0,21 4-326 0 0,-1 0 0 0 0,1 1 0 0 0,-1 0-1 0 0,1 0 1 0 0,-1 0 0 0 0,0 1 0 0 0,0 0-1 0 0,0 1 1 0 0,0 0 0 0 0,0 0 0 0 0,0 0-1 0 0,-1 1 1 0 0,-7 1 0 0 0,-15 3 363 0 0,0 1 1 0 0,-34 10-1 0 0,16-4-568 0 0,3-2 65 0 0,-1-1 0 0 0,-1-3 0 0 0,1-2 0 0 0,-1-1 0 0 0,1-3 0 0 0,-85-13 0 0 0,58 3 165 0 0,0 3 0 0 0,-142 3-1 0 0,-138 4-26 0 0,304-3-310 0 0,0 3 0 0 0,0 2 0 0 0,0 2 0 0 0,-96 19 0 0 0,76-4-2556 0 0,-5 0-926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47:55.474"/>
    </inkml:context>
    <inkml:brush xml:id="br0">
      <inkml:brushProperty name="width" value="0.1" units="cm"/>
      <inkml:brushProperty name="height" value="0.1" units="cm"/>
      <inkml:brushProperty name="color" value="#E71224"/>
    </inkml:brush>
  </inkml:definitions>
  <inkml:trace contextRef="#ctx0" brushRef="#br0">1286 79 3767 0 0,'-4'-4'181'0'0,"1"1"0"0"0,-1 0 0 0 0,0 0 0 0 0,0 1 0 0 0,0-1 0 0 0,0 1 0 0 0,-1 0 0 0 0,1 0 0 0 0,-1 0 0 0 0,-7-1 0 0 0,-2 0-51 0 0,0 1 0 0 0,-17-1 0 0 0,-11 0 465 0 0,9 0-196 0 0,0 1-1 0 0,-1 2 0 0 0,-56 7 0 0 0,51-3-92 0 0,0-1 1 0 0,-46-4-1 0 0,-87-19 693 0 0,79 7-411 0 0,-101 0 0 0 0,142 13-568 0 0,1 2 0 0 0,0 2 0 0 0,-81 18 0 0 0,99-13-147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47:56.280"/>
    </inkml:context>
    <inkml:brush xml:id="br0">
      <inkml:brushProperty name="width" value="0.1" units="cm"/>
      <inkml:brushProperty name="height" value="0.1" units="cm"/>
      <inkml:brushProperty name="color" value="#E71224"/>
    </inkml:brush>
  </inkml:definitions>
  <inkml:trace contextRef="#ctx0" brushRef="#br0">3558 54 3223 0 0,'0'0'13'0'0,"1"-1"-1"0"0,-1 1 0 0 0,0 0 0 0 0,0-1 0 0 0,1 1 0 0 0,-1-1 1 0 0,0 1-1 0 0,0 0 0 0 0,0-1 0 0 0,0 1 0 0 0,1-1 1 0 0,-1 1-1 0 0,0-1 0 0 0,0 1 0 0 0,0-1 0 0 0,0 1 0 0 0,0-1 1 0 0,0 1-1 0 0,0-1 0 0 0,0 1 0 0 0,0-1 0 0 0,-1 1 0 0 0,1-1 1 0 0,0 1-1 0 0,0-1 0 0 0,0 1 0 0 0,0 0 0 0 0,-1-1 0 0 0,1 1 1 0 0,0-1-1 0 0,0 1 0 0 0,-1 0 0 0 0,1-1 0 0 0,0 1 0 0 0,-1-1 1 0 0,1 1-1 0 0,0 0 0 0 0,-1 0 0 0 0,1-1 0 0 0,-1 1 0 0 0,1 0 1 0 0,-1 0-1 0 0,1-1 0 0 0,0 1 0 0 0,-1 0 0 0 0,1 0 1 0 0,-1 0-1 0 0,1 0 0 0 0,-1 0 0 0 0,1 0 0 0 0,-1 0 0 0 0,1 0 1 0 0,-1 0-1 0 0,1 0 0 0 0,-2 0 0 0 0,-34 4 496 0 0,26-3-564 0 0,-191 31 1574 0 0,62-9-34 0 0,52-14-971 0 0,-95-3 1 0 0,93-4-21 0 0,-121-2 431 0 0,-195-12 119 0 0,176 0-695 0 0,95 10-250 0 0,-155-11 201 0 0,213 6-221 0 0,-91-11 100 0 0,-63-1 56 0 0,70 10-84 0 0,147 7-132 0 0,-246-16 151 0 0,209 18-151 0 0,1 2-1 0 0,0 1 0 0 0,-63 15 0 0 0,-187 64-683 0 0,227-60-172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48:00.729"/>
    </inkml:context>
    <inkml:brush xml:id="br0">
      <inkml:brushProperty name="width" value="0.1" units="cm"/>
      <inkml:brushProperty name="height" value="0.1" units="cm"/>
      <inkml:brushProperty name="color" value="#E71224"/>
    </inkml:brush>
  </inkml:definitions>
  <inkml:trace contextRef="#ctx0" brushRef="#br0">2638 83 3023 0 0,'0'0'10'0'0,"0"-1"-1"0"0,0 1 0 0 0,1 0 0 0 0,-1-1 0 0 0,0 1 0 0 0,0 0 0 0 0,0-1 0 0 0,0 1 0 0 0,0 0 0 0 0,0-1 0 0 0,-1 1 1 0 0,1 0-1 0 0,0-1 0 0 0,0 1 0 0 0,0 0 0 0 0,0-1 0 0 0,0 1 0 0 0,0 0 0 0 0,0-1 0 0 0,-1 1 0 0 0,1 0 1 0 0,0-1-1 0 0,0 1 0 0 0,-1 0 0 0 0,1 0 0 0 0,0-1 0 0 0,0 1 0 0 0,-1 0 0 0 0,1 0 0 0 0,0 0 0 0 0,-1-1 0 0 0,-16-7 44 0 0,-20-1 291 0 0,13 9 221 0 0,0 1 0 0 0,-1 1 0 0 0,1 1-1 0 0,-46 12 1 0 0,-26 4-322 0 0,46-14 82 0 0,0-3 1 0 0,0-2-1 0 0,-68-8 0 0 0,-114-8 1091 0 0,-15 0-1144 0 0,120-1-208 0 0,63 6-64 0 0,-2 4 0 0 0,-110 1 0 0 0,99 11 29 0 0,-6 1 85 0 0,-131-8-1 0 0,95-9 54 0 0,13-1 366 0 0,-175 4-1 0 0,245 11-532 0 0,0 2 0 0 0,0 1 0 0 0,0 1-1 0 0,-44 16 1 0 0,48-10-127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48:01.982"/>
    </inkml:context>
    <inkml:brush xml:id="br0">
      <inkml:brushProperty name="width" value="0.1" units="cm"/>
      <inkml:brushProperty name="height" value="0.1" units="cm"/>
      <inkml:brushProperty name="color" value="#E71224"/>
    </inkml:brush>
  </inkml:definitions>
  <inkml:trace contextRef="#ctx0" brushRef="#br0">1747 1 1839 0 0,'-65'13'2182'0'0,"21"-2"-2067"0"0,1-3 1 0 0,-1-1 0 0 0,-51 0-1 0 0,-163 14 2254 0 0,164-10-2203 0 0,35-9 295 0 0,1-1 1 0 0,-1-3-1 0 0,-70-12 0 0 0,-19-11 701 0 0,-47-4-40 0 0,163 26-1056 0 0,0 2-1 0 0,0 1 0 0 0,0 2 1 0 0,-37 6-1 0 0,-135 32-989 0 0,149-30-2867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48:03.993"/>
    </inkml:context>
    <inkml:brush xml:id="br0">
      <inkml:brushProperty name="width" value="0.1" units="cm"/>
      <inkml:brushProperty name="height" value="0.1" units="cm"/>
      <inkml:brushProperty name="color" value="#E71224"/>
    </inkml:brush>
  </inkml:definitions>
  <inkml:trace contextRef="#ctx0" brushRef="#br0">735 148 2303 0 0,'-46'-7'1033'0'0,"34"6"-646"0"0,-1-1-1 0 0,-15-4 0 0 0,-10-7 879 0 0,-68-33-1 0 0,-18-7 1022 0 0,109 48-2177 0 0,0 1 0 0 0,-1 0-1 0 0,1 1 1 0 0,-1 1 0 0 0,1 1 0 0 0,-29 0-1 0 0,17 4-129 0 0,0 2-1 0 0,0 0 1 0 0,1 2-1 0 0,0 1 1 0 0,-28 12-1 0 0,10-2-105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48:04.896"/>
    </inkml:context>
    <inkml:brush xml:id="br0">
      <inkml:brushProperty name="width" value="0.1" units="cm"/>
      <inkml:brushProperty name="height" value="0.1" units="cm"/>
      <inkml:brushProperty name="color" value="#E71224"/>
    </inkml:brush>
  </inkml:definitions>
  <inkml:trace contextRef="#ctx0" brushRef="#br0">2291 43 919 0 0,'0'-2'115'0'0,"0"0"-1"0"0,0 0 0 0 0,-1 0 1 0 0,1 0-1 0 0,-1 1 0 0 0,1-1 1 0 0,-1 0-1 0 0,0 0 0 0 0,0 0 1 0 0,1 1-1 0 0,-1-1 0 0 0,-1 0 0 0 0,1 1 1 0 0,0-1-1 0 0,0 1 0 0 0,-1-1 1 0 0,1 1-1 0 0,0 0 0 0 0,-1-1 1 0 0,0 1-1 0 0,-2-2 0 0 0,1 2 126 0 0,0 0 0 0 0,-1 0 0 0 0,1 1 0 0 0,0-1 0 0 0,-1 1 0 0 0,1-1-1 0 0,-1 1 1 0 0,1 0 0 0 0,0 0 0 0 0,-1 1 0 0 0,1-1 0 0 0,-4 2 0 0 0,-51 9-165 0 0,29-4-61 0 0,0-2 0 0 0,0-1 0 0 0,0-1 0 0 0,-47-2 0 0 0,-140-20 1487 0 0,190 19-1439 0 0,0 1 1 0 0,0 0-1 0 0,-33 8 0 0 0,15-3-43 0 0,-207 16 328 0 0,-1-26 663 0 0,7-1-103 0 0,-6 36-635 0 0,53-4-206 0 0,111-18-338 0 0,-150 38 1 0 0,185-33-80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48:07.457"/>
    </inkml:context>
    <inkml:brush xml:id="br0">
      <inkml:brushProperty name="width" value="0.1" units="cm"/>
      <inkml:brushProperty name="height" value="0.1" units="cm"/>
      <inkml:brushProperty name="color" value="#E71224"/>
    </inkml:brush>
  </inkml:definitions>
  <inkml:trace contextRef="#ctx0" brushRef="#br0">1321 34 1375 0 0,'0'-2'207'0'0,"-1"0"0"0"0,0 0-1 0 0,0 0 1 0 0,-1 0-1 0 0,1 0 1 0 0,0 1-1 0 0,-1-1 1 0 0,1 0-1 0 0,-1 1 1 0 0,1-1-1 0 0,-1 1 1 0 0,0 0-1 0 0,0-1 1 0 0,0 1 0 0 0,1 0-1 0 0,-1 0 1 0 0,0 0-1 0 0,0 1 1 0 0,-1-1-1 0 0,1 0 1 0 0,0 1-1 0 0,0-1 1 0 0,0 1-1 0 0,-3-1 1 0 0,-9 0-329 0 0,-1 1 0 0 0,-27 1-1 0 0,-2 1 336 0 0,5-3 380 0 0,-69 9 0 0 0,47-2-341 0 0,-155 19 270 0 0,43-2 423 0 0,98-11-468 0 0,-1-4-1 0 0,-83 0 0 0 0,129-9-418 0 0,-1 1-1 0 0,1 2 0 0 0,0 1 1 0 0,0 1-1 0 0,-46 13 0 0 0,49-8-137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46:55.292"/>
    </inkml:context>
    <inkml:brush xml:id="br0">
      <inkml:brushProperty name="width" value="0.1" units="cm"/>
      <inkml:brushProperty name="height" value="0.1" units="cm"/>
      <inkml:brushProperty name="color" value="#E71224"/>
    </inkml:brush>
  </inkml:definitions>
  <inkml:trace contextRef="#ctx0" brushRef="#br0">1180 40 3767 0 0,'0'-1'24'0'0,"-1"1"-1"0"0,1 0 1 0 0,-1-1-1 0 0,1 1 1 0 0,-1 0-1 0 0,1 0 1 0 0,-1 0-1 0 0,1 0 1 0 0,-1 0-1 0 0,0 0 0 0 0,1 0 1 0 0,-1 0-1 0 0,1 0 1 0 0,-1 0-1 0 0,1 0 1 0 0,-1 0-1 0 0,0 0 1 0 0,1 0-1 0 0,-1 0 1 0 0,1 0-1 0 0,-1 1 0 0 0,1-1 1 0 0,-1 0-1 0 0,0 1 1 0 0,-17 8 323 0 0,9-3-374 0 0,1-3 47 0 0,-1 0 0 0 0,0 0 1 0 0,0 0-1 0 0,0-1 0 0 0,0-1 0 0 0,-1 0 0 0 0,1 0 1 0 0,-12-1-1 0 0,-8-1 550 0 0,-37-8 1 0 0,56 7-357 0 0,-172-28 1269 0 0,76 15-645 0 0,-1 5 0 0 0,-172 6-1 0 0,211 9-843 0 0,-92 19 0 0 0,122-16-270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46:56.348"/>
    </inkml:context>
    <inkml:brush xml:id="br0">
      <inkml:brushProperty name="width" value="0.1" units="cm"/>
      <inkml:brushProperty name="height" value="0.1" units="cm"/>
      <inkml:brushProperty name="color" value="#E71224"/>
    </inkml:brush>
  </inkml:definitions>
  <inkml:trace contextRef="#ctx0" brushRef="#br0">2395 29 2759 0 0,'0'-2'88'0'0,"0"1"-78"0"0,0 1 1 0 0,0 0 0 0 0,0-1 0 0 0,0 1 0 0 0,0-1 0 0 0,0 1 0 0 0,0 0 0 0 0,0-1-1 0 0,0 1 1 0 0,0-1 0 0 0,0 1 0 0 0,1 0 0 0 0,-1-1 0 0 0,0 1 0 0 0,0-1 0 0 0,0 1 0 0 0,1 0-1 0 0,-1-1 1 0 0,0 1 0 0 0,0 0 0 0 0,1-1 0 0 0,0 0 456 0 0,8-12 1635 0 0,-11 13-2097 0 0,1-1-1 0 0,-1 0 0 0 0,0 1 0 0 0,1-1 1 0 0,-1 1-1 0 0,0 0 0 0 0,1 0 0 0 0,-1-1 1 0 0,0 1-1 0 0,1 0 0 0 0,-1 0 0 0 0,0 0 1 0 0,0 1-1 0 0,1-1 0 0 0,-3 1 0 0 0,-4 0 51 0 0,-33 2 594 0 0,30-3-462 0 0,0 1 0 0 0,0 0 0 0 0,0 1-1 0 0,-20 6 1 0 0,13-3-125 0 0,-77 16 298 0 0,-143 14 0 0 0,7-24 544 0 0,-60-4-27 0 0,-59-1-362 0 0,216-9-369 0 0,-148 0 76 0 0,-118 22-123 0 0,264-10-859 0 0,57-5-2883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47:00.593"/>
    </inkml:context>
    <inkml:brush xml:id="br0">
      <inkml:brushProperty name="width" value="0.1" units="cm"/>
      <inkml:brushProperty name="height" value="0.1" units="cm"/>
      <inkml:brushProperty name="color" value="#E71224"/>
    </inkml:brush>
  </inkml:definitions>
  <inkml:trace contextRef="#ctx0" brushRef="#br0">2499 70 455 0 0,'-15'-2'831'0'0,"0"0"0"0"0,0 0-1 0 0,0-2 1 0 0,1 0 0 0 0,-1 0-1 0 0,-21-11 1 0 0,20 8-583 0 0,-1 1 1 0 0,0 0-1 0 0,-1 1 0 0 0,-23-3 0 0 0,-275 3 609 0 0,168 8-514 0 0,-102 19 41 0 0,190-14-373 0 0,12-2 30 0 0,-473 38 987 0 0,376-43-669 0 0,-18 1 258 0 0,-163-20-1 0 0,162 3-627 0 0,93 15-3098 0 0,18 2-603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33:10.818"/>
    </inkml:context>
    <inkml:brush xml:id="br0">
      <inkml:brushProperty name="width" value="0.1" units="cm"/>
      <inkml:brushProperty name="height" value="0.1" units="cm"/>
      <inkml:brushProperty name="color" value="#E71224"/>
    </inkml:brush>
  </inkml:definitions>
  <inkml:trace contextRef="#ctx0" brushRef="#br0">713 124 919 0 0,'1'0'120'0'0,"0"-1"-1"0"0,0 0 0 0 0,-1-1 0 0 0,1 1 0 0 0,0 0 0 0 0,0 0 0 0 0,-1 0 0 0 0,1 0 0 0 0,-1-1 0 0 0,1 1 0 0 0,-1 0 1 0 0,0 0-1 0 0,1-1 0 0 0,-1 1 0 0 0,0 0 0 0 0,0-1 0 0 0,0 1 0 0 0,0 0 0 0 0,0-1 0 0 0,0 1 0 0 0,0 0 0 0 0,0-1 1 0 0,-1 1-1 0 0,1 0 0 0 0,0 0 0 0 0,-1-1 0 0 0,1 1 0 0 0,-1 0 0 0 0,0 0 0 0 0,1 0 0 0 0,-1 0 0 0 0,0-1 0 0 0,1 1 1 0 0,-1 0-1 0 0,0 0 0 0 0,0 0 0 0 0,0 1 0 0 0,0-1 0 0 0,-2-1 0 0 0,-1-2 79 0 0,0 1 0 0 0,-1 0-1 0 0,1 0 1 0 0,-1 0 0 0 0,0 0 0 0 0,0 1-1 0 0,0-1 1 0 0,0 1 0 0 0,-7-1 0 0 0,-168-24 1669 0 0,87 15-1326 0 0,58 8-559 0 0,-1 1 0 0 0,0 1 1 0 0,-1 2-1 0 0,1 2 0 0 0,0 1 1 0 0,0 2-1 0 0,-44 11 0 0 0,32-3-702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47:03.532"/>
    </inkml:context>
    <inkml:brush xml:id="br0">
      <inkml:brushProperty name="width" value="0.1" units="cm"/>
      <inkml:brushProperty name="height" value="0.1" units="cm"/>
      <inkml:brushProperty name="color" value="#E71224"/>
    </inkml:brush>
  </inkml:definitions>
  <inkml:trace contextRef="#ctx0" brushRef="#br0">2389 71 919 0 0,'0'-2'119'0'0,"0"1"-1"0"0,0-1 1 0 0,0 0-1 0 0,0 1 0 0 0,0-1 1 0 0,0 1-1 0 0,0-1 0 0 0,-1 0 1 0 0,1 1-1 0 0,0-1 1 0 0,-1 1-1 0 0,0-1 0 0 0,1 1 1 0 0,-1-1-1 0 0,0 1 0 0 0,0 0 1 0 0,0-1-1 0 0,0 1 1 0 0,0 0-1 0 0,0 0 0 0 0,0-1 1 0 0,0 1-1 0 0,0 0 0 0 0,-1 0 1 0 0,1 0-1 0 0,0 0 1 0 0,-1 1-1 0 0,1-1 0 0 0,-1 0 1 0 0,1 1-1 0 0,-1-1 0 0 0,1 0 1 0 0,-1 1-1 0 0,1 0 1 0 0,-1-1-1 0 0,0 1 0 0 0,1 0 1 0 0,-1 0-1 0 0,1 0 0 0 0,-3 0 1 0 0,-15 1 85 0 0,1 2 1 0 0,-1-1 0 0 0,-34 11-1 0 0,-25 5 404 0 0,-216 3 891 0 0,209-18-1424 0 0,-521 1 438 0 0,563-6-460 0 0,-143-9 503 0 0,42 3-97 0 0,-38-5 57 0 0,76-2-515 0 0,-167-18 852 0 0,90 23-4112 0 0,124 9-375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47:05.828"/>
    </inkml:context>
    <inkml:brush xml:id="br0">
      <inkml:brushProperty name="width" value="0.1" units="cm"/>
      <inkml:brushProperty name="height" value="0.1" units="cm"/>
      <inkml:brushProperty name="color" value="#E71224"/>
    </inkml:brush>
  </inkml:definitions>
  <inkml:trace contextRef="#ctx0" brushRef="#br0">1462 72 3767 0 0,'-3'-1'203'0'0,"-1"0"0"0"0,1 0 0 0 0,0 0 1 0 0,0 0-1 0 0,-1 0 0 0 0,1-1 0 0 0,0 0 0 0 0,1 1 0 0 0,-1-1 0 0 0,0 0 0 0 0,0 0 0 0 0,-2-4 0 0 0,-20-10 600 0 0,11 10-620 0 0,0 1-1 0 0,-1 1 1 0 0,1 0-1 0 0,-1 2 1 0 0,-17-3-1 0 0,26 5-152 0 0,-53-5 324 0 0,0 3-1 0 0,0 3 0 0 0,-72 10 0 0 0,41-3-94 0 0,9-6 152 0 0,-95-9-1 0 0,-63 1 289 0 0,148 12-715 0 0,-114 25 0 0 0,157-22-753 0 0,1 0-294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47:40.440"/>
    </inkml:context>
    <inkml:brush xml:id="br0">
      <inkml:brushProperty name="width" value="0.1" units="cm"/>
      <inkml:brushProperty name="height" value="0.1" units="cm"/>
      <inkml:brushProperty name="color" value="#E71224"/>
    </inkml:brush>
  </inkml:definitions>
  <inkml:trace contextRef="#ctx0" brushRef="#br0">0 8 455 0 0,'0'-2'0'0'0,"0"1"0"0"0,2-1 0 0 0,-2 0 0 0 0,2 2 0 0 0,-2 2 456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47:41.172"/>
    </inkml:context>
    <inkml:brush xml:id="br0">
      <inkml:brushProperty name="width" value="0.1" units="cm"/>
      <inkml:brushProperty name="height" value="0.1" units="cm"/>
      <inkml:brushProperty name="color" value="#E71224"/>
    </inkml:brush>
  </inkml:definitions>
  <inkml:trace contextRef="#ctx0" brushRef="#br0">4 31 1839 0 0,'-2'-10'160'0'0,"0"3"-160"0"0,2 1 0 0 0,0 3 0 0 0,0-1 1240 0 0,2 6-568 0 0,0-2 8 0 0,0 0-544 0 0,-1 2-136 0 0,3-2 0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47:42.323"/>
    </inkml:context>
    <inkml:brush xml:id="br0">
      <inkml:brushProperty name="width" value="0.1" units="cm"/>
      <inkml:brushProperty name="height" value="0.1" units="cm"/>
      <inkml:brushProperty name="color" value="#E71224"/>
    </inkml:brush>
  </inkml:definitions>
  <inkml:trace contextRef="#ctx0" brushRef="#br0">2451 124 3223 0 0,'-2'2'1461'0'0,"-14"18"-1007"0"0,15-20-403 0 0,0 1-1 0 0,1-1 1 0 0,-1 1 0 0 0,0-1-1 0 0,0 1 1 0 0,1-1 0 0 0,-1 1-1 0 0,0-1 1 0 0,0 0-1 0 0,0 1 1 0 0,0-1 0 0 0,0 0-1 0 0,0 0 1 0 0,1 0-1 0 0,-1 1 1 0 0,0-1 0 0 0,0 0-1 0 0,0 0 1 0 0,0 0 0 0 0,0-1-1 0 0,0 1 1 0 0,0 0-1 0 0,0 0 1 0 0,0 0 0 0 0,0-1-1 0 0,1 1 1 0 0,-1 0-1 0 0,0-1 1 0 0,-1 0 0 0 0,-2 0 81 0 0,1 0 0 0 0,-1 0 0 0 0,1 0 0 0 0,-1 1 1 0 0,1-1-1 0 0,-1 1 0 0 0,0 0 0 0 0,1 0 0 0 0,-1 0 0 0 0,0 1 1 0 0,-5 1-1 0 0,-12 0 248 0 0,-21-4 399 0 0,29 0-546 0 0,0 2 1 0 0,0 0-1 0 0,-21 2 0 0 0,-107 16 458 0 0,115-15-558 0 0,1-1 0 0 0,0-1 0 0 0,-48-6 0 0 0,40 3 207 0 0,-21 2 214 0 0,35 1-371 0 0,-36-4 0 0 0,-5 0-71 0 0,20 2-53 0 0,22-1 37 0 0,-27-6 1 0 0,27 4 20 0 0,-27-3-1 0 0,-77-6 330 0 0,95 10-390 0 0,-253-34 464 0 0,157 16 123 0 0,11 1-50 0 0,-159-2-203 0 0,44 5-310 0 0,204 16-23 0 0,-1 0-1 0 0,0 1 0 0 0,1 1 1 0 0,-1 2-1 0 0,-23 4 0 0 0,-34 13-919 0 0,2 7-3348 0 0,22-5-701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47:44.480"/>
    </inkml:context>
    <inkml:brush xml:id="br0">
      <inkml:brushProperty name="width" value="0.1" units="cm"/>
      <inkml:brushProperty name="height" value="0.1" units="cm"/>
      <inkml:brushProperty name="color" value="#E71224"/>
    </inkml:brush>
  </inkml:definitions>
  <inkml:trace contextRef="#ctx0" brushRef="#br0">2282 198 2303 0 0,'0'-1'110'0'0,"0"0"-1"0"0,0-1 1 0 0,0 1-1 0 0,-1 0 0 0 0,1-1 1 0 0,-1 1-1 0 0,1 0 1 0 0,-1 0-1 0 0,1-1 0 0 0,-1 1 1 0 0,0 0-1 0 0,1 0 1 0 0,-1 0-1 0 0,0 0 1 0 0,0 0-1 0 0,0 0 0 0 0,0 0 1 0 0,0 0-1 0 0,0 0 1 0 0,0 0-1 0 0,0 1 0 0 0,0-1 1 0 0,0 0-1 0 0,-1 1 1 0 0,1-1-1 0 0,-2 0 0 0 0,-4-1-135 0 0,-1-1 0 0 0,1 1 0 0 0,-13-1-1 0 0,6 0 590 0 0,-10 0 226 0 0,0 0-1 0 0,0 1 0 0 0,-38 3 0 0 0,36 0-583 0 0,-1-1-1 0 0,-42-6 1 0 0,26 0 602 0 0,-61 1 0 0 0,37 3-580 0 0,-149-19 25 0 0,181 16 13 0 0,1 2 0 0 0,-64 1 0 0 0,31 7-152 0 0,-49 2-109 0 0,51-8 343 0 0,-119-19 0 0 0,31-17 258 0 0,105 23-50 0 0,-95-15-1 0 0,-78 20-183 0 0,117 8-322 0 0,82 0-178 0 0,1 1-1 0 0,-1 1 1 0 0,0 1-1 0 0,1 0 1 0 0,-1 2-1 0 0,1 1 1 0 0,-39 13-1 0 0,22-3-1126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47:45.913"/>
    </inkml:context>
    <inkml:brush xml:id="br0">
      <inkml:brushProperty name="width" value="0.1" units="cm"/>
      <inkml:brushProperty name="height" value="0.1" units="cm"/>
      <inkml:brushProperty name="color" value="#E71224"/>
    </inkml:brush>
  </inkml:definitions>
  <inkml:trace contextRef="#ctx0" brushRef="#br0">2397 3 1839 0 0,'-13'1'259'0'0,"0"1"0"0"0,0 0 0 0 0,-24 7 0 0 0,21-5-227 0 0,-28 4 0 0 0,11-6 779 0 0,0-2-1 0 0,-58-7 1 0 0,70 5-447 0 0,-100 0 1461 0 0,73 2-1380 0 0,4 1-172 0 0,20 0-79 0 0,1-1 1 0 0,-1-1-1 0 0,-33-5 0 0 0,25 0 230 0 0,1 2-1 0 0,-44 0 1 0 0,-65 7 205 0 0,64 0-426 0 0,-223 12 574 0 0,83-2-175 0 0,-113 12-296 0 0,276-17-333 0 0,0 2 1 0 0,1 2-1 0 0,0 3 1 0 0,-55 23-1 0 0,-38 29-2339 0 0,120-55 801 0 0,-31 16-2215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47:48.408"/>
    </inkml:context>
    <inkml:brush xml:id="br0">
      <inkml:brushProperty name="width" value="0.1" units="cm"/>
      <inkml:brushProperty name="height" value="0.1" units="cm"/>
      <inkml:brushProperty name="color" value="#E71224"/>
    </inkml:brush>
  </inkml:definitions>
  <inkml:trace contextRef="#ctx0" brushRef="#br0">1145 78 455 0 0,'-1'-1'162'0'0,"1"0"0"0"0,-1 0-1 0 0,1 1 1 0 0,-1-1-1 0 0,1 0 1 0 0,-1 0-1 0 0,1 1 1 0 0,-1-1-1 0 0,1 1 1 0 0,-1-1-1 0 0,0 0 1 0 0,0 1-1 0 0,1-1 1 0 0,-1 1-1 0 0,0 0 1 0 0,0-1 0 0 0,1 1-1 0 0,-2-1 1 0 0,-10-6 1895 0 0,9 3-1844 0 0,-1-1-1 0 0,0 1 1 0 0,0 1 0 0 0,0-1 0 0 0,-1 1-1 0 0,1 0 1 0 0,-1 0 0 0 0,0 0-1 0 0,0 0 1 0 0,0 1 0 0 0,-6-2-1 0 0,-3 0 55 0 0,0 0-1 0 0,1 1 0 0 0,-21-1 0 0 0,-34 1 681 0 0,-119 9-1 0 0,28 1-311 0 0,112-6-499 0 0,0 3 1 0 0,0 1-1 0 0,-76 19 0 0 0,-129 58-515 0 0,196-61 141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47:49.562"/>
    </inkml:context>
    <inkml:brush xml:id="br0">
      <inkml:brushProperty name="width" value="0.1" units="cm"/>
      <inkml:brushProperty name="height" value="0.1" units="cm"/>
      <inkml:brushProperty name="color" value="#E71224"/>
    </inkml:brush>
  </inkml:definitions>
  <inkml:trace contextRef="#ctx0" brushRef="#br0">1966 86 4631 0 0,'0'-2'32'0'0,"-1"1"-1"0"0,1 0 0 0 0,-1 0 1 0 0,0 0-1 0 0,0 0 0 0 0,0 0 1 0 0,0 0-1 0 0,0 0 0 0 0,0 0 1 0 0,0 0-1 0 0,0 1 0 0 0,0-1 0 0 0,0 0 1 0 0,0 1-1 0 0,0-1 0 0 0,0 1 1 0 0,-1-1-1 0 0,1 1 0 0 0,0-1 1 0 0,0 1-1 0 0,-1 0 0 0 0,1 0 1 0 0,0-1-1 0 0,-1 1 0 0 0,1 0 0 0 0,0 0 1 0 0,0 0-1 0 0,-3 1 0 0 0,1-2 18 0 0,0 0 0 0 0,1 0 0 0 0,-1 0-1 0 0,0 0 1 0 0,0 0 0 0 0,1 0-1 0 0,-1-1 1 0 0,1 0 0 0 0,-1 1 0 0 0,1-1-1 0 0,0 0 1 0 0,0 0 0 0 0,0 0 0 0 0,0-1-1 0 0,-2-1 1 0 0,-20-18 1315 0 0,16 19-1201 0 0,0-1-1 0 0,-1 1 0 0 0,1 1 0 0 0,-1 0 0 0 0,1 0 1 0 0,-1 0-1 0 0,0 1 0 0 0,-12 0 0 0 0,-72 5 224 0 0,-47 7 1040 0 0,-174-7 0 0 0,191-11-1029 0 0,-231-3 80 0 0,177 20-747 0 0,-240 43-1 0 0,338-38-304 0 0,-3 2-29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48:47.592"/>
    </inkml:context>
    <inkml:brush xml:id="br0">
      <inkml:brushProperty name="width" value="0.1" units="cm"/>
      <inkml:brushProperty name="height" value="0.1" units="cm"/>
      <inkml:brushProperty name="color" value="#E71224"/>
    </inkml:brush>
  </inkml:definitions>
  <inkml:trace contextRef="#ctx0" brushRef="#br0">9826 1451 455 0 0,'48'-10'5836'0'0,"-37"7"-5496"0"0,26 0 1111 0 0,-32 3-1250 0 0,0 0 0 0 0,-1 0 0 0 0,1-1 0 0 0,0 1 0 0 0,0-1 0 0 0,0 0 0 0 0,0 0 0 0 0,5-3 0 0 0,-1 0 210 0 0,1 1 0 0 0,0-1-1 0 0,0 2 1 0 0,12-3 0 0 0,-12 4-330 0 0,0-2 1 0 0,0 1-1 0 0,1-2 1 0 0,9-4 0 0 0,2-4 228 0 0,-18 9-180 0 0,0 1 1 0 0,0-1-1 0 0,1 1 1 0 0,-1 0-1 0 0,0 0 0 0 0,1 1 1 0 0,-1-1-1 0 0,1 1 1 0 0,0 0-1 0 0,-1 0 1 0 0,1 0-1 0 0,0 1 0 0 0,0 0 1 0 0,7 0-1 0 0,5 2-72 0 0,-4 0-20 0 0,-1 0 1 0 0,0-2 0 0 0,19 0-1 0 0,-23-1 58 0 0,-1 0 0 0 0,0 1-1 0 0,0 0 1 0 0,1 0 0 0 0,-1 1 0 0 0,0-1-1 0 0,0 2 1 0 0,1-1 0 0 0,-1 1 0 0 0,0 0-1 0 0,0 0 1 0 0,-1 1 0 0 0,1 0 0 0 0,8 5-1 0 0,-5-1 14 0 0,1-1 0 0 0,1 0-1 0 0,-1 0 1 0 0,1-1 0 0 0,21 6-1 0 0,-22-7 40 0 0,1 0-1 0 0,18 9 1 0 0,-21-8-131 0 0,1-1 0 0 0,-1 0 0 0 0,1 0 0 0 0,16 3 0 0 0,-15-6 99 0 0,0-1 1 0 0,0 1-1 0 0,18-3 0 0 0,7 0 251 0 0,-30 2-283 0 0,0 0 1 0 0,0-1-1 0 0,0 1 0 0 0,0-1 0 0 0,0 0 0 0 0,0-1 1 0 0,0 1-1 0 0,0-1 0 0 0,-1-1 0 0 0,1 1 1 0 0,0-1-1 0 0,-1 0 0 0 0,0 0 0 0 0,0 0 0 0 0,0-1 1 0 0,0 1-1 0 0,0-1 0 0 0,3-5 0 0 0,-8 8-64 0 0,1 1-1 0 0,-1-1 0 0 0,0 1 0 0 0,0-1 1 0 0,0 1-1 0 0,0-1 0 0 0,0 0 1 0 0,0 1-1 0 0,0-1 0 0 0,0 1 1 0 0,0-1-1 0 0,0 0 0 0 0,0 1 1 0 0,-1-1-1 0 0,1 1 0 0 0,0-1 1 0 0,0 1-1 0 0,-1-1 0 0 0,1 1 0 0 0,0-1 1 0 0,-1 0-1 0 0,0 0 5 0 0,1 0 0 0 0,-1 0 0 0 0,1-1 0 0 0,-1 1-1 0 0,1 0 1 0 0,0 0 0 0 0,-1 0 0 0 0,1-1 0 0 0,0 1 0 0 0,0 0 0 0 0,0 0 0 0 0,0-1-1 0 0,0 1 1 0 0,0 0 0 0 0,0-1 0 0 0,0 1 0 0 0,1-2 0 0 0,10-19 482 0 0,-6 15-387 0 0,-1-2-1 0 0,0 1 1 0 0,0 0-1 0 0,-1-1 1 0 0,3-12-1 0 0,-1 4 92 0 0,-4 15-174 0 0,0-1 0 0 0,-1 0-1 0 0,1 1 1 0 0,0-1 0 0 0,-1 0-1 0 0,1 0 1 0 0,-1 1 0 0 0,0-1-1 0 0,0 0 1 0 0,0 0 0 0 0,0 1-1 0 0,0-1 1 0 0,-1 0 0 0 0,0 0-1 0 0,1 1 1 0 0,-1-1 0 0 0,0 0-1 0 0,-2-3 1 0 0,2 4-7 0 0,0-1 0 0 0,0 1-1 0 0,0-1 1 0 0,0 1 0 0 0,1-1 0 0 0,-1 1-1 0 0,1-1 1 0 0,-1 1 0 0 0,1-1 0 0 0,0 1-1 0 0,0-1 1 0 0,0 0 0 0 0,0 1 0 0 0,1-1-1 0 0,-1 1 1 0 0,1-1 0 0 0,1-3 0 0 0,2-5 110 0 0,0 0 1 0 0,11-19 0 0 0,5-9-25 0 0,-19 34-93 0 0,-1 1-1 0 0,1 0 1 0 0,-1 0-1 0 0,0 0 1 0 0,0 0-1 0 0,0 0 1 0 0,0 0 0 0 0,-1 0-1 0 0,0 0 1 0 0,1 0-1 0 0,-3-6 1 0 0,1 5 19 0 0,1-1 1 0 0,-1 1 0 0 0,2-1 0 0 0,-1 1-1 0 0,1-1 1 0 0,0-7 0 0 0,2 0-8 0 0,0 1 1 0 0,1 0-1 0 0,6-12 0 0 0,-5 12-1 0 0,0 1 0 0 0,-1-1 0 0 0,3-21 0 0 0,-5 24-15 0 0,0 0-1 0 0,-1-1 0 0 0,0 1 1 0 0,0-1-1 0 0,-1 1 1 0 0,-1-1-1 0 0,1 1 1 0 0,-2 0-1 0 0,1 0 1 0 0,-8-18-1 0 0,2 6 38 0 0,6 15-45 0 0,0 0-1 0 0,0 1 0 0 0,-1 0 0 0 0,0-1 0 0 0,0 1 0 0 0,0 0 0 0 0,-6-8 0 0 0,8 12-9 0 0,-1 0 0 0 0,1-1 0 0 0,0 0 0 0 0,0 1 0 0 0,0-1 0 0 0,0 0 0 0 0,0 1 0 0 0,0-1 0 0 0,1 0 0 0 0,-1 0 0 0 0,1 0 0 0 0,-1 0 0 0 0,1 1 0 0 0,0-1 0 0 0,-1-3 0 0 0,5-31 2 0 0,-3 30 12 0 0,0 0 1 0 0,0 0 0 0 0,-1-1-1 0 0,0-8 1 0 0,-9-20 78 0 0,7 28-88 0 0,0 0 0 0 0,0 0 0 0 0,1 0-1 0 0,-1-15 1 0 0,1 11 2 0 0,1 1-1 0 0,-1-1 0 0 0,-1 0 1 0 0,-4-18-1 0 0,4 23-3 0 0,0 1-1 0 0,0 0 1 0 0,0 0 0 0 0,-1 0-1 0 0,1 0 1 0 0,-1 1 0 0 0,0-1-1 0 0,-1 1 1 0 0,1 0 0 0 0,-1-1-1 0 0,-5-3 1 0 0,4 3-3 0 0,1 1 0 0 0,-1-1 0 0 0,-6-10 0 0 0,9 12 0 0 0,0 0 0 0 0,0 0 0 0 0,0 0 0 0 0,-1 0 0 0 0,1 0 0 0 0,-1 0 0 0 0,0 1 0 0 0,0-1 0 0 0,0 1 0 0 0,0 0 0 0 0,0 0 0 0 0,0 0 0 0 0,0 0 0 0 0,-1 1 0 0 0,-4-2 0 0 0,-108-27 64 0 0,108 29-64 0 0,1 0 0 0 0,-1 0 0 0 0,-12 0 0 0 0,-8 0 0 0 0,-66-9 19 0 0,48 7 3 0 0,-78-17 1 0 0,83 12-2 0 0,0 2 0 0 0,-55-1 0 0 0,83 7-20 0 0,-23-2-1 0 0,-60 6 0 0 0,-29 1 0 0 0,30-3 0 0 0,54-2 0 0 0,-68-7 0 0 0,-8-1 0 0 0,48 7 15 0 0,30-1 9 0 0,-74 7 1 0 0,95-4-21 0 0,0 0 0 0 0,1-2 1 0 0,-1 0-1 0 0,0-1 0 0 0,-18-5 0 0 0,12 3 9 0 0,1 0 0 0 0,-26 1 0 0 0,-155-6-13 0 0,146 7 0 0 0,-34 1 0 0 0,62 1 6 0 0,0-1 1 0 0,-48-10-1 0 0,-19-1 39 0 0,-39 10-45 0 0,-71-7 0 0 0,155 5 7 0 0,-71 4 0 0 0,76 1 18 0 0,-93-8 0 0 0,91 2-25 0 0,-72 2 0 0 0,-9-1 0 0 0,48-4 14 0 0,-134-6 36 0 0,-88 2-50 0 0,170-6 9 0 0,92 10 9 0 0,1 2 1 0 0,-46 0-1 0 0,-152 17-18 0 0,95-8 0 0 0,86-4 0 0 0,-58-3 20 0 0,52 1 2 0 0,-71 6 0 0 0,78 5-22 0 0,-90 25 0 0 0,-15 2 0 0 0,135-31 0 0 0,-305 33 0 0 0,4-4 0 0 0,318-31 0 0 0,-18 0 7 0 0,-1 0-1 0 0,-48-4 1 0 0,-56-13 26 0 0,41 3-22 0 0,-66 4-11 0 0,107 6 0 0 0,-55 2 18 0 0,42 0 5 0 0,-66-8 0 0 0,-89-6-23 0 0,202 13 0 0 0,-398-19 0 0 0,281 10 0 0 0,69 4 0 0 0,-94-21 0 0 0,119 18 0 0 0,0 2 0 0 0,0 2 0 0 0,-68-1 0 0 0,39 9 18 0 0,-1-3 0 0 0,-92-10-1 0 0,41-5-11 0 0,-170 2-1 0 0,248 15-5 0 0,0 2 0 0 0,-80 19 0 0 0,75-12 0 0 0,-87 8 0 0 0,-44-22 0 0 0,111 0 0 0 0,-89 7 0 0 0,-20 18 0 0 0,60-13 0 0 0,77-7 0 0 0,-59 10 0 0 0,-59 12 0 0 0,23-4 0 0 0,118-17 0 0 0,0 0 0 0 0,0 1 0 0 0,0 1 0 0 0,1 1 0 0 0,-24 11 0 0 0,34-14 0 0 0,0 0 0 0 0,1 0 0 0 0,0 0 0 0 0,-1 1 0 0 0,1 0 0 0 0,1 0 0 0 0,-1 0 0 0 0,1 1 0 0 0,-1-1 0 0 0,1 1 0 0 0,0 0 0 0 0,1 0 0 0 0,-6 11 0 0 0,-48 117 0 0 0,20-45 0 0 0,26-61 0 0 0,1 0 0 0 0,-12 50 0 0 0,19-66 0 0 0,2 1 0 0 0,0-1 0 0 0,0 18 0 0 0,-1 10 0 0 0,2-20 0 0 0,0 0 0 0 0,1-1 0 0 0,5 24 0 0 0,-3-19 0 0 0,0 1 0 0 0,2 0 0 0 0,15 47 0 0 0,-16-59 0 0 0,1 0 0 0 0,1 0 0 0 0,0-1 0 0 0,1 0 0 0 0,0 0 0 0 0,11 13 0 0 0,-9-13 0 0 0,-1 0 0 0 0,-1 1 0 0 0,7 14 0 0 0,-6-12 0 0 0,15 23 0 0 0,-20-33 0 0 0,0-1 0 0 0,1 1 0 0 0,0-1 0 0 0,0 1 0 0 0,0-1 0 0 0,0 0 0 0 0,1 0 0 0 0,-1-1 0 0 0,1 1 0 0 0,-1-1 0 0 0,8 2 0 0 0,6 2 0 0 0,34 5 0 0 0,-23-6 0 0 0,83 10 0 0 0,-55-9 0 0 0,353 33 0 0 0,-251-41 0 0 0,-51-2 0 0 0,122 11 0 0 0,68-10 0 0 0,-199-2 0 0 0,-39 5 0 0 0,0 3 0 0 0,-1 3 0 0 0,64 14 0 0 0,-113-18 0 0 0,140 19 0 0 0,-59-11 0 0 0,-34-3 0 0 0,25 1 0 0 0,20-3 0 0 0,154 27 0 0 0,-171-19 29 0 0,153 2-1 0 0,-153-12-21 0 0,132 15-7 0 0,-144-10 0 0 0,56 10 0 0 0,-18-2 0 0 0,138 2 0 0 0,-79-8 0 0 0,114 32 0 0 0,-215-30 0 0 0,220 18 0 0 0,-136-14 0 0 0,10 0 0 0 0,-67-8 0 0 0,-56-4 0 0 0,63 0 0 0 0,-19-5 0 0 0,-44 2 0 0 0,49-6 0 0 0,37-1 0 0 0,-1 1 0 0 0,-84 1 0 0 0,53 3 0 0 0,21-1 0 0 0,69-7 0 0 0,-60 6 0 0 0,54-1 0 0 0,4 1 0 0 0,143-42 0 0 0,-203 25 0 0 0,-63 13 0 0 0,85 1 0 0 0,46-3 0 0 0,-83-8 0 0 0,-42 5 0 0 0,121-4 0 0 0,-160 16 0 0 0,45 5 0 0 0,-48-3 0 0 0,40 0 0 0 0,-14-2 0 0 0,11 3 0 0 0,0-4 0 0 0,61-7 0 0 0,66-6 0 0 0,-101 10 0 0 0,-46 2 0 0 0,1 1 0 0 0,63 8 0 0 0,-18 13 0 0 0,-4-1 0 0 0,-13-7 0 0 0,-37-5 0 0 0,1-2 0 0 0,51 2 0 0 0,285-24 0 0 0,-345 15 0 0 0,31-2 0 0 0,-51 4 0 0 0,0 0 0 0 0,1 0 0 0 0,-1 1 0 0 0,0 0 0 0 0,0 0 0 0 0,1 0 0 0 0,-1 0 0 0 0,0 1 0 0 0,0 0 0 0 0,4 2 0 0 0,-6-3-22 0 0,0 1 0 0 0,-1 0 0 0 0,1-1 0 0 0,0 1 0 0 0,-1 0 1 0 0,1 0-1 0 0,-1 0 0 0 0,1 1 0 0 0,-1-1 0 0 0,0 0 0 0 0,0 0 0 0 0,0 1 0 0 0,0-1 0 0 0,-1 1 0 0 0,1-1 0 0 0,-1 0 0 0 0,1 1 0 0 0,-1 4 0 0 0,1 3-221 0 0,-1 1 0 0 0,0 0 0 0 0,-2 10 0 0 0,-1-3-996 0 0,-1 0 0 0 0,-6 21 0 0 0,-6 8-6535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33:12.155"/>
    </inkml:context>
    <inkml:brush xml:id="br0">
      <inkml:brushProperty name="width" value="0.1" units="cm"/>
      <inkml:brushProperty name="height" value="0.1" units="cm"/>
      <inkml:brushProperty name="color" value="#E71224"/>
    </inkml:brush>
  </inkml:definitions>
  <inkml:trace contextRef="#ctx0" brushRef="#br0">1931 5 3823 0 0,'0'0'10'0'0,"0"0"0"0"0,0 0 0 0 0,0 0 0 0 0,0 0 0 0 0,0 0 0 0 0,0 0 0 0 0,0-1 0 0 0,0 1 0 0 0,1 0 0 0 0,-1 0 0 0 0,0 0 0 0 0,0 0 0 0 0,0 0 0 0 0,0 0 0 0 0,0 0 0 0 0,0-1 0 0 0,0 1 0 0 0,0 0 0 0 0,0 0 0 0 0,0 0 0 0 0,0 0 0 0 0,0 0 0 0 0,0 0 0 0 0,0-1 0 0 0,0 1 0 0 0,0 0 0 0 0,0 0 0 0 0,-1 0 0 0 0,1 0 0 0 0,0 0 0 0 0,0 0 0 0 0,0 0 0 0 0,0-1 0 0 0,0 1 0 0 0,0 0 1 0 0,0 0-1 0 0,0 0 0 0 0,0 0 0 0 0,0 0 0 0 0,0 0 0 0 0,-1 0 0 0 0,1 0 0 0 0,0 0 0 0 0,0 0 0 0 0,0 0 0 0 0,0-1 0 0 0,0 1 0 0 0,0 0 0 0 0,0 0 0 0 0,-1 0 0 0 0,-10 2 224 0 0,-23 9-202 0 0,16-4-14 0 0,-2-2 195 0 0,0-1-1 0 0,-1 0 1 0 0,1-2 0 0 0,-23 0-1 0 0,-84-7 1919 0 0,73 2-1521 0 0,-104-8 396 0 0,61 3-563 0 0,-142 5-1 0 0,-184 7 191 0 0,320-6-462 0 0,52 3-113 0 0,0 2-1 0 0,-60 12 1 0 0,-100 30-482 0 0,170-36 72 0 0,-35 7-3435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49:03.199"/>
    </inkml:context>
    <inkml:brush xml:id="br0">
      <inkml:brushProperty name="width" value="0.35" units="cm"/>
      <inkml:brushProperty name="height" value="2.1" units="cm"/>
      <inkml:brushProperty name="color" value="#33CCFF"/>
      <inkml:brushProperty name="inkEffects" value="pencil"/>
    </inkml:brush>
  </inkml:definitions>
  <inkml:trace contextRef="#ctx0" brushRef="#br0">456 1329 919 268819 46014,'-1'0'80'0'0,"-2"0"-80"0"0,1 1 96 0 0,-1-1 112 0 0,0 1-104 0 0,0-1-104 0 0,-2 0 0 0 0,-1-1 0 0 0,0 0 64 0 0,0-1 0 0 0,0 0-64 0 0,1-1 96 0 0,0 0 520 0 0,1-1 104 0 0,0 0 16 0 0,1 0 8 0 0,-1 0 8 0 0,0 2 752 0 0,-1 1-752 0 0,0 1-272 0 0,-1 2-48 0 0,1 1-16 0 0,-1 1 0 0 0,0 0-224 0 0,0 2-40 0 0,-1-1-16 0 0,0 2 0 0 0,1 0 0 0 0,-1-1 0 0 0,-1 0 0 0 0,1 0 0 0 0,0-1 88 0 0,-1 0 248 0 0,1-1-232 0 0,-1-1 112 0 0,2-1 32 0 0,1-2 0 0 0,1 0 0 0 0,1-1-16 0 0,1 0 0 0 0,1 0 0 0 0,0 0 0 0 0,0 0-72 0 0,1 1-8 0 0,-1-1-8 0 0,1 1 0 0 0,-1 0-144 0 0,0 0-24 0 0,0 0-8 0 0,1 1 0 0 0,-1 0 24 0 0,0 0 8 0 0,0 0 0 0 0,1 1 0 0 0,-1-1 88 0 0,1 0 8 0 0,1 0 8 0 0,0-2 0 0 0,1 0 48 0 0,1-1 0 0 0,0 1 8 0 0,0-1 0 0 0,1 1-72 0 0,0 0-8 0 0,1-1-8 0 0,-1-1 0 0 0,1 1-32 0 0,-1-1-8 0 0,1 0 0 0 0,-1-1 0 0 0,1 0 24 0 0,0 0 0 0 0,-1 0 0 0 0,1-1 0 0 0,-1 1 16 0 0,1 0 8 0 0,0-1 0 0 0,0 0 0 0 0,1 0-24 0 0,-1-1-8 0 0,0 1 0 0 0,1 0 0 0 0,0-1-32 0 0,-1 0-8 0 0,1 1 0 0 0,0-1 0 0 0,-1 0-48 0 0,1 1-16 0 0,-2 0 0 0 0,1 0 0 0 0,-1 1-16 0 0,0 0 0 0 0,0 1 0 0 0,0 0 0 0 0,0 1-64 0 0,0 0 0 0 0,0 0 72 0 0,1 1-72 0 0,-1-1 0 0 0,0 1 0 0 0,0 0 0 0 0,1 1 64 0 0,-1 0-64 0 0,1 0 0 0 0,0 1 64 0 0,0-1-64 0 0,1 1 64 0 0,1 0-64 0 0,0-2 80 0 0,0 1-80 0 0,1 0 104 0 0,1 0-24 0 0,0 0-8 0 0,2 1 0 0 0,-1 0-72 0 0,1-1 96 0 0,0 2-96 0 0,1-1 96 0 0,-1 0-96 0 0,1 0 64 0 0,-1 0-64 0 0,0 0 64 0 0,0 0-64 0 0,0 0 80 0 0,0 0-80 0 0,0-1 80 0 0,-1 0 8 0 0,1 1 0 0 0,-1-1 0 0 0,0 0 0 0 0,0 0-8 0 0,1 0 0 0 0,0 0 0 0 0,0 0 0 0 0,-1 0-16 0 0,1 1-64 0 0,1 0 96 0 0,-1 0-32 0 0,1 1-64 0 0,0 0 64 0 0,1 0-64 0 0,-1 2 64 0 0,0-1-64 0 0,0 0 0 0 0,-1 0 0 0 0,0 0 0 0 0,-1-1 0 0 0,0 0 0 0 0,-1 1 0 0 0,-1-1 0 0 0,0 0 0 0 0,0 0 64 0 0,0 0-64 0 0,-1 0 0 0 0,1-1 64 0 0,0 0-64 0 0,0 0 0 0 0,1 0 64 0 0,0 0 0 0 0,-1-1-64 0 0,0 1 96 0 0,0 0-32 0 0,0-1-64 0 0,0 1 80 0 0,-1 0-80 0 0,0-1 80 0 0,1 0-80 0 0,-1 0 0 0 0,0 0 72 0 0,1 0-72 0 0,-1 0 64 0 0,0-1-64 0 0,0 1 64 0 0,1-1-64 0 0,1 1 64 0 0,0-1-64 0 0,1 0 80 0 0,1 1-80 0 0,0-1 72 0 0,0 0-72 0 0,0-1 64 0 0,0 1-64 0 0,0-1 72 0 0,0-1-72 0 0,-1 1 80 0 0,1 0-80 0 0,-1 0 80 0 0,-1 1-80 0 0,0-1 80 0 0,-1 1-80 0 0,1 0 64 0 0,-2 1-64 0 0,1-1 0 0 0,0 0 72 0 0,-1 1-72 0 0,1-1 0 0 0,-1 1 0 0 0,-1-1 0 0 0,0 1 0 0 0,-1-1 0 0 0,0 1 64 0 0,0-1-64 0 0,-1 1 0 0 0,1 0 0 0 0,-1 0 0 0 0,0 1 0 0 0,0 0 0 0 0,0 0 0 0 0,0 1 64 0 0,0 0-64 0 0,1 0 0 0 0,0 0 0 0 0,0 0 0 0 0,0 0 0 0 0,-1 0 0 0 0,0-1 0 0 0,0 1 0 0 0,1-1 0 0 0,-1 1 0 0 0,-1-1 0 0 0,1 1 0 0 0,-2 0 0 0 0,0 0 0 0 0,0 0 0 0 0,0 1 64 0 0,0 0-64 0 0,0 0 0 0 0,0 0 0 0 0,1-1 0 0 0,0 1 0 0 0,0-1 0 0 0,-1 0 0 0 0,1 0 0 0 0,0 0 0 0 0,0-1 0 0 0,-1 0 0 0 0,1 0 64 0 0,-1 0-64 0 0,0-1 0 0 0,0 1 0 0 0,0-1 0 0 0,-1 1 64 0 0,1 0-64 0 0,-1 0 0 0 0,0 0 0 0 0,0 1 0 0 0,0-1 0 0 0,0-1 0 0 0,0 1 64 0 0,1 0-64 0 0,0 0 0 0 0,1-1 0 0 0,-1 0 0 0 0,0 0 0 0 0,1 1 0 0 0,-1-1 64 0 0,0 0-64 0 0,0 1 0 0 0,-1-1 0 0 0,1 0 0 0 0,0 1 64 0 0,0-1-64 0 0,0 1 0 0 0,-1 0 0 0 0,0 0 0 0 0,0 0 0 0 0,0-1 0 0 0,-1 0 0 0 0,1 0 0 0 0,1 0 0 0 0,-1-1 64 0 0,1-1-64 0 0,0 0 0 0 0,1 1 64 0 0,0-1-64 0 0,1 1 0 0 0,0-1 72 0 0,0 1-72 0 0,0-1 0 0 0,0 1 64 0 0,1 0-64 0 0,0 0 0 0 0,0 0 0 0 0,0 0 0 0 0,-1 0 0 0 0,1-1 64 0 0,-1 1-64 0 0,0-1 0 0 0,0 1 0 0 0,0-1 64 0 0,-1 0-64 0 0,1-1 0 0 0,-1-1 64 0 0,0 0-64 0 0,1-1 64 0 0,-1 0-64 0 0,1-1 80 0 0,0 0-80 0 0,1-1 64 0 0,-1 1-64 0 0,1-1 0 0 0,1 1 72 0 0,-1 0-72 0 0,1 0 0 0 0,-1 0 72 0 0,0 0-72 0 0,0 1 0 0 0,0-1 64 0 0,0 1-64 0 0,-1-1 0 0 0,-1-1 0 0 0,1 0 72 0 0,-2 0-72 0 0,0-1 0 0 0,-1-1 96 0 0,0 0-96 0 0,-1-1 96 0 0,0-1-96 0 0,0-1 96 0 0,0-4 0 0 0,0-1-96 0 0,0 0 88 0 0,2 2-88 0 0,-1 0 80 0 0,2 0-80 0 0,-1 2 64 0 0,1-1-64 0 0,0 2 0 0 0,0 0 0 0 0,0 1 0 0 0,0 1 0 0 0,-1-1 0 0 0,0 0 0 0 0,0 1 0 0 0,-2 0 64 0 0,0-1-64 0 0,-1 0 0 0 0,0 1 0 0 0,-1-1 0 0 0,-1 0 0 0 0,1 0 0 0 0,-1 1 64 0 0,0 0-64 0 0,1 0 0 0 0,0 0 0 0 0,1 0 72 0 0,0 0-72 0 0,0 1 64 0 0,0 1-64 0 0,1 0 0 0 0,-1 0 0 0 0,-1 0 0 0 0,0 0 0 0 0,-1 0 0 0 0,0-1 0 0 0,0-1 64 0 0,-1-1-64 0 0,0 0 0 0 0,0 0 0 0 0,0-1 72 0 0,1 1-72 0 0,-2 0 0 0 0,1 0 72 0 0,-1 0-72 0 0,0 1 0 0 0,0-1 64 0 0,0 1-64 0 0,0-1 0 0 0,-1 1 0 0 0,1-1 0 0 0,1 1 0 0 0,1 0 64 0 0,0-2-64 0 0,1 0 0 0 0,1-1 0 0 0,0 0 0 0 0,0 0 0 0 0,0 0 64 0 0,0 1-64 0 0,0 1 0 0 0,-1-1 0 0 0,-1 0 0 0 0,-1 0 0 0 0,0-1 0 0 0,-1 1 0 0 0,-1 0 0 0 0,0 0 0 0 0,-1 0 0 0 0,-1 0 0 0 0,0 0 0 0 0,0 1 0 0 0,1 0 0 0 0,0 1 0 0 0,1 0 64 0 0,-1 0-64 0 0,0 1 0 0 0,0-1 0 0 0,0 0 0 0 0,0-1 0 0 0,-1 0 0 0 0,0 0 0 0 0,-1 1 0 0 0,1 0 0 0 0,0 0 0 0 0,-1 2 0 0 0,1 0 0 0 0,0 1 0 0 0,0 0 0 0 0,0 0 0 0 0,1 1 0 0 0,-1 1 0 0 0,0 0 0 0 0,1 0 0 0 0,-1 0 0 0 0,-1 0 0 0 0,1 1 0 0 0,-4-1 0 0 0,0 0 0 0 0,-1-1 0 0 0,0 1 0 0 0,0 0 0 0 0,0 0 0 0 0,0 1 0 0 0,0 0 0 0 0,-1 0 0 0 0,2 0 0 0 0,-1 0 0 0 0,0 0 0 0 0,-2 0 0 0 0,1 0 0 0 0,0 1 0 0 0,1 0 0 0 0,-1 2 0 0 0,1-1 0 0 0,0 0 0 0 0,1 1 0 0 0,-1-1 0 0 0,1 1 0 0 0,0-1 0 0 0,0 0 0 0 0,1 1 0 0 0,-1 0 0 0 0,0 0 0 0 0,-1 0 0 0 0,-1 0 0 0 0,0-1 0 0 0,-1 2 0 0 0,0-1 0 0 0,1-1 0 0 0,-1 1 0 0 0,1 0 0 0 0,1-1 0 0 0,0 1 0 0 0,1-1 0 0 0,0 1 0 0 0,0-1 0 0 0,0 1 0 0 0,-1 0 0 0 0,1 0 0 0 0,-1 0 0 0 0,0 0 0 0 0,-1 1 0 0 0,0-1 0 0 0,0 1 0 0 0,-3 1 0 0 0,-2-1 0 0 0,1 2 0 0 0,-1-1 0 0 0,1 1 0 0 0,0 0 0 0 0,1 1 0 0 0,-1 0 0 0 0,1 0 0 0 0,0 0 0 0 0,0 0 0 0 0,1 1 0 0 0,0 0 0 0 0,0 0 0 0 0,1 0 0 0 0,-1 1 0 0 0,1 0 0 0 0,-1 0 0 0 0,0 1 0 0 0,1 0 0 0 0,-1 0 0 0 0,1 0 0 0 0,0 0 0 0 0,2-1 0 0 0,0 0 0 0 0,1-1 0 0 0,1 0 0 0 0,0 0 0 0 0,0 1 0 0 0,2-1 0 0 0,-1-1 0 0 0,2 1 0 0 0,-1-1 0 0 0,0 0 0 0 0,1-1 0 0 0,-1 1 0 0 0,1 1 0 0 0,-1-1 0 0 0,1 0 0 0 0,-1 0 0 0 0,0 0 0 0 0,0 1 0 0 0,1 0 0 0 0,-1 0 0 0 0,1 0 0 0 0,1 0 0 0 0,-1 0 0 0 0,1 1 0 0 0,0-1 0 0 0,1 0 0 0 0,1 1 0 0 0,0 0 0 0 0,0 0 0 0 0,1 0 0 0 0,0 1 0 0 0,0 0 0 0 0,0 1 0 0 0,0 1 0 0 0,0 0 0 0 0,0 0 0 0 0,0 0 0 0 0,1 1 0 0 0,0-1 0 0 0,0 1 0 0 0,0 0 0 0 0,0 1 0 0 0,-1 1 0 0 0,1-1 0 0 0,0 1 0 0 0,0 0 0 0 0,0-1 0 0 0,0 2 0 0 0,1 0 0 0 0,0 0 0 0 0,0-1 0 0 0,0 1 0 0 0,0 1 0 0 0,1-1 0 0 0,0 0 0 0 0,0 1 0 0 0,0-1 0 0 0,1 1 0 0 0,-1 0 0 0 0,1 1 0 0 0,0-1 0 0 0,-1 1 0 0 0,1-1 0 0 0,-1 0 0 0 0,1-1 0 0 0,0 0 0 0 0,0-1 0 0 0,-1 1 0 0 0,1-1 0 0 0,0 0 0 0 0,-1 0 0 0 0,1 0 0 0 0,0 0 0 0 0,0 2 0 0 0,0-1 0 0 0,1 1 0 0 0,0 0 0 0 0,1-1 0 0 0,0 0 0 0 0,0 0 0 0 0,0-1 0 0 0,1 0 0 0 0,0-1 0 0 0,0 0 0 0 0,0-1 0 0 0,0 0 0 0 0,1 0 0 0 0,-1-1 0 0 0,0 0 0 0 0,0 1 0 0 0,-1 1 0 0 0,-1 0 0 0 0,1 0 0 0 0,-2 0 0 0 0,0-1 0 0 0,0 0 0 0 0,-1 0 0 0 0,1 0 0 0 0,-1-1 0 0 0,0 1 0 0 0,0-1 0 0 0,0 0 0 0 0,0 1 0 0 0,0 0 0 0 0,0-1 0 0 0,0 0 0 0 0,1 1 0 0 0,0-1 0 0 0,0-1 0 0 0,2 1 0 0 0,-1-1 0 0 0,1 0 0 0 0,-1 0 0 0 0,1 1 0 0 0,0 0 0 0 0,0 0 0 0 0,0 1 0 0 0,0 0 0 0 0,0 0 0 0 0,0 0 0 0 0,0 0 0 0 0,0 0 0 0 0,1 0 0 0 0,0 0 0 0 0,0 0 0 0 0,1 0 0 0 0,0-1 0 0 0,0 0 0 0 0,0 0 0 0 0,0-1 0 0 0,1 0 0 0 0,-1 1 0 0 0,1-1 0 0 0,0 2 0 0 0,1 1 0 0 0,-1-1 0 0 0,1 1 0 0 0,0 0 0 0 0,1-1 0 0 0,-1 0 0 0 0,1-1 0 0 0,0-1 0 0 0,1 0 0 0 0,-1-1 0 0 0,2 0 0 0 0,-1 0 0 0 0,1 0 0 0 0,-1-1 0 0 0,1-1 0 0 0,0 0 0 0 0,0 0 0 0 0,0 0 0 0 0,0 0 0 0 0,0 0 0 0 0,1 0 0 0 0,-1 0 0 0 0,1-1 0 0 0,1 1 0 0 0,-1-1 0 0 0,0 0 0 0 0,1 1 0 0 0,1-1 0 0 0,0 1 0 0 0,0 0 0 0 0,1-1 0 0 0,0 0 0 0 0,1 1 0 0 0,-1-1 0 0 0,1 0 0 0 0,-1 0 0 0 0,1-1 0 0 0,0 0 0 0 0,1-1 0 0 0,0 0 0 0 0,0 0 0 0 0,1 0 0 0 0,1-1 0 0 0,-1-1 0 0 0,1 1 0 0 0,0 1 0 0 0,0-1 0 0 0,-1 0 0 0 0,1 1 0 0 0,0-1 0 0 0,1 0 0 0 0,-1 0 0 0 0,1-1 0 0 0,1 1 0 0 0,-1-1 0 0 0,1 0 0 0 0,0 0 0 0 0,0 1 0 0 0,0 0 0 0 0,0 0 0 0 0,0 1 0 0 0,-1-1 0 0 0,-1 0 0 0 0,1-1 0 0 0,0 0 0 0 0,0 0 0 0 0,0 0 0 0 0,-1-2 0 0 0,-1 1 0 0 0,-1-2 0 0 0,0 0 0 0 0,-2 0 0 0 0,0 0 0 0 0,0 0 0 0 0,-1 1 0 0 0,0-1 64 0 0,0 1-64 0 0,1-1 0 0 0,0 0 0 0 0,1 0 0 0 0,-2 0 0 0 0,1 0 0 0 0,0 1 0 0 0,-1 0 0 0 0,-1 0 0 0 0,1 0 0 0 0,-1 0 0 0 0,1-1 0 0 0,0 1 0 0 0,1-1 0 0 0,0-1 0 0 0,0 0 0 0 0,-1-1 0 0 0,1-1 0 0 0,-1 0 0 0 0,0-2 0 0 0,0-1 0 0 0,-1-1 0 0 0,1-1 0 0 0,-2 1 0 0 0,1-1 0 0 0,-1 2 0 0 0,0 0 0 0 0,1-1 0 0 0,-1 1 0 0 0,0-1 0 0 0,0 1 0 0 0,-1-1 64 0 0,-1 0-64 0 0,1-1 0 0 0,0-1 0 0 0,-1 0 0 0 0,0-1 0 0 0,-1 1 0 0 0,0 0 0 0 0,-1 0 0 0 0,0 1 0 0 0,1-1 0 0 0,-1 0 0 0 0,1 0 0 0 0,-1-1 0 0 0,1 0 0 0 0,-1-2 0 0 0,1 0 0 0 0,-1 1 0 0 0,-1 0 0 0 0,0 1 0 0 0,-1 0 0 0 0,-1 2 0 0 0,0-1 0 0 0,-2 1 0 0 0,1-1 0 0 0,-1 0 0 0 0,0 0 0 0 0,-1 0 0 0 0,0-1 0 0 0,0 1 0 0 0,-1-1 0 0 0,0 1 0 0 0,-1 0 0 0 0,1 0 0 0 0,-1-1 0 0 0,0 0 0 0 0,0 0 0 0 0,1 0 0 0 0,0 0 0 0 0,0 1 0 0 0,0 0 0 0 0,1 0 0 0 0,0 0 0 0 0,0 0 0 0 0,0 0 0 0 0,0 0 0 0 0,-1-1 0 0 0,0 0 0 0 0,-2 0 0 0 0,0 0 0 0 0,-1 1 0 0 0,-2 0 0 0 0,0 2 0 0 0,-2 1 0 0 0,1 1 0 0 0,-2 0 0 0 0,1 1 0 0 0,0-2 0 0 0,0 0 0 0 0,0 0 0 0 0,2-1 0 0 0,0 0 0 0 0,0-1 0 0 0,1 0 0 0 0,-1-1 0 0 0,0 1 0 0 0,0 1 0 0 0,-1 0 0 0 0,0 2 0 0 0,0 0 0 0 0,-1 0 0 0 0,-1 1 0 0 0,0 0 0 0 0,0 0 0 0 0,-2 0 0 0 0,1 0 0 0 0,-1 0 0 0 0,0 1 0 0 0,-1-1 0 0 0,1 0 0 0 0,-1 0 0 0 0,-1 0 0 0 0,0 1 0 0 0,0-1 0 0 0,-2 0 0 0 0,1 1 0 0 0,-2 0 0 0 0,0 1 0 0 0,-1-1 0 0 0,0 1 0 0 0,-1 0 0 0 0,-1 0 0 0 0,-1 1 0 0 0,0-2 0 0 0,0 1 0 0 0,1 0 0 0 0,0 0 0 0 0,0 1 0 0 0,1 1 0 0 0,1-1 0 0 0,0 1 0 0 0,-1 0 0 0 0,0 0 0 0 0,0 0 0 0 0,-1-1 0 0 0,1 1 0 0 0,-1 0 0 0 0,0 0 0 0 0,0-1 0 0 0,-1 1 0 0 0,1 0 0 0 0,-1 1 0 0 0,1-1 0 0 0,0 1 0 0 0,0 0 0 0 0,1 0 0 0 0,1 1 0 0 0,0 0 0 0 0,0 1 0 0 0,0 1 0 0 0,1 1 0 0 0,-1 0 0 0 0,1 0 0 0 0,1 0 0 0 0,-1 1 0 0 0,0 0 0 0 0,0 0 0 0 0,0 1 0 0 0,1 0 0 0 0,-1 0 0 0 0,2 0 0 0 0,0 0 0 0 0,2 0 0 0 0,1 0 0 0 0,1-1 0 0 0,1 0 0 0 0,0 1 0 0 0,0 0 0 0 0,1 1 0 0 0,-1 0 0 0 0,0 0 0 0 0,1 1 0 0 0,-1 1 0 0 0,0 1 0 0 0,1 0 0 0 0,-1 1 0 0 0,2 0-64 0 0,-1 1 64 0 0,1 0 0 0 0,-1 1 0 0 0,0 0 0 0 0,0 2 0 0 0,0-1 0 0 0,1-1 0 0 0,0 1 0 0 0,0-1 0 0 0,-1 0 0 0 0,0 0 0 0 0,0 0 0 0 0,-1 0 0 0 0,0-1 0 0 0,0-1 0 0 0,0 1 0 0 0,0-1 0 0 0,0 0 0 0 0,0 0 0 0 0,0 0 0 0 0,1-1 0 0 0,-1 2 0 0 0,2-1 0 0 0,-1 1 0 0 0,1 2 0 0 0,0 0 0 0 0,2-1 0 0 0,0 1 0 0 0,0-1 0 0 0,1 1 0 0 0,0-1 0 0 0,0-1 0 0 0,1 1 0 0 0,-1-1 0 0 0,0 0 0 0 0,0 0 0 0 0,1 0 0 0 0,-1 2 0 0 0,1 1 0 0 0,0 0 0 0 0,1 1 0 0 0,-1 0 0 0 0,1 0 0 0 0,1 0 0 0 0,-1 0 0 0 0,1 0 0 0 0,1-1 0 0 0,-1 1 0 0 0,1 0 0 0 0,0-1 0 0 0,0 0 0 0 0,1 0 0 0 0,-1 0 0 0 0,1-1 0 0 0,0 1 0 0 0,1-1 0 0 0,0 0 0 0 0,0-1 0 0 0,1-1 0 0 0,0-1 0 0 0,1 0 0 0 0,1 0 0 0 0,-1 0 0 0 0,1 0 0 0 0,0-1 0 0 0,-1 1 0 0 0,0 0 0 0 0,0 0 0 0 0,-1 1 0 0 0,-1 0 0 0 0,-1 2 0 0 0,-1 1-152 0 0,-1 2 24 0 0,-1 1 0 0 0,-3 8-848 0 0,-5 11-1032 0 0,-7 15-1112 0 0,-3 7 808 0 0,0-6-18999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49:58.905"/>
    </inkml:context>
    <inkml:brush xml:id="br0">
      <inkml:brushProperty name="width" value="0.35" units="cm"/>
      <inkml:brushProperty name="height" value="2.1" units="cm"/>
      <inkml:brushProperty name="color" value="#33CCFF"/>
      <inkml:brushProperty name="inkEffects" value="pencil"/>
    </inkml:brush>
  </inkml:definitions>
  <inkml:trace contextRef="#ctx0" brushRef="#br0">1729 1520 6823 266654 50242,'1'-3'704'0'0,"1"-2"-704"0"0,-1 0 0 0 0,1 0 112 0 0,-1-1-16 0 0,1 0-8 0 0,0 0 0 0 0,-1-1-88 0 0,-1 0 0 0 0,0 0 0 0 0,-1 2 0 0 0,-1-1 64 0 0,-1 1 32 0 0,-1 1-32 0 0,-2 0 344 0 0,0 1 64 0 0,-1 2 8 0 0,-1 0 8 0 0,-1 1-24 0 0,-1 1-8 0 0,0 1 0 0 0,-1 0 0 0 0,0 1-144 0 0,0 1-32 0 0,0 0-8 0 0,0 1 0 0 0,0 1-80 0 0,0-1-24 0 0,1 0 0 0 0,-1 1 0 0 0,-1-1 24 0 0,1 0 8 0 0,0 0 0 0 0,-1-1 0 0 0,1 0 24 0 0,0-1 8 0 0,0 0 0 0 0,0-2 0 0 0,-1 0 32 0 0,1 0 8 0 0,-1-1 0 0 0,0-1 0 0 0,1 1-88 0 0,0 0-24 0 0,1-1 0 0 0,0 1 0 0 0,0 1-32 0 0,0-1 0 0 0,1 0-8 0 0,0 0 0 0 0,0 0 32 0 0,1-1 8 0 0,0 0 0 0 0,1 0 0 0 0,-1-1 48 0 0,1 1 16 0 0,-1-1 0 0 0,0 1 0 0 0,0 0-8 0 0,0 0 0 0 0,-1-1 0 0 0,0 1 0 0 0,-1-1-64 0 0,1-1-16 0 0,-1 1 0 0 0,0 0 0 0 0,-1 0 8 0 0,1 1 0 0 0,-1 0 0 0 0,0 0 0 0 0,0 1 16 0 0,-1-1 0 0 0,1 2 0 0 0,0-1 0 0 0,-1 1-64 0 0,2 0 0 0 0,-1 0-8 0 0,1 0 0 0 0,0 1-16 0 0,1-1 0 0 0,1 1 0 0 0,0-1 0 0 0,1 1-8 0 0,0 0 0 0 0,0-1 0 0 0,1 0 0 0 0,0 1 40 0 0,0-1 8 0 0,1-1 0 0 0,-1 1 0 0 0,1-1-24 0 0,-1 0-8 0 0,0-1 0 0 0,0 1 0 0 0,0-1 0 0 0,0 0 0 0 0,0 0 0 0 0,0-1 0 0 0,-1 0 8 0 0,0 0 0 0 0,1-1 0 0 0,-1 1 0 0 0,0 0 0 0 0,0 1 0 0 0,0 0 0 0 0,0 0 0 0 0,0 0 392 0 0,0 1 88 0 0,0 0 8 0 0,0 0 8 0 0,1 0-424 0 0,0 0-96 0 0,0 0-64 0 0,-2 0-712 0 0,-1 0-296 0 0,-2 0 1008 0 0,1-1 0 0 0,1 1 64 0 0,2 0 0 0 0,0 0 8 0 0,0 0 0 0 0,1 0 0 0 0,0 1 16 0 0,0-1 0 0 0,-1 1 0 0 0,2-1 0 0 0,-1 1-88 0 0,1-1 96 0 0,0 0-96 0 0,1-1 96 0 0,0 0-32 0 0,1 1-64 0 0,0-1 96 0 0,0 0-32 0 0,1 0 16 0 0,0-1 0 0 0,0 0 0 0 0,0 0 0 0 0,0 1-16 0 0,-1-1-64 0 0,-1 1 96 0 0,0 0-32 0 0,0 1-64 0 0,-2-1 0 0 0,1 1 0 0 0,-1 0 64 0 0,-1 1-64 0 0,1-1 0 0 0,0 0 0 0 0,0 0 64 0 0,2-1-64 0 0,0 0 0 0 0,0 0 0 0 0,1-1 64 0 0,0 0-64 0 0,0 0 64 0 0,-2-1-64 0 0,0 0 64 0 0,0 1-64 0 0,-2-1 0 0 0,0 1 72 0 0,0-1-72 0 0,-1 2 0 0 0,1-1 64 0 0,0 1-64 0 0,-2 1 0 0 0,0 0 0 0 0,0 0 0 0 0,-1 0 0 0 0,2 0 0 0 0,-1-1 0 0 0,0 1 0 0 0,1 0 64 0 0,0-1-64 0 0,0 0 0 0 0,1 1 64 0 0,1-1-64 0 0,0 0 64 0 0,1 0-64 0 0,0 0 64 0 0,0-1-64 0 0,0 1 0 0 0,0-1 72 0 0,-1 0-72 0 0,1 0 0 0 0,-1 0 72 0 0,0 0-72 0 0,-1 2 0 0 0,0 0 72 0 0,0 0-72 0 0,0 1 0 0 0,-1-1 0 0 0,1 1 0 0 0,-1-1 0 0 0,0 0 64 0 0,-1-2-64 0 0,2 1 64 0 0,0-1-64 0 0,1 0 0 0 0,1-1 64 0 0,1 1-64 0 0,0-1 64 0 0,0-1-64 0 0,1 1 64 0 0,0 0-64 0 0,0-1 64 0 0,-1 1-64 0 0,1-1 64 0 0,-1 0-64 0 0,1 0 64 0 0,-1 0-64 0 0,1 0 64 0 0,0 0-64 0 0,0 0 80 0 0,1-1-80 0 0,-1 0 80 0 0,1 1-16 0 0,-1-1 0 0 0,1 0 0 0 0,0 0 0 0 0,0 0-64 0 0,1-1 96 0 0,-1 0-96 0 0,0-1 96 0 0,0-1-96 0 0,0 0 64 0 0,1-1-64 0 0,-1 0 64 0 0,1-1-64 0 0,-1 0 64 0 0,1 1-64 0 0,-1 0 64 0 0,0-1-64 0 0,0 0 96 0 0,0 0-96 0 0,1 0 96 0 0,-1 0-96 0 0,1 1 80 0 0,-1 1-80 0 0,1 0 80 0 0,0 0-80 0 0,1 0 0 0 0,-1-1 72 0 0,1 0-72 0 0,0 0 0 0 0,1-1 64 0 0,-1 0-64 0 0,1 0 0 0 0,0 0 0 0 0,0-1 64 0 0,1 1-64 0 0,0 0 0 0 0,1-1 0 0 0,-1 1 72 0 0,0 0-72 0 0,0 0 0 0 0,0-1 72 0 0,0 1-72 0 0,0 1 0 0 0,-1 0 72 0 0,0 0-72 0 0,0 1 0 0 0,-2 0 0 0 0,1 0 64 0 0,-1 0-64 0 0,-1 0 0 0 0,0 0 0 0 0,0-1 64 0 0,-1-1-64 0 0,0 0 0 0 0,-1 0 0 0 0,0-2 64 0 0,0 2-64 0 0,0-3 0 0 0,0 1 64 0 0,0 0-64 0 0,1 1 0 0 0,1 0 0 0 0,1 1 0 0 0,0 0 0 0 0,0 0 64 0 0,0 1-64 0 0,1-1 0 0 0,-1 1 0 0 0,1 0 0 0 0,-1-1 64 0 0,0-2-64 0 0,-1-1 0 0 0,0 0 0 0 0,0 0 0 0 0,-1 0 0 0 0,1 0 0 0 0,-1 2 0 0 0,0-1 64 0 0,0 1-64 0 0,0 1 0 0 0,-1-1 0 0 0,1 1 64 0 0,-2 0-64 0 0,0-1 0 0 0,0 1 0 0 0,-2 0 0 0 0,0 0 0 0 0,-1-1 0 0 0,0-1 0 0 0,0 0 0 0 0,0 0 0 0 0,0 0 0 0 0,1 1 0 0 0,1 0 0 0 0,0 0 0 0 0,2 0 0 0 0,-1 0 0 0 0,1 1 0 0 0,0-1 0 0 0,0 1 0 0 0,1 1 64 0 0,-1 0-64 0 0,1 0 0 0 0,-1 1 0 0 0,0 0 0 0 0,0 1 0 0 0,-1 0 0 0 0,-1-1 0 0 0,1 1 0 0 0,-1 1 0 0 0,0-1 0 0 0,1 0 0 0 0,0 1 0 0 0,1 1 0 0 0,1 0 0 0 0,1 1 0 0 0,1 0 0 0 0,1 1 0 0 0,1 0 0 0 0,0 0 0 0 0,1 0 0 0 0,1-1 0 0 0,0 0 0 0 0,0 0 0 0 0,0 0 0 0 0,1-1 0 0 0,0 1 0 0 0,0 0 0 0 0,1 0 0 0 0,0 0 0 0 0,1 0 0 0 0,1 0 0 0 0,0-1 0 0 0,2 1 0 0 0,-1-1 0 0 0,2 1 0 0 0,0-1 0 0 0,0 1 0 0 0,1 0 0 0 0,0-1 0 0 0,1 0 0 0 0,0 0 0 0 0,-1 1 0 0 0,1 0 0 0 0,0-1 0 0 0,-1 1 0 0 0,1 0 0 0 0,0-1 0 0 0,1 0 0 0 0,0 1 0 0 0,0-1 0 0 0,1 1 0 0 0,0 0 0 0 0,2 0 0 0 0,1 1 0 0 0,1 0 0 0 0,0 1 0 0 0,0 0 0 0 0,0 0 0 0 0,0 1 0 0 0,-1 1 0 0 0,1-1 0 0 0,-1 0 0 0 0,2 0 0 0 0,0-1 0 0 0,0 0 0 0 0,0 1 0 0 0,0 0 0 0 0,1 0 0 0 0,-1 1 0 0 0,-1-2 0 0 0,1 1 0 0 0,3 0 0 0 0,2 1 0 0 0,0 0 0 0 0,-1 0 0 0 0,-1 1 0 0 0,1 0 0 0 0,-2 0 0 0 0,1 0 0 0 0,-2 0 0 0 0,1 0 0 0 0,-1 0 0 0 0,-1 0 0 0 0,0 0 0 0 0,1 2 0 0 0,1 0 0 0 0,-2 1 64 0 0,-1 0-64 0 0,-2 1 0 0 0,-1 0 0 0 0,0-1 0 0 0,0 1 0 0 0,0-1 0 0 0,0 0 0 0 0,1 0 0 0 0,-1-1 0 0 0,1 0 0 0 0,0-1 0 0 0,0 1 0 0 0,1-1 0 0 0,1 0 0 0 0,-1 0 0 0 0,1 1 0 0 0,0-1 0 0 0,-1 1 0 0 0,0 0 0 0 0,0 1 0 0 0,0-1 0 0 0,-1-1 352 0 0,1 1 128 0 0,0-1 24 0 0,2-1-304 0 0,8 1-1784 0 0,1-2 1584 0 0,-1 1 0 0 0,-5-1 0 0 0,-2 0 0 0 0,-3 0 0 0 0,-3 0 0 0 0,0 0 0 0 0,-2 1 0 0 0,0 0 0 0 0,0-1 0 0 0,0 1 0 0 0,0 0 0 0 0,3 0 0 0 0,1 0 0 0 0,0 0 0 0 0,2 0 0 0 0,-2 0 0 0 0,-1 0 0 0 0,-1 0 0 0 0,-3 0 0 0 0,0 0 0 0 0,-2 0 0 0 0,0 0 0 0 0,-1 1 0 0 0,0-1 0 0 0,0 0 0 0 0,0 0 0 0 0,1 0 0 0 0,1 0 0 0 0,-1-1 0 0 0,2 1 0 0 0,-1-2 0 0 0,0 1 0 0 0,0 0 0 0 0,0 0 0 0 0,-1 1 0 0 0,1-1 0 0 0,-1 0 0 0 0,1 1 0 0 0,0-1 0 0 0,0 1 0 0 0,1-1 0 0 0,-1-1 0 0 0,1 1 0 0 0,-1-1 0 0 0,1 1 0 0 0,0-1 0 0 0,0 1 0 0 0,-1-1 0 0 0,1 1 0 0 0,-2-1 0 0 0,1 1 0 0 0,-1 0 0 0 0,0 0 0 0 0,1 0 0 0 0,-1 0 0 0 0,1 1 0 0 0,-1-1 0 0 0,1 0 0 0 0,-1 1 0 0 0,1 0 0 0 0,-2-1 0 0 0,-2 1 0 0 0,-1 0 0 0 0,-1-1 0 0 0,0 1 0 0 0,-1 0 0 0 0,1 0 0 0 0,-1 0 0 0 0,0 1 0 0 0,0 1 0 0 0,0-1 0 0 0,-1 1 0 0 0,0 0 0 0 0,0 0 0 0 0,0 1 0 0 0,1 1 0 0 0,0-1 0 0 0,0 1 0 0 0,2 0 0 0 0,-1 1 0 0 0,1-1 0 0 0,0 1 0 0 0,-1 1 0 0 0,0-1 0 0 0,0 1 0 0 0,0-1 0 0 0,-1 1 0 0 0,0 0 0 0 0,0 0 0 0 0,0 0 0 0 0,-1 0 0 0 0,0 0 0 0 0,0 0 0 0 0,-1 1 0 0 0,0 0 0 0 0,0 0 0 0 0,0 1 0 0 0,-1-1 0 0 0,1 1 0 0 0,0 0 0 0 0,-1-1 0 0 0,1 1 0 0 0,0-1 0 0 0,0 0 0 0 0,1 1 0 0 0,-1-1 0 0 0,0-1 0 0 0,0 0 0 0 0,0 0 0 0 0,1 0 0 0 0,-1 0 0 0 0,-1 1 0 0 0,0 1 0 0 0,0 0 0 0 0,-1 2 0 0 0,1 0 0 0 0,-1 0 0 0 0,-1 1 0 0 0,1 1 0 0 0,-1-1 0 0 0,0 0 0 0 0,1 1 0 0 0,-1-1 0 0 0,1 0 0 0 0,0 0 0 0 0,1 1 0 0 0,0-1 0 0 0,0 2 0 0 0,0 0 0 0 0,0 0 0 0 0,1 0 0 0 0,-1 1 0 0 0,1 0 0 0 0,-1 0 0 0 0,1-1 0 0 0,-1 0 0 0 0,1-1 0 0 0,-1 0 0 0 0,0-1 0 0 0,0 0 0 0 0,-1-1 0 0 0,1 1 0 0 0,0 0 0 0 0,-1 0 0 0 0,0 0 0 0 0,1 0 0 0 0,0-1 0 0 0,0 0 0 0 0,0-1 0 0 0,0 0 0 0 0,1 0 0 0 0,0 0 0 0 0,0-1 0 0 0,1-1 0 0 0,0 2 0 0 0,0-1 0 0 0,1 1 0 0 0,0-1 0 0 0,-1 0 0 0 0,1 0 0 0 0,-1-1 0 0 0,0 1 0 0 0,-1 0 0 0 0,1 0 0 0 0,-1 0 0 0 0,0 0 0 0 0,0-1 0 0 0,0 2 0 0 0,1 0 0 0 0,-1 0 0 0 0,0-1 0 0 0,1-1 0 0 0,-1 0 0 0 0,0-1 0 0 0,0-1 0 0 0,0 0 0 0 0,-1-1 0 0 0,1 0 0 0 0,-1 2 0 0 0,0 0 0 0 0,0 0 0 0 0,-1 0 0 0 0,1-1 0 0 0,-1 0 0 0 0,0-2 0 0 0,0 1 0 0 0,-1-1 0 0 0,0 0 0 0 0,-1-1 0 0 0,0-1 0 0 0,0 0 0 0 0,-1-1 0 0 0,0 0 0 0 0,-2-1 0 0 0,0 0 0 0 0,0 0 0 0 0,-2-1 0 0 0,1 0 0 0 0,-2 1 0 0 0,1-1 0 0 0,-2 1 0 0 0,0 0 0 0 0,-1 1 0 0 0,1-1 0 0 0,-1 0 0 0 0,0 1 0 0 0,-1-1 0 0 0,0 0 0 0 0,0 0 0 0 0,-2-1 0 0 0,1 0 0 0 0,0-1 0 0 0,1 1 0 0 0,0 0 0 0 0,-1-1 0 0 0,0 1 0 0 0,-2-1 0 0 0,-1 1 0 0 0,0 1 0 0 0,-1-1 0 0 0,-2 0 0 0 0,1 1 0 0 0,-2 0 0 0 0,0 1 0 0 0,0 1 0 0 0,0-1 0 0 0,1 1 0 0 0,0 1 0 0 0,1-1 0 0 0,0 0 0 0 0,0 0 0 0 0,1 0 0 0 0,0 0 0 0 0,-1-1 0 0 0,0 0 0 0 0,0 1 0 0 0,0-1 0 0 0,0 0 0 0 0,0 0 0 0 0,-1 0 0 0 0,1 0 0 0 0,-1 0 0 0 0,1 0 0 0 0,0 0 0 0 0,1 0 0 0 0,1 1 0 0 0,0-1 384 0 0,0 1 104 0 0,-2 0 24 0 0,-5 2-312 0 0,-15 3-1784 0 0,-5 2 1584 0 0,1-1 0 0 0,4 0 0 0 0,4-1 0 0 0,5-2 0 0 0,4-1 0 0 0,1-1 0 0 0,4-1 0 0 0,0-1 0 0 0,2-1 0 0 0,0 0 80 0 0,1 0-80 0 0,0 0 0 0 0,0 1 0 0 0,1-1 0 0 0,0 1 0 0 0,-1 0 0 0 0,1 1 0 0 0,-2 0-88 0 0,1 1 88 0 0,-1-1 0 0 0,0 2 0 0 0,1-1 0 0 0,-1 0 0 0 0,2 0 0 0 0,0 0 0 0 0,0-1 0 0 0,2 0 0 0 0,0-1 0 0 0,0 0 0 0 0,1-1 0 0 0,0 0 0 0 0,0-1 0 0 0,1 0 0 0 0,1 0 0 0 0,0 0 392 0 0,-1-1 96 0 0,1 2 24 0 0,-2 0-312 0 0,-7 2-1784 0 0,-3 0 1584 0 0,1 0 0 0 0,1-1 0 0 0,2-1 0 0 0,3-1 0 0 0,3-1 0 0 0,2-2 0 0 0,2 0 0 0 0,1-1 0 0 0,1-1 0 0 0,1 0 0 0 0,0-2 0 0 0,1 0 0 0 0,0-1 0 0 0,0-1 0 0 0,2 0 0 0 0,-1 0 0 0 0,1-1 0 0 0,1 0 0 0 0,0 0 0 0 0,0-1 0 0 0,0 1 0 0 0,0-1 0 0 0,-1 1 0 0 0,0 0 0 0 0,0 1 0 0 0,-1 0 0 0 0,1 0 0 0 0,0 1 0 0 0,-1-1 0 0 0,0 1 0 0 0,-1-1 0 0 0,0 0 0 0 0,0 0 0 0 0,-1 0 0 0 0,1 0 0 0 0,-1 0 0 0 0,0 0 0 0 0,1 1 0 0 0,-1-1 0 0 0,0 0 0 0 0,-1 1 0 0 0,1-1 0 0 0,-1 1 0 0 0,0 0 0 0 0,-1 0 0 0 0,1 1 0 0 0,1 0 0 0 0,-1 0 0 0 0,1 1 0 0 0,1 1 0 0 0,0 0 0 0 0,0-1 0 0 0,0 1 0 0 0,0 0 0 0 0,0-2 0 0 0,0 1 0 0 0,0 0 0 0 0,0-1 0 0 0,1 0 0 0 0,0-1 0 0 0,0-1 0 0 0,1 0 0 0 0,0-1 0 0 0,1 0 0 0 0,-1 0 0 0 0,2 0 64 0 0,-1 0-64 0 0,0 0 0 0 0,1 1 0 0 0,-1-1 0 0 0,-1 1 0 0 0,0 0 0 0 0,0 0 0 0 0,-2-1 0 0 0,0 0 0 0 0,-2-1 0 0 0,0 0 0 0 0,0 0 0 0 0,0 0 0 0 0,0 1 0 0 0,1-1 0 0 0,0 1 0 0 0,1 1 0 0 0,0-1 0 0 0,1 0 0 0 0,0-1 0 0 0,1 0 0 0 0,0-1 0 0 0,0-1 0 0 0,0 1 0 0 0,0-1 0 0 0,0 1 0 0 0,1 0 0 0 0,-1 0 0 0 0,1-2 0 0 0,-1-1 0 0 0,1 0 0 0 0,0 1 0 0 0,0 0 0 0 0,1 1 0 0 0,0 0 0 0 0,1 0 0 0 0,-1 0 0 0 0,0-1 0 0 0,-1 1 0 0 0,0-1 0 0 0,0 0 0 0 0,-2 0 0 0 0,0 1 0 0 0,-1 0 0 0 0,-1 2 0 0 0,0 0 0 0 0,0 2 0 0 0,1 0 0 0 0,-1 1 0 0 0,1 0 0 0 0,0 1 0 0 0,1 1 0 0 0,0 1 0 0 0,0-1 0 0 0,0 0 0 0 0,0-1 0 0 0,0 1 0 0 0,1-1 0 0 0,0 1 0 0 0,0 0 0 0 0,0 1 0 0 0,1 0 0 0 0,1 1 0 0 0,-1 0 0 0 0,1 0 0 0 0,1 2 0 0 0,1-1 0 0 0,0 2 0 0 0,1 0 0 0 0,0 0 0 0 0,1 1 0 0 0,1 0 0 0 0,1 0 0 0 0,0 1 0 0 0,1 1 0 0 0,0 0 0 0 0,1-1 0 0 0,0 1 0 0 0,1 0 0 0 0,1 0 0 0 0,-1 0 0 0 0,1 0 0 0 0,1 0 0 0 0,0 0 0 0 0,3 1 0 0 0,0-1 0 0 0,2 0 0 0 0,1 0 0 0 0,1 0 0 0 0,0 1 0 0 0,0-1 0 0 0,1-1 0 0 0,-1 1 0 0 0,1-2 0 0 0,1 0 0 0 0,0 0 0 0 0,1-1 0 0 0,1 0 0 0 0,1-1 0 0 0,1 1 0 0 0,1-1 0 0 0,-1 0 0 0 0,1 0 0 0 0,1 0 0 0 0,0 1 0 0 0,0 0 0 0 0,0 0 0 0 0,0 0 0 0 0,0 0 0 0 0,1 1 0 0 0,-1 0 0 0 0,0 1 0 0 0,0 0 0 0 0,0 0 0 0 0,1 1 0 0 0,0 0 0 0 0,1 1 0 0 0,1-1 0 0 0,2-1 0 0 0,0 0 0 0 0,1 0 0 0 0,0-2 0 0 0,0 1 0 0 0,5-2 0 0 0,1 0 0 0 0,-1 0 0 0 0,-1 0 0 0 0,-2-1 0 0 0,-1 1 0 0 0,-1 0 0 0 0,0-1 0 0 0,-2 1 0 0 0,0-1 0 0 0,0 0 0 0 0,-1 0 0 0 0,0 0 0 0 0,0 0 0 0 0,0 0 0 0 0,-2 0 0 0 0,0 1 0 0 0,-1 0 0 0 0,-1 0 0 0 0,-1 1 0 0 0,0 1 0 0 0,-2 0 0 0 0,0 1 0 0 0,-1 1 0 0 0,-2 0 0 0 0,-2 0 0 0 0,0 1 0 0 0,-3 0 0 0 0,0 2 0 0 0,-2 0 0 0 0,-1 1 0 0 0,-1 0 0 0 0,0 0 0 0 0,-1 1-72 0 0,0 0 72 0 0,0 0 0 0 0,0 0 0 0 0,1 1 0 0 0,1-1 0 0 0,-1 0 0 0 0,1-1 0 0 0,0 1 0 0 0,-1-1 0 0 0,1 0 0 0 0,0 1 0 0 0,-1-1 0 0 0,0 0 0 0 0,0 1 0 0 0,0-1 0 0 0,0-1 0 0 0,1 0 0 0 0,0-1 0 0 0,1 0 0 0 0,0-1 0 0 0,0 1 0 0 0,-1 0 0 0 0,1 0 0 0 0,0 0 0 0 0,-1 0 0 0 0,0 0 0 0 0,-1 0 0 0 0,0 0 0 0 0,-1 0 0 0 0,1 0 0 0 0,-1 0 0 0 0,1-1 0 0 0,0 1 0 0 0,0 1 0 0 0,0-1 0 0 0,0 0 0 0 0,0 1 0 0 0,-2-1 0 0 0,0 1 0 0 0,-1 0 0 0 0,0 0 0 0 0,-1 1 0 0 0,0 1 0 0 0,-1 1 0 0 0,1 2 0 0 0,-1 0 0 0 0,0 1 0 0 0,-1 0 0 0 0,-1 3 0 0 0,1 0 0 0 0,-1 2 0 0 0,0 0-64 0 0,-1 1 64 0 0,0 0 0 0 0,0 1 0 0 0,0 2 0 0 0,-2 0 0 0 0,0 1 0 0 0,-1 1 0 0 0,0 1 0 0 0,0 0 0 0 0,-1 2 0 0 0,-1 0 0 0 0,-1 0 0 0 0,-1 0 0 0 0,-1-1 0 0 0,1-1 0 0 0,1-1 0 0 0,0 0 0 0 0,1-1 0 0 0,0 1 0 0 0,0-2 0 0 0,0 1 0 0 0,1-2 0 0 0,-1 0 0 0 0,1 1 0 0 0,1-1 0 0 0,0 1 0 0 0,0 1 0 0 0,0 2 0 0 0,0 2-184 0 0,-1 1 8 0 0,-2 2 0 0 0,-5 12-912 0 0,-8 19-1056 0 0,-12 21-1040 0 0,-6 7 896 0 0,3-10-18951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50:27.838"/>
    </inkml:context>
    <inkml:brush xml:id="br0">
      <inkml:brushProperty name="width" value="0.35" units="cm"/>
      <inkml:brushProperty name="height" value="2.1" units="cm"/>
      <inkml:brushProperty name="color" value="#33CCFF"/>
      <inkml:brushProperty name="inkEffects" value="pencil"/>
    </inkml:brush>
  </inkml:definitions>
  <inkml:trace contextRef="#ctx0" brushRef="#br0">1260 1502 2303 263781 48212,'-4'-1'952'0'0,"-3"0"-88"0"0,-1 1 16 0 0,0-1 8 0 0,2 0-304 0 0,0 1 456 0 0,1 0-528 0 0,-1 0-160 0 0,-2 1 264 0 0,-3-1-56 0 0,-2 1-320 0 0,1 0 0 0 0,-1-1 160 0 0,1 0-248 0 0,1-1-8 0 0,2 0 0 0 0,2 0 64 0 0,0-1 16 0 0,2 0 0 0 0,1-1 0 0 0,0 1 64 0 0,2 0 8 0 0,0 0 8 0 0,-1 1 0 0 0,0 0 16 0 0,-1 0 0 0 0,0 1 0 0 0,0 0 0 0 0,-1-1 48 0 0,-1 2 16 0 0,1-1 0 0 0,-1 1 0 0 0,-1 1-64 0 0,1-1 0 0 0,0 1-8 0 0,0 0 0 0 0,1 0-64 0 0,1 0-16 0 0,1 0 0 0 0,0 1 0 0 0,2-1-16 0 0,1 1-8 0 0,-1-1 0 0 0,2 1 0 0 0,-1-1-16 0 0,1 0-8 0 0,1-1 0 0 0,0 1 0 0 0,0-1-24 0 0,1 1 0 0 0,1-1 0 0 0,0 0 0 0 0,1 0-24 0 0,1-1-8 0 0,1 0 0 0 0,-1 0 0 0 0,1 0 0 0 0,1-1 112 0 0,2 1-120 0 0,0-1 16 0 0,0 0 8 0 0,1 1 0 0 0,2 0 120 0 0,2 1-152 0 0,-1 0 0 0 0,0 0 0 0 0,-1 1-16 0 0,0 0-8 0 0,0 1 0 0 0,0 0 0 0 0,0-1-8 0 0,1 0 0 0 0,0 0 0 0 0,0 0 0 0 0,2 0 0 0 0,1 0 0 0 0,1 0 0 0 0,1-1 0 0 0,0 1-16 0 0,0-1-64 0 0,-1-1 96 0 0,0 0-32 0 0,-1 0-64 0 0,0 0 96 0 0,-1 0-96 0 0,0-1 96 0 0,0 0-32 0 0,1 0 0 0 0,0 0 0 0 0,0-1 0 0 0,0 1-64 0 0,1-1 80 0 0,0 0-80 0 0,-1 0 80 0 0,1 1-80 0 0,0-1 96 0 0,1 1-96 0 0,-1 0 96 0 0,0-1-96 0 0,0 0 0 0 0,-2-1 0 0 0,1 1 64 0 0,1-1-64 0 0,-1 0 64 0 0,1 0-64 0 0,-2 0 64 0 0,1 0 400 0 0,-1 1 80 0 0,-1-1 8 0 0,0 1 8 0 0,0 0-400 0 0,-1 0-72 0 0,0 0-24 0 0,0 1 0 0 0,0-1 0 0 0,1 0-64 0 0,-1 1 96 0 0,1-1-32 0 0,0 0-64 0 0,4 1 80 0 0,6-2-360 0 0,11-2-1112 0 0,1 0 1392 0 0,-3 0 0 0 0,-4 0 88 0 0,-5 1-24 0 0,-3 1-64 0 0,-4 1 96 0 0,-2 0-32 0 0,-1 1-64 0 0,-1 0 80 0 0,-1 0-80 0 0,1 0 80 0 0,-1 1-80 0 0,0-1 0 0 0,1 0 0 0 0,0 0 64 0 0,1 0-64 0 0,0-1 0 0 0,1 0 0 0 0,0 0 64 0 0,0 0-64 0 0,-1-1 0 0 0,0 1 0 0 0,0-1 64 0 0,-1 1-64 0 0,0 0 0 0 0,0 1 72 0 0,0 0-72 0 0,0 0 0 0 0,-1 0 64 0 0,1 1-64 0 0,0 1 0 0 0,0-1 0 0 0,-1 1 0 0 0,1-1 0 0 0,0 0 64 0 0,-1 0-64 0 0,1 1 0 0 0,0 0 0 0 0,1 0 0 0 0,-1-1 0 0 0,1 0 0 0 0,0 1 0 0 0,-1-1 64 0 0,1 1-64 0 0,-1 0 0 0 0,1-1 0 0 0,0 1 0 0 0,1-1 0 0 0,0 1 0 0 0,1-1 0 0 0,-2 1 0 0 0,0 0 0 0 0,-1 1 72 0 0,-1-1-72 0 0,0 1 0 0 0,0 0 64 0 0,0-1-64 0 0,1 1 0 0 0,1-1 0 0 0,1 0 0 0 0,0-1 0 0 0,0 0 64 0 0,0 0-64 0 0,-1-1 0 0 0,1 0 0 0 0,1 0 64 0 0,0-1-64 0 0,-1 0 0 0 0,1 1 0 0 0,0-1 0 0 0,0 1 0 0 0,-1 0 64 0 0,0 1-64 0 0,0-1 0 0 0,-1 1 0 0 0,-1 0 64 0 0,0 1-64 0 0,0-1 0 0 0,0 1 0 0 0,0 0 0 0 0,1-1 0 0 0,0 1 64 0 0,0-1-64 0 0,0 1 0 0 0,1-1 0 0 0,-1 0 0 0 0,1-1 0 0 0,0 1 0 0 0,-1-1 0 0 0,1 1 0 0 0,0 0 0 0 0,-1 0 64 0 0,0 0-64 0 0,0 1 0 0 0,-1-1 0 0 0,1 1 0 0 0,0 1 0 0 0,-1 0 0 0 0,1 0 0 0 0,-1 0 0 0 0,0 1 0 0 0,-1-1 0 0 0,0-1 0 0 0,-1 0 64 0 0,1 0-64 0 0,-1-1 0 0 0,0 0 0 0 0,1 0 0 0 0,0-1 0 0 0,1 0 0 0 0,0 0 0 0 0,0 0 0 0 0,1 1 0 0 0,-2-1 0 0 0,1 1 0 0 0,-1 1 0 0 0,-1 0 0 0 0,0 0 0 0 0,0 0 0 0 0,0 0 0 0 0,0-1 0 0 0,0 0 0 0 0,1 0 0 0 0,-1 0 64 0 0,2-1-64 0 0,1 0 0 0 0,0 1 0 0 0,-1 0 0 0 0,-1 1 0 0 0,1 0 0 0 0,0 0 0 0 0,-1 1 0 0 0,-1 1 0 0 0,-1-1 0 0 0,-1 1 0 0 0,0 0 0 0 0,0 1 0 0 0,0-1 0 0 0,0 1 0 0 0,0 0 0 0 0,0 0 0 0 0,-1 0 0 0 0,-1 0 0 0 0,1 0 0 0 0,1-1 0 0 0,-1 1 0 0 0,1-1 0 0 0,1 0 0 0 0,-1 0 0 0 0,0-1 0 0 0,0 1 0 0 0,1-1 0 0 0,0 0 0 0 0,1 0 0 0 0,0 0 0 0 0,0 0 0 0 0,0 0 0 0 0,1 1 0 0 0,-1-2 0 0 0,0 1 0 0 0,0 0 0 0 0,0-1 64 0 0,0 0-64 0 0,-1 0 0 0 0,0 0 0 0 0,0-1 0 0 0,-1 1 0 0 0,0-1 0 0 0,0 0 0 0 0,0 0 0 0 0,0 1 0 0 0,0-1 0 0 0,0 0 0 0 0,0 0 64 0 0,1-1-64 0 0,-1 0 0 0 0,2-1 0 0 0,-1 0 0 0 0,2 0 0 0 0,-1 0 0 0 0,1 0 0 0 0,0 0 64 0 0,0 1-64 0 0,0-1 0 0 0,1 2 0 0 0,0-1 0 0 0,0 1 0 0 0,0 0 0 0 0,1 0 0 0 0,0 0 0 0 0,0 0 0 0 0,0 0 0 0 0,0 0 0 0 0,0 0 64 0 0,1 0-64 0 0,0-1 0 0 0,0 0 0 0 0,-1-1 64 0 0,1 0-64 0 0,0-1 0 0 0,1 1 0 0 0,0-1 0 0 0,-1 0 0 0 0,0 0 0 0 0,1 0 0 0 0,0 0 64 0 0,0 0-64 0 0,0 1 0 0 0,0-1 0 0 0,-1 2 0 0 0,1-1 0 0 0,-1 1 0 0 0,1-1 0 0 0,0 1 0 0 0,0-1 0 0 0,0 0 0 0 0,-1-1 0 0 0,0 1 64 0 0,0-1-64 0 0,-2 0 0 0 0,0-1 0 0 0,-1 1 0 0 0,-1-2 0 0 0,1 0 0 0 0,0 1 0 0 0,0-2 0 0 0,1 2 0 0 0,0-1 0 0 0,-1 1 0 0 0,0 0 0 0 0,-1 1 0 0 0,0 1 0 0 0,1-1 0 0 0,-1 1 0 0 0,1 1 0 0 0,-2 0 0 0 0,1-1 0 0 0,-1 0 0 0 0,0 0 0 0 0,-1 0 0 0 0,1 0 0 0 0,0-1 64 0 0,0 0-64 0 0,0-1 0 0 0,0 1 0 0 0,0-1 0 0 0,1 0 0 0 0,0 0 0 509 6,0 0 0-509-6,1-1 0 0 0,-1 1 0 0 0,1 0 0 0 0,-1-1 0 0 0,0 2 0 0 0,0-1 0 0 0,0 1 0 0 0,-1-1 0 0 0,1 1 64 0 0,-1-1-64 0 0,0 1 0 0 0,-1-1 0 0 0,-1 1 0 0 0,0 0 0 0 0,0-1 0 0 0,-1 0 0 0 0,1 0 0 0 0,0-1 64 0 0,1 0-64 0 0,0-1 0 0 0,-1-1 64 0 0,1 1-64 0 0,0-1 0 511-5,-1-1 0-511 5,1 0 88 0 0,-1 0-88 0 0,-1 1 80 0 0,1-1-80 0 0,-1 0 72 0 0,0-1-72 0 0,0 0 64 0 0,-1 1-64 0 0,1-1 64 0 0,-1 0-64 0 0,-1 2 64 0 0,0-2 0 0 0,-1 0-64 0 0,-1 1 0 0 0,-1-1 64 0 0,-2 1-64 0 0,0-1 64 0 0,-2 1-64 0 0,0 0 64 0 0,0 0-64 0 0,-1 0 80 0 0,0 1-80 0 0,1-1 80 0 0,1 0-80 0 0,0 0 0 0 0,2-1 72 0 0,-1 0-72 0 0,1-1 0 0 0,0 0 64 0 0,-1-1-64 0 0,1 0 0 0 0,0 1 0 0 0,-1-1 72 0 0,0 1-72 0 0,0 0 0 0 0,-1 0 64 0 0,0 1-64 0 0,0 0 0 0 0,0-1 0 0 0,-1 0 64 0 0,0-1-64 0 0,0 1 0 0 0,0-1 0 0 0,-1 1 64 0 0,0-1-64 0 0,-1 1 0 0 0,-1 0 0 0 0,0 0 64 0 0,-2-2-64 0 0,0 0 0 0 0,-1 0 64 0 0,-1 0-64 0 0,1 1 0 0 0,0-1 0 0 0,1 1 0 0 0,0 0 0 0 0,1-1 64 0 0,-1 0-64 0 0,1 0 0 0 0,0 0 0 0 0,0 0 0 0 0,0-1 0 0 0,-1 0 0 0 0,0 0 0 0 0,0-1 0 0 0,0 0 0 0 0,0 0 64 0 0,0 0-64 0 0,-1 0 0 0 0,0 0 0 0 0,0 1 0 0 0,-1 0 0 0 0,-1 2 0 0 0,0 0 0 0 0,1 0 0 0 0,-1 2 0 0 0,0-1 0 0 0,1 1 0 0 0,0 1 0 0 0,0-1 0 0 0,0 0 0 0 0,1 1 0 0 0,-1-1 0 0 0,1-1 0 0 0,0 1 0 0 0,0 0 0 0 0,1 0 0 0 0,0 0 0 0 0,1 0 0 0 0,1 1 0 0 0,0 0 0 0 0,0 1 0 0 0,-1-1 0 0 0,0 2 0 0 0,0 0 0 0 0,0 0 0 0 0,0 0 0 0 0,0 0 0 0 0,0 0 0 0 0,0-1 0 0 0,0 1 0 0 0,1-1 0 0 0,0 1 0 0 0,-1-1 0 0 0,1 1 0 0 0,-1-1 0 0 0,0 0 0 0 0,-2 0 0 0 0,-1 1 0 0 0,-1-1 0 0 0,-1 2 0 0 0,-1 1 0 0 0,-1 0 0 0 0,-1 2 0 0 0,-1 0 0 0 0,-1-1 0 0 0,-1 1 0 0 0,-1 0 0 0 0,-1 1 0 0 0,-1-1 0 0 0,-2 0 0 0 0,0 2 0 0 0,0-1 0 0 0,1 1 0 0 0,1-1 0 0 0,1-1 0 0 0,1 1 0 0 0,1-1 0 0 0,1 0 0 0 0,-1 0 0 0 0,0 0 0 0 0,0 0 0 0 0,-1 0 0 0 0,-1 0 0 0 0,0 1 0 0 0,-1 0 0 0 0,0 0 0 0 0,-1 0 0 0 0,-1 1 0 0 0,0 0 0 0 0,1 0 0 0 0,-1 0 0 0 0,0 0 0 0 0,0 0 0 0 0,0 1 0 0 0,-1-1 0 0 0,0 1 0 0 0,0-1 0 0 0,0 0 0 0 0,0 0 0 0 0,0 0 0 0 0,0 1 0 0 0,0 0 0 0 0,-1 0 0 0 0,0 1 0 0 0,0 0 0 0 0,0-1 0 0 0,1 1 0 0 0,0-1 0 0 0,1 2 0 0 0,1-1 0 0 0,1 1 0 0 0,1-1 0 0 0,1 0 0 0 0,1-1 0 0 0,0 0 0 0 0,-1-1 0 0 0,-1-1 0 0 0,0 1 0 0 0,-1-1 0 0 0,-1 0 0 0 0,-1 0 0 0 0,0 0 0 0 0,0 0 0 0 0,-4 0 0 0 0,0-1 0 0 0,1 0 0 0 0,2 0 0 0 0,1 0 0 0 0,1 1 0 0 0,2-1 0 0 0,1 0 0 0 0,0 0 0 0 0,0 1 0 0 0,0 0 0 0 0,-1-1 0 0 0,1 0 0 0 0,-1-1 0 0 0,0 1 0 0 0,-1-1 0 0 0,1 0 0 0 0,0 1 0 0 0,0 0 0 0 0,0 0 0 0 0,1 0 0 0 0,-1 1 0 0 0,1-1 0 0 0,-1 1 0 0 0,0 1 0 0 0,0 0 0 0 0,1 1 0 0 0,-1 0 0 0 0,1 0 0 0 0,0 0 0 0 0,1 0 0 0 0,1 0 0 0 0,-2 0 0 0 0,1 0 0 0 0,-2 0 0 0 0,0-1 0 0 0,0 0 0 0 0,0 0 0 0 0,-1-1 0 0 0,0 0 0 0 0,1 0 0 0 0,0 0 0 0 0,0 0 0 0 0,1 0 0 0 0,-1 0 0 0 0,1 0 0 0 0,0 1 0 0 0,0 0 0 0 0,0 0 0 0 0,0 1 0 0 0,1-1 64 0 0,-1 1-64 0 0,1 0 0 0 0,-1-1 0 0 0,1 0 0 0 0,-1 0 0 0 0,1-2 0 0 0,-1 1 0 0 0,0-1 0 0 0,0 0 0 0 0,-1-1 0 0 0,0 0 0 0 0,0 1 64 0 0,0 0-64 0 0,0-1 0 0 0,0 0 0 0 0,0 0 0 0 0,0 0 0 0 0,-1 0 0 0 0,1 0 0 0 0,0 1 0 0 0,1-1 0 0 0,0 1 0 0 0,0-1 0 0 0,0 1 0 0 0,2-1 0 0 0,-1 1 0 0 0,-1-1 0 0 0,0 0 0 0 0,-1 0 0 0 0,-1 1 0 0 0,0-1 0 0 0,-1 1 0 0 0,0 0 0 0 0,-1 0 0 0 0,1 0 0 0 0,0 1 0 0 0,-1-1 0 0 0,0 1 0 0 0,0 0 0 0 0,0 1 0 0 0,0 0 0 0 0,0 0 0 0 0,0 1 0 0 0,0-1 0 0 0,0 0 0 0 0,1 0 0 0 0,1 1 0 0 0,1-1 0 0 0,0 1 0 0 0,-1 0 0 0 0,1 0 0 0 0,1 1 0 0 0,-1-1 0 0 0,2-1 0 0 0,-1 1 0 0 0,1-1 0 0 0,0 0 0 0 0,-1 0 0 0 0,0-1 0 0 0,0 0 0 0 0,0 0 0 0 0,0 0 0 0 0,0 0 0 0 0,-1 0 0 0 0,0 0 0 0 0,0 0 0 0 0,-2 1 0 0 0,0-1 0 0 0,-1 1 0 0 0,0-1 0 0 0,-4 1 0 0 0,-3-1 0 0 0,0 0 0 0 0,1 0 0 0 0,0-1 0 0 0,1 1 0 0 0,2-1 0 0 0,2 2 0 0 0,2-1 0 0 0,0 1 0 0 0,1 0 0 0 0,0 0 0 0 0,0 0 0 0 0,-1 0 0 0 0,-1 0 0 0 0,-1 1 0 0 0,-1-1 0 0 0,0 1 0 0 0,-1-1 0 0 0,1-1 0 0 0,0 0 0 0 0,1 0 0 0 0,1 0 0 0 0,0-1 0 0 0,1 0 0 0 0,0 1 0 0 0,1-1 0 0 0,0 0 0 0 0,2 0 0 0 0,0 1 0 0 0,1-1 0 0 0,0 1 0 0 0,-1 0 0 0 0,1 0 0 0 0,-1-1 0 0 0,0 1 0 0 0,0-1 0 0 0,0 0 0 0 0,0 0 0 0 0,1-2 0 0 0,0 1 0 0 0,0 0 0 0 0,0 0 0 0 0,1 0 0 0 0,-1 0 0 0 0,0 0 0 0 0,1 0 64 0 0,-1 0-64 0 0,1 1 0 0 0,-1-1 0 0 0,1 1 0 0 0,-1 1 0 0 0,0 0 0 0 0,-2 1 0 0 0,0 0 0 0 0,-1 1 0 0 0,-1 0 0 0 0,-1 1 0 0 0,-1-1 0 0 0,0 1 0 0 0,0 1 0 0 0,2-1 0 0 0,1 0 0 0 0,1 0 0 0 0,1 0 0 0 0,1-1 0 0 0,1 1 0 0 0,-1 0 0 0 0,-1 1 0 0 0,1 0 0 0 0,2-1 0 0 0,1 0 0 0 0,0 1 0 0 0,2-2 0 0 0,-1 1 0 0 0,1-1 0 0 0,-1 0 0 0 0,0 0 0 0 0,0 0 0 0 0,-1 0 0 0 0,-1 0 0 0 0,-1 0 0 0 0,1 0 0 0 0,-1 0 0 0 0,1 0 0 0 0,-1 0 0 0 0,2 0 0 0 0,0 0 0 0 0,0 0 0 0 0,1 0 0 0 0,-1 0 0 0 0,0 1 0 0 0,0-1 0 0 0,0 1 0 0 0,0-1 0 0 0,0 1 0 0 0,1-1 0 0 0,-1 1 0 0 0,0-1 0 0 0,0 1 0 0 0,1-1 0 0 0,0 0 0 0 0,-1 0 0 0 0,1 0 0 0 0,-1 0 0 0 0,-1 1 0 0 0,2-1 0 0 0,0 2 0 0 0,0 0 0 0 0,2 1 0 0 0,1 1 0 0 0,1 0 0 0 0,0 0 0 0 0,1 2 0 0 0,0 0 0 0 0,0 1 0 0 0,1 0 0 0 0,0 2 0 0 0,0-1 0 0 0,0 1 0 0 0,0 0 0 0 0,1-1 0 0 0,0 0 0 0 0,0 0 0 0 0,1-1 0 0 0,0 0 0 0 0,1-1 0 0 0,0 1 0 0 0,0-1 0 0 0,0 1 0 0 0,0-1 0 0 0,0 1 0 0 0,0-1 0 0 0,0 0 0 0 0,0 2 0 0 0,-1 0 0 0 0,0 0 0 0 0,1-1 0 0 0,0 0 0 0 0,0 0 0 0 0,1 0 0 0 0,-1-1 0 0 0,1 1 0 0 0,0-1 0 0 0,0 0 0 0 0,-1 0 0 0 0,0 0 0 0 0,0 1 0 0 0,0-1 0 0 0,0 0 0 0 0,0 0 0 0 0,-1 0 0 0 0,1 0 0 0 0,0 0 0 0 0,0 0 0 0 0,0 1 0 0 0,-1 1 0 0 0,1 1 0 0 0,0 1 0 0 0,-1 0 0 0 0,1 1 0 0 0,0 1 0 0 0,-1 1 0 0 0,1 1 0 0 0,-1 0 0 0 0,0 0 0 0 0,1-1 0 0 0,-1-1 0 0 0,0 0 0 0 0,1 1 0 0 0,0 0 0 0 0,0 0 0 0 0,0 0 0 0 0,1 0 0 0 0,0 0 0 0 0,0-1 0 0 0,1 1 0 0 0,0-1 0 0 0,0-1 0 0 0,1 0 0 0 0,-1 0 0 0 0,0-1 0 0 0,1 0 0 0 0,0-2 0 0 0,-1 1 0 0 0,1-2 0 0 0,0 1 0 0 0,-1 0 0 0 0,1 1 0 0 0,0-1 0 0 0,0 1 0 0 0,0 0 0 0 0,0 0 0 0 0,0 1 0 0 0,1 0 0 0 0,-1-1 0 0 0,0 1 0 0 0,1-2 0 0 0,-1 0 0 0 0,0 0 0 0 0,0-1 0 0 0,1 1 0 0 0,-1-1 0 0 0,2-1 0 0 0,0 1 0 0 0,0-1 0 0 0,2 0 0 0 0,0 0 0 0 0,1 0 0 0 0,0-1 0 0 0,0 1 0 0 0,1-1 0 0 0,0 1 0 0 0,2 0 0 0 0,0 1 0 0 0,-1 0 0 0 0,1-1 0 0 0,0 0 0 0 0,-1-1 0 0 0,0 0 0 0 0,0 0 0 0 0,0-2 0 0 0,0 1 0 0 0,0-1 0 0 0,0 1 0 0 0,1 0 0 0 0,0 0 0 0 0,0-2 0 0 0,1 1 0 0 0,2 0 0 0 0,0 0 0 0 0,2 0 0 0 0,0 0 0 0 0,2 1 0 0 0,0-1 0 0 0,0 1 0 0 0,0-1 0 0 0,1-1 0 0 0,1-1 0 0 0,1 1 0 0 0,0-1 0 0 0,-1 1 0 0 0,1-2 0 0 0,-1 1 0 0 0,2-1 0 0 0,0 0 0 0 0,1 0 0 0 0,0 1 0 0 0,-1-1 0 0 0,1 1 0 0 0,-1 0 0 0 0,0 0 0 0 0,1-1 0 0 0,-1 2 0 0 0,0-1 0 0 0,-1 0 0 0 0,0-1 0 0 0,0 1 0 0 0,0 0 0 0 0,-1-1 0 0 0,0 0 0 0 0,0 0 0 0 0,0-1 0 0 0,-1 1 0 0 0,1-1 0 0 0,0 0 0 0 0,0 0 0 0 0,-1 0 0 0 0,1 0 0 0 0,0 2 0 0 0,0-1 0 0 0,-1 1 0 0 0,0-1 0 0 0,0 1 0 0 0,1 0 0 0 0,0 0 0 0 0,1 0 0 0 0,1 0 0 0 0,1-1 0 0 0,-1 0 0 0 0,2-1 0 0 0,-1 0 0 0 0,0 0 0 0 0,0 0 0 0 0,0 0 0 0 0,0-1 0 0 0,1 1 0 0 0,-1-1 0 0 0,1 1 0 0 0,0-1 0 0 0,-1 1 0 0 0,0 0 0 0 0,-1 1 0 0 0,0 1 0 0 0,0-1 0 0 0,-1 0 0 0 0,0 1 0 0 0,-1-1 0 0 0,0 0 0 0 0,-2 0 0 0 0,0-1 0 0 0,-1 1 0 0 0,-1-1 0 0 0,1 0 0 0 0,0 1 0 0 0,1 0 0 0 0,0 0 0 0 0,1 0 0 0 0,-1 1 0 0 0,0-1 0 0 0,0 0 0 0 0,-1 0 0 0 0,0 0 0 0 0,1 0 0 0 0,-1 1 0 0 0,1-1 0 0 0,0 0 0 0 0,0 1 0 0 0,1-1 0 0 0,-1 0 0 0 0,-1 1 0 0 0,0-1 0 0 0,0 1 0 0 0,0-1 0 0 0,-1 1 0 0 0,0 1 0 0 0,0-1 0 0 0,-1 1 0 0 0,0 0 0 0 0,0-1 0 0 0,0 1 0 0 0,0 0 0 0 0,-1 0 0 0 0,-1 0 0 0 0,0 1 0 0 0,1-1 0 0 0,0 0 0 0 0,1 0 0 0 0,1 1 0 0 0,0-1 0 0 0,1 0 0 0 0,1 0 0 0 0,0 0 0 0 0,0 0 0 0 0,-1 0 0 0 0,2 0 0 0 0,0-1 0 0 0,1 1 0 0 0,-1 0 0 0 0,0-1 0 0 0,-2 0 0 0 0,0-1 0 0 0,0 0 0 0 0,-1 0 0 0 0,1 1 0 0 0,-2 0 0 0 0,1 0 0 0 0,-1 0 0 0 0,0 1 0 0 0,2-1 0 0 0,-1 1 0 0 0,2 0 0 0 0,0 1 0 0 0,1-1 0 0 0,0 0 0 0 0,0 0 0 0 0,0 1 0 0 0,1-1 0 0 0,0 0 0 0 0,2 0 0 0 0,-1 0 0 0 0,1-1 0 0 0,-1 0 0 0 0,1-1 0 0 0,0 1 0 0 0,1-1 0 0 0,-1 1 0 0 0,1 0 0 0 0,0 0 0 0 0,-1 0 0 0 0,0 0 0 0 0,-2-1 0 0 0,1 0 0 0 0,0-1 0 0 0,1 0 0 0 0,2 0 0 0 0,0 0 0 0 0,4 0 0 0 0,1 2 0 0 0,0-1 0 0 0,-1 0 0 0 0,-2 0 0 0 0,-1 0 0 0 0,-2-1 0 0 0,-1-1 0 0 0,-2 0 0 0 0,0 0 0 0 0,-1 0 0 0 0,0 1 0 0 0,0-1 0 0 0,1 0 0 0 0,0 1 0 0 0,0-1 0 0 0,0 1 0 0 0,0-1 0 0 0,1 0 0 0 0,0 0 0 0 0,1 0 0 0 0,1 0 0 0 0,0 1 0 0 0,0-1 0 0 0,1 1 0 0 0,0 0 0 0 0,0 1 0 0 0,3-1 0 0 0,2 1 0 0 0,0-1 0 0 0,-1 2 0 0 0,-1-1 0 0 0,-1 0 0 0 0,-1 1 0 0 0,0-1 0 0 0,0 1 0 0 0,-2-1 0 0 0,1 1 0 0 0,0-1 0 0 0,0 1 0 0 0,1 0 0 0 0,1 0 0 0 0,-1 0 0 0 0,0 0 0 0 0,-1 0 0 0 0,-1 0 0 0 0,0-1 0 0 0,0 1 0 0 0,-1-1 0 0 0,1-1 0 0 0,0 1 0 0 0,0-1 0 0 0,-1 0 0 0 0,1 0 0 0 0,-1-1 0 0 0,0 1 0 0 0,0-1 0 0 0,2 0 0 0 0,-1 0 0 0 0,1 0 0 0 0,0-1 0 0 0,1 1 0 0 0,-1 0 0 0 0,0 1 0 0 0,0-1 0 0 0,0 1 0 0 0,-1 0 0 0 0,1 1 0 0 0,-1 0 0 0 0,0 1 0 0 0,3 1 0 0 0,1 0 0 0 0,1 2 0 0 0,-2-1 0 0 0,-1 0 0 0 0,-1 0 0 0 0,0 0 0 0 0,-2-1 0 0 0,1 0 0 0 0,0-1 0 0 0,-1 1 0 0 0,0-2 0 0 0,0 1 0 0 0,-1 0 0 0 0,1-1 0 0 0,0 0 0 0 0,0 0 0 0 0,1-1 0 0 0,0 1 0 0 0,0-1 0 0 0,1 0 0 0 0,1 0 0 0 0,0 0 0 0 0,0 0 0 0 0,0-1 0 0 0,0 0 0 0 0,0 1 0 0 0,-1 0 0 0 0,1 0 0 0 0,-1-1 0 0 0,-1 2 0 0 0,1-1 0 0 0,1 1 0 0 0,0-1 0 0 0,0 1 0 0 0,0 0 0 0 0,2-1 0 0 0,0 1 0 0 0,0-1 0 0 0,0-1 0 0 0,1 0 0 0 0,1-1 0 0 0,-1-1 0 0 0,0-1 0 0 0,0 0 0 0 0,-2 0 0 0 0,-2 0 0 0 0,-2 0 0 0 0,-2 0 0 0 0,-2 1 0 0 0,-1 1 0 0 0,-3 1 0 0 0,-2 1 0 0 0,-4 1 0 0 0,-3 3 0 0 0,-4 3-96 0 0,-4 5 0 0 0,-13 12-1392 0 0,-15 17-1856 0 0,-4 1-21159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50:37.642"/>
    </inkml:context>
    <inkml:brush xml:id="br0">
      <inkml:brushProperty name="width" value="0.35" units="cm"/>
      <inkml:brushProperty name="height" value="2.1" units="cm"/>
      <inkml:brushProperty name="color" value="#33CCFF"/>
      <inkml:brushProperty name="inkEffects" value="pencil"/>
    </inkml:brush>
  </inkml:definitions>
  <inkml:trace contextRef="#ctx0" brushRef="#br0">3752 1416 455 262192 46564,'0'0'0'0'0,"-3"-2"0"0"0,0 1 0 0 0,0-1 608 0 0,1 1 88 0 0,0 0 8 0 0,1 1 8 0 0,0 0-456 0 0,1-1-96 0 0,1 1-24 0 0,0-2 0 0 0,2 0-8 0 0,2-3 128 0 0,2-1-128 0 0,0-1 104 0 0,1 0 24 0 0,0 0 0 0 0,0 0 0 0 0,-1 1 224 0 0,0 0 40 0 0,-2 1 16 0 0,0 1 0 0 0,-1 1-24 0 0,-2 1-8 0 0,0 1 0 0 0,-1 1 0 0 0,-2 1-104 0 0,0 1-16 0 0,-1 0-8 0 0,-2 2 0 0 0,1-1-88 0 0,-2 2-8 0 0,1-1-8 0 0,-1 1 0 0 0,-1 1 32 0 0,1-1 8 0 0,0 0 0 0 0,1 0 0 0 0,1 0-8 0 0,0-1 0 0 0,2-1 0 0 0,0 1 0 0 0,2-1-16 0 0,0 0-8 0 0,0 0 0 0 0,1-1 0 0 0,1 1-24 0 0,0-1 0 0 0,0-1 0 0 0,1 0 0 0 0,0 0-16 0 0,0 1-8 0 0,1-2 0 0 0,0 1 0 0 0,0-1 56 0 0,0 0 0 0 0,0 0 8 0 0,1-1 0 0 0,-1 0-48 0 0,1 0-16 0 0,0 1 0 0 0,0-1 0 0 0,1 1-64 0 0,-1 0-8 0 0,1 0-8 0 0,1 0 0 0 0,0 1-24 0 0,1 0 0 0 0,0 0 0 0 0,0 0 0 0 0,-1 0 16 0 0,2 1 0 0 0,0 0 0 0 0,0 0 0 0 0,0 0-16 0 0,1 0 0 0 0,1 0 0 0 0,-1 0 0 0 0,0 0 0 0 0,-1 0-8 0 0,0-1 0 0 0,0 0 0 0 0,0-1 8 0 0,0-1 0 0 0,0 0 0 0 0,-1-1 0 0 0,1 0 16 0 0,-1-1 8 0 0,0 0 0 0 0,1 0 0 0 0,0 0-56 0 0,-1-1 0 0 0,0 1-8 0 0,-1 0 0 0 0,0 1-88 0 0,-1 0 64 0 0,0 0-64 0 0,0 1 64 0 0,0-1-64 0 0,0 1 0 0 0,0-1 0 0 0,0 0 0 0 0,0 0 64 0 0,-1 0-64 0 0,1-1 64 0 0,0 1-64 0 0,-1 0 96 0 0,0-1-32 0 0,0 1 0 0 0,-1 1 0 0 0,-1-1-64 0 0,0 2 80 0 0,0-1-80 0 0,0 1 80 0 0,-1-1-80 0 0,0 2 0 0 0,0 0 0 0 0,1 0 64 0 0,-1 0-64 0 0,1 0 0 0 0,0 1 0 0 0,0 0 0 0 0,1 0 0 0 0,0 0 64 0 0,1 0-64 0 0,0 0 0 0 0,1-1 0 0 0,-1 1 64 0 0,1 0-64 0 0,-1 0 0 0 0,0-1 64 0 0,-1 1-64 0 0,1-1 64 0 0,-1 0-64 0 0,1 0 64 0 0,-1 0-64 0 0,1 0 0 0 0,1 0 64 0 0,0-1-64 0 0,1 0 80 0 0,0-1-80 0 0,1 1 80 0 0,1 0 0 0 0,0 0-80 0 0,-1 1 80 0 0,0 0-80 0 0,0 0 64 0 0,-1-1-64 0 0,0 1 64 0 0,0 1-64 0 0,-1-1 0 0 0,1 1 0 0 0,0 0 64 0 0,-1 1-64 0 0,2-1 0 0 0,0 0 0 0 0,-1 0 0 0 0,1-1 64 0 0,0 0-64 0 0,0 0 64 0 0,0 0-64 0 0,1 0 72 0 0,0-1-72 0 0,0-1 80 0 0,1 1-80 0 0,-2 0 88 0 0,1 0-88 0 0,-2 0 96 0 0,0-1-96 0 0,1 1 64 0 0,-2 0-64 0 0,1 0 0 0 0,0 0 0 0 0,0 0 72 0 0,0 0-72 0 0,-1-1 0 0 0,1 0 72 0 0,0 1-72 0 0,1-1 0 0 0,0 1 0 0 0,1 0 64 0 0,0 0-64 0 0,0 0 0 0 0,1 0 0 0 0,0 0 64 0 0,1 0-64 0 0,-2 0 0 0 0,1 0 0 0 0,-1 0 0 0 0,0 0 64 0 0,2 0-64 0 0,1 1 64 0 0,0 0-64 0 0,0 0 0 0 0,-2 0 0 0 0,0 1 0 0 0,1 0 0 0 0,-1 0 64 0 0,1 1-64 0 0,0 0 0 0 0,0-1 0 0 0,0 1 0 0 0,0 0 64 0 0,0-1-64 0 0,0 1 0 0 0,1-1 0 0 0,0 0 0 0 0,0 1 0 0 0,1-1 0 0 0,0 0 64 0 0,-1 0-64 0 0,0-1 0 0 0,1 0 0 0 0,-1 0 0 0 0,0 0 64 0 0,-1 0-64 0 0,1-1 0 0 0,-1 1 64 0 0,0-1-64 0 0,-1 0 64 0 0,0 1-64 0 0,0-1 0 0 0,-1 1 0 0 0,0 0 64 0 0,-1 0-64 0 0,0 0 0 0 0,0 0 0 0 0,0 0 0 0 0,-1 1 0 0 0,1-1 0 0 0,0 0 64 0 0,-1 0-64 0 0,2 0 0 0 0,-1 0 0 0 0,2-1 0 0 0,0 0 0 0 0,0 0 0 0 0,2-1 0 0 0,0 0 0 0 0,0 0 0 0 0,1 0 0 0 0,0-1 64 0 0,0 0-64 0 0,1 0 0 0 0,-1 1 0 0 0,0 0 0 0 0,0 0 64 0 0,0 0-64 0 0,0 1 0 0 0,0 1 0 0 0,0-1 0 0 0,-1 0 0 0 0,-1 0 0 0 0,0 1 0 0 0,-1 0 64 0 0,0-1-64 0 0,0 1 0 0 0,-1 0 0 0 0,1 0 0 0 0,1-1 0 0 0,-1 0 0 0 0,1-1 0 0 0,1 0 0 0 0,0-1 0 0 0,0 0 0 0 0,0-1 0 0 0,1 0 64 0 0,0-1-64 0 0,0 0 0 0 0,-1 1 64 0 0,-1-1-64 0 0,0 1 64 0 0,0 0-64 0 0,-1 0 0 0 0,1 1 0 0 0,0-1 64 0 0,-1 0-64 0 0,1 0 0 0 0,0 0 0 0 0,0-1 64 0 0,0 0-64 0 0,1-1 0 0 0,0 0 0 0 0,-1 0 64 0 0,0-1-64 0 0,1 0 0 0 0,-1-1 72 0 0,-1 0-72 0 0,0 0 0 0 0,0 0 72 0 0,-1 0-72 0 0,0 1 0 0 0,1 0 64 0 0,-2 0-64 0 0,1 0 0 0 0,-1 1 0 0 0,-1-1 0 0 0,0-1 0 0 0,-1 1 64 0 0,0 0-64 0 0,0 0 0 0 0,0 0 64 0 0,0 0-64 0 0,0 0 0 0 0,0 0 80 0 0,0-2-80 0 0,-1 1 64 0 0,0-2-64 0 0,-1 1 64 0 0,0 0-64 0 0,-1 0 0 0 0,0-1 64 0 0,-1 1-64 0 0,-1 0 64 0 0,-1-1-64 0 0,0 0 64 0 0,-1 0-64 0 0,0 0 0 0 0,0 0 0 0 0,-1 1 64 0 0,-1-1-64 0 0,0 1 0 0 0,-1-1 72 0 0,1 1-72 0 0,-1 0 0 0 0,1-1 0 0 0,0 0 0 0 0,1-1 64 0 0,1 0-64 0 0,1-2 0 0 0,0 0 0 0 0,1-1 64 0 0,0-1-64 0 0,1-1 0 0 0,0 0 0 0 0,-1 0 0 0 0,1 0 0 0 0,-1 0 0 0 0,-1 2 0 0 0,-1-1 0 0 0,0 2 0 0 0,0-1 0 0 0,-2 0 0 0 0,1 0 64 0 0,-2 1-64 0 0,0-1 0 0 0,0 0 0 0 0,-2 1 0 0 0,0-1 0 0 0,0 0 0 0 0,0 0 0 0 0,0 0 64 0 0,0 1-64 0 0,1 0 0 0 0,0 0 0 0 0,1-1 0 0 0,0 0 0 0 0,0-1 0 0 0,1 0 0 0 0,0 0 64 0 0,1 1-64 0 0,0 0 0 0 0,-1 1 0 0 0,1 1 0 0 0,-1 0 0 0 0,0 1 0 0 0,0 1 0 0 0,-1 0 0 0 0,0 1 0 0 0,-1 0 0 0 0,0-1 0 0 0,-1 1 0 0 0,0 0 0 0 0,0 0 0 0 0,-2 0 0 0 0,-1-1 64 0 0,0 0-64 0 0,-1-1 0 0 0,0 0 0 0 0,0 1 0 0 0,1 1 0 0 0,-1 1 0 0 0,1 0 0 0 0,1 1 0 0 0,-1 0 0 0 0,1 0 0 0 0,-1 0 0 0 0,0 1 0 0 0,-1 0 0 0 0,1 0 0 0 0,-2 1 0 0 0,1 1 0 0 0,-1 0 0 0 0,-1 0 0 0 0,0 0 0 0 0,0 0 0 0 0,1 0 0 0 0,-1-1 0 0 0,0 0 0 0 0,1 0 0 0 0,-1 1 0 0 0,1-1 0 0 0,-1 0 0 0 0,0 1 0 0 0,-2-1 0 0 0,0 1 0 0 0,0-1 0 0 0,-2 1 0 0 0,1 0 0 0 0,-1 0 0 0 0,0 1 0 0 0,0-1 0 0 0,0 1 0 0 0,-2 0 0 0 0,0 0 0 0 0,-1 0 0 0 0,-1 1 0 0 0,0 0 0 0 0,-1 0 0 0 0,-1 0 0 0 0,0 1 0 0 0,0 0 0 0 0,-1 0 0 0 0,0 0 0 0 0,-1 1 0 0 0,1 0 0 0 0,0 0 0 0 0,-1-1 0 0 0,1 0 0 0 0,0 0 0 0 0,2 0 0 0 0,0-1 0 0 0,1 1 0 0 0,1-1 0 0 0,-3 0 0 0 0,-2-1 0 0 0,-1 1 0 0 0,0 0 0 0 0,0-1 0 0 0,1 1 0 0 0,0-1 0 0 0,0 1 0 0 0,1 0 0 0 0,-1 1 0 0 0,1-1 0 0 0,1 1 0 0 0,-1 0 0 0 0,0 0 0 0 0,-1 1 0 0 0,1 0 0 0 0,-1 0 0 0 0,-4 0 0 0 0,-1 0 0 0 0,-1 1 0 0 0,-3 0 0 0 0,1-1 0 0 0,2 0 0 0 0,3 1 0 0 0,1-2 0 0 0,2 0 0 0 0,1 0 0 0 0,1 0 0 0 0,2-1 0 0 0,0-1 0 0 0,0 1 0 0 0,1-1 0 0 0,0-1 0 0 0,0 1 0 0 0,-1-1 0 0 0,-1-1 0 0 0,0 1 0 0 0,-1 0 0 0 0,0 0 0 0 0,-2 1 0 0 0,0 0 0 0 0,1 0 0 0 0,-1-1 0 0 0,0 1 0 0 0,0 1 0 0 0,0-1 0 0 0,1 0 0 0 0,1 1 0 0 0,0-1 0 0 0,0 1 0 0 0,1 0 0 0 0,0-1 0 0 0,-1 1 0 0 0,1 0 0 0 0,-1 0 0 0 0,-1-1 0 0 0,0 0 0 0 0,0 1 64 0 0,1-1-64 0 0,1 1 0 0 0,0-1 0 0 0,0 1 0 0 0,0-1 0 0 0,1 0 0 0 0,0 0 0 0 0,1 0 0 0 0,1 0 0 0 0,0-1 0 0 0,0 0 0 0 0,0 0 0 0 0,0 0 0 0 0,-1 0 0 0 0,0 0 0 0 0,-2 0 0 0 0,1 0 0 0 0,-1 1 0 0 0,-1-1 0 0 0,1 1 0 0 0,-1 1 0 0 0,1 0 0 0 0,0 0 0 0 0,1 0 0 0 0,0 0 0 0 0,1 1 0 0 0,0-1 0 0 0,0 0 0 0 0,0 1 0 0 0,0-2 0 0 0,-1 1 0 0 0,0-1 0 0 0,0-1 0 0 0,0 1 0 0 0,-1 1 0 0 0,0-1 0 0 0,0 0 0 0 0,1 0 0 0 0,0 0 0 0 0,0 0 0 0 0,0 0 0 0 0,0 1 0 0 0,0-1 0 0 0,0 0 0 0 0,-1 1 0 0 0,0 0 0 0 0,0 1 0 0 0,1 0 0 0 0,0 0 0 0 0,1 0 0 0 0,0 0 0 0 0,0 0 0 0 0,0-1 0 0 0,0 1 0 0 0,-1-1 0 0 0,1 0 0 0 0,-1 1 0 0 0,-1-1 0 0 0,1 0 0 0 0,-1 0 0 0 0,0 0 0 0 0,-1 0 0 0 0,0 1 0 0 0,0-1 0 0 0,1 1 0 0 0,0 0 0 0 0,1 0 0 0 0,0 1 0 0 0,1 0 0 0 0,0 0 0 0 0,0 1 0 0 0,0 0 0 0 0,1 0 0 0 0,0 0 0 0 0,-1-1 0 0 0,1 0 0 0 0,-1 0 0 0 0,-1 0 0 0 0,1-1 0 0 0,0-1 0 0 0,-1 0 0 0 0,0-1 0 0 0,0 1 0 0 0,-2 0 0 0 0,1 0 0 0 0,-1 0 0 0 0,0 0 0 0 0,0 0 0 0 0,1 0 0 0 0,-1 0 0 0 0,0 1 0 0 0,0-1 0 0 0,-1 1 0 0 0,-1 0 0 0 0,0 0 0 0 0,0 0 0 0 0,-1 0 0 0 0,1 0 0 0 0,0 0 0 0 0,1 0 0 0 0,1 0 0 0 0,1 0 0 0 0,0 0 0 0 0,2 0 0 0 0,0 0 0 0 0,1 0 0 0 0,1 0 0 0 0,-1 0 0 0 0,1 0 0 0 0,0 0 0 0 0,0 0 0 0 0,0 0 0 0 0,0 0 0 0 0,0 0 0 0 0,-1-1 0 0 0,0 1 0 0 0,0-1 0 0 0,1-1 0 0 0,-1 0 0 0 0,0-1 64 0 0,1 1-64 0 0,-1-1 0 0 0,1 1 0 0 0,1-1 0 0 0,-1 2 0 0 0,1-1 0 0 0,0 0 0 0 0,1 0 0 0 0,-1-1 0 0 0,1 0 0 0 0,0-1 0 0 0,0 0 0 0 0,1 0 0 0 0,-1 0 0 0 0,0-1 0 0 0,0 1 0 0 0,-1 0 0 0 0,0 0 0 0 0,-2 0 0 0 0,0 0 0 0 0,-1 0 0 0 0,0 0 0 0 0,0 0 0 0 0,-1-1 0 0 0,1 0 0 0 0,2 1 0 0 0,0-1 0 0 0,1 1 0 0 0,2-1 0 0 0,-1 0 0 0 0,2 0 0 0 0,-2 1 64 0 0,1-1-64 0 0,0 1 0 0 0,0-1 0 0 0,1 1 0 0 0,0 0 0 0 0,-1 1 0 0 0,1 0 0 0 0,-1 0 0 0 0,0 0 0 0 0,-4 1 0 0 0,-3-1 0 0 0,0 1 0 0 0,-1 0 0 0 0,0 1 0 0 0,1 0 0 0 0,1 0 0 0 0,-2 1 0 0 0,-1 0 0 0 0,0 0 0 0 0,2 0 0 0 0,1 0 0 0 0,2-1 0 0 0,3 0 0 0 0,0 0 0 0 0,2 0 0 0 0,0 1 0 0 0,1-1 0 0 0,1 0 0 0 0,0 0 0 0 0,0 1 0 0 0,0 0 0 0 0,0 0 0 0 0,-1 1 0 0 0,0 0 0 0 0,0 0 0 0 0,-1 1 0 0 0,-1 0 0 0 0,1 0 0 0 0,-1 0 0 0 0,0 1 0 0 0,-1 0 0 0 0,1 0 0 0 0,-1 0 0 0 0,1 0 0 0 0,-1 1 0 0 0,-1 0 0 0 0,0 0 0 0 0,-3 2 0 0 0,-1 2 0 0 0,1 1 0 0 0,1 0 0 0 0,1 0 0 0 0,1 1 0 0 0,1 0 0 0 0,1 0 0 0 0,2-1 0 0 0,-1 0 0 0 0,1 1 0 0 0,0-1 0 0 0,1 0 0 0 0,1-1 0 0 0,-1 0 0 0 0,1 1 0 0 0,-1 0 0 0 0,0 0 0 0 0,0 2 0 0 0,-4 2 0 0 0,0 2-64 0 0,-1 1 64 0 0,0-1 0 0 0,2-1 0 0 0,-1 0 0 0 0,1 0 0 0 0,1 0 0 0 0,1-2 0 0 0,3-2 0 0 0,0 0 0 0 0,1 0 0 0 0,1-1 0 0 0,0-1 0 0 0,0 0 0 0 0,1 0 0 0 0,-1 0 0 0 0,0 1 0 0 0,0-1 0 0 0,1 1 0 0 0,0-1 0 0 0,1 1 0 0 0,0 0 0 0 0,0 0 0 0 0,1 1 0 0 0,-1 0 0 0 0,0-1 0 0 0,0 0 0 0 0,-1 0 0 0 0,1 0 0 0 0,0 1 0 0 0,-1 0 0 0 0,0 2 0 0 0,-1 2 0 0 0,1 1 0 0 0,0 0 0 0 0,1 1 0 0 0,0 0 0 0 0,2 1 0 0 0,-1-1 0 0 0,1 0 0 0 0,1-1 0 0 0,0-1 0 0 0,0-1 0 0 0,0 1 0 0 0,0 1 0 0 0,0 0 0 0 0,0 1 0 0 0,1-1 0 0 0,-1 1 0 0 0,1 1 0 0 0,-1-1 0 0 0,1 2 0 0 0,-1-1 0 0 0,0 0 0 0 0,1 1 0 0 0,0-1 0 0 0,-1-1 0 0 0,2 1 0 0 0,-1 0 0 0 0,1-1 0 0 0,-1-1 0 0 0,1-1 0 0 0,1 0 0 0 0,0-1 0 0 0,0-1 0 0 0,0-2 0 0 0,0 0 0 0 0,0-1 0 0 0,2 1 0 0 0,0 1 0 0 0,1-1 0 0 0,0 0 0 0 0,1 0 0 0 0,0 1 0 0 0,0-2 0 0 0,0 1 0 0 0,0-1 0 0 0,1 0 0 0 0,0-1 0 0 0,0 1 0 0 0,0-1 0 0 0,0-1 0 0 0,0 0 0 0 0,0 0 0 0 0,1-1 0 0 0,0 1 0 0 0,0 0 0 0 0,0 0 0 0 0,1 0 0 0 0,0-1 0 0 0,0 0 0 0 0,1 0 0 0 0,1-1 0 0 0,0-1 0 0 0,1 1 0 0 0,1 0 0 0 0,0-1 0 0 0,-1 1 0 0 0,1-1 0 0 0,-1 1 0 0 0,1 0 0 0 0,1 0 0 0 0,-1-1 0 0 0,2 1 0 0 0,-1-1 0 0 0,2 0 0 0 0,0 0 0 0 0,-1-1 0 0 0,0 1 0 0 0,0-1 0 0 0,1 1 0 0 0,0 1 0 0 0,0 0 0 0 0,1 1 0 0 0,1 1 0 0 0,0 0 0 0 0,1 1 0 0 0,0 0 0 0 0,1 0 0 0 0,0-1 0 0 0,0 0 0 0 0,-1-2 0 0 0,-1 0 0 0 0,0-1 0 0 0,-1 0 0 0 0,0-1 0 0 0,1 0 0 0 0,0-1 0 0 0,1 1 0 0 0,1 0 0 0 0,0 0 0 0 0,0 1 0 0 0,0-1 0 0 0,1-1 0 0 0,-1 1 0 0 0,2 0 0 0 0,0-1 0 0 0,1 0 0 0 0,1-1 0 0 0,1-1 0 0 0,0 0 0 0 0,0 1 0 0 0,-1-1 0 0 0,3 0 0 0 0,0 0 0 0 0,-1 0 0 0 0,-2 0 0 0 0,-1 0 0 0 0,-1 0 0 0 0,0 0 0 0 0,0 1 0 0 0,0-1 0 0 0,0 1 0 0 0,0 0 0 0 0,1 0 0 0 0,-1 1 0 0 0,0-1 0 0 0,0 1 0 0 0,-1-1 0 0 0,-2 1 0 0 0,1-1 0 0 0,-1 1 0 0 0,4-1 0 0 0,2 0 0 0 0,1 0 0 0 0,0 0 0 0 0,1-1 0 0 0,-1-1 0 0 0,1 0 0 0 0,1 0 0 0 0,1-1 0 0 0,-1 0 0 0 0,2 0 0 0 0,-1 0 0 0 0,1 0 0 0 0,-1 1 64 0 0,1 0-64 0 0,-2-1 0 0 0,1 0 0 0 0,1 1 0 0 0,1-2 0 0 0,1 1 0 0 0,0 0 0 0 0,2-1 0 0 0,-2 0 0 0 0,0 0 0 0 0,-1-1 0 0 0,0 1 0 0 0,0-1 0 0 0,1 1 0 0 0,1-1 0 0 0,7-1 0 0 0,2 0 0 0 0,-1 0 0 0 0,-1 1 0 0 0,-4 0 0 0 0,-3 1 0 0 0,-2 1 0 0 0,-1 0 0 0 0,-2 1 0 0 0,1 0 0 0 0,0 0 0 0 0,1 1 0 0 0,1 0 0 0 0,0 0 0 0 0,0 2 0 0 0,0-1 0 0 0,-1 0 0 0 0,-1 0 0 0 0,-3 0 0 0 0,1-2 0 0 0,1 1 0 0 0,-2 0 0 0 0,-2-1 0 0 0,-1 2 0 0 0,0 1 0 0 0,0-1 0 0 0,0 1 0 0 0,0 0 0 0 0,1 1 0 0 0,0-1 0 0 0,0 1 0 0 0,-2-1 0 0 0,-1 1 0 0 0,-3 0 0 0 0,-1-1 0 0 0,0 1 0 0 0,-1 0 0 0 0,1-1 0 0 0,-1 1 0 0 0,1 0 0 0 0,1 0 0 0 0,0 0 0 0 0,0 0 0 0 0,1 0 0 0 0,-1 0 0 0 0,1-1 0 0 0,0 1 0 0 0,-1-2 0 0 0,1 1 0 0 0,1-1 0 0 0,-1 0 0 0 0,0-1 0 0 0,0 1 0 0 0,-1 0 0 0 0,0 0 0 0 0,0 0 0 0 0,-2 0 0 0 0,0 1 0 0 0,-2 0 0 0 0,-1-1 0 0 0,1 1 0 0 0,0 0 0 0 0,1 0 0 0 0,0 0 0 0 0,1 0 0 0 0,1-1 0 0 0,1-1 0 0 0,0 1 0 0 0,1-1 0 0 0,0 1 0 0 0,2-1 0 0 0,0 0 0 0 0,0 1 0 0 0,0 0 0 0 0,0 0 0 0 0,0 0 0 0 0,0 1 0 0 0,-2 0 0 0 0,1 0 0 0 0,-1 1 0 0 0,0-1 0 0 0,1-1 0 0 0,0 1 0 0 0,0 0 0 0 0,2-1 0 0 0,1 1 0 0 0,0 0 0 0 0,2-1 0 0 0,-1 0 0 0 0,2 1 0 0 0,0-1 0 0 0,-1 0 0 0 0,0 0 0 0 0,-2-1 0 0 0,1 0 0 0 0,-2-1 0 0 0,1 0 0 0 0,0 0 0 0 0,0-1 0 0 0,1 0 0 0 0,0-2 0 0 0,0 1 0 0 0,-1-1 0 0 0,1 0 0 0 0,-1 0 0 0 0,1 1 0 0 0,-1-1 0 0 0,1 1 0 0 0,0 0 0 0 0,-1 0 0 0 0,-1 1 0 0 0,0-1 0 0 0,-2 1 0 0 0,0 0 0 0 0,-1 0 0 0 0,-2-1 0 0 0,0 1 0 0 0,-1 0 0 0 0,2 0 0 0 0,0 1 0 0 0,2 0 0 0 0,0 0 0 0 0,1 0 0 0 0,0 0 0 0 0,0-1 0 0 0,-1 0 0 0 0,1-1 0 0 0,-1 0 0 0 0,0 0 0 0 0,-1 1 0 0 0,0-1 0 0 0,0 0 0 0 0,-1 0 0 0 0,0-1 0 0 0,-2 0 64 0 0,0 0-64 0 0,-1 0 0 0 0,0 0 0 0 0,0-1 0 0 0,-1 1 0 0 0,-1 0 0 0 0,-1 0 0 0 0,1 0 0 0 0,-2 0 0 0 0,0 0 0 0 0,0 1 0 0 0,0-1 0 0 0,1 0 0 0 0,0 0 0 0 0,0 0 0 0 0,4-1 0 0 0,2 0 0 0 0,0 0 0 0 0,-1 0 0 0 0,-1 1 0 0 0,0-1 0 0 0,-1 1 0 0 0,0 0 0 0 0,-1 1 0 0 0,-2 0 0 0 0,1 1 0 0 0,-2-1 0 0 0,0 0 0 0 0,0 0 0 0 0,0-1 0 0 0,-1 0 0 0 0,0 1 0 0 0,0 0 0 0 0,0-1 0 0 0,0 0 0 0 0,-1-1 0 0 0,0 0 0 0 0,1-1 0 0 0,0-1 0 0 0,0 1 0 0 0,1-1 0 0 0,-1 1 0 0 0,1-1 0 0 0,-1 0 0 0 0,-1 0 0 0 0,1 1 0 0 0,-1 0 0 0 0,-1 0 0 0 0,0-1 0 0 0,-1 0 0 0 0,0-1 0 0 0,-2 1 0 0 0,0-2 0 0 0,0 0 0 0 0,-1-2 64 0 0,1 0-64 0 0,-1-1 0 0 0,0-1 0 0 0,0-1 0 0 0,0 0 0 0 0,0-1 0 0 0,0 0 0 0 0,0 0 0 0 0,0 0 0 0 0,0 1 0 0 0,0-2 0 0 0,1 1 64 0 0,-1-1-64 0 0,2 0 0 0 0,-1 1 0 0 0,1-1 0 0 0,0-1 0 0 0,-1 1 0 0 0,1 0 0 0 0,-1 0 0 0 0,-1 0 0 0 0,-1 0 0 0 0,0 0 0 0 0,-2-1 0 0 0,0 0 0 0 0,0 1 0 0 0,-2-1 0 0 0,0 2 0 0 0,-1-1 0 0 0,-1 1 0 0 0,-1 0 0 0 0,-2 0 0 0 0,1 1 0 0 0,-2 0 0 0 0,0 1 0 0 0,-2 0 0 0 0,-1-1 0 0 0,-1 0 0 0 0,-1 2 0 0 0,0 0 0 0 0,0 2 0 0 0,-1 0 0 0 0,1 1 0 0 0,-1 1 0 0 0,-2-3 0 0 0,-2 1 0 0 0,0-1 0 0 0,-1 1 0 0 0,0 0 0 0 0,0 0 0 0 0,-1 1 0 0 0,1 1 0 0 0,-1 0 0 0 0,0 1 0 0 0,-1 0 0 0 0,-1 1 0 0 0,-2 1 0 0 0,-1 0 0 0 0,-2 1 0 0 0,-7 0 0 0 0,-4 1 0 0 0,-1 2 0 0 0,0 0 0 0 0,1 0 0 0 0,2 2 0 0 0,1-1 0 0 0,2 0 0 0 0,2-1 0 0 0,1 0 0 0 0,1-1 0 0 0,-1 0 0 0 0,-2 0 0 0 0,-1-1 0 0 0,0 1 0 0 0,-2-1 0 0 0,0 1 0 0 0,0 0 0 0 0,0 1 0 0 0,0-1 0 0 0,1 1 0 0 0,-1-1 0 0 0,0 1 0 0 0,0 0 0 0 0,-1 1 0 0 0,-1 0 0 0 0,0 0 0 0 0,-2-1 0 0 0,1 1 0 0 0,1-1 0 0 0,1 0 0 0 0,2 0 0 0 0,0-2 0 0 0,1-2 0 0 0,1 1 0 0 0,0-1 0 0 0,0-1 0 0 0,0 0 0 0 0,1 1 0 0 0,-1 0 0 0 0,0 0 0 0 0,0 0 0 0 0,-1 1 0 0 0,1 0 0 0 0,-2 1 0 0 0,1-1 0 0 0,-2 1 0 0 0,0 0 0 0 0,-1 1 0 0 0,0 0 0 0 0,0 0 0 0 0,1 0 0 0 0,0 0 0 0 0,1-1 0 0 0,1 1 0 0 0,0 0 0 0 0,1 0 0 0 0,-1 0 0 0 0,-1 0 0 0 0,1 1 0 0 0,-1-1 0 0 0,0 1 0 0 0,-1 0 0 0 0,1-1 0 0 0,-1 1 0 0 0,0 0 0 0 0,0 0 0 0 0,0 2 0 0 0,-1-1 0 0 0,-1 1 0 0 0,-1 0 0 0 0,0 1 0 0 0,0-1 0 0 0,0 1 0 0 0,1-2 0 0 0,1 1 0 0 0,2-1 0 0 0,0 0 0 0 0,1-1 0 0 0,0 1 0 0 0,0-1 0 0 0,0 0 0 0 0,0 1 0 0 0,-1 0 0 0 0,0 0 0 0 0,0 0 0 0 0,1 1 0 0 0,0 0 0 0 0,0 0 0 0 0,0 0 0 0 0,-2-1 0 0 0,0 1 0 0 0,-1-2 0 0 0,1 1 0 0 0,0 0 0 0 0,0-1 0 0 0,2 1 0 0 0,1-1 0 0 0,1 0 0 0 0,1-1 0 0 0,2 0 0 0 0,1-1 0 0 0,1 0 0 0 0,0 1 0 0 0,0-1 0 0 0,1 1 0 0 0,0-1 0 0 0,-1-1 0 0 0,-1 0 0 0 0,0 1 0 0 0,1-1 0 0 0,0 0 0 0 0,1 1 0 0 0,0-1 0 0 0,1 2 0 0 0,0 0 0 0 0,-1 0 0 0 0,1 0 0 0 0,-1 0 0 0 0,1 0 0 0 0,-1 0 0 0 0,0-1 0 0 0,1 1 0 0 0,0-1 0 0 0,1 0 0 0 0,0-1 0 0 0,1 1 0 0 0,0-1 0 0 0,1 0 0 0 0,0 0 0 0 0,0 1 0 0 0,1 0 0 0 0,0 0 0 0 0,1 0 0 0 0,0 0 0 0 0,0-1 0 0 0,0 0 0 0 0,0 0 0 0 0,-1 0 0 0 0,0 0 0 0 0,-1 1 0 0 0,0 0 0 0 0,-2 0 0 0 0,0 0 0 0 0,0 0 0 0 0,-1 0 0 0 0,1 0 0 0 0,-1 1 0 0 0,0-1 0 0 0,-2 1 0 0 0,0 0 0 0 0,-3 1 0 0 0,-1 0 0 0 0,-2 0 0 0 0,-2 1 0 0 0,-1 1 0 0 0,0 1 0 0 0,-1 0 0 0 0,1 1 0 0 0,1 1 0 0 0,2 0 0 0 0,0 2-64 0 0,2 1-96 0 0,1 2-24 0 0,-1 4 0 0 0,-7 10-1280 0 0,-8 13-1592 0 0,2 2-21127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51:05.539"/>
    </inkml:context>
    <inkml:brush xml:id="br0">
      <inkml:brushProperty name="width" value="0.35" units="cm"/>
      <inkml:brushProperty name="height" value="2.1" units="cm"/>
      <inkml:brushProperty name="color" value="#33CCFF"/>
      <inkml:brushProperty name="inkEffects" value="pencil"/>
    </inkml:brush>
  </inkml:definitions>
  <inkml:trace contextRef="#ctx0" brushRef="#br0">479 1217 5407 265232 44591,'0'-2'568'0'0,"-1"-1"-568"0"0,-1 1 0 0 0,0-1 344 0 0,-2 1 424 0 0,-1 1-376 0 0,0 2-264 0 0,-2 0-64 0 0,0 2 0 0 0,0 0-64 0 0,-1 1 64 0 0,1 0-64 0 0,-1 1 0 0 0,1 0 0 0 0,0-1 208 0 0,1 2 176 0 0,-1-1-192 0 0,1 0 96 0 0,1-1 8 0 0,0 0 8 0 0,0 0 0 0 0,0-2-32 0 0,1 0-8 0 0,-1 0 0 0 0,1 0 0 0 0,0 0-104 0 0,0 1-32 0 0,0-1 0 0 0,0 1 0 0 0,1 0-24 0 0,0-1-8 0 0,0 0 0 0 0,0 0 0 0 0,1 0 56 0 0,0-1 8 0 0,0 1 0 0 0,1-1 0 0 0,0 1 64 0 0,1-1 24 0 0,-1 1 0 0 0,1 0 0 0 0,-1 0-80 0 0,1-1-8 0 0,-1 2-8 0 0,1-1 136 0 0,0 1-152 0 0,0 0 0 0 0,0 0 0 0 0,-1 0 24 0 0,1-1 8 0 0,-1 0 0 0 0,1-1 0 0 0,0 0 56 0 0,-1-1 16 0 0,1 0 0 0 0,0-1 208 0 0,-1 1-248 0 0,1-1 0 0 0,0 2 88 0 0,0-1-224 0 0,0 1-64 0 0,0 1 96 0 0,0-1-96 0 0,1 1 64 0 0,-1 0-64 0 0,1 0 0 0 0,0 0 88 0 0,0 0-88 0 0,0-1 96 0 0,1 1-96 0 0,-1 0 88 0 0,0 1-88 0 0,1-1 80 0 0,-1 0-80 0 0,0 0 96 0 0,0 1-24 0 0,1-1-8 0 0,-1 1 0 0 0,0-1 0 0 0,1 1-64 0 0,-1-1 96 0 0,1 0-32 0 0,0 0 0 0 0,0 0 0 0 0,1 0 0 0 0,0 0 0 0 0,0 0 16 0 0,3 0 80 0 0,0-1-80 0 0,1 0 32 0 0,0 0 8 0 0,0 0 0 0 0,0 0 0 0 0,1-1 8 0 0,-1 0 8 0 0,1 0 0 0 0,-1-1 0 0 0,0 1-24 0 0,1 0-8 0 0,-1 0 0 0 0,0 0 0 0 0,0 0-32 0 0,0 0-8 0 0,1 0 0 0 0,-1 0 0 0 0,0-1 0 0 0,1 1 0 0 0,1 0 0 0 0,-1-1 0 0 0,0 1 0 0 0,0-1-64 0 0,0 0 96 0 0,0 0-32 0 0,0 0 24 0 0,0 0 0 0 0,0 0 0 0 0,1-1 0 0 0,-1 2-24 0 0,0-1 0 0 0,1 0 0 0 0,0 1 0 0 0,0 0-64 0 0,0 0 80 0 0,0 0-80 0 0,-1-1 80 0 0,0 1-80 0 0,1 0 0 0 0,1-1 72 0 0,1 1-72 0 0,2-1 64 0 0,0 1-64 0 0,1 0 80 0 0,0-1-80 0 0,1 0 104 0 0,-1 0-24 0 0,1 0-8 0 0,0 0 0 0 0,0 0-72 0 0,-1 0 64 0 0,1 0-64 0 0,-1 0 64 0 0,0 0 0 0 0,1 0 32 0 0,1 0-32 0 0,0 0 0 0 0,-1 1-64 0 0,1-1 96 0 0,0 1-32 0 0,0 0-64 0 0,-1 0 96 0 0,0-1-96 0 0,0 1 96 0 0,1 0-96 0 0,0 0 0 0 0,1 0 72 0 0,0 0-72 0 0,1 0 64 0 0,0 0-64 0 0,0 0 64 0 0,1 0-64 0 0,0 1 64 0 0,2 0-64 0 0,0 0 80 0 0,0-1-80 0 0,0 1 88 0 0,-1 0-88 0 0,0 0 96 0 0,0 0-96 0 0,0-1 80 0 0,0-1-80 0 0,0 0 64 0 0,3 0-64 0 0,2-1 64 0 0,0-1-64 0 0,1 1 0 0 0,-1 0 64 0 0,0-1-64 0 0,-2 0 64 0 0,-2 0-64 0 0,1 0 64 0 0,-2 0-64 0 0,1 0 64 0 0,-2 1-64 0 0,1 0 72 0 0,-1 0-72 0 0,0 1 80 0 0,-1-1-80 0 0,-1 1 64 0 0,0 1-64 0 0,0 0 0 0 0,-1 1 72 0 0,0 0-72 0 0,0 2 0 0 0,1-1 0 0 0,0 0 0 0 0,0 1 0 0 0,0 0 0 0 0,1 0 0 0 0,1 0 0 0 0,1 1 0 0 0,0-1 0 0 0,1 1 64 0 0,-1-1-64 0 0,0-1 0 0 0,-1 0 0 0 0,0 0 0 0 0,0-1 0 0 0,0 0 0 0 0,1 0 0 0 0,0 0 0 0 0,0-1 64 0 0,0 0-64 0 0,0 0 0 0 0,1 0 0 0 0,1 0 0 0 0,0 0 0 0 0,1 0 0 0 0,1 1 0 0 0,0-2 0 0 0,0 1 64 0 0,0-2-64 0 0,1 1 0 0 0,-1-1 64 0 0,1 0-64 0 0,0-1 0 0 0,0 1 0 0 0,-1 0 64 0 0,1 0-64 0 0,0 0 64 0 0,-1-1-64 0 0,-1 0 64 0 0,1 1-64 0 0,-2 0 0 0 0,1 2 0 0 0,-1 0 64 0 0,-1 1-64 0 0,-1 0 0 0 0,0 0 72 0 0,-1 1-72 0 0,-1-2 0 0 0,0 0 64 0 0,1 0-64 0 0,0-1 0 0 0,0-1 64 0 0,2 0-64 0 0,0 0 64 0 0,2 0-64 0 0,0 0 64 0 0,1-1-64 0 0,1 1 64 0 0,0 0-64 0 0,-1-1 0 0 0,-1 1 64 0 0,-1-1-64 0 0,0 0 0 0 0,-2 1 0 0 0,0-2 64 0 0,0 1-64 0 0,-1 1 0 0 0,0-1 0 0 0,0 0 72 0 0,0 1-72 0 0,0 0 0 0 0,1 2 64 0 0,0-1-64 0 0,1 1 0 0 0,0 0 0 0 0,1 0 0 0 0,0 0 0 0 0,2-1 64 0 0,0-1-64 0 0,-1 0 0 0 0,1-1 64 0 0,-1 0-64 0 0,-1 0 0 0 0,0-1 64 0 0,0 1-64 0 0,0 0 0 0 0,0 0 0 0 0,1 1 0 0 0,-1-1 0 0 0,2 2 0 0 0,-1-2 0 0 0,-1 1 64 0 0,1 0-64 0 0,-2 0 0 0 0,0 1 0 0 0,0 0 0 0 0,0 1 0 0 0,-1 1 64 0 0,0-1-64 0 0,1 1 0 0 0,1 0 0 0 0,-1 0 0 0 0,1 0 0 0 0,0 0 0 0 0,0 1 0 0 0,0-1 0 0 0,1 1 0 0 0,-1 0 0 0 0,0 0 0 0 0,0 1 0 0 0,0 0 0 0 0,-1-1 0 0 0,0 2 0 0 0,0-1 0 0 0,-1 0 0 0 0,-1 1 0 0 0,-1-1 0 0 0,0 1 0 0 0,-1-1 0 0 0,0-1 0 0 0,0 0 0 0 0,2-1 0 0 0,0 0 0 0 0,0 0 0 0 0,0-1 0 0 0,0 0 0 0 0,0 0 0 0 0,1-1 64 0 0,0 0-64 0 0,-1 0 0 0 0,0 0 0 0 0,-1 0 0 0 0,0 1 0 0 0,-2 0 64 517 0,0 1-64-517 0,0 0 0 0 0,-1 0 0 0 0,-1-1 0 0 0,-1 1 0 0 0,1 0 0 0 0,-1 0 0 0 0,1 0 0 0 0,-1-1 0 0 0,1 0 64 0 0,0 1-64 0 0,0 0 0 0 0,1 0 0 0 0,0 1 0 0 0,1 0 0 0 0,0-1 0 0 0,1 1 0 0 0,0-1 0 0 0,-1 1 0 0 0,1-1 64 0 0,-1-1-64 0 0,-1 1 0 0 0,1-1 0 0 0,-1 1 0 0 0,0 0 0 0 0,0 0 0 0 0,-1 0 0 0 0,1 0 0 0 0,-1 1 0 0 0,0 0 0 0 0,0-1 0 0 0,0 0 0 506 8,0 0 0-506-8,1-1 64 0 0,0 0-64 0 0,1 0 0 0 0,0 0 0 0 0,2-1 0 0 0,-1 1 0 0 0,1 0 0 0 0,1-1 0 0 0,-1 0 0 0 0,0 0 0 0 0,1 0 64 0 0,0 0-64 0 0,0 0 0 0 0,0 0 0 0 0,-1 0 0 0 0,0 1 0 0 0,-1-1 0 0 0,0 1 0 0 0,1 0 0 0 0,1 1 0 0 0,0-1 0 0 0,1 1 0 0 0,0-1 0 0 0,0 0 0 0 0,1 0 0 0 0,-1-1 0 0 0,1 1 0 0 0,-1 0 0 0 0,0 0 0 0 0,0 0 0 0 0,0 0 0 0 0,0 0 0 0 0,-1 1 0 0 0,1-1 0 0 0,0 1 0 0 0,-1-1 0 506-5,0 1 0-506 5,-1 0 0 0 0,-1 1 0 0 0,-1-1 0 0 0,0 0 0 0 0,2 1 0 0 0,1-1 0 0 0,-1 0 0 0 0,1 0 0 0 0,-1-1 0 0 0,-1 0 0 0 0,1 1 64 0 0,0 0-64 0 0,0 0 0 0 0,0 0 0 0 0,0 0 0 0 0,1 0 0 0 0,-1-1 0 0 0,0 1 0 0 0,-1 0 0 0 0,0 0 0 514 4,-1 0 0-514-4,0 0 0 0 0,0 0 0 0 0,0 0 0 0 0,-1 1 0 0 0,0-1 0 0 0,0 1 0 0 0,-1-1 0 0 0,1 0 0 0 0,0 0 0 0 0,0 0 0 0 0,1 1 0 0 0,1-1 0 0 0,0-1 0 0 0,0 1 0 0 0,0 0 0 0 0,1 0 0 0 0,-1 0 0 0 0,-1 0 0 0 0,1 1 0 0 0,0 0 64 0 0,0 0-64 0 0,-1 1 0 0 0,0-2 0 0 0,-1 1 0 0 0,-1-1 0 0 0,1 0 0 0 0,-1 0 0 0 0,0 0 0 0 0,0-1 0 0 0,0 1 64 0 0,0-2-64 0 0,1 1 0 0 0,-1-2 0 0 0,1 1 0 0 0,-1-1 0 0 0,1 1 0 0 0,0 0 0 0 0,0 1 0 0 0,0 0 0 0 0,0 0 0 505 0,-1 0 0-505 0,1-1 0 0 0,-1 1 0 0 0,1 0 0 0 0,0 0 0 0 0,-1 0 64 0 0,3 1-64 0 0,1-1 0 0 0,-1 1 0 0 0,0 0 0 0 0,-2 0 0 0 0,0 0 0 0 0,0-1 0 0 0,0 1 0 0 0,1 0 0 0 0,-1-1 0 0 0,1 1 0 0 0,1 0 0 0 0,-1 0 0 0 0,1 0 0 0 0,1 0 0 0 0,0 0 0 0 0,0 0 0 0 0,0 0 0 0 0,1 0 0 0 0,-1 1 0 0 0,1-1 0 0 0,0 0 0 0 0,-1 0 0 0 0,0-1 0 0 0,-1 1 0 0 0,0-1 0 0 0,-2 1 0 0 0,0-1 0 513-1,-1 1 0-513 1,-1-1 0 0 0,0 1 64 0 0,0 0-64 0 0,0-1 0 0 0,0 2 0 0 0,1-1 0 0 0,1 0 0 0 0,0 0 0 0 0,0 0 0 0 0,1 0 0 0 0,-1-1 0 0 0,0 1 0 0 0,-1 0 0 0 0,1-1 0 0 0,-1 1 0 0 0,1-1 0 0 0,-1 1 0 0 0,1-1 0 0 0,-1 1 0 0 0,0 0 0 0 0,0 0 0 0 0,-1 0 0 0 0,1 0 0 0 0,-1 1 0 0 0,0 0 0 0 0,1 0 0 0 0,0 0 0 0 0,1 1 0 514-3,1-1 0-514 3,0 1 64 0 0,0 0-64 0 0,1 0 0 0 0,0 0 0 0 0,1 0 0 0 0,0 1 0 0 0,0 0 0 0 0,1 0 0 0 0,-1 0 0 0 0,0-1 0 0 0,0 0 0 0 0,0 0 0 0 0,0 0 0 0 0,0-1 0 0 0,0 0 0 0 0,-1 0 0 0 0,1-1 0 0 0,0-1 0 0 0,-1 0 0 0 0,0 1 0 0 0,0-1 64 0 0,-1 0-64 0 0,1-1 0 0 0,0 0 0 0 0,1 0 0 493 4,0 0 0-493-4,1 0 0 0 0,1 0 0 0 0,0 0 0 0 0,0-1 0 0 0,0 1 0 0 0,1 0 0 0 0,-2 0 0 0 0,1 0 0 0 0,-1 0 0 0 0,0 0 0 0 0,0 1 0 0 0,-1-1 0 0 0,1 1 0 0 0,-1 0 0 0 0,-1 0 0 0 0,1 0 0 0 0,-1 0 0 0 0,-1-1 0 0 0,0 1 0 0 0,0 0 0 0 0,1 0 0 0 0,0 0 0 0 0,1 1 64 0 0,-1 0-64 0 0,0-1 0 0 0,-1 1 0 0 0,1-1 0 0 0,0 1 0 513 2,0 0 0-513-2,0-1 0 0 0,1 1 0 0 0,-1 0 0 0 0,0 0 0 0 0,0-1 0 0 0,-1 1 0 0 0,-1 0 0 0 0,0-1 0 0 0,-2 0 0 0 0,1 0 0 0 0,0 0 0 0 0,1 0 0 0 0,0 0 0 0 0,1-1 64 0 0,0 1-64 0 0,0-1 0 0 0,0 0 0 0 0,1 0 0 0 0,-1 0 0 0 0,1 0 0 0 0,-1 0 0 0 0,1 0 0 0 0,-1 0 0 0 0,0 0 0 493 0,0 1 0-493 0,-2 0 0 0 0,0 1 0 0 0,0 0 0 0 0,-1 0 0 0 0,0 1 0 0 0,0-1 0 0 0,-1 2 0 0 0,0-1 0 0 0,0 1 0 0 0,-1 0 0 0 0,0 0 0 0 0,0 1 0 0 0,-1-1 0 0 0,1 0 0 0 0,0 1 0 0 0,1 0 0 0 0,0 0 0 0 0,0 0 0 0 0,2-1 0 0 0,0 1 0 0 0,0-1 0 0 0,1-1 0 0 0,-1 0 0 0 0,0 0 0 0 0,0 0 0 0 0,0-1 0 0 0,0 1 0 0 0,0-1 0 0 0,0 0 0 0 0,0 0 0 0 0,0 0 0 0 0,1-1 0 0 0,0 1 0 0 0,-1-1 0 0 0,0-1 0 0 0,-1 1 0 0 0,-1-1 64 0 0,0 0-64 0 0,0 0 0 0 0,0-1 0 0 0,1 0 0 0 0,1 0 0 0 0,-1 0 0 0 0,1 1 0 0 0,0-1 0 0 0,0 1 0 0 0,2 0 0 512-3,-1 0 0-512 3,1 1 0 0 0,0-1 0 0 0,0-1 0 0 0,2 0 0 0 0,0 0 0 0 0,4-2 0 0 0,1 1 0 0 0,-1-1 0 0 0,0 1 0 0 0,-3 0 0 0 0,-2 0 0 0 0,-2 0 0 0 0,0 1 0 0 0,-2-1 0 0 0,0 0 0 0 0,-1 0 0 0 0,0-1 0 0 0,-2-1 0 0 0,1 0 0 0 0,-1-2 0 0 0,-1 0 64 0 0,1-1-64 0 0,1-1 0 0 0,0-1 72 0 0,0-1-72 0 0,2-1 0 0 0,0-1 72 0 0,0 1-72 0 0,1-1 0 0 0,0 0 72 0 0,0 1-72 0 0,0-1 0 0 0,0 1 72 0 0,1 1-72 0 0,-1 0 0 0 0,1 1 64 0 0,-1 0-64 0 0,-1 1 0 0 0,1-1 0 503-5,-1 1 0-503 5,-2-1 0 0 0,-2 2 0 0 0,-1-1 64 0 0,-1 2-64 0 0,-1-1 0 0 0,-2 0 0 0 0,0 1 0 0 0,0-1 0 0 0,-2 0 0 0 0,1 1 0 0 0,-1-1 64 0 0,1-2-64 0 0,0-1 0 0 0,1-1 0 0 0,0 0 0 0 0,0 0 0 0 0,1-1 0 0 0,2 0 64 0 0,0-1-64 0 0,2 0 0 0 0,0 0 0 0 0,1-1 0 0 0,2 0 0 0 0,-1 0 0 0 0,1-1 0 0 0,0 1 64 0 0,0-1-64 514 3,-1 1 0-514-3,-1 0 0 0 0,-1-1 0 0 0,0 0 0 0 0,-2 0 64 0 0,0 0-64 0 0,-2 2 0 0 0,-1-3 0 0 0,-1-1 0 0 0,0-1 64 0 0,-2 0-64 0 0,0 1 0 0 0,-1 1 0 0 0,0 1 0 0 0,0 1 0 0 0,0 1 0 0 0,0 0 0 0 0,0 0 0 0 0,0 1 0 0 0,1 0 0 0 0,0 0 0 0 0,1-1 0 0 0,1 1 0 0 0,0-1 0 0 0,1 0 0 0 0,-1 1 0 0 0,0 0 0 0 0,0 1 0 0 0,0 0 0 0 0,-1 1 0 0 0,0-1 0 0 0,-1 0 0 0 0,1 1 0 0 0,0-1 0 0 0,-1 0 0 0 0,-1 1 0 0 0,0 0 0 0 0,0 0 64 0 0,-2 0-64 0 0,0 1 0 0 0,-1 1 0 0 0,-2-1 0 0 0,-1 1 0 0 0,-1-1 0 0 0,-1 0 0 0 0,-1 0 0 0 0,-2 1 0 0 0,1-1 0 0 0,-2 1 0 0 0,-1 0 0 0 0,0 0 0 0 0,-1 0 0 0 0,-1 1 0 0 0,-1 0 0 0 0,0 1 0 0 0,0-1 0 0 0,0 2 0 0 0,1 0 0 0 0,0 0 0 0 0,1 1 0 0 0,1 0 0 0 0,0 1 0 0 0,2 0 0 0 0,-1 1 0 0 0,0-1 0 0 0,0 1 0 0 0,-3 1 0 0 0,0-1 0 0 0,-3 0 0 0 0,-1 1 0 0 0,-3 0 0 0 0,-2 0 0 0 0,-1 1 0 0 0,-2 1 0 0 0,-1 0 0 0 0,-2 0 0 0 0,-1 1 0 0 0,0 0 0 0 0,-2 0 0 0 0,0 1 0 0 0,-1 1 0 0 0,1 0 0 0 0,1 1 0 0 0,0 0 0 0 0,2 1 0 0 0,0-1 0 0 0,1 1 0 0 0,1 0 0 0 0,1-1 0 0 0,1 0 0 0 0,2 0 0 0 0,1-1 0 0 0,1-1 0 0 0,0 1 0 0 0,1-2 0 0 0,-1 0 0 0 0,0-1 0 0 0,-1 0 0 0 0,0 1 0 0 0,-1-1 0 0 0,-4 0 0 0 0,-3 0 0 0 0,0 0 0 0 0,1-1 0 0 0,1 1 0 0 0,0 0 0 0 0,3 1 0 0 0,0-1 0 0 0,0 0 0 0 0,1 1 0 0 0,-2-1 0 0 0,1 1 0 0 0,0-1 0 0 0,-1 0 0 0 0,1 0 0 0 0,0 0 0 0 0,0-1 0 0 0,1 0 0 0 0,1 0 0 0 0,0-1 0 0 0,1 0 0 0 0,0 0 0 0 0,0 0 0 0 0,0 0 0 0 0,0 0 64 0 0,-1 1-64 0 0,1 0 0 0 0,-1 0 0 0 0,-1 1 0 0 0,-1 0 0 0 0,1 0 0 0 0,-1 0 0 0 0,-1 1 0 0 0,-4-1 0 0 0,0 0 0 0 0,0 1 0 0 0,-4 0 0 0 0,1 1 0 0 0,1-1 0 0 0,2 1 0 0 0,1 0 0 0 0,1 0 0 0 0,1 0 64 0 0,0 0-64 0 0,0-1 0 0 0,0 0 0 0 0,1-1 0 0 0,-1-1 0 0 0,0 1 0 0 0,0-1 0 0 0,-1 0 0 0 0,0 0 0 0 0,-1 0 0 0 0,-1 1 0 0 0,0 0 64 0 0,-2 0-64 0 0,1 1 0 0 0,-1-1 0 0 0,2 0 0 0 0,1 1 0 0 0,0 1 0 0 0,1-1 0 0 0,0 1 0 0 0,0 0 0 0 0,0 1 0 0 0,-1 0 0 0 0,1 0 0 0 0,0-1 0 0 0,0 1 0 0 0,0-1 0 0 0,0-1 0 0 0,1 1 0 0 0,1 0 0 0 0,0-1 0 0 0,1 1 0 0 0,1 0 0 0 0,1-1 0 0 0,-4 1 0 0 0,-2 0 0 0 0,0 0 0 0 0,1 0 0 0 0,1-1 0 0 0,1 0 0 0 0,2-1 0 0 0,0 1 0 0 0,2 0 0 0 0,1 1 0 0 0,0-1 0 0 0,0 0 0 0 0,0 1 0 0 0,-4 0 0 0 0,0 0 0 0 0,-1-1 0 0 0,2 1 0 0 0,2-1 0 0 0,1-1 0 0 0,0 1 0 0 0,0-1 0 0 0,1 0 0 0 0,-1-1 0 0 0,-1 1 64 0 0,1-1-64 0 0,1 1 0 0 0,-1 1 0 0 0,1 0 0 0 0,1-1 0 0 0,0 1 0 0 0,1-2 0 0 0,0 0 0 0 0,0 0 0 0 0,0 0 0 0 0,0 1 0 0 0,-1-1 0 0 0,0 0 0 0 0,-2-1 0 0 0,0 0 0 0 0,-1-1 64 0 0,0 1-64 0 0,-1-1 0 0 0,1 1 0 0 0,0-1 0 0 0,0 1 0 0 0,2 0 0 0 0,0-1 0 0 0,0 1 0 0 0,0 0 0 0 0,-1-1 0 0 0,-2 2 0 0 0,0-1 64 0 0,-2 1-64 0 0,0 0 0 0 0,-1 0 0 0 0,0 0 0 0 0,0 1 0 0 0,0 0 0 0 0,1-1 0 0 0,0 0 0 0 0,1 0 0 0 0,1 0 0 0 0,1-1 0 0 0,-1 1 0 0 0,0-1 0 0 0,0 0 0 0 0,-1 0 0 0 0,1 0 0 0 0,-1 0 0 0 0,0 0 0 0 0,0-1 0 0 0,0 1 0 0 0,0 0 0 0 0,0 0 0 0 0,0 0 0 0 0,0 0 64 0 0,-1 0-64 0 0,0 1 0 0 0,0-1 0 0 0,0 0 0 0 0,-2 1 0 0 0,0-1 0 0 0,-1 1 0 0 0,0-1 0 0 0,-1 0 0 0 0,0 1 0 0 0,0-1 0 0 0,1 1 0 0 0,0-1 0 0 0,1 1 0 0 0,1-1 0 0 0,0 0 0 0 0,0 0 0 0 0,-1-1 0 0 0,1 0 0 0 0,-2 0 64 0 0,0 1-64 0 0,1-1 0 0 0,0 1 0 0 0,0 1 0 0 0,0 0 0 0 0,0 0 0 0 0,-1 0 0 0 0,0 0 0 0 0,0 0 0 0 0,0-1 0 0 0,-1 0 0 0 0,-1 0 0 0 0,1 0 0 0 0,0 0 0 0 0,0 0 0 0 0,1 0 0 0 0,0-1 0 0 0,2 1 0 0 0,0-1 0 0 0,2-1 0 0 0,0 0 0 0 0,1 0 0 0 0,-1 0 0 0 0,1-1 64 0 0,1 1-64 0 0,1 0 0 0 0,1-1 0 0 0,-1 1 0 0 0,-1 0 0 0 0,1-1 0 0 0,-2 1 0 0 0,1 0 0 0 0,-1 0 0 0 0,1 0 0 0 0,-4 1 0 0 0,0 0 0 0 0,2 0 0 0 0,0 1 0 0 0,3-1 0 0 0,0 1 0 0 0,0 0 0 0 0,-1 0 0 0 0,0 1 0 0 0,-2 0 0 0 0,0 1 0 0 0,-1 0 0 0 0,1 0 0 0 0,-1 1 0 0 0,2-1 0 0 0,0 0 0 0 0,1 1 0 0 0,2-1 0 0 0,0 0 0 0 0,2 1 0 0 0,0-1 0 0 0,1 0 0 0 0,0-1 0 0 0,1 1 0 0 0,-1-1 0 0 0,0 1 0 0 0,-1-1 0 0 0,-1 0 0 0 0,-1 1 0 0 0,0-1 0 0 0,-1 0 0 0 0,0 0 0 0 0,1 1 0 0 0,0 0 0 0 0,1 0 0 0 0,0 0 0 0 0,0 0 0 0 0,0 0 0 0 0,1 0 0 0 0,0 0 0 0 0,0 0 0 0 0,1-1 0 0 0,-1 0 0 0 0,0 1 0 0 0,-2-1 64 0 0,0 0-64 0 0,-1-1 0 0 0,1 1 0 0 0,0 0 0 0 0,1 0 0 0 0,-1 0 0 0 0,0 0 0 0 0,1 0 0 0 0,1 0 0 0 0,-1-1 0 0 0,2 0 0 0 0,0 1 0 0 0,0-1 0 0 0,0 1 0 0 0,0-1 0 0 0,-1 1 0 0 0,0 0 0 0 0,-1 0 0 0 0,-2 1 0 0 0,0 1 0 0 0,0 0 0 0 0,0 1 0 0 0,-1 0 0 0 0,0-1 0 0 0,0 1 0 0 0,-1-1 0 0 0,-5-1 0 0 0,-1 0 0 0 0,0 0 0 0 0,1 0 0 0 0,1 0 0 0 0,1-1 0 0 0,0 1 0 0 0,0-1 0 0 0,0 1 0 0 0,1-1 0 0 0,1 1 0 0 0,1-1 0 0 0,0 0 0 0 0,0 0 0 0 0,1 0 0 0 0,1 0 0 0 0,2 0 0 0 0,1-1 0 0 0,2 0 0 0 0,-1 0 0 0 0,1-1 0 0 0,-1 1 0 0 0,-1 0 0 0 0,-1 0 0 0 0,-1 2 0 0 0,0-1 0 0 0,-1 0 0 0 0,0 0 0 0 0,-1-1 0 0 0,1 0 0 0 0,0 0 0 0 0,2 0 0 0 0,1 0 0 0 0,0 1 0 0 0,0-1 0 0 0,1 1 0 0 0,0-1 0 0 0,-1 1 0 0 0,-1 1 0 0 0,-3 0 0 0 0,-3 0 0 0 0,0 1 0 0 0,0 0 0 0 0,2 0 0 0 0,1 0 0 0 0,3 0 0 0 0,-1 1 0 0 0,2-1 0 0 0,0 0 0 0 0,-1 0 0 0 0,0 0 0 0 0,0 0 0 0 0,0 1 0 0 0,-1 0 0 0 0,1 0 0 0 0,0 0 0 0 0,0 1 0 0 0,0-1 0 0 0,0 1 0 0 0,-1 0 0 0 0,1 0 0 0 0,0-1 0 0 0,0 1 0 0 0,0 0 0 0 0,-1-1 0 0 0,0 1 0 0 0,0-1 0 0 0,1-1 0 0 0,1 1 0 0 0,1-1 0 0 0,1 1 0 0 0,0 0 0 0 0,1 1 0 0 0,0-1 0 0 0,0 0 0 0 0,0 1 0-504-3,0 0 0 504 3,1 0 0 0 0,-1-1 0 0 0,1 1 0 0 0,-2 0 0 0 0,1-1 0 0 0,-1 0 0 0 0,0 0 0 0 0,0-1 0 0 0,0 0 0 0 0,0 0 0 0 0,0 0 0 0 0,-1 0 0 0 0,1 0 0 0 0,1-1 0 0 0,-2 1 0 0 0,1 0 0 0 0,-1 0 0 0 0,1 0 0 0 0,0 1 0 0 0,0-1 0-483 5,1 1 0 483-5,1-2 0 0 0,0 1 0 0 0,1 0 0 0 0,0 0 0 0 0,1-1 0 0 0,0 1 0 0 0,-1-1 0 0 0,1 1 0 0 0,-1 1 0 0 0,0-1 0 0 0,1 1 0 0 0,0 0 0 0 0,0 0 0 0 0,1 0 0 0 0,-1 1 0 0 0,1-1 0 0 0,1 1 0 0 0,0 0 0-503 2,0 1 0 503-2,0-1 0 0 0,0 1 0 0 0,1 0 0 0 0,1 0 0 0 0,0 1 0 0 0,-1 0 0 0 0,1 1 0 0 0,0-1 0 0 0,-1 1 0 0 0,0-1 0 0 0,0 1 0 0 0,0 1 0 0 0,0-1 0 0 0,0 0 0 0 0,1 1 0 0 0,-2 0 0 0 0,0 2 0 0 0,0 1 0 0 0,0 0 0 0 0,2 1 0 0 0,0-1 0 0 0,2 0 0 0 0,0 0 0 0 0,0 1 0 0 0,1-1 0 0 0,0 1 0 0 0,-1 0 0 0 0,0-1 0 0 0,0 0 0 0 0,0-1 0-493 1,0 1 0 493-1,1-1 0 0 0,-1 0 0 0 0,1-1 0 0 0,0 1 0 0 0,1 0 0 0 0,1 0 0 0 0,1 1 0 0 0,0 0 0 0 0,0 0 0 0 0,1 0 0 0 0,1 1 0 0 0,-1-1 0 0 0,1 0 0 0 0,0 0 0 0 0,1 0 0-493-2,0 1 0 493 2,0-1 0 0 0,0 1 0 0 0,0-1 0 0 0,0 1 0 0 0,1-1 0 0 0,-1 1 0 0 0,1-2 0 0 0,0 1 0 0 0,0-1 0 0 0,0 0 0 0 0,1 1 0 0 0,0 0 0 0 0,1 1 0 0 0,-1 1 0 0 0,0 1 0 0 0,0-1 0 0 0,0 1 0 0 0,0 0 0 0 0,-1-1 0-503-4,1-1 0 503 4,-1 1 0 0 0,0-1 0 0 0,0-1 0 0 0,0 0 0 0 0,1 0 0 0 0,-1-1 0 0 0,1 1 0 0 0,-1 1 0 0 0,1 0 0 0 0,-1 0 0 0 0,1 2 0 0 0,-1-1 0 0 0,0 0 0 0 0,0 1 0 0 0,0-1 0 0 0,0 0 0 0 0,0 1 0 0 0,0-2 0 0 0,-1 1 0 0 0,1 1 0 0 0,-1-1 0 0 0,0 1 0 0 0,0 0 0 0 0,1 1 0 0 0,-1-1 0 0 0,1 0 0 0 0,0 0 0 0 0,0-1 0 0 0,1 0 0 0 0,0-1 0 0 0,2 0 0 0 0,-1 0 0 0 0,2 0 0 0 0,0-1 0 0 0,0-1 0 0 0,0 0 0 0 0,0 0 0 0 0,0 0 0 0 0,0 0 0 0 0,0-1 0 0 0,-1 1 0 0 0,1-1 0 0 0,-1 1 0 0 0,1-2 0 0 0,0 1 0 0 0,0-1 0 0 0,0 0 0 0 0,0 0 0 0 0,1 1 0 0 0,0-1 0 0 0,0 0 0 0 0,-1 0 0 0 0,1 0 0 0 0,-1 0 0 0 0,1 1 0 0 0,1 0 0 0 0,0 0 0 0 0,0-1 0 0 0,0-1 0 0 0,1 0 0 0 0,-1-1 0 0 0,1-2 0-503 4,-1 0 0 503-4,-1 0 0 0 0,0-1 0 0 0,0 0 0 0 0,-2-1 0 0 0,1 0 0 0 0,-1 1 0 0 0,1-1 0 0 0,-1 0 0 0 0,0 1 0 0 0,0 0 0 0 0,0 2 0 0 0,-1 3 0 0 0,0 2-88 0 0,-1 5 16 0 0,-3 10-1176 0 0,-3 19-1584 0 0,-2 3-21207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51:56.869"/>
    </inkml:context>
    <inkml:brush xml:id="br0">
      <inkml:brushProperty name="width" value="0.35" units="cm"/>
      <inkml:brushProperty name="height" value="2.1" units="cm"/>
      <inkml:brushProperty name="color" value="#33CCFF"/>
      <inkml:brushProperty name="inkEffects" value="pencil"/>
    </inkml:brush>
  </inkml:definitions>
  <inkml:trace contextRef="#ctx0" brushRef="#br0">10317 268 2303 270498 52659,'2'-2'224'0'0,"1"0"-224"0"0,0-2 552 0 0,0 0 88 0 0,0 1 24 0 0,-1 0 0 0 0,-1 2-128 0 0,-1-1-24 0 0,1 1-8 0 0,-1 0 0 0 0,0 1 168 0 0,-1 1 40 0 0,0-1 8 0 0,-1 1 0 0 0,0 1-80 0 0,0 1-24 0 0,-1 0 0 0 0,-1 0 0 0 0,0 1-264 0 0,0 0-64 0 0,-1 1 0 0 0,0-1-8 0 0,0 1-24 0 0,-1-1 0 0 0,0 0 0 0 0,0 1 264 0 0,-2-1-256 0 0,1 0 0 0 0,0 0 0 0 0,1-1 24 0 0,0 0 8 0 0,0-1 0 0 0,0 0 0 0 0,0-1-8 0 0,0-1 0 0 0,-1 1 0 0 0,0-1 0 0 0,1 1-16 0 0,-1-2-8 0 0,0 1 0 0 0,0 0 0 0 0,0 0-40 0 0,0 0-16 0 0,0 1 0 0 0,-1-1 0 0 0,0 1 0 0 0,-1-1 0 0 0,0 2 0 0 0,-2-2 0 0 0,1 2 8 0 0,-1-1 0 0 0,-1 1 0 0 0,-1 0 0 0 0,0-1-24 0 0,-1 1-8 0 0,-1 0 0 0 0,-1-1 0 0 0,-1 2-32 0 0,0-1-8 0 0,-1 0 0 0 0,0 1 0 0 0,0 0 24 0 0,-1 0 8 0 0,0-1 0 0 0,1 1 0 0 0,0-1-16 0 0,1 1-8 0 0,2-2 0 0 0,0 1 0 0 0,2-1-24 0 0,0-1-8 0 0,1 0 0 0 0,0-1 0 0 0,0 0-8 0 0,0 0 0 0 0,0-1 0 0 0,-1 1 0 0 0,0-1-8 0 0,-4 0 104 0 0,-2 1-104 0 0,0 0-24 0 0,-2 1 64 0 0,-1 0-72 0 0,-1 1-8 0 0,0 1 0 0 0,0 0 0 0 0,1 0 0 0 0,0 1-64 0 0,1-1 96 0 0,0 1-96 0 0,0-1 96 0 0,1 1-96 0 0,0-1 96 0 0,0 0-96 0 0,0 1 96 0 0,0-2-96 0 0,0 1 80 0 0,0-1-80 0 0,0 0 80 0 0,-2-1-80 0 0,1 0 80 0 0,0 1-80 0 0,-1-1 80 0 0,2 0-8 0 0,-1 0 0 0 0,1 1 0 0 0,-1-1 0 0 0,1 1-8 0 0,0 0-64 0 0,0 0 96 0 0,-1 1-32 0 0,0 1-64 0 0,-1 0 80 0 0,0 0-80 0 0,0 1 80 0 0,0-1-80 0 0,1 0 0 0 0,1-1 72 0 0,1-1-72 0 0,1-1 72 0 0,0-1-72 0 0,2 0 96 0 0,0-1-96 0 0,1 0 120 0 0,0-1-32 0 0,0 0-8 0 0,-1 0 0 0 0,1-1-8 0 0,-1 1 0 0 0,0-1 0 0 0,-1 1 0 0 0,0 1-72 0 0,0 0 80 0 0,-1 0-80 0 0,1 1 80 0 0,-1 0-80 0 0,1 0 64 0 0,-1 0-64 0 0,1 0 64 0 0,-1-1-64 0 0,2 0 0 0 0,-1 0 72 0 0,-1-1-72 0 0,1 0 0 0 0,0-1 72 0 0,-1 1-72 0 0,1 0 0 0 0,-1 0 72 0 0,1 0-72 0 0,0 1 0 0 0,1 0 72 0 0,0 0-72 0 0,1 1 0 0 0,0-1 72 0 0,0 0-72 0 0,-1 0 0 0 0,0 0 72 0 0,0 0-72 0 0,-1 0 0 0 0,-1-1 72 0 0,0 1-72 0 0,-1-1 0 0 0,1 0 72 0 0,0 1-72 0 0,0-1 0 0 0,0 1 0 0 0,0-1 64 0 0,1 0-64 0 0,0 1 0 0 0,-1-1 0 0 0,1 0 64 0 0,1 0-64 0 0,-1 0 0 0 0,2 0 72 0 0,0 0-72 0 0,0 0 0 0 0,0 0 72 0 0,-1 1-72 0 0,0 0 0 0 0,0 0 64 0 0,-1 1-64 0 0,0 0 0 0 0,0 0 0 0 0,-1 0 0 0 0,0 1 0 0 0,-1-1 0 0 0,0 1 0 0 0,0 1 0 0 0,0-1 0 0 0,1 1 64 0 0,1-1-64 0 0,1 1 0 0 0,1 0 0 0 0,1 0 0 0 0,1 0 0 0 0,0-1 64 0 0,1 0-64 0 0,0 0 0 0 0,0-1 0 0 0,-1 0 64 0 0,1-1-64 0 0,-1 1 0 0 0,0 0 0 0 0,0 0 0 0 0,-1 1 0 0 0,-1 0 64 0 0,0 0-64 0 0,-1 0 0 0 0,-1 0 0 0 0,1 1 0 0 0,-2-1 0 0 0,1 1 0 0 0,-1-1 0 0 0,1 1 0 0 0,0-1 0 0 0,0 0 64 0 0,-1 1-64 0 0,0-1 0 0 0,0 1 0 0 0,0-1 0 0 0,0 0 0 0 0,1-1 0 0 0,0 1 0 0 0,0 0 0 0 0,1 0 0 0 0,0-1 64 0 0,-1 0-64 0 0,0 0 0 0 0,-4 0 64 0 0,-1-2-64 0 0,-1 0 0 0 0,2 1 0 0 0,0-2 64 0 0,1 1-64 0 0,0-1 0 0 0,0 1 0 0 0,1-1 64 0 0,1 1-64 0 0,0-1 0 0 0,0 0 0 0 0,1 0 0 0 0,-1 1 0 0 0,2 0 64 0 0,-1-1-64 0 0,0 1 0 0 0,0-1 0 0 0,-2 0 64 0 0,-1 0-64 0 0,-1 0 0 0 0,0 0 0 0 0,-1 0 0 0 0,1 0 0 0 0,-1 0 0 0 0,1 0 0 0 0,-2 0 0 0 0,0-1 0 0 0,0 0 0 0 0,-1-1 0 0 0,0 0 64 0 0,0 0-64 0 0,0 0 0 0 0,0 1 0 0 0,-1 0 0 0 0,0 1 0 0 0,-2 0 0 0 0,1 0 0 0 0,-1 1 0 0 0,-4-1 0 0 0,-2 0 0 0 0,1 1 0 0 0,2-1 0 0 0,2 1 0 0 0,2 0 0 0 0,2 0 0 0 0,1 1 0 0 0,1-1 0 0 0,1 1 0 0 0,0 0 0 0 0,0 0 0 0 0,-2 0 0 0 0,0 0 0 0 0,-2-1 64 0 0,0 1-64 0 0,-1 0 0 0 0,0 0 0 0 0,1 0 0 0 0,0 0 0 0 0,2 0 0 0 0,1-1 0 0 0,-1 0 0 0 0,1 1 0 0 0,-1 1 0 0 0,1-1 0 0 0,-1 0 0 0 0,-6 0 0 0 0,-1 0 0 0 0,-2 0 0 0 0,1 0 0 0 0,-1 0 0 0 0,2 1 0 0 0,0 0 0 0 0,2 0 0 0 0,1 1 0 0 0,0 0 0 0 0,1 1 0 0 0,0-1 0 0 0,0 1 0 0 0,0 0 0 0 0,-1 0 0 0 0,-2 0 0 0 0,1-1 0 0 0,-2 0 0 0 0,1-1 64 0 0,0 0-64 0 0,2-1 0 0 0,0 0 0 0 0,1 1 0 0 0,2-1 0 0 0,0 0 0 0 0,1 0 0 0 0,1 1 0 0 0,-1 0 0 0 0,0 1 0 0 0,0-1 0 0 0,-1 1 0 0 0,1 0 0 0 0,-2 0 0 0 0,1 1 0 0 0,-1-1 0 0 0,1 1 0 0 0,1 0 0 0 0,1-1 0 0 0,2 1 0 0 0,0 0 0 0 0,1 0 0 0 0,0 1 0 0 0,0-1 0 0 0,0 1 0 0 0,-2-2 0 0 0,1 1 0 0 0,0-2 0 0 0,1 1 0 0 0,-1 0 0 0 0,0 0 0 0 0,0-1 0 0 0,-1 0 0 0 0,0 0 0 0 0,0 0 0 0 0,0 1 0 0 0,-1 0 0 0 0,1-1 0 0 0,0 1 0 0 0,0 0 0 0 0,-1 0 0 0 0,1 0 0 0 0,-2 0 0 0 0,-1 0 64 0 0,0 0-64 0 0,0 0 0 0 0,-1-1 0 0 0,0 1 0 0 0,0-1 0 0 0,-1 1 0 0 0,0-1 0 0 0,-1 0 0 0 0,1 1 0 0 0,0-1 0 0 0,1 0 0 0 0,2 0 0 0 0,-1 0 0 0 0,0 0 0 0 0,0 1 0 0 0,-2 0 0 0 0,0-1 0 0 0,-1 1 0 0 0,0-1 0 0 0,1 1 0 0 0,0 0 0 0 0,0 0 0 0 0,0 0 0 0 0,1 0 0 0 0,0 0 0 0 0,0 0 0 0 0,0 0 0 0 0,0 1 0-498 1,-1 0 0 498-1,-1-1 0 0 0,-1 1 0 0 0,0 0 0 0 0,1 0 0 0 0,0 0 0 0 0,0 1 0 0 0,1-1 0 0 0,-1 1 0 0 0,1-1 0 0 0,1 0 0 0 0,0-1 0 0 0,1 1 0 0 0,0 0 0 0 0,-1 0 0 0 0,0 0 0 0 0,0 0 0 0 0,-1 0 0 0 0,0 0 0 0 0,-2-1 0 0 0,1 0 0 0 0,1 1 0 0 0,0-1 0-498-1,1 0 0 498 1,1 0 0 0 0,0 0 0 0 0,0 0 0 0 0,2 0 0 0 0,-1 0 0 0 0,1-1 0 0 0,0 1 0 0 0,-1 0 0 0 0,1-1 0 0 0,-1 1 0 0 0,0-1 0 0 0,-1 0 64-498-3,1 0-64 498 3,1 0 0 0 0,-1-1 0 0 0,2 1 0 0 0,-1-1 0 0 0,0 0 0 0 0,1 0 0 0 0,0 0 0 0 0,1 0 0 0 0,-2-1 0 0 0,0 1 0 0 0,-1 0 0-511-6,-1 0 0 511 6,0-1 0 0 0,-3 2 0 0 0,0 0 0 0 0,0 0 0 0 0,0 0 0 0 0,0 1 0 0 0,-1 0 0 0 0,0 0 0 0 0,1 1 0 0 0,0-1 0 0 0,2 1 0 0 0,0 1 0 0 0,-1-1 0 0 0,1 0 0-486 3,0 0 0 486-3,0 1 0 0 0,0 0 0 0 0,-1 0 0 0 0,2 0 0 0 0,0 0 0 0 0,1-1 0 0 0,1 1 0 0 0,0 0 0 0 0,2 0 0 0 0,0-1 0 0 0,2 2 0 0 0,0-1 0 0 0,1 1 0 0 0,0 0 0 0 0,-1 0 0 0 0,1-1 0 0 0,1 0 0 0 0,-1-1 0 0 0,0 0 0 0 0,0 0 0 0 0,1 1 0 0 0,0-2 0-499 1,0 0 0 499-1,1 0 0 0 0,-1-1 0 0 0,0 0 0 0 0,-3-1 0 0 0,-5-1 0 0 0,-1 0 0 0 0,0 0 0 0 0,1 0 0 0 0,2 1 0 0 0,1 1 0 0 0,1 0 0 0 0,0 0 0 0 0,0 1 0 0 0,-1 0 0-499-2,-1 1 0 499 2,0-1 0 0 0,-1 1 0 0 0,-1 0 0 0 0,1 1 0 0 0,0-1 0 0 0,0 1 0-500 7,0-1 0 500-7,0 0 0 0 0,0 0 0 0 0,2-1 0 0 0,1 0 0 0 0,0 0 0 0 0,2 0 0 0 0,1 1 0 0 0,0-1 0 0 0,1 1 0 0 0,-1 0 0 0 0,0 1 0 0 0,-1 0 0 0 0,0 0 0 0 0,-1 1 0 0 0,0 0 0 0 0,1 1 0 0 0,-1-1 0 0 0,0 1 0 0 0,0 0 0-500-6,-2 1 0 500 6,-1 1 0 0 0,0-1 0 0 0,0 1 0 0 0,1 1 0 0 0,1 0 0 0 0,0 2 0 0 0,0 0 0 0 0,2-1 0 0 0,1 0 0 0 0,2-1 0 0 0,2-1 0 0 0,1-1 0 0 0,1 0 0-501 2,1 0 0 501-2,0 1 0 0 0,0 1 0 0 0,0 0 0 0 0,1 2 0 0 0,0 1 0 0 0,0 1 0 0 0,1 1 0 0 0,0 1 0 0 0,0 0 0 0 0,1 0 0 0 0,1 0 0 0 0,1-1 0 0 0,0 0 0 0 0,0-1 0 0 0,1 0 0 0 0,0 0 0 0 0,1 1 0-515-1,0 0 0 515 1,0 0 0 0 0,-1 2 0 0 0,0-1 0 0 0,0 1 0 0 0,0 1 0 0 0,0-1 0 0 0,0 0 0 0 0,0-1 0 0 0,0 0 0 0 0,0-1 0 0 0,1 1 0 0 0,0-1 0 0 0,1-1 0 0 0,0 0 0 0 0,0 0 0-502-2,0 0 0 502 2,0-1 0 0 0,0-1 0 0 0,0 1 0 0 0,0 0 0 0 0,0 0 0 0 0,0 0 0 0 0,1 1 0 0 0,-1 0 0 0 0,2 0 0 0 0,-1 0 0 0 0,1 1 0 0 0,0-1 0-531 4,0 1 0 13-1,1-1 0 518-3,0 0 0 0 0,0 0 0 0 0,0 1 0 0 0,1 1 0 0 0,0 0 0 0 0,-1 1 0 0 0,1 1 0 0 0,0-1 0-491-8,0 0 0 491 8,0 1 0 0 0,0-1 0 0 0,0 0 0 0 0,1 0 0 0 0,1 0 0 0 0,-1 0 0 0 0,1 0 0 0 0,0 1 0 0 0,-1-1 0 0 0,1 1 0 0 0,0-1 0 0 0,0 0 0 0 0,1 0 0 0 0,-1-1 0 0 0,0 0 0 0 0,1-1 0 0 0,0 1 0 0 0,1 0 0 0 0,1 1 0 0 0,1-1 0 0 0,0 0 0 0 0,0 1 0 0 0,0 0 0 0 0,0 0 0 0 0,0-1 0 0 0,1 0 0 0 0,0-1 0 0 0,1 0 0 0 0,1-2 0 0 0,0 0 0 0 0,0 0 0 0 0,1-2 0 0 0,1 0 0 0 0,0 0 0 0 0,1-1 0 0 0,0-1 0 0 0,0 1 0 0 0,2-1 0 0 0,0 0 0 0 0,1-1 0 0 0,1 1 0 0 0,0-2 0 0 0,1 1 0 0 0,0-1 0 0 0,2-1 0 0 0,0 1 0 0 0,2 0 0-496 9,1-1 0 496-9,1 1 0 0 0,2 0 0 0 0,0-1 0 0 0,0 1 0 0 0,4-1 0 0 0,1 0 0 0 0,-1-1 0 0 0,-1-1 0 0 0,-1 0 0 0 0,0-2 0 0 0,-1-1 64 0 0,1 0-64 0 0,0-1 0 0 0,1-1 0 0 0,0 1 0 0 0,1-1 0 0 0,0 1 0 0 0,0 0 0 0 0,1 1 0 0 0,0 0 0 0 0,1 0 0 0 0,1 2 0 0 0,0 0 0 0 0,0 0 0 0 0,1 1 0 0 0,0 1 0 0 0,0 1 0 0 0,0-1 0 0 0,-2 1 0 0 0,0-1 0 0 0,-2 0 0 0 0,0-1 0 0 0,0 1 0 0 0,1-2 0 0 0,-1 1 0 0 0,1-1 0 0 0,0 0 0 0 0,0 0 0 0 0,0 0 0 0 0,0 0 0 0 0,1 1 0 0 0,0 0 0 0 0,1 0 0 0 0,0 2 0 0 0,1 0 0 0 0,7 1 0 0 0,2 1 0 0 0,0 0 0 0 0,-1 1 0 0 0,-4-2 0 0 0,-2 0 0 0 0,-3-2 0 0 0,-1 0 0 0 0,-1-1 0 0 0,-1 0 0 0 0,-1-2 0 0 0,1 0 0 0 0,-1 0 0 0 0,2 0 0 0 0,0 1 0 0 0,2 0 0 0 0,0 0 0 0 0,-1 0 0 0 0,0 0 0 0 0,0 1 0 0 0,0 0 0 0 0,0 1 0 0 0,0 0 0 0 0,1 0 0 0 0,1 1 0 0 0,0 1 0 0 0,0-1 0 0 0,-2 0 0 0 0,-1-1 0 0 0,-1 0 0 0 0,-1 0 0 0 0,-1 0 0 0 0,0 1 0 0 0,0-2 0 0 0,-1 0 0 0 0,1 0 0 0 0,0-1 0 0 0,1-1 0 0 0,0 0 0 0 0,0 1 0 0 0,0-1 0 0 0,0 1 0 0 0,0 0 0 0 0,-1 2 0 0 0,-1 0 0 0 0,-1-1 0 0 0,1 1 0 0 0,-1 0 0 0 0,0-1 0 0 0,0 0 0 0 0,-1 0 0 0 0,0 0 0 0 0,-1 1 0 0 0,0 0 0 0 0,-1 0 0 0 0,-1 1 0 0 0,-1-1 0 0 0,-2-1 0 0 0,-1 1 0 0 0,1 0 0 0 0,-1 0 0 0 0,3 1 0 0 0,1 0 0 0 0,0 0 0 0 0,0-1 0 0 0,-2 1 0 0 0,1 1 0 0 0,-1-2 0 0 0,0 1 0 0 0,-1 0 0 0 0,1-1 0 0 0,-1 0 0 0 0,1-1 0 0 0,-1 1 0 0 0,0 0 0 0 0,-1 0 0 0 0,1-1 0 0 0,0 1 0 0 0,-1 0 0 0 0,1 0 0 0 0,0 1 0 0 0,0-1 0 0 0,1 1 0 0 0,1 0 0 0 0,0 0 0 0 0,0 0 0 0 0,1 0 0 0 0,0 0 0 0 0,0-1 0 0 0,0 1 0 0 0,-2-1 0 0 0,-1 1 0 0 0,-1-1 0 0 0,-1 1 0 0 0,0 0 0 0 0,0 1 0 0 0,0-1 0 0 0,0 0 0 0 0,1 1 0 0 0,0-1 0 0 0,0 0 0 0 0,0 0 0 0 0,0-1 0 0 0,2 0 0 0 0,4 0 0 0 0,4-1 0 0 0,0 1 0 0 0,-1-1 0 0 0,-1-1 0 0 0,-2 1 0 0 0,-1 0 0 0 0,0-1 0 0 0,-2 1 0 0 0,5 0 0 0 0,1 0 0 0 0,1 0 0 0 0,0-1 0 0 0,0 2 0 0 0,-1-1 0 0 0,0 0 0 0 0,1 0 0 0 0,-2 0 80 0 0,1-1-80 0 0,-2 0 64 0 0,4 0-64 0 0,1-1 0 0 0,0 0 0 0 0,-1 1 0 0 0,-1-1 0 0 0,-1 0 0 0 0,-1 0 0 0 0,-1-1 0 0 0,-1 1 0 0 0,1 0 0 0 0,0 0 0 0 0,1-1 0 0 0,0 1 0 0 0,0 0 0 0 0,0 0 0 0 0,0-1 0 0 0,-1 1 0 0 0,1 1 0 0 0,0 0 0 0 0,0 0 0 0 0,1 0 0 0 0,1 0 0 0 0,-1 1 0 0 0,0-1 0 0 0,0 0 0 0 0,0 0 0 0 0,-2 0 0 0 0,-1-1 0 0 0,0 1 0 0 0,0-2 0 0 0,1 0 0 0 0,1 0 0 0 0,0 0 0 0 0,1-1 0 0 0,1 0 0 0 0,1 0 0 0 0,0 0 0 0 0,4-1 0 0 0,2 1 0 0 0,-1 0 0 0 0,-2 0 0 0 0,-1 1 0 0 0,-1 0 0 0 0,-1 0 0 0 0,0 1 0 0 0,-1-1 0 0 0,2 0 0 0 0,-1 1 0 0 0,2-1 0 0 0,0 1 0 0 0,-1 0 0 0 0,-1 0 0 0 0,-1 0 0 0 0,-1-1 0 0 0,1 1 0 0 0,-1 0 0 0 0,1-1 0 0 0,0 1 0 0 0,0-1 0 0 0,1 0 0 0 0,1 0 0 0 0,0 0 0 0 0,0 1 0 0 0,1-1 0 0 0,-1 1 0 0 0,1 0 0 0 0,-1 0 0 0 0,0-1 0 0 0,-1 1 0 0 0,-1 0 0 0 0,0 0 0 0 0,0 1 0 0 0,0 1 0 0 0,1 1 0 0 0,-1 0 0 0 0,-1 0 0 0 0,4 0 0 0 0,1 0 0 0 0,-2-1 0 0 0,-2-1 0 0 0,0 1 0 0 0,-2-2 0 0 0,-1 0 0 0 0,-1 0 0 0 0,-1-1 0 0 0,1 0 0 0 0,-1 0 0 0 0,0 1 0 0 0,0 1 0 0 0,0 0 0 0 0,0 1 0 0 0,3 1 0 0 0,0 1 0 0 0,-1 0 0 0 0,-1 1 0 0 0,-2 0 0 0 0,-1-1 0 0 0,-1 0 0 0 0,1 0 0 0 0,-1 0 0 0 0,0 0 0 0 0,0-1 0 0 0,1 1 0 0 0,0-1 0 0 0,1 2 0 0 0,0-1 0 0 0,0 2 0 0 0,0-1 0 0 0,-1 1 0 0 0,0 1 0 0 0,0-1 0 0 0,0 0 0 0 0,-1-1 0 0 0,1 0 0 0 0,-1-1 0 0 0,1 0 0 0 0,-1 0 0 0 0,-1-1 0 0 0,0 0 0 0 0,0-1 0 0 0,0 1 0 0 0,1-1 0 0 0,1 0 0 0 0,0-1 0 0 0,-1 1 0 0 0,0-1 0 0 0,0 0 0 0 0,-1 0 0 0 0,1-1 0 0 0,0 1 0 0 0,0-1 0 0 0,0 1 0 0 0,1 0 0 0 0,0-1 0 0 0,0 0 0 0 0,0 0 0 0 0,1 0 0 0 0,0-1 0 0 0,0 0 0 0 0,0 0 0 0 0,-1 0 0 0 0,0 0 0 0 0,-2-1 0 0 0,0 2 0 0 0,-2-1 0 0 0,0 1 0 0 0,0 0 0 0 0,-2 0 0 0 0,1 0 0 0 0,0-1 0 0 0,0 2 0 0 0,0-1 0 0 0,0 0 0 0 0,0 1 0 0 0,1 0 0 0 0,-1 0 0 0 0,1 1 0 0 0,0-1 0 0 0,0 1 0 0 0,0-2 0 0 0,0 1 0 0 0,-1 0 0 0 0,0-1 0 0 0,0 0 0 0 0,0 0 0 0 0,1 1 0 0 0,1-1 0 0 0,1 0 0 0 0,0 0 0 0 0,0 1 0 0 0,-1 0 0 0 0,1-1 0 0 0,0 1 0 0 0,-1 0 0 0 0,1 0 0 0 0,-1 1 0 0 0,0-1 0 0 0,0 0 0 0 0,-1 1 0 0 0,0-1 0 0 0,1 1 0 0 0,-1 0 0 0 0,0 0 0 0 0,0 0 0 0 0,-1 1 0 0 0,-1-1 0 0 0,0 0 0 0 0,0 0 0 0 0,0 0 0 0 0,-1 0 0 0 0,0-1 0 0 0,1 1 0 0 0,-1-2 0 0 0,1 1 0 0 0,1-1 0 0 0,-1 1 0 0 0,1-1 0 0 0,-1 0 0 0 0,0 0 0 0 0,0 1 0 0 0,-1-1 0 0 0,0 1 0 0 0,-1 0 0 0 0,1 0 0 0 0,-1 0 0 0 0,0 1 0 0 0,-1-1 0 0 0,1 1 0 0 0,-1 0 0 0 0,1 1 0 0 0,0 0 0 0 0,0-1 0 0 0,-1 1 0 0 0,0 0 0 0 0,-1-1 0 0 0,0 0 0 0 0,0 0 0 0 0,0 0 0 0 0,-1-1 0 0 0,1 0 0 0 0,0 0 0 0 0,0 0 0 0 0,1-1 0 0 0,0 1 0 0 0,0-1 0 0 0,0 1 0 0 0,2-1 0 0 0,-1 1 0 0 0,0 0 0 0 0,0 0 0 0 0,0-1 0 0 0,-2 0 0 0 0,-1 0 0 0 0,0-1 0 0 0,-1-1 0 0 0,0 0 0 0 0,-1-1 0 0 0,0-1 0 0 0,0-2 64 0 0,-1-1-64 0 0,0-1 0 0 0,0 0 0 0 0,0-1 0 0 0,0-1 0 0 0,-1 0 0 0 0,1-1 0 0 0,-1 0 0 0 0,1 0 64 0 0,0 0-64 0 0,-1 0 0 0 0,1-1 0 0 0,0-1 0 0 0,0-1 0 0 0,0 1 0 0 0,0-1 0 0 0,0 1 0 0 0,0-1 0 0 0,1 1 0 0 0,-1 0 0 0 0,0 0 0 0 0,-1 0 0 0 0,0 0 0 0 0,0 0 0 0 0,0 0 0 496-9,-1 0 0-496 9,0 0 0 0 0,0-1 0 0 0,0 0 0 0 0,-1 0 0 0 0,0 0 0 0 0,0 0 0 0 0,0 0 0 0 0,-1 1 0 0 0,1 0 0 0 0,0 0 0 0 0,0 0 0 0 0,0-1 0 0 0,0 0 0 0 0,-1-1 0 0 0,2 0 0 0 0,-1 1 0 0 0,1-1 0 0 0,0 1 0 0 0,1 0 0 0 0,1 0 0 0 0,-1-1 0 0 0,1 0 0 0 0,0 0 0 0 0,1 0 0 0 0,-1 0 0 0 0,0 0 0 0 0,-1 1 0 0 0,0 1 0 0 0,-1 1 0 0 0,-1 2 0 0 0,-1 0 0 0 0,0 0 0 0 0,-1 1 0 0 0,1-1 0 0 0,0 1 0 0 0,0 0 0 0 0,0-1 0 517 9,-1-1 0-517-9,1-1 0 0 0,0 0 0 0 0,-1-1 0 0 0,0 1 0 0 0,-1-1 0 0 0,0 1 0 518-2,-2-1 0-518 2,1 1 0 0 0,-2 1 0 0 0,-1 1 0 0 0,-1 1 0 0 0,-1-1 0 0 0,-2-1 0 505-6,-1 1 0-505 6,0 1 0 0 0,0 2 0 0 0,-1 0 0 0 0,0 0 0 0 0,0 1 0 0 0,-1-1 0 0 0,-1 0 0 0 0,0-1 0 0 0,-1 0 0 0 0,0 0 0 0 0,-1-1 0 0 0,0 1 0 0 0,0-1 0 0 0,-1 0 0 0 0,1 1 0 0 0,-1-1 0 0 0,1 2 0 0 0,-1-1 0 0 0,0 1 0 0 0,-1 0 0 0 0,0 0 0 0 0,0 0 0 0 0,-1-1 0 0 0,1-1 0 0 0,1 1 0 0 0,-1-1 0 0 0,1 0 0 0 0,-1 0 0 0 0,0 0 0 0 0,0 1 0 0 0,-1 0 0 0 0,-1 1 0 0 0,-1-1 0 0 0,0 2 0 0 0,-1 0 0 0 0,0 0 0 0 0,-1 1 0 0 0,0 1 0 0 0,-1 1 0 0 0,0 0 0 0 0,0 1 0 0 0,-1 1 0 0 0,0-1 0 0 0,-1 0 0 0 0,1 0 0 0 0,-1 0 0 0 0,1 0 0 0 0,0 1 0 0 0,-1 0 0 0 0,0-1 0 0 0,-1 2 0 0 0,-1 0 0 0 0,0 0 0 0 0,0 0 0 0 0,1 1 0 0 0,-1-1 0 0 0,0 1 0 0 0,0 0 0 0 0,0 0 0 0 0,0 0 0 0 0,1 0 0 0 0,0 0 0 0 0,1 0 0 0 0,-1-1 0 0 0,0 1 0 0 0,0-1 0 0 0,-2 1 0 0 0,0-1 0 0 0,-2 2 0 0 0,-3 0 0 0 0,-1 0 0 0 0,-3 0 0 0 0,-1 2 0 0 0,0-1 0 0 0,0 1 0 0 0,0 1 0 0 0,0-1 0 0 0,-2 1 0 0 0,0 0 0 0 0,-2 0 0 0 0,0 0 0 0 0,0-1 0 0 0,-1 1 0 0 0,1 0 0 0 0,0 1 0 0 0,0-1 0 0 0,0 0 0 0 0,-1 0 0 0 0,0-1 0 0 0,-1 1 0 0 0,-1-1 0 0 0,-1 0 0 0 0,-2 1 0 0 0,0 0 0 0 0,-3 1 0 0 0,-1 1 0 0 0,-1 0 0 0 0,-3 1 0 0 0,0 1 0 0 0,-1 0 0 0 0,1-1 0 0 0,0 0 0 0 0,0-1 0 0 0,1-1 0 0 0,1-1 0 0 0,1-1 0 0 0,0-1 0 0 0,1 0 0 0 0,0-1 0 0 0,-1-1 0 0 0,-1 0 0 0 0,-2 1 0 0 0,-1-1 0 0 0,-1 2 0 0 0,-2 1 0 0 0,0 1 0 0 0,-2 2-96 0 0,-1 1 32 0 0,-15 6-616 0 0,-18 9-848 0 0,-19 15-1072 0 0,-4 7 560 0 0,18-5-21967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0:25.928"/>
    </inkml:context>
    <inkml:brush xml:id="br0">
      <inkml:brushProperty name="width" value="0.1" units="cm"/>
      <inkml:brushProperty name="height" value="0.1" units="cm"/>
      <inkml:brushProperty name="color" value="#66CC00"/>
    </inkml:brush>
  </inkml:definitions>
  <inkml:trace contextRef="#ctx0" brushRef="#br0">2003 0 1839 0 0,'0'2'82'0'0,"0"0"-1"0"0,0 0 0 0 0,0 0 0 0 0,-1 0 0 0 0,1 0 0 0 0,-1 0 0 0 0,0 0 0 0 0,1 0 0 0 0,-1 0 0 0 0,0 0 0 0 0,0 0 0 0 0,0-1 0 0 0,0 1 0 0 0,0 0 0 0 0,-1-1 0 0 0,1 1 0 0 0,0-1 0 0 0,-1 1 0 0 0,1-1 1 0 0,-1 1-1 0 0,0-1 0 0 0,1 0 0 0 0,-1 0 0 0 0,0 0 0 0 0,0 0 0 0 0,0 0 0 0 0,0-1 0 0 0,0 1 0 0 0,1 0 0 0 0,-5 0 0 0 0,-7 1 287 0 0,0 0 1 0 0,0 0-1 0 0,1-1 0 0 0,-15-1 0 0 0,-7 0 121 0 0,-158 35 1017 0 0,132-22-1247 0 0,-113 16 340 0 0,135-25-380 0 0,0-2 0 0 0,-60-3 0 0 0,19-6 123 0 0,-131-7 587 0 0,-159 2-19 0 0,178 5-691 0 0,143 7-202 0 0,0 2-1 0 0,-95 15 1 0 0,42 6-3357 0 0,38-7-458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0:27.151"/>
    </inkml:context>
    <inkml:brush xml:id="br0">
      <inkml:brushProperty name="width" value="0.1" units="cm"/>
      <inkml:brushProperty name="height" value="0.1" units="cm"/>
      <inkml:brushProperty name="color" value="#66CC00"/>
    </inkml:brush>
  </inkml:definitions>
  <inkml:trace contextRef="#ctx0" brushRef="#br0">2114 16 455 0 0,'-33'-6'3384'0'0,"11"3"-2714"0"0,-1 0 0 0 0,1 1-1 0 0,-39 3 1 0 0,-21-2 147 0 0,33 0-440 0 0,1 2-1 0 0,-64 9 1 0 0,-4 1 13 0 0,-311-3 824 0 0,-321-36-321 0 0,451 39-1904 0 0,223-5-2573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0:29.573"/>
    </inkml:context>
    <inkml:brush xml:id="br0">
      <inkml:brushProperty name="width" value="0.1" units="cm"/>
      <inkml:brushProperty name="height" value="0.1" units="cm"/>
      <inkml:brushProperty name="color" value="#66CC00"/>
    </inkml:brush>
  </inkml:definitions>
  <inkml:trace contextRef="#ctx0" brushRef="#br0">2935 1 2271 0 0,'-2'0'16'0'0,"0"1"0"0"0,0-1 0 0 0,0 1 0 0 0,0 0 0 0 0,0 0 0 0 0,0 0 0 0 0,1 0 0 0 0,-1 0 0 0 0,-3 2 0 0 0,-8 5 56 0 0,2-3-66 0 0,-1-1-1 0 0,1 0 0 0 0,-1-1 0 0 0,0 0 0 0 0,0-1 0 0 0,-1 0 0 0 0,-18-1 0 0 0,-7-1 836 0 0,-42-8 0 0 0,21 2 771 0 0,33 5-1130 0 0,-43 5 0 0 0,2 0-293 0 0,17-4-105 0 0,-331-7 1499 0 0,45 5 62 0 0,62 9-783 0 0,161-5-620 0 0,0-3-12 0 0,-50 2 100 0 0,-160 8 155 0 0,-67 4-311 0 0,169 8-866 0 0,139-8 269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0:32.046"/>
    </inkml:context>
    <inkml:brush xml:id="br0">
      <inkml:brushProperty name="width" value="0.1" units="cm"/>
      <inkml:brushProperty name="height" value="0.1" units="cm"/>
      <inkml:brushProperty name="color" value="#66CC00"/>
    </inkml:brush>
  </inkml:definitions>
  <inkml:trace contextRef="#ctx0" brushRef="#br0">1561 25 3679 0 0,'0'0'0'0'0,"-1"-2"70"0"0,1 0 0 0 0,-1 0 1 0 0,0 0-1 0 0,0 0 0 0 0,0 0 1 0 0,1 0-1 0 0,-2 0 0 0 0,1 1 1 0 0,-1-3-1 0 0,1 4 61 0 0,-1-1 0 0 0,1 0 0 0 0,0 1 0 0 0,0 0 0 0 0,0-1 0 0 0,0 1 0 0 0,0 0 0 0 0,-1-1 0 0 0,1 1 1 0 0,0 0-1 0 0,0 0 0 0 0,0 0 0 0 0,-1 0 0 0 0,1 0 0 0 0,0 1 0 0 0,-2-1 0 0 0,-86 11 516 0 0,3 0 381 0 0,-125 0 0 0 0,29-21 16 0 0,-70 0-419 0 0,-153 38-358 0 0,327-21-261 0 0,-106 21-1007 0 0,143-19 522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2:33:13.079"/>
    </inkml:context>
    <inkml:brush xml:id="br0">
      <inkml:brushProperty name="width" value="0.1" units="cm"/>
      <inkml:brushProperty name="height" value="0.1" units="cm"/>
      <inkml:brushProperty name="color" value="#E71224"/>
    </inkml:brush>
  </inkml:definitions>
  <inkml:trace contextRef="#ctx0" brushRef="#br0">1575 172 3223 0 0,'-1'-1'35'0'0,"0"0"0"0"0,-1 1-1 0 0,1-1 1 0 0,0 1-1 0 0,-1-1 1 0 0,1 1 0 0 0,-1-1-1 0 0,1 1 1 0 0,-1 0-1 0 0,1 0 1 0 0,-1 0 0 0 0,1 0-1 0 0,-1 0 1 0 0,1 0 0 0 0,-1 0-1 0 0,-1 1 1 0 0,-26 9 740 0 0,17-5-563 0 0,-9 3-154 0 0,0-1-1 0 0,0 0 1 0 0,-1-2-1 0 0,0-1 1 0 0,0 0-1 0 0,0-2 1 0 0,-1 0-1 0 0,1-2 1 0 0,0 0-1 0 0,-23-4 0 0 0,17-1 162 0 0,-372-70 3250 0 0,307 49-3081 0 0,-43-9-92 0 0,-280-24-126 0 0,339 50-154 0 0,28 3-134 0 0,4 4-66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0:32.759"/>
    </inkml:context>
    <inkml:brush xml:id="br0">
      <inkml:brushProperty name="width" value="0.1" units="cm"/>
      <inkml:brushProperty name="height" value="0.1" units="cm"/>
      <inkml:brushProperty name="color" value="#66CC00"/>
    </inkml:brush>
  </inkml:definitions>
  <inkml:trace contextRef="#ctx0" brushRef="#br0">2084 39 2127 0 0,'-55'4'94'0'0,"-1"-2"0"0"0,-70-6 0 0 0,-110-24 2872 0 0,191 24-2371 0 0,0 2 0 0 0,-74 7 0 0 0,5-1-362 0 0,-172-12 728 0 0,64 0-121 0 0,-63 19-197 0 0,131-2-521 0 0,-48 9-137 0 0,116-6-2675 0 0,34-3-421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0:34.267"/>
    </inkml:context>
    <inkml:brush xml:id="br0">
      <inkml:brushProperty name="width" value="0.1" units="cm"/>
      <inkml:brushProperty name="height" value="0.1" units="cm"/>
      <inkml:brushProperty name="color" value="#66CC00"/>
    </inkml:brush>
  </inkml:definitions>
  <inkml:trace contextRef="#ctx0" brushRef="#br0">1973 55 455 0 0,'-2'-3'177'0'0,"-1"1"-1"0"0,0 0 1 0 0,-1 0-1 0 0,1 0 0 0 0,0 1 1 0 0,0-1-1 0 0,-1 1 1 0 0,-6-2-1 0 0,-19-9 950 0 0,22 8-840 0 0,0 0 0 0 0,0 1-1 0 0,0 0 1 0 0,-1 1 0 0 0,1 0 0 0 0,-1 0 0 0 0,1 0 0 0 0,-1 1 0 0 0,0 0 0 0 0,-15 1 0 0 0,-5 1-66 0 0,-47 9 1 0 0,29-3-121 0 0,-512 51 1860 0 0,361-54-1217 0 0,-27 1-190 0 0,-209 23-278 0 0,232-4-1268 0 0,151-15-2393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0:35.078"/>
    </inkml:context>
    <inkml:brush xml:id="br0">
      <inkml:brushProperty name="width" value="0.1" units="cm"/>
      <inkml:brushProperty name="height" value="0.1" units="cm"/>
      <inkml:brushProperty name="color" value="#66CC00"/>
    </inkml:brush>
  </inkml:definitions>
  <inkml:trace contextRef="#ctx0" brushRef="#br0">1218 81 455 0 0,'-40'6'2123'0'0,"-13"-8"-66"0"0,-61-12-1 0 0,-4 0-836 0 0,-185-16 1043 0 0,143 12-1068 0 0,88 12-934 0 0,-121 4 1 0 0,80 15-3657 0 0,62-1-263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0:36.314"/>
    </inkml:context>
    <inkml:brush xml:id="br0">
      <inkml:brushProperty name="width" value="0.1" units="cm"/>
      <inkml:brushProperty name="height" value="0.1" units="cm"/>
      <inkml:brushProperty name="color" value="#66CC00"/>
    </inkml:brush>
  </inkml:definitions>
  <inkml:trace contextRef="#ctx0" brushRef="#br0">2972 56 1839 0 0,'-22'13'429'0'0,"14"-9"545"0"0,-3 1-666 0 0,1-1 0 0 0,-1 0 0 0 0,0-1 0 0 0,0 0 0 0 0,-1-1 0 0 0,1 0 0 0 0,-1 0 0 0 0,1-1 0 0 0,-1-1 0 0 0,-16-1 0 0 0,-10-4 779 0 0,-68-17 0 0 0,67 12-506 0 0,-49-6-1 0 0,45 12-402 0 0,-176-24-23 0 0,177 22-47 0 0,0 2 0 0 0,-1 1 0 0 0,-82 7 0 0 0,-128 30 223 0 0,129-15-302 0 0,-581 56 1040 0 0,544-63-782 0 0,-285 56 0 0 0,280-36-430 0 0,55-12-585 0 0,61-9 57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0:58.616"/>
    </inkml:context>
    <inkml:brush xml:id="br0">
      <inkml:brushProperty name="width" value="0.1" units="cm"/>
      <inkml:brushProperty name="height" value="0.1" units="cm"/>
      <inkml:brushProperty name="color" value="#66CC00"/>
    </inkml:brush>
  </inkml:definitions>
  <inkml:trace contextRef="#ctx0" brushRef="#br0">2378 223 1839 0 0,'-1'-1'105'0'0,"1"-1"0"0"0,-1 0 0 0 0,0 1 0 0 0,0 0-1 0 0,0-1 1 0 0,0 1 0 0 0,0-1 0 0 0,0 1 0 0 0,0 0-1 0 0,-1 0 1 0 0,1 0 0 0 0,0 0 0 0 0,-1 0-1 0 0,1 0 1 0 0,-1 0 0 0 0,1 0 0 0 0,-1 0 0 0 0,1 1-1 0 0,-1-1 1 0 0,0 1 0 0 0,1-1 0 0 0,-3 0 0 0 0,-1 1 20 0 0,0 0 0 0 0,0 1 1 0 0,0-1-1 0 0,0 1 1 0 0,0 0-1 0 0,-6 2 0 0 0,3-2-4 0 0,1 0 0 0 0,-1 0 0 0 0,1-1-1 0 0,-1 0 1 0 0,1 0 0 0 0,-9-2 0 0 0,9 1 1 0 0,1 1 0 0 0,-1-1 0 0 0,1 1 1 0 0,-1 0-1 0 0,1 1 0 0 0,-1-1 1 0 0,1 1-1 0 0,0 1 0 0 0,-7 1 0 0 0,3 1-46 0 0,0-1 0 0 0,0 0-1 0 0,0-1 1 0 0,0 1-1 0 0,0-2 1 0 0,-1 0 0 0 0,1 0-1 0 0,-1-1 1 0 0,-17-1-1 0 0,9-3 349 0 0,1 2 0 0 0,-32 0 0 0 0,28 1-204 0 0,1-1-1 0 0,-22-5 1 0 0,22 3-73 0 0,0 1-1 0 0,-23 0 1 0 0,37 3-117 0 0,-1-1 0 0 0,0-1 1 0 0,-8-1-1 0 0,8 1 5 0 0,0 0 0 0 0,0 1 0 0 0,-10-1 0 0 0,-30 0 197 0 0,28 0-137 0 0,-31 2 0 0 0,-51 3 136 0 0,-114-11 1 0 0,176 6-162 0 0,7-2 40 0 0,0-1 1 0 0,-42-13-1 0 0,57 13-4 0 0,-42-7 90 0 0,-79-6 0 0 0,78 11-140 0 0,14 0 72 0 0,0-2 0 0 0,1-3 0 0 0,-66-24 0 0 0,77 25-62 0 0,-1 2 1 0 0,0 2-1 0 0,0 1 0 0 0,-64-2 0 0 0,85 8-50 0 0,0 0-1 0 0,0 1 1 0 0,0 1-1 0 0,1 0 1 0 0,-1 1-1 0 0,1 0 1 0 0,-1 2-1 0 0,-25 10 1 0 0,15-2-439 0 0,0 0 1 0 0,2 2-1 0 0,-41 31 0 0 0,36-23-3821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1:00.098"/>
    </inkml:context>
    <inkml:brush xml:id="br0">
      <inkml:brushProperty name="width" value="0.1" units="cm"/>
      <inkml:brushProperty name="height" value="0.1" units="cm"/>
      <inkml:brushProperty name="color" value="#66CC00"/>
    </inkml:brush>
  </inkml:definitions>
  <inkml:trace contextRef="#ctx0" brushRef="#br0">1330 131 3623 0 0,'-2'-3'90'0'0,"-1"1"0"0"0,0 0 1 0 0,0-1-1 0 0,0 1 0 0 0,0 0 0 0 0,0 1 0 0 0,0-1 0 0 0,-1 0 0 0 0,1 1 0 0 0,0 0 0 0 0,-1 0 0 0 0,1 0 0 0 0,-8-1 0 0 0,-8-3 201 0 0,-18-5 242 0 0,18 5 197 0 0,-25-9-1 0 0,-18-3 511 0 0,42 13-884 0 0,0 0-1 0 0,-30-1 0 0 0,-9-2 195 0 0,-31-8 35 0 0,0 5-1 0 0,-100 1 1 0 0,130 10-526 0 0,0 3-1 0 0,0 2 1 0 0,1 3 0 0 0,-69 20 0 0 0,82-14-397 0 0,-76 37 0 0 0,121-51 324 0 0,-41 17-648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1:42.056"/>
    </inkml:context>
    <inkml:brush xml:id="br0">
      <inkml:brushProperty name="width" value="0.1" units="cm"/>
      <inkml:brushProperty name="height" value="0.1" units="cm"/>
      <inkml:brushProperty name="color" value="#66CC00"/>
    </inkml:brush>
  </inkml:definitions>
  <inkml:trace contextRef="#ctx0" brushRef="#br0">1 2 1295 0 0,'0'0'72'0'0,"0"-1"-72"0"0,0 2 0 0 0,0 3 0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1:42.955"/>
    </inkml:context>
    <inkml:brush xml:id="br0">
      <inkml:brushProperty name="width" value="0.1" units="cm"/>
      <inkml:brushProperty name="height" value="0.1" units="cm"/>
      <inkml:brushProperty name="color" value="#66CC00"/>
    </inkml:brush>
  </inkml:definitions>
  <inkml:trace contextRef="#ctx0" brushRef="#br0">2558 101 1375 0 0,'-5'-3'303'0'0,"0"1"-1"0"0,-1-1 0 0 0,1 1 0 0 0,0 1 0 0 0,-1-1 0 0 0,1 1 0 0 0,-1 0 0 0 0,-7 0 0 0 0,-24-2 254 0 0,0 3 0 0 0,-71 7 0 0 0,-14 1 145 0 0,99-9-329 0 0,0-2 0 0 0,-28-5-1 0 0,28 3 18 0 0,0 2-1 0 0,-29-1 0 0 0,-42-2 47 0 0,38 2-278 0 0,36 3-66 0 0,-47-3 517 0 0,-119 8 0 0 0,154-1-548 0 0,-3 1 57 0 0,-70 0-1 0 0,38-8-8 0 0,-170-2 568 0 0,109 9-566 0 0,-50 4 90 0 0,176-7-201 0 0,-22 3 65 0 0,-1-1 0 0 0,0-1 1 0 0,-36-4-1 0 0,28-3 192 0 0,-42-15 1 0 0,-9-2 203 0 0,62 18-440 0 0,-4-1 46 0 0,0 1-1 0 0,0 0 1 0 0,0 2-1 0 0,0 2 1 0 0,-30 0-1 0 0,33 4-187 0 0,1 1 0 0 0,-1 1 0 0 0,1 1 0 0 0,0 1 0 0 0,1 0 0 0 0,0 2 0 0 0,0 1 0 0 0,-30 18 0 0 0,16-6-476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1:43.900"/>
    </inkml:context>
    <inkml:brush xml:id="br0">
      <inkml:brushProperty name="width" value="0.1" units="cm"/>
      <inkml:brushProperty name="height" value="0.1" units="cm"/>
      <inkml:brushProperty name="color" value="#66CC00"/>
    </inkml:brush>
  </inkml:definitions>
  <inkml:trace contextRef="#ctx0" brushRef="#br0">2526 37 919 0 0,'0'1'26'0'0,"0"1"0"0"0,0-1 0 0 0,0 1-1 0 0,0-1 1 0 0,0 1 0 0 0,0-1 0 0 0,-1 1-1 0 0,1-1 1 0 0,-1 0 0 0 0,1 1-1 0 0,-1-1 1 0 0,0 0 0 0 0,1 1 0 0 0,-1-1-1 0 0,0 0 1 0 0,0 0 0 0 0,0 0-1 0 0,0 1 1 0 0,0-1 0 0 0,0 0 0 0 0,0 0-1 0 0,0 0 1 0 0,0-1 0 0 0,-1 1-1 0 0,1 0 1 0 0,0 0 0 0 0,-1-1 0 0 0,0 1-1 0 0,-3 1 165 0 0,1-1-1 0 0,-1 0 1 0 0,0 0 0 0 0,1-1-1 0 0,-1 0 1 0 0,0 0-1 0 0,0 0 1 0 0,-5-1-1 0 0,-3 2 266 0 0,0-1-1 0 0,1 2 0 0 0,-1-1 0 0 0,0 2 0 0 0,1 0 0 0 0,-24 9 0 0 0,-19 4-133 0 0,21-9-175 0 0,-69 13 100 0 0,85-17-132 0 0,0-2-1 0 0,0 0 0 0 0,-34-4 1 0 0,-5-4 260 0 0,8 0 72 0 0,-1 2 0 0 0,-61 2 0 0 0,-232 5 28 0 0,294-3-230 0 0,-16-1 107 0 0,0-2 0 0 0,-85-17 1 0 0,-234-36 1199 0 0,159 30-1285 0 0,159 20-201 0 0,-116 4 1 0 0,149 5-1242 0 0,-1 2 1 0 0,1 1-1 0 0,-40 11 1 0 0,63-13 751 0 0,-57 13-2464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5-08T23:01:46.026"/>
    </inkml:context>
    <inkml:brush xml:id="br0">
      <inkml:brushProperty name="width" value="0.1" units="cm"/>
      <inkml:brushProperty name="height" value="0.1" units="cm"/>
      <inkml:brushProperty name="color" value="#66CC00"/>
    </inkml:brush>
  </inkml:definitions>
  <inkml:trace contextRef="#ctx0" brushRef="#br0">2180 1 79 0 0,'-32'11'0'0'0,"20"-6"266"0"0,-1 0-1 0 0,1-1 0 0 0,-1 0 0 0 0,-18 3 0 0 0,5-1 163 0 0,-2-1 625 0 0,-1-1 0 0 0,-36 1 0 0 0,3 0 42 0 0,-175 15 242 0 0,167-17-833 0 0,-98-9 1 0 0,45-5 286 0 0,-137-16 468 0 0,175 17-817 0 0,0 3-1 0 0,-156 9 1 0 0,-168 51-72 0 0,372-46-504 0 0,-61 20 0 0 0,54-9-57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5/8/2024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248071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3625597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3096966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4234028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1729118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3766969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1575070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14587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3326191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585354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4243841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1982843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671957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2623986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5/8/2024</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5/8/2024</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5/8/2024</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5/8/2024</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5/8/2024</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5/8/2024</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5/8/2024</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5/8/2024</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5/8/2024</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5/8/2024</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5/8/2024</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5/8/2024</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user/MATSATI/" TargetMode="External"/><Relationship Id="rId5" Type="http://schemas.openxmlformats.org/officeDocument/2006/relationships/hyperlink" Target="https://www.matsati.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ustomXml" Target="../ink/ink257.xml"/><Relationship Id="rId13" Type="http://schemas.openxmlformats.org/officeDocument/2006/relationships/image" Target="../media/image259.png"/><Relationship Id="rId18" Type="http://schemas.openxmlformats.org/officeDocument/2006/relationships/customXml" Target="../ink/ink262.xml"/><Relationship Id="rId3" Type="http://schemas.openxmlformats.org/officeDocument/2006/relationships/image" Target="../media/image3.png"/><Relationship Id="rId21" Type="http://schemas.openxmlformats.org/officeDocument/2006/relationships/image" Target="../media/image263.png"/><Relationship Id="rId7" Type="http://schemas.openxmlformats.org/officeDocument/2006/relationships/image" Target="../media/image6.png"/><Relationship Id="rId12" Type="http://schemas.openxmlformats.org/officeDocument/2006/relationships/customXml" Target="../ink/ink259.xml"/><Relationship Id="rId17" Type="http://schemas.openxmlformats.org/officeDocument/2006/relationships/image" Target="../media/image261.png"/><Relationship Id="rId25" Type="http://schemas.openxmlformats.org/officeDocument/2006/relationships/image" Target="../media/image265.png"/><Relationship Id="rId2" Type="http://schemas.openxmlformats.org/officeDocument/2006/relationships/notesSlide" Target="../notesSlides/notesSlide10.xml"/><Relationship Id="rId16" Type="http://schemas.openxmlformats.org/officeDocument/2006/relationships/customXml" Target="../ink/ink261.xml"/><Relationship Id="rId20" Type="http://schemas.openxmlformats.org/officeDocument/2006/relationships/customXml" Target="../ink/ink263.xml"/><Relationship Id="rId1" Type="http://schemas.openxmlformats.org/officeDocument/2006/relationships/slideLayout" Target="../slideLayouts/slideLayout1.xml"/><Relationship Id="rId6" Type="http://schemas.openxmlformats.org/officeDocument/2006/relationships/customXml" Target="../ink/ink256.xml"/><Relationship Id="rId11" Type="http://schemas.openxmlformats.org/officeDocument/2006/relationships/image" Target="../media/image258.png"/><Relationship Id="rId24" Type="http://schemas.openxmlformats.org/officeDocument/2006/relationships/customXml" Target="../ink/ink265.xml"/><Relationship Id="rId5" Type="http://schemas.openxmlformats.org/officeDocument/2006/relationships/image" Target="../media/image5.png"/><Relationship Id="rId15" Type="http://schemas.openxmlformats.org/officeDocument/2006/relationships/image" Target="../media/image260.png"/><Relationship Id="rId23" Type="http://schemas.openxmlformats.org/officeDocument/2006/relationships/image" Target="../media/image264.png"/><Relationship Id="rId10" Type="http://schemas.openxmlformats.org/officeDocument/2006/relationships/customXml" Target="../ink/ink258.xml"/><Relationship Id="rId19" Type="http://schemas.openxmlformats.org/officeDocument/2006/relationships/image" Target="../media/image262.png"/><Relationship Id="rId4" Type="http://schemas.openxmlformats.org/officeDocument/2006/relationships/customXml" Target="../ink/ink255.xml"/><Relationship Id="rId9" Type="http://schemas.openxmlformats.org/officeDocument/2006/relationships/image" Target="../media/image257.png"/><Relationship Id="rId14" Type="http://schemas.openxmlformats.org/officeDocument/2006/relationships/customXml" Target="../ink/ink260.xml"/><Relationship Id="rId22" Type="http://schemas.openxmlformats.org/officeDocument/2006/relationships/customXml" Target="../ink/ink264.xml"/></Relationships>
</file>

<file path=ppt/slides/_rels/slide11.xml.rels><?xml version="1.0" encoding="UTF-8" standalone="yes"?>
<Relationships xmlns="http://schemas.openxmlformats.org/package/2006/relationships"><Relationship Id="rId8" Type="http://schemas.openxmlformats.org/officeDocument/2006/relationships/customXml" Target="../ink/ink268.xml"/><Relationship Id="rId13" Type="http://schemas.openxmlformats.org/officeDocument/2006/relationships/image" Target="../media/image268.png"/><Relationship Id="rId18" Type="http://schemas.openxmlformats.org/officeDocument/2006/relationships/customXml" Target="../ink/ink273.xml"/><Relationship Id="rId26" Type="http://schemas.openxmlformats.org/officeDocument/2006/relationships/customXml" Target="../ink/ink277.xml"/><Relationship Id="rId3" Type="http://schemas.openxmlformats.org/officeDocument/2006/relationships/image" Target="../media/image3.png"/><Relationship Id="rId21" Type="http://schemas.openxmlformats.org/officeDocument/2006/relationships/image" Target="../media/image272.png"/><Relationship Id="rId7" Type="http://schemas.openxmlformats.org/officeDocument/2006/relationships/image" Target="../media/image6.png"/><Relationship Id="rId12" Type="http://schemas.openxmlformats.org/officeDocument/2006/relationships/customXml" Target="../ink/ink270.xml"/><Relationship Id="rId17" Type="http://schemas.openxmlformats.org/officeDocument/2006/relationships/image" Target="../media/image270.png"/><Relationship Id="rId25" Type="http://schemas.openxmlformats.org/officeDocument/2006/relationships/image" Target="../media/image274.png"/><Relationship Id="rId2" Type="http://schemas.openxmlformats.org/officeDocument/2006/relationships/notesSlide" Target="../notesSlides/notesSlide11.xml"/><Relationship Id="rId16" Type="http://schemas.openxmlformats.org/officeDocument/2006/relationships/customXml" Target="../ink/ink272.xml"/><Relationship Id="rId20" Type="http://schemas.openxmlformats.org/officeDocument/2006/relationships/customXml" Target="../ink/ink274.xml"/><Relationship Id="rId29" Type="http://schemas.openxmlformats.org/officeDocument/2006/relationships/image" Target="../media/image276.png"/><Relationship Id="rId1" Type="http://schemas.openxmlformats.org/officeDocument/2006/relationships/slideLayout" Target="../slideLayouts/slideLayout1.xml"/><Relationship Id="rId6" Type="http://schemas.openxmlformats.org/officeDocument/2006/relationships/customXml" Target="../ink/ink267.xml"/><Relationship Id="rId11" Type="http://schemas.openxmlformats.org/officeDocument/2006/relationships/image" Target="../media/image267.png"/><Relationship Id="rId24" Type="http://schemas.openxmlformats.org/officeDocument/2006/relationships/customXml" Target="../ink/ink276.xml"/><Relationship Id="rId5" Type="http://schemas.openxmlformats.org/officeDocument/2006/relationships/image" Target="../media/image5.png"/><Relationship Id="rId15" Type="http://schemas.openxmlformats.org/officeDocument/2006/relationships/image" Target="../media/image269.png"/><Relationship Id="rId23" Type="http://schemas.openxmlformats.org/officeDocument/2006/relationships/image" Target="../media/image273.png"/><Relationship Id="rId28" Type="http://schemas.openxmlformats.org/officeDocument/2006/relationships/customXml" Target="../ink/ink278.xml"/><Relationship Id="rId10" Type="http://schemas.openxmlformats.org/officeDocument/2006/relationships/customXml" Target="../ink/ink269.xml"/><Relationship Id="rId19" Type="http://schemas.openxmlformats.org/officeDocument/2006/relationships/image" Target="../media/image271.png"/><Relationship Id="rId4" Type="http://schemas.openxmlformats.org/officeDocument/2006/relationships/customXml" Target="../ink/ink266.xml"/><Relationship Id="rId9" Type="http://schemas.openxmlformats.org/officeDocument/2006/relationships/image" Target="../media/image266.png"/><Relationship Id="rId14" Type="http://schemas.openxmlformats.org/officeDocument/2006/relationships/customXml" Target="../ink/ink271.xml"/><Relationship Id="rId22" Type="http://schemas.openxmlformats.org/officeDocument/2006/relationships/customXml" Target="../ink/ink275.xml"/><Relationship Id="rId27" Type="http://schemas.openxmlformats.org/officeDocument/2006/relationships/image" Target="../media/image275.png"/></Relationships>
</file>

<file path=ppt/slides/_rels/slide12.xml.rels><?xml version="1.0" encoding="UTF-8" standalone="yes"?>
<Relationships xmlns="http://schemas.openxmlformats.org/package/2006/relationships"><Relationship Id="rId8" Type="http://schemas.openxmlformats.org/officeDocument/2006/relationships/customXml" Target="../ink/ink281.xml"/><Relationship Id="rId13" Type="http://schemas.openxmlformats.org/officeDocument/2006/relationships/image" Target="../media/image279.png"/><Relationship Id="rId18" Type="http://schemas.openxmlformats.org/officeDocument/2006/relationships/customXml" Target="../ink/ink286.xml"/><Relationship Id="rId26" Type="http://schemas.openxmlformats.org/officeDocument/2006/relationships/customXml" Target="../ink/ink290.xml"/><Relationship Id="rId3" Type="http://schemas.openxmlformats.org/officeDocument/2006/relationships/image" Target="../media/image3.png"/><Relationship Id="rId21" Type="http://schemas.openxmlformats.org/officeDocument/2006/relationships/image" Target="../media/image283.png"/><Relationship Id="rId7" Type="http://schemas.openxmlformats.org/officeDocument/2006/relationships/image" Target="../media/image6.png"/><Relationship Id="rId12" Type="http://schemas.openxmlformats.org/officeDocument/2006/relationships/customXml" Target="../ink/ink283.xml"/><Relationship Id="rId17" Type="http://schemas.openxmlformats.org/officeDocument/2006/relationships/image" Target="../media/image281.png"/><Relationship Id="rId25" Type="http://schemas.openxmlformats.org/officeDocument/2006/relationships/image" Target="../media/image285.png"/><Relationship Id="rId2" Type="http://schemas.openxmlformats.org/officeDocument/2006/relationships/notesSlide" Target="../notesSlides/notesSlide12.xml"/><Relationship Id="rId16" Type="http://schemas.openxmlformats.org/officeDocument/2006/relationships/customXml" Target="../ink/ink285.xml"/><Relationship Id="rId20" Type="http://schemas.openxmlformats.org/officeDocument/2006/relationships/customXml" Target="../ink/ink287.xml"/><Relationship Id="rId29" Type="http://schemas.openxmlformats.org/officeDocument/2006/relationships/image" Target="../media/image287.png"/><Relationship Id="rId1" Type="http://schemas.openxmlformats.org/officeDocument/2006/relationships/slideLayout" Target="../slideLayouts/slideLayout1.xml"/><Relationship Id="rId6" Type="http://schemas.openxmlformats.org/officeDocument/2006/relationships/customXml" Target="../ink/ink280.xml"/><Relationship Id="rId11" Type="http://schemas.openxmlformats.org/officeDocument/2006/relationships/image" Target="../media/image278.png"/><Relationship Id="rId24" Type="http://schemas.openxmlformats.org/officeDocument/2006/relationships/customXml" Target="../ink/ink289.xml"/><Relationship Id="rId5" Type="http://schemas.openxmlformats.org/officeDocument/2006/relationships/image" Target="../media/image5.png"/><Relationship Id="rId15" Type="http://schemas.openxmlformats.org/officeDocument/2006/relationships/image" Target="../media/image280.png"/><Relationship Id="rId23" Type="http://schemas.openxmlformats.org/officeDocument/2006/relationships/image" Target="../media/image284.png"/><Relationship Id="rId28" Type="http://schemas.openxmlformats.org/officeDocument/2006/relationships/customXml" Target="../ink/ink291.xml"/><Relationship Id="rId10" Type="http://schemas.openxmlformats.org/officeDocument/2006/relationships/customXml" Target="../ink/ink282.xml"/><Relationship Id="rId19" Type="http://schemas.openxmlformats.org/officeDocument/2006/relationships/image" Target="../media/image282.png"/><Relationship Id="rId31" Type="http://schemas.openxmlformats.org/officeDocument/2006/relationships/image" Target="../media/image288.png"/><Relationship Id="rId4" Type="http://schemas.openxmlformats.org/officeDocument/2006/relationships/customXml" Target="../ink/ink279.xml"/><Relationship Id="rId9" Type="http://schemas.openxmlformats.org/officeDocument/2006/relationships/image" Target="../media/image277.png"/><Relationship Id="rId14" Type="http://schemas.openxmlformats.org/officeDocument/2006/relationships/customXml" Target="../ink/ink284.xml"/><Relationship Id="rId22" Type="http://schemas.openxmlformats.org/officeDocument/2006/relationships/customXml" Target="../ink/ink288.xml"/><Relationship Id="rId27" Type="http://schemas.openxmlformats.org/officeDocument/2006/relationships/image" Target="../media/image286.png"/><Relationship Id="rId30" Type="http://schemas.openxmlformats.org/officeDocument/2006/relationships/customXml" Target="../ink/ink292.xml"/></Relationships>
</file>

<file path=ppt/slides/_rels/slide13.xml.rels><?xml version="1.0" encoding="UTF-8" standalone="yes"?>
<Relationships xmlns="http://schemas.openxmlformats.org/package/2006/relationships"><Relationship Id="rId8" Type="http://schemas.openxmlformats.org/officeDocument/2006/relationships/customXml" Target="../ink/ink295.xml"/><Relationship Id="rId13" Type="http://schemas.openxmlformats.org/officeDocument/2006/relationships/image" Target="../media/image291.png"/><Relationship Id="rId18" Type="http://schemas.openxmlformats.org/officeDocument/2006/relationships/customXml" Target="../ink/ink300.xml"/><Relationship Id="rId26" Type="http://schemas.openxmlformats.org/officeDocument/2006/relationships/customXml" Target="../ink/ink304.xml"/><Relationship Id="rId3" Type="http://schemas.openxmlformats.org/officeDocument/2006/relationships/image" Target="../media/image3.png"/><Relationship Id="rId21" Type="http://schemas.openxmlformats.org/officeDocument/2006/relationships/image" Target="../media/image295.png"/><Relationship Id="rId7" Type="http://schemas.openxmlformats.org/officeDocument/2006/relationships/image" Target="../media/image6.png"/><Relationship Id="rId12" Type="http://schemas.openxmlformats.org/officeDocument/2006/relationships/customXml" Target="../ink/ink297.xml"/><Relationship Id="rId17" Type="http://schemas.openxmlformats.org/officeDocument/2006/relationships/image" Target="../media/image293.png"/><Relationship Id="rId25" Type="http://schemas.openxmlformats.org/officeDocument/2006/relationships/image" Target="../media/image297.png"/><Relationship Id="rId2" Type="http://schemas.openxmlformats.org/officeDocument/2006/relationships/notesSlide" Target="../notesSlides/notesSlide13.xml"/><Relationship Id="rId16" Type="http://schemas.openxmlformats.org/officeDocument/2006/relationships/customXml" Target="../ink/ink299.xml"/><Relationship Id="rId20" Type="http://schemas.openxmlformats.org/officeDocument/2006/relationships/customXml" Target="../ink/ink301.xml"/><Relationship Id="rId29" Type="http://schemas.openxmlformats.org/officeDocument/2006/relationships/image" Target="../media/image299.png"/><Relationship Id="rId1" Type="http://schemas.openxmlformats.org/officeDocument/2006/relationships/slideLayout" Target="../slideLayouts/slideLayout1.xml"/><Relationship Id="rId6" Type="http://schemas.openxmlformats.org/officeDocument/2006/relationships/customXml" Target="../ink/ink294.xml"/><Relationship Id="rId11" Type="http://schemas.openxmlformats.org/officeDocument/2006/relationships/image" Target="../media/image290.png"/><Relationship Id="rId24" Type="http://schemas.openxmlformats.org/officeDocument/2006/relationships/customXml" Target="../ink/ink303.xml"/><Relationship Id="rId5" Type="http://schemas.openxmlformats.org/officeDocument/2006/relationships/image" Target="../media/image5.png"/><Relationship Id="rId15" Type="http://schemas.openxmlformats.org/officeDocument/2006/relationships/image" Target="../media/image292.png"/><Relationship Id="rId23" Type="http://schemas.openxmlformats.org/officeDocument/2006/relationships/image" Target="../media/image296.png"/><Relationship Id="rId28" Type="http://schemas.openxmlformats.org/officeDocument/2006/relationships/customXml" Target="../ink/ink305.xml"/><Relationship Id="rId10" Type="http://schemas.openxmlformats.org/officeDocument/2006/relationships/customXml" Target="../ink/ink296.xml"/><Relationship Id="rId19" Type="http://schemas.openxmlformats.org/officeDocument/2006/relationships/image" Target="../media/image294.png"/><Relationship Id="rId4" Type="http://schemas.openxmlformats.org/officeDocument/2006/relationships/customXml" Target="../ink/ink293.xml"/><Relationship Id="rId9" Type="http://schemas.openxmlformats.org/officeDocument/2006/relationships/image" Target="../media/image289.png"/><Relationship Id="rId14" Type="http://schemas.openxmlformats.org/officeDocument/2006/relationships/customXml" Target="../ink/ink298.xml"/><Relationship Id="rId22" Type="http://schemas.openxmlformats.org/officeDocument/2006/relationships/customXml" Target="../ink/ink302.xml"/><Relationship Id="rId27" Type="http://schemas.openxmlformats.org/officeDocument/2006/relationships/image" Target="../media/image298.png"/></Relationships>
</file>

<file path=ppt/slides/_rels/slide14.xml.rels><?xml version="1.0" encoding="UTF-8" standalone="yes"?>
<Relationships xmlns="http://schemas.openxmlformats.org/package/2006/relationships"><Relationship Id="rId13" Type="http://schemas.openxmlformats.org/officeDocument/2006/relationships/image" Target="../media/image302.png"/><Relationship Id="rId18" Type="http://schemas.openxmlformats.org/officeDocument/2006/relationships/customXml" Target="../ink/ink313.xml"/><Relationship Id="rId26" Type="http://schemas.openxmlformats.org/officeDocument/2006/relationships/customXml" Target="../ink/ink317.xml"/><Relationship Id="rId39" Type="http://schemas.openxmlformats.org/officeDocument/2006/relationships/image" Target="../media/image315.png"/><Relationship Id="rId21" Type="http://schemas.openxmlformats.org/officeDocument/2006/relationships/image" Target="../media/image306.png"/><Relationship Id="rId34" Type="http://schemas.openxmlformats.org/officeDocument/2006/relationships/customXml" Target="../ink/ink321.xml"/><Relationship Id="rId42" Type="http://schemas.openxmlformats.org/officeDocument/2006/relationships/customXml" Target="../ink/ink325.xml"/><Relationship Id="rId47" Type="http://schemas.openxmlformats.org/officeDocument/2006/relationships/image" Target="../media/image319.png"/><Relationship Id="rId7" Type="http://schemas.openxmlformats.org/officeDocument/2006/relationships/image" Target="../media/image6.png"/><Relationship Id="rId2" Type="http://schemas.openxmlformats.org/officeDocument/2006/relationships/notesSlide" Target="../notesSlides/notesSlide14.xml"/><Relationship Id="rId16" Type="http://schemas.openxmlformats.org/officeDocument/2006/relationships/customXml" Target="../ink/ink312.xml"/><Relationship Id="rId29" Type="http://schemas.openxmlformats.org/officeDocument/2006/relationships/image" Target="../media/image310.png"/><Relationship Id="rId11" Type="http://schemas.openxmlformats.org/officeDocument/2006/relationships/image" Target="../media/image301.png"/><Relationship Id="rId24" Type="http://schemas.openxmlformats.org/officeDocument/2006/relationships/customXml" Target="../ink/ink316.xml"/><Relationship Id="rId32" Type="http://schemas.openxmlformats.org/officeDocument/2006/relationships/customXml" Target="../ink/ink320.xml"/><Relationship Id="rId37" Type="http://schemas.openxmlformats.org/officeDocument/2006/relationships/image" Target="../media/image314.png"/><Relationship Id="rId40" Type="http://schemas.openxmlformats.org/officeDocument/2006/relationships/customXml" Target="../ink/ink324.xml"/><Relationship Id="rId45" Type="http://schemas.openxmlformats.org/officeDocument/2006/relationships/image" Target="../media/image318.png"/><Relationship Id="rId5" Type="http://schemas.openxmlformats.org/officeDocument/2006/relationships/image" Target="../media/image5.png"/><Relationship Id="rId15" Type="http://schemas.openxmlformats.org/officeDocument/2006/relationships/image" Target="../media/image303.png"/><Relationship Id="rId23" Type="http://schemas.openxmlformats.org/officeDocument/2006/relationships/image" Target="../media/image307.png"/><Relationship Id="rId28" Type="http://schemas.openxmlformats.org/officeDocument/2006/relationships/customXml" Target="../ink/ink318.xml"/><Relationship Id="rId36" Type="http://schemas.openxmlformats.org/officeDocument/2006/relationships/customXml" Target="../ink/ink322.xml"/><Relationship Id="rId49" Type="http://schemas.openxmlformats.org/officeDocument/2006/relationships/image" Target="../media/image320.png"/><Relationship Id="rId10" Type="http://schemas.openxmlformats.org/officeDocument/2006/relationships/customXml" Target="../ink/ink309.xml"/><Relationship Id="rId19" Type="http://schemas.openxmlformats.org/officeDocument/2006/relationships/image" Target="../media/image305.png"/><Relationship Id="rId31" Type="http://schemas.openxmlformats.org/officeDocument/2006/relationships/image" Target="../media/image311.png"/><Relationship Id="rId44" Type="http://schemas.openxmlformats.org/officeDocument/2006/relationships/customXml" Target="../ink/ink326.xml"/><Relationship Id="rId4" Type="http://schemas.openxmlformats.org/officeDocument/2006/relationships/customXml" Target="../ink/ink306.xml"/><Relationship Id="rId9" Type="http://schemas.openxmlformats.org/officeDocument/2006/relationships/image" Target="../media/image300.png"/><Relationship Id="rId14" Type="http://schemas.openxmlformats.org/officeDocument/2006/relationships/customXml" Target="../ink/ink311.xml"/><Relationship Id="rId22" Type="http://schemas.openxmlformats.org/officeDocument/2006/relationships/customXml" Target="../ink/ink315.xml"/><Relationship Id="rId27" Type="http://schemas.openxmlformats.org/officeDocument/2006/relationships/image" Target="../media/image309.png"/><Relationship Id="rId30" Type="http://schemas.openxmlformats.org/officeDocument/2006/relationships/customXml" Target="../ink/ink319.xml"/><Relationship Id="rId35" Type="http://schemas.openxmlformats.org/officeDocument/2006/relationships/image" Target="../media/image313.png"/><Relationship Id="rId43" Type="http://schemas.openxmlformats.org/officeDocument/2006/relationships/image" Target="../media/image317.png"/><Relationship Id="rId48" Type="http://schemas.openxmlformats.org/officeDocument/2006/relationships/customXml" Target="../ink/ink328.xml"/><Relationship Id="rId8" Type="http://schemas.openxmlformats.org/officeDocument/2006/relationships/customXml" Target="../ink/ink308.xml"/><Relationship Id="rId3" Type="http://schemas.openxmlformats.org/officeDocument/2006/relationships/image" Target="../media/image3.png"/><Relationship Id="rId12" Type="http://schemas.openxmlformats.org/officeDocument/2006/relationships/customXml" Target="../ink/ink310.xml"/><Relationship Id="rId17" Type="http://schemas.openxmlformats.org/officeDocument/2006/relationships/image" Target="../media/image304.png"/><Relationship Id="rId25" Type="http://schemas.openxmlformats.org/officeDocument/2006/relationships/image" Target="../media/image308.png"/><Relationship Id="rId33" Type="http://schemas.openxmlformats.org/officeDocument/2006/relationships/image" Target="../media/image312.png"/><Relationship Id="rId38" Type="http://schemas.openxmlformats.org/officeDocument/2006/relationships/customXml" Target="../ink/ink323.xml"/><Relationship Id="rId46" Type="http://schemas.openxmlformats.org/officeDocument/2006/relationships/customXml" Target="../ink/ink327.xml"/><Relationship Id="rId20" Type="http://schemas.openxmlformats.org/officeDocument/2006/relationships/customXml" Target="../ink/ink314.xml"/><Relationship Id="rId41" Type="http://schemas.openxmlformats.org/officeDocument/2006/relationships/image" Target="../media/image316.png"/><Relationship Id="rId1" Type="http://schemas.openxmlformats.org/officeDocument/2006/relationships/slideLayout" Target="../slideLayouts/slideLayout1.xml"/><Relationship Id="rId6" Type="http://schemas.openxmlformats.org/officeDocument/2006/relationships/customXml" Target="../ink/ink307.xml"/></Relationships>
</file>

<file path=ppt/slides/_rels/slide15.xml.rels><?xml version="1.0" encoding="UTF-8" standalone="yes"?>
<Relationships xmlns="http://schemas.openxmlformats.org/package/2006/relationships"><Relationship Id="rId8" Type="http://schemas.openxmlformats.org/officeDocument/2006/relationships/customXml" Target="../ink/ink331.xml"/><Relationship Id="rId13" Type="http://schemas.openxmlformats.org/officeDocument/2006/relationships/image" Target="../media/image323.png"/><Relationship Id="rId18" Type="http://schemas.openxmlformats.org/officeDocument/2006/relationships/customXml" Target="../ink/ink336.xml"/><Relationship Id="rId26" Type="http://schemas.openxmlformats.org/officeDocument/2006/relationships/customXml" Target="../ink/ink340.xml"/><Relationship Id="rId3" Type="http://schemas.openxmlformats.org/officeDocument/2006/relationships/image" Target="../media/image3.png"/><Relationship Id="rId21" Type="http://schemas.openxmlformats.org/officeDocument/2006/relationships/image" Target="../media/image327.png"/><Relationship Id="rId7" Type="http://schemas.openxmlformats.org/officeDocument/2006/relationships/image" Target="../media/image6.png"/><Relationship Id="rId12" Type="http://schemas.openxmlformats.org/officeDocument/2006/relationships/customXml" Target="../ink/ink333.xml"/><Relationship Id="rId17" Type="http://schemas.openxmlformats.org/officeDocument/2006/relationships/image" Target="../media/image325.png"/><Relationship Id="rId25" Type="http://schemas.openxmlformats.org/officeDocument/2006/relationships/image" Target="../media/image329.png"/><Relationship Id="rId2" Type="http://schemas.openxmlformats.org/officeDocument/2006/relationships/notesSlide" Target="../notesSlides/notesSlide15.xml"/><Relationship Id="rId16" Type="http://schemas.openxmlformats.org/officeDocument/2006/relationships/customXml" Target="../ink/ink335.xml"/><Relationship Id="rId20" Type="http://schemas.openxmlformats.org/officeDocument/2006/relationships/customXml" Target="../ink/ink337.xml"/><Relationship Id="rId1" Type="http://schemas.openxmlformats.org/officeDocument/2006/relationships/slideLayout" Target="../slideLayouts/slideLayout1.xml"/><Relationship Id="rId6" Type="http://schemas.openxmlformats.org/officeDocument/2006/relationships/customXml" Target="../ink/ink330.xml"/><Relationship Id="rId11" Type="http://schemas.openxmlformats.org/officeDocument/2006/relationships/image" Target="../media/image322.png"/><Relationship Id="rId24" Type="http://schemas.openxmlformats.org/officeDocument/2006/relationships/customXml" Target="../ink/ink339.xml"/><Relationship Id="rId5" Type="http://schemas.openxmlformats.org/officeDocument/2006/relationships/image" Target="../media/image5.png"/><Relationship Id="rId15" Type="http://schemas.openxmlformats.org/officeDocument/2006/relationships/image" Target="../media/image324.png"/><Relationship Id="rId23" Type="http://schemas.openxmlformats.org/officeDocument/2006/relationships/image" Target="../media/image328.png"/><Relationship Id="rId10" Type="http://schemas.openxmlformats.org/officeDocument/2006/relationships/customXml" Target="../ink/ink332.xml"/><Relationship Id="rId19" Type="http://schemas.openxmlformats.org/officeDocument/2006/relationships/image" Target="../media/image326.png"/><Relationship Id="rId4" Type="http://schemas.openxmlformats.org/officeDocument/2006/relationships/customXml" Target="../ink/ink329.xml"/><Relationship Id="rId9" Type="http://schemas.openxmlformats.org/officeDocument/2006/relationships/image" Target="../media/image321.png"/><Relationship Id="rId14" Type="http://schemas.openxmlformats.org/officeDocument/2006/relationships/customXml" Target="../ink/ink334.xml"/><Relationship Id="rId22" Type="http://schemas.openxmlformats.org/officeDocument/2006/relationships/customXml" Target="../ink/ink338.xml"/><Relationship Id="rId27" Type="http://schemas.openxmlformats.org/officeDocument/2006/relationships/image" Target="../media/image330.png"/></Relationships>
</file>

<file path=ppt/slides/_rels/slide16.xml.rels><?xml version="1.0" encoding="UTF-8" standalone="yes"?>
<Relationships xmlns="http://schemas.openxmlformats.org/package/2006/relationships"><Relationship Id="rId13" Type="http://schemas.openxmlformats.org/officeDocument/2006/relationships/image" Target="../media/image333.png"/><Relationship Id="rId18" Type="http://schemas.openxmlformats.org/officeDocument/2006/relationships/customXml" Target="../ink/ink348.xml"/><Relationship Id="rId26" Type="http://schemas.openxmlformats.org/officeDocument/2006/relationships/customXml" Target="../ink/ink352.xml"/><Relationship Id="rId39" Type="http://schemas.openxmlformats.org/officeDocument/2006/relationships/image" Target="../media/image346.png"/><Relationship Id="rId21" Type="http://schemas.openxmlformats.org/officeDocument/2006/relationships/image" Target="../media/image337.png"/><Relationship Id="rId34" Type="http://schemas.openxmlformats.org/officeDocument/2006/relationships/customXml" Target="../ink/ink356.xml"/><Relationship Id="rId7" Type="http://schemas.openxmlformats.org/officeDocument/2006/relationships/image" Target="../media/image6.png"/><Relationship Id="rId12" Type="http://schemas.openxmlformats.org/officeDocument/2006/relationships/customXml" Target="../ink/ink345.xml"/><Relationship Id="rId17" Type="http://schemas.openxmlformats.org/officeDocument/2006/relationships/image" Target="../media/image335.png"/><Relationship Id="rId25" Type="http://schemas.openxmlformats.org/officeDocument/2006/relationships/image" Target="../media/image339.png"/><Relationship Id="rId33" Type="http://schemas.openxmlformats.org/officeDocument/2006/relationships/image" Target="../media/image343.png"/><Relationship Id="rId38" Type="http://schemas.openxmlformats.org/officeDocument/2006/relationships/customXml" Target="../ink/ink358.xml"/><Relationship Id="rId2" Type="http://schemas.openxmlformats.org/officeDocument/2006/relationships/notesSlide" Target="../notesSlides/notesSlide16.xml"/><Relationship Id="rId16" Type="http://schemas.openxmlformats.org/officeDocument/2006/relationships/customXml" Target="../ink/ink347.xml"/><Relationship Id="rId20" Type="http://schemas.openxmlformats.org/officeDocument/2006/relationships/customXml" Target="../ink/ink349.xml"/><Relationship Id="rId29" Type="http://schemas.openxmlformats.org/officeDocument/2006/relationships/image" Target="../media/image341.png"/><Relationship Id="rId1" Type="http://schemas.openxmlformats.org/officeDocument/2006/relationships/slideLayout" Target="../slideLayouts/slideLayout1.xml"/><Relationship Id="rId6" Type="http://schemas.openxmlformats.org/officeDocument/2006/relationships/customXml" Target="../ink/ink342.xml"/><Relationship Id="rId11" Type="http://schemas.openxmlformats.org/officeDocument/2006/relationships/image" Target="../media/image332.png"/><Relationship Id="rId24" Type="http://schemas.openxmlformats.org/officeDocument/2006/relationships/customXml" Target="../ink/ink351.xml"/><Relationship Id="rId32" Type="http://schemas.openxmlformats.org/officeDocument/2006/relationships/customXml" Target="../ink/ink355.xml"/><Relationship Id="rId37" Type="http://schemas.openxmlformats.org/officeDocument/2006/relationships/image" Target="../media/image345.png"/><Relationship Id="rId5" Type="http://schemas.openxmlformats.org/officeDocument/2006/relationships/image" Target="../media/image5.png"/><Relationship Id="rId15" Type="http://schemas.openxmlformats.org/officeDocument/2006/relationships/image" Target="../media/image334.png"/><Relationship Id="rId23" Type="http://schemas.openxmlformats.org/officeDocument/2006/relationships/image" Target="../media/image338.png"/><Relationship Id="rId28" Type="http://schemas.openxmlformats.org/officeDocument/2006/relationships/customXml" Target="../ink/ink353.xml"/><Relationship Id="rId36" Type="http://schemas.openxmlformats.org/officeDocument/2006/relationships/customXml" Target="../ink/ink357.xml"/><Relationship Id="rId10" Type="http://schemas.openxmlformats.org/officeDocument/2006/relationships/customXml" Target="../ink/ink344.xml"/><Relationship Id="rId19" Type="http://schemas.openxmlformats.org/officeDocument/2006/relationships/image" Target="../media/image336.png"/><Relationship Id="rId31" Type="http://schemas.openxmlformats.org/officeDocument/2006/relationships/image" Target="../media/image342.png"/><Relationship Id="rId4" Type="http://schemas.openxmlformats.org/officeDocument/2006/relationships/customXml" Target="../ink/ink341.xml"/><Relationship Id="rId9" Type="http://schemas.openxmlformats.org/officeDocument/2006/relationships/image" Target="../media/image331.png"/><Relationship Id="rId14" Type="http://schemas.openxmlformats.org/officeDocument/2006/relationships/customXml" Target="../ink/ink346.xml"/><Relationship Id="rId22" Type="http://schemas.openxmlformats.org/officeDocument/2006/relationships/customXml" Target="../ink/ink350.xml"/><Relationship Id="rId27" Type="http://schemas.openxmlformats.org/officeDocument/2006/relationships/image" Target="../media/image340.png"/><Relationship Id="rId30" Type="http://schemas.openxmlformats.org/officeDocument/2006/relationships/customXml" Target="../ink/ink354.xml"/><Relationship Id="rId35" Type="http://schemas.openxmlformats.org/officeDocument/2006/relationships/image" Target="../media/image344.png"/><Relationship Id="rId8" Type="http://schemas.openxmlformats.org/officeDocument/2006/relationships/customXml" Target="../ink/ink343.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customXml" Target="../ink/ink361.xml"/><Relationship Id="rId13" Type="http://schemas.openxmlformats.org/officeDocument/2006/relationships/image" Target="../media/image349.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customXml" Target="../ink/ink363.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customXml" Target="../ink/ink360.xml"/><Relationship Id="rId11" Type="http://schemas.openxmlformats.org/officeDocument/2006/relationships/image" Target="../media/image348.png"/><Relationship Id="rId5" Type="http://schemas.openxmlformats.org/officeDocument/2006/relationships/image" Target="../media/image5.png"/><Relationship Id="rId15" Type="http://schemas.openxmlformats.org/officeDocument/2006/relationships/image" Target="../media/image350.png"/><Relationship Id="rId10" Type="http://schemas.openxmlformats.org/officeDocument/2006/relationships/customXml" Target="../ink/ink362.xml"/><Relationship Id="rId4" Type="http://schemas.openxmlformats.org/officeDocument/2006/relationships/customXml" Target="../ink/ink359.xml"/><Relationship Id="rId9" Type="http://schemas.openxmlformats.org/officeDocument/2006/relationships/image" Target="../media/image347.png"/><Relationship Id="rId14" Type="http://schemas.openxmlformats.org/officeDocument/2006/relationships/customXml" Target="../ink/ink364.xml"/></Relationships>
</file>

<file path=ppt/slides/_rels/slide18.xml.rels><?xml version="1.0" encoding="UTF-8" standalone="yes"?>
<Relationships xmlns="http://schemas.openxmlformats.org/package/2006/relationships"><Relationship Id="rId8" Type="http://schemas.openxmlformats.org/officeDocument/2006/relationships/customXml" Target="../ink/ink367.xml"/><Relationship Id="rId13" Type="http://schemas.openxmlformats.org/officeDocument/2006/relationships/image" Target="../media/image353.png"/><Relationship Id="rId18" Type="http://schemas.openxmlformats.org/officeDocument/2006/relationships/customXml" Target="../ink/ink372.xml"/><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customXml" Target="../ink/ink369.xml"/><Relationship Id="rId17" Type="http://schemas.openxmlformats.org/officeDocument/2006/relationships/image" Target="../media/image355.png"/><Relationship Id="rId2" Type="http://schemas.openxmlformats.org/officeDocument/2006/relationships/notesSlide" Target="../notesSlides/notesSlide18.xml"/><Relationship Id="rId16" Type="http://schemas.openxmlformats.org/officeDocument/2006/relationships/customXml" Target="../ink/ink371.xml"/><Relationship Id="rId1" Type="http://schemas.openxmlformats.org/officeDocument/2006/relationships/slideLayout" Target="../slideLayouts/slideLayout1.xml"/><Relationship Id="rId6" Type="http://schemas.openxmlformats.org/officeDocument/2006/relationships/customXml" Target="../ink/ink366.xml"/><Relationship Id="rId11" Type="http://schemas.openxmlformats.org/officeDocument/2006/relationships/image" Target="../media/image352.png"/><Relationship Id="rId5" Type="http://schemas.openxmlformats.org/officeDocument/2006/relationships/image" Target="../media/image5.png"/><Relationship Id="rId15" Type="http://schemas.openxmlformats.org/officeDocument/2006/relationships/image" Target="../media/image354.png"/><Relationship Id="rId10" Type="http://schemas.openxmlformats.org/officeDocument/2006/relationships/customXml" Target="../ink/ink368.xml"/><Relationship Id="rId19" Type="http://schemas.openxmlformats.org/officeDocument/2006/relationships/image" Target="../media/image356.png"/><Relationship Id="rId4" Type="http://schemas.openxmlformats.org/officeDocument/2006/relationships/customXml" Target="../ink/ink365.xml"/><Relationship Id="rId9" Type="http://schemas.openxmlformats.org/officeDocument/2006/relationships/image" Target="../media/image351.png"/><Relationship Id="rId14" Type="http://schemas.openxmlformats.org/officeDocument/2006/relationships/customXml" Target="../ink/ink37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6" Type="http://schemas.openxmlformats.org/officeDocument/2006/relationships/customXml" Target="../ink/ink12.xml"/><Relationship Id="rId21" Type="http://schemas.openxmlformats.org/officeDocument/2006/relationships/image" Target="../media/image13.png"/><Relationship Id="rId42" Type="http://schemas.openxmlformats.org/officeDocument/2006/relationships/customXml" Target="../ink/ink20.xml"/><Relationship Id="rId47" Type="http://schemas.openxmlformats.org/officeDocument/2006/relationships/image" Target="../media/image26.png"/><Relationship Id="rId63" Type="http://schemas.openxmlformats.org/officeDocument/2006/relationships/image" Target="../media/image34.png"/><Relationship Id="rId68" Type="http://schemas.openxmlformats.org/officeDocument/2006/relationships/customXml" Target="../ink/ink33.xml"/><Relationship Id="rId16" Type="http://schemas.openxmlformats.org/officeDocument/2006/relationships/customXml" Target="../ink/ink7.xml"/><Relationship Id="rId11" Type="http://schemas.openxmlformats.org/officeDocument/2006/relationships/image" Target="../media/image8.png"/><Relationship Id="rId24" Type="http://schemas.openxmlformats.org/officeDocument/2006/relationships/customXml" Target="../ink/ink11.xml"/><Relationship Id="rId32" Type="http://schemas.openxmlformats.org/officeDocument/2006/relationships/customXml" Target="../ink/ink15.xml"/><Relationship Id="rId37" Type="http://schemas.openxmlformats.org/officeDocument/2006/relationships/image" Target="../media/image21.png"/><Relationship Id="rId40" Type="http://schemas.openxmlformats.org/officeDocument/2006/relationships/customXml" Target="../ink/ink19.xml"/><Relationship Id="rId45" Type="http://schemas.openxmlformats.org/officeDocument/2006/relationships/image" Target="../media/image25.png"/><Relationship Id="rId53" Type="http://schemas.openxmlformats.org/officeDocument/2006/relationships/image" Target="../media/image29.png"/><Relationship Id="rId58" Type="http://schemas.openxmlformats.org/officeDocument/2006/relationships/customXml" Target="../ink/ink28.xml"/><Relationship Id="rId66" Type="http://schemas.openxmlformats.org/officeDocument/2006/relationships/customXml" Target="../ink/ink32.xml"/><Relationship Id="rId74" Type="http://schemas.openxmlformats.org/officeDocument/2006/relationships/customXml" Target="../ink/ink36.xml"/><Relationship Id="rId5" Type="http://schemas.openxmlformats.org/officeDocument/2006/relationships/image" Target="../media/image5.png"/><Relationship Id="rId61" Type="http://schemas.openxmlformats.org/officeDocument/2006/relationships/image" Target="../media/image33.png"/><Relationship Id="rId19" Type="http://schemas.openxmlformats.org/officeDocument/2006/relationships/image" Target="../media/image12.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16.png"/><Relationship Id="rId30" Type="http://schemas.openxmlformats.org/officeDocument/2006/relationships/customXml" Target="../ink/ink14.xml"/><Relationship Id="rId35" Type="http://schemas.openxmlformats.org/officeDocument/2006/relationships/image" Target="../media/image20.png"/><Relationship Id="rId43" Type="http://schemas.openxmlformats.org/officeDocument/2006/relationships/image" Target="../media/image24.png"/><Relationship Id="rId48" Type="http://schemas.openxmlformats.org/officeDocument/2006/relationships/customXml" Target="../ink/ink23.xml"/><Relationship Id="rId56" Type="http://schemas.openxmlformats.org/officeDocument/2006/relationships/customXml" Target="../ink/ink27.xml"/><Relationship Id="rId64" Type="http://schemas.openxmlformats.org/officeDocument/2006/relationships/customXml" Target="../ink/ink31.xml"/><Relationship Id="rId69" Type="http://schemas.openxmlformats.org/officeDocument/2006/relationships/image" Target="../media/image37.png"/><Relationship Id="rId77" Type="http://schemas.openxmlformats.org/officeDocument/2006/relationships/image" Target="../media/image41.png"/><Relationship Id="rId8" Type="http://schemas.openxmlformats.org/officeDocument/2006/relationships/customXml" Target="../ink/ink3.xml"/><Relationship Id="rId51" Type="http://schemas.openxmlformats.org/officeDocument/2006/relationships/image" Target="../media/image28.png"/><Relationship Id="rId72" Type="http://schemas.openxmlformats.org/officeDocument/2006/relationships/customXml" Target="../ink/ink35.xml"/><Relationship Id="rId3" Type="http://schemas.openxmlformats.org/officeDocument/2006/relationships/image" Target="../media/image3.png"/><Relationship Id="rId12" Type="http://schemas.openxmlformats.org/officeDocument/2006/relationships/customXml" Target="../ink/ink5.xml"/><Relationship Id="rId17" Type="http://schemas.openxmlformats.org/officeDocument/2006/relationships/image" Target="../media/image11.png"/><Relationship Id="rId25" Type="http://schemas.openxmlformats.org/officeDocument/2006/relationships/image" Target="../media/image15.png"/><Relationship Id="rId33" Type="http://schemas.openxmlformats.org/officeDocument/2006/relationships/image" Target="../media/image19.png"/><Relationship Id="rId38" Type="http://schemas.openxmlformats.org/officeDocument/2006/relationships/customXml" Target="../ink/ink18.xml"/><Relationship Id="rId46" Type="http://schemas.openxmlformats.org/officeDocument/2006/relationships/customXml" Target="../ink/ink22.xml"/><Relationship Id="rId59" Type="http://schemas.openxmlformats.org/officeDocument/2006/relationships/image" Target="../media/image32.png"/><Relationship Id="rId67" Type="http://schemas.openxmlformats.org/officeDocument/2006/relationships/image" Target="../media/image36.png"/><Relationship Id="rId20" Type="http://schemas.openxmlformats.org/officeDocument/2006/relationships/customXml" Target="../ink/ink9.xml"/><Relationship Id="rId41" Type="http://schemas.openxmlformats.org/officeDocument/2006/relationships/image" Target="../media/image23.png"/><Relationship Id="rId54" Type="http://schemas.openxmlformats.org/officeDocument/2006/relationships/customXml" Target="../ink/ink26.xml"/><Relationship Id="rId62" Type="http://schemas.openxmlformats.org/officeDocument/2006/relationships/customXml" Target="../ink/ink30.xml"/><Relationship Id="rId70" Type="http://schemas.openxmlformats.org/officeDocument/2006/relationships/customXml" Target="../ink/ink34.xml"/><Relationship Id="rId75"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customXml" Target="../ink/ink2.xml"/><Relationship Id="rId15" Type="http://schemas.openxmlformats.org/officeDocument/2006/relationships/image" Target="../media/image10.png"/><Relationship Id="rId23" Type="http://schemas.openxmlformats.org/officeDocument/2006/relationships/image" Target="../media/image14.png"/><Relationship Id="rId28" Type="http://schemas.openxmlformats.org/officeDocument/2006/relationships/customXml" Target="../ink/ink13.xml"/><Relationship Id="rId36" Type="http://schemas.openxmlformats.org/officeDocument/2006/relationships/customXml" Target="../ink/ink17.xml"/><Relationship Id="rId49" Type="http://schemas.openxmlformats.org/officeDocument/2006/relationships/image" Target="../media/image27.png"/><Relationship Id="rId57" Type="http://schemas.openxmlformats.org/officeDocument/2006/relationships/image" Target="../media/image31.png"/><Relationship Id="rId10" Type="http://schemas.openxmlformats.org/officeDocument/2006/relationships/customXml" Target="../ink/ink4.xml"/><Relationship Id="rId31" Type="http://schemas.openxmlformats.org/officeDocument/2006/relationships/image" Target="../media/image18.png"/><Relationship Id="rId44" Type="http://schemas.openxmlformats.org/officeDocument/2006/relationships/customXml" Target="../ink/ink21.xml"/><Relationship Id="rId52" Type="http://schemas.openxmlformats.org/officeDocument/2006/relationships/customXml" Target="../ink/ink25.xml"/><Relationship Id="rId60" Type="http://schemas.openxmlformats.org/officeDocument/2006/relationships/customXml" Target="../ink/ink29.xml"/><Relationship Id="rId65" Type="http://schemas.openxmlformats.org/officeDocument/2006/relationships/image" Target="../media/image35.png"/><Relationship Id="rId73" Type="http://schemas.openxmlformats.org/officeDocument/2006/relationships/image" Target="../media/image39.png"/><Relationship Id="rId4" Type="http://schemas.openxmlformats.org/officeDocument/2006/relationships/customXml" Target="../ink/ink1.xml"/><Relationship Id="rId9" Type="http://schemas.openxmlformats.org/officeDocument/2006/relationships/image" Target="../media/image7.png"/><Relationship Id="rId13" Type="http://schemas.openxmlformats.org/officeDocument/2006/relationships/image" Target="../media/image9.png"/><Relationship Id="rId18" Type="http://schemas.openxmlformats.org/officeDocument/2006/relationships/customXml" Target="../ink/ink8.xml"/><Relationship Id="rId39" Type="http://schemas.openxmlformats.org/officeDocument/2006/relationships/image" Target="../media/image22.png"/><Relationship Id="rId34" Type="http://schemas.openxmlformats.org/officeDocument/2006/relationships/customXml" Target="../ink/ink16.xml"/><Relationship Id="rId50" Type="http://schemas.openxmlformats.org/officeDocument/2006/relationships/customXml" Target="../ink/ink24.xml"/><Relationship Id="rId55" Type="http://schemas.openxmlformats.org/officeDocument/2006/relationships/image" Target="../media/image30.png"/><Relationship Id="rId76" Type="http://schemas.openxmlformats.org/officeDocument/2006/relationships/customXml" Target="../ink/ink37.xml"/><Relationship Id="rId7" Type="http://schemas.openxmlformats.org/officeDocument/2006/relationships/image" Target="../media/image6.png"/><Relationship Id="rId71" Type="http://schemas.openxmlformats.org/officeDocument/2006/relationships/image" Target="../media/image38.png"/><Relationship Id="rId2" Type="http://schemas.openxmlformats.org/officeDocument/2006/relationships/notesSlide" Target="../notesSlides/notesSlide4.xml"/><Relationship Id="rId2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671" Type="http://schemas.openxmlformats.org/officeDocument/2006/relationships/image" Target="../media/image92.png"/><Relationship Id="rId727" Type="http://schemas.openxmlformats.org/officeDocument/2006/relationships/image" Target="../media/image121.png"/><Relationship Id="rId769" Type="http://schemas.openxmlformats.org/officeDocument/2006/relationships/image" Target="../media/image142.png"/><Relationship Id="rId573" Type="http://schemas.openxmlformats.org/officeDocument/2006/relationships/image" Target="../media/image43.png"/><Relationship Id="rId629" Type="http://schemas.openxmlformats.org/officeDocument/2006/relationships/image" Target="../media/image71.png"/><Relationship Id="rId780" Type="http://schemas.openxmlformats.org/officeDocument/2006/relationships/customXml" Target="../ink/ink145.xml"/><Relationship Id="rId836" Type="http://schemas.openxmlformats.org/officeDocument/2006/relationships/customXml" Target="../ink/ink173.xml"/><Relationship Id="rId640" Type="http://schemas.openxmlformats.org/officeDocument/2006/relationships/customXml" Target="../ink/ink75.xml"/><Relationship Id="rId682" Type="http://schemas.openxmlformats.org/officeDocument/2006/relationships/customXml" Target="../ink/ink96.xml"/><Relationship Id="rId738" Type="http://schemas.openxmlformats.org/officeDocument/2006/relationships/customXml" Target="../ink/ink124.xml"/><Relationship Id="rId584" Type="http://schemas.openxmlformats.org/officeDocument/2006/relationships/customXml" Target="../ink/ink47.xml"/><Relationship Id="rId805" Type="http://schemas.openxmlformats.org/officeDocument/2006/relationships/image" Target="../media/image160.png"/><Relationship Id="rId791" Type="http://schemas.openxmlformats.org/officeDocument/2006/relationships/image" Target="../media/image153.png"/><Relationship Id="rId847" Type="http://schemas.openxmlformats.org/officeDocument/2006/relationships/image" Target="../media/image181.png"/><Relationship Id="rId651" Type="http://schemas.openxmlformats.org/officeDocument/2006/relationships/image" Target="../media/image82.png"/><Relationship Id="rId693" Type="http://schemas.openxmlformats.org/officeDocument/2006/relationships/image" Target="../media/image103.png"/><Relationship Id="rId707" Type="http://schemas.openxmlformats.org/officeDocument/2006/relationships/image" Target="../media/image111.png"/><Relationship Id="rId749" Type="http://schemas.openxmlformats.org/officeDocument/2006/relationships/image" Target="../media/image132.png"/><Relationship Id="rId609" Type="http://schemas.openxmlformats.org/officeDocument/2006/relationships/image" Target="../media/image61.png"/><Relationship Id="rId760" Type="http://schemas.openxmlformats.org/officeDocument/2006/relationships/customXml" Target="../ink/ink135.xml"/><Relationship Id="rId595" Type="http://schemas.openxmlformats.org/officeDocument/2006/relationships/image" Target="../media/image54.png"/><Relationship Id="rId816" Type="http://schemas.openxmlformats.org/officeDocument/2006/relationships/customXml" Target="../ink/ink163.xml"/><Relationship Id="rId858" Type="http://schemas.openxmlformats.org/officeDocument/2006/relationships/customXml" Target="../ink/ink184.xml"/><Relationship Id="rId620" Type="http://schemas.openxmlformats.org/officeDocument/2006/relationships/customXml" Target="../ink/ink65.xml"/><Relationship Id="rId662" Type="http://schemas.openxmlformats.org/officeDocument/2006/relationships/customXml" Target="../ink/ink86.xml"/><Relationship Id="rId718" Type="http://schemas.openxmlformats.org/officeDocument/2006/relationships/customXml" Target="../ink/ink114.xml"/><Relationship Id="rId771" Type="http://schemas.openxmlformats.org/officeDocument/2006/relationships/image" Target="../media/image143.png"/><Relationship Id="rId827" Type="http://schemas.openxmlformats.org/officeDocument/2006/relationships/image" Target="../media/image171.png"/><Relationship Id="rId869" Type="http://schemas.openxmlformats.org/officeDocument/2006/relationships/image" Target="../media/image192.png"/><Relationship Id="rId631" Type="http://schemas.openxmlformats.org/officeDocument/2006/relationships/image" Target="../media/image72.png"/><Relationship Id="rId673" Type="http://schemas.openxmlformats.org/officeDocument/2006/relationships/image" Target="../media/image93.png"/><Relationship Id="rId729" Type="http://schemas.openxmlformats.org/officeDocument/2006/relationships/image" Target="../media/image122.png"/><Relationship Id="rId575" Type="http://schemas.openxmlformats.org/officeDocument/2006/relationships/image" Target="../media/image44.png"/><Relationship Id="rId596" Type="http://schemas.openxmlformats.org/officeDocument/2006/relationships/customXml" Target="../ink/ink53.xml"/><Relationship Id="rId740" Type="http://schemas.openxmlformats.org/officeDocument/2006/relationships/customXml" Target="../ink/ink125.xml"/><Relationship Id="rId761" Type="http://schemas.openxmlformats.org/officeDocument/2006/relationships/image" Target="../media/image138.png"/><Relationship Id="rId782" Type="http://schemas.openxmlformats.org/officeDocument/2006/relationships/customXml" Target="../ink/ink146.xml"/><Relationship Id="rId817" Type="http://schemas.openxmlformats.org/officeDocument/2006/relationships/image" Target="../media/image166.png"/><Relationship Id="rId838" Type="http://schemas.openxmlformats.org/officeDocument/2006/relationships/customXml" Target="../ink/ink174.xml"/><Relationship Id="rId859" Type="http://schemas.openxmlformats.org/officeDocument/2006/relationships/image" Target="../media/image187.png"/><Relationship Id="rId600" Type="http://schemas.openxmlformats.org/officeDocument/2006/relationships/customXml" Target="../ink/ink55.xml"/><Relationship Id="rId621" Type="http://schemas.openxmlformats.org/officeDocument/2006/relationships/image" Target="../media/image67.png"/><Relationship Id="rId642" Type="http://schemas.openxmlformats.org/officeDocument/2006/relationships/customXml" Target="../ink/ink76.xml"/><Relationship Id="rId663" Type="http://schemas.openxmlformats.org/officeDocument/2006/relationships/image" Target="../media/image88.png"/><Relationship Id="rId684" Type="http://schemas.openxmlformats.org/officeDocument/2006/relationships/customXml" Target="../ink/ink97.xml"/><Relationship Id="rId870" Type="http://schemas.openxmlformats.org/officeDocument/2006/relationships/customXml" Target="../ink/ink190.xml"/><Relationship Id="rId719" Type="http://schemas.openxmlformats.org/officeDocument/2006/relationships/image" Target="../media/image117.png"/><Relationship Id="rId586" Type="http://schemas.openxmlformats.org/officeDocument/2006/relationships/customXml" Target="../ink/ink48.xml"/><Relationship Id="rId730" Type="http://schemas.openxmlformats.org/officeDocument/2006/relationships/customXml" Target="../ink/ink120.xml"/><Relationship Id="rId751" Type="http://schemas.openxmlformats.org/officeDocument/2006/relationships/image" Target="../media/image133.png"/><Relationship Id="rId772" Type="http://schemas.openxmlformats.org/officeDocument/2006/relationships/customXml" Target="../ink/ink141.xml"/><Relationship Id="rId793" Type="http://schemas.openxmlformats.org/officeDocument/2006/relationships/image" Target="../media/image154.png"/><Relationship Id="rId807" Type="http://schemas.openxmlformats.org/officeDocument/2006/relationships/image" Target="../media/image161.png"/><Relationship Id="rId828" Type="http://schemas.openxmlformats.org/officeDocument/2006/relationships/customXml" Target="../ink/ink169.xml"/><Relationship Id="rId849" Type="http://schemas.openxmlformats.org/officeDocument/2006/relationships/image" Target="../media/image182.png"/><Relationship Id="rId611" Type="http://schemas.openxmlformats.org/officeDocument/2006/relationships/image" Target="../media/image62.png"/><Relationship Id="rId632" Type="http://schemas.openxmlformats.org/officeDocument/2006/relationships/customXml" Target="../ink/ink71.xml"/><Relationship Id="rId653" Type="http://schemas.openxmlformats.org/officeDocument/2006/relationships/image" Target="../media/image83.png"/><Relationship Id="rId674" Type="http://schemas.openxmlformats.org/officeDocument/2006/relationships/customXml" Target="../ink/ink92.xml"/><Relationship Id="rId695" Type="http://schemas.openxmlformats.org/officeDocument/2006/relationships/image" Target="../media/image104.png"/><Relationship Id="rId709" Type="http://schemas.openxmlformats.org/officeDocument/2006/relationships/image" Target="../media/image112.png"/><Relationship Id="rId860" Type="http://schemas.openxmlformats.org/officeDocument/2006/relationships/customXml" Target="../ink/ink185.xml"/><Relationship Id="rId576" Type="http://schemas.openxmlformats.org/officeDocument/2006/relationships/customXml" Target="../ink/ink43.xml"/><Relationship Id="rId597" Type="http://schemas.openxmlformats.org/officeDocument/2006/relationships/image" Target="../media/image55.png"/><Relationship Id="rId720" Type="http://schemas.openxmlformats.org/officeDocument/2006/relationships/customXml" Target="../ink/ink115.xml"/><Relationship Id="rId741" Type="http://schemas.openxmlformats.org/officeDocument/2006/relationships/image" Target="../media/image128.png"/><Relationship Id="rId762" Type="http://schemas.openxmlformats.org/officeDocument/2006/relationships/customXml" Target="../ink/ink136.xml"/><Relationship Id="rId783" Type="http://schemas.openxmlformats.org/officeDocument/2006/relationships/image" Target="../media/image149.png"/><Relationship Id="rId818" Type="http://schemas.openxmlformats.org/officeDocument/2006/relationships/customXml" Target="../ink/ink164.xml"/><Relationship Id="rId839" Type="http://schemas.openxmlformats.org/officeDocument/2006/relationships/image" Target="../media/image177.png"/><Relationship Id="rId601" Type="http://schemas.openxmlformats.org/officeDocument/2006/relationships/image" Target="../media/image57.png"/><Relationship Id="rId622" Type="http://schemas.openxmlformats.org/officeDocument/2006/relationships/customXml" Target="../ink/ink66.xml"/><Relationship Id="rId643" Type="http://schemas.openxmlformats.org/officeDocument/2006/relationships/image" Target="../media/image78.png"/><Relationship Id="rId664" Type="http://schemas.openxmlformats.org/officeDocument/2006/relationships/customXml" Target="../ink/ink87.xml"/><Relationship Id="rId685" Type="http://schemas.openxmlformats.org/officeDocument/2006/relationships/image" Target="../media/image99.png"/><Relationship Id="rId850" Type="http://schemas.openxmlformats.org/officeDocument/2006/relationships/customXml" Target="../ink/ink180.xml"/><Relationship Id="rId871" Type="http://schemas.openxmlformats.org/officeDocument/2006/relationships/image" Target="../media/image193.png"/><Relationship Id="rId587" Type="http://schemas.openxmlformats.org/officeDocument/2006/relationships/image" Target="../media/image50.png"/><Relationship Id="rId710" Type="http://schemas.openxmlformats.org/officeDocument/2006/relationships/customXml" Target="../ink/ink110.xml"/><Relationship Id="rId731" Type="http://schemas.openxmlformats.org/officeDocument/2006/relationships/image" Target="../media/image123.png"/><Relationship Id="rId752" Type="http://schemas.openxmlformats.org/officeDocument/2006/relationships/customXml" Target="../ink/ink131.xml"/><Relationship Id="rId773" Type="http://schemas.openxmlformats.org/officeDocument/2006/relationships/image" Target="../media/image144.png"/><Relationship Id="rId808" Type="http://schemas.openxmlformats.org/officeDocument/2006/relationships/customXml" Target="../ink/ink159.xml"/><Relationship Id="rId612" Type="http://schemas.openxmlformats.org/officeDocument/2006/relationships/customXml" Target="../ink/ink61.xml"/><Relationship Id="rId633" Type="http://schemas.openxmlformats.org/officeDocument/2006/relationships/image" Target="../media/image73.png"/><Relationship Id="rId794" Type="http://schemas.openxmlformats.org/officeDocument/2006/relationships/customXml" Target="../ink/ink152.xml"/><Relationship Id="rId829" Type="http://schemas.openxmlformats.org/officeDocument/2006/relationships/image" Target="../media/image172.png"/><Relationship Id="rId654" Type="http://schemas.openxmlformats.org/officeDocument/2006/relationships/customXml" Target="../ink/ink82.xml"/><Relationship Id="rId675" Type="http://schemas.openxmlformats.org/officeDocument/2006/relationships/image" Target="../media/image94.png"/><Relationship Id="rId696" Type="http://schemas.openxmlformats.org/officeDocument/2006/relationships/customXml" Target="../ink/ink103.xml"/><Relationship Id="rId840" Type="http://schemas.openxmlformats.org/officeDocument/2006/relationships/customXml" Target="../ink/ink175.xml"/><Relationship Id="rId861" Type="http://schemas.openxmlformats.org/officeDocument/2006/relationships/image" Target="../media/image188.png"/><Relationship Id="rId577" Type="http://schemas.openxmlformats.org/officeDocument/2006/relationships/image" Target="../media/image45.png"/><Relationship Id="rId700" Type="http://schemas.openxmlformats.org/officeDocument/2006/relationships/customXml" Target="../ink/ink105.xml"/><Relationship Id="rId721" Type="http://schemas.openxmlformats.org/officeDocument/2006/relationships/image" Target="../media/image118.png"/><Relationship Id="rId742" Type="http://schemas.openxmlformats.org/officeDocument/2006/relationships/customXml" Target="../ink/ink126.xml"/><Relationship Id="rId763" Type="http://schemas.openxmlformats.org/officeDocument/2006/relationships/image" Target="../media/image139.png"/><Relationship Id="rId598" Type="http://schemas.openxmlformats.org/officeDocument/2006/relationships/customXml" Target="../ink/ink54.xml"/><Relationship Id="rId602" Type="http://schemas.openxmlformats.org/officeDocument/2006/relationships/customXml" Target="../ink/ink56.xml"/><Relationship Id="rId784" Type="http://schemas.openxmlformats.org/officeDocument/2006/relationships/customXml" Target="../ink/ink147.xml"/><Relationship Id="rId819" Type="http://schemas.openxmlformats.org/officeDocument/2006/relationships/image" Target="../media/image167.png"/><Relationship Id="rId623" Type="http://schemas.openxmlformats.org/officeDocument/2006/relationships/image" Target="../media/image68.png"/><Relationship Id="rId644" Type="http://schemas.openxmlformats.org/officeDocument/2006/relationships/customXml" Target="../ink/ink77.xml"/><Relationship Id="rId665" Type="http://schemas.openxmlformats.org/officeDocument/2006/relationships/image" Target="../media/image89.png"/><Relationship Id="rId686" Type="http://schemas.openxmlformats.org/officeDocument/2006/relationships/customXml" Target="../ink/ink98.xml"/><Relationship Id="rId830" Type="http://schemas.openxmlformats.org/officeDocument/2006/relationships/customXml" Target="../ink/ink170.xml"/><Relationship Id="rId851" Type="http://schemas.openxmlformats.org/officeDocument/2006/relationships/image" Target="../media/image183.png"/><Relationship Id="rId872" Type="http://schemas.openxmlformats.org/officeDocument/2006/relationships/customXml" Target="../ink/ink191.xml"/><Relationship Id="rId711" Type="http://schemas.openxmlformats.org/officeDocument/2006/relationships/image" Target="../media/image113.png"/><Relationship Id="rId732" Type="http://schemas.openxmlformats.org/officeDocument/2006/relationships/customXml" Target="../ink/ink121.xml"/><Relationship Id="rId753" Type="http://schemas.openxmlformats.org/officeDocument/2006/relationships/image" Target="../media/image134.png"/><Relationship Id="rId588" Type="http://schemas.openxmlformats.org/officeDocument/2006/relationships/customXml" Target="../ink/ink49.xml"/><Relationship Id="rId774" Type="http://schemas.openxmlformats.org/officeDocument/2006/relationships/customXml" Target="../ink/ink142.xml"/><Relationship Id="rId795" Type="http://schemas.openxmlformats.org/officeDocument/2006/relationships/image" Target="../media/image155.png"/><Relationship Id="rId809" Type="http://schemas.openxmlformats.org/officeDocument/2006/relationships/image" Target="../media/image162.png"/><Relationship Id="rId613" Type="http://schemas.openxmlformats.org/officeDocument/2006/relationships/image" Target="../media/image63.png"/><Relationship Id="rId634" Type="http://schemas.openxmlformats.org/officeDocument/2006/relationships/customXml" Target="../ink/ink72.xml"/><Relationship Id="rId655" Type="http://schemas.openxmlformats.org/officeDocument/2006/relationships/image" Target="../media/image84.png"/><Relationship Id="rId676" Type="http://schemas.openxmlformats.org/officeDocument/2006/relationships/customXml" Target="../ink/ink93.xml"/><Relationship Id="rId697" Type="http://schemas.openxmlformats.org/officeDocument/2006/relationships/image" Target="../media/image105.png"/><Relationship Id="rId820" Type="http://schemas.openxmlformats.org/officeDocument/2006/relationships/customXml" Target="../ink/ink165.xml"/><Relationship Id="rId841" Type="http://schemas.openxmlformats.org/officeDocument/2006/relationships/image" Target="../media/image178.png"/><Relationship Id="rId862" Type="http://schemas.openxmlformats.org/officeDocument/2006/relationships/customXml" Target="../ink/ink186.xml"/><Relationship Id="rId701" Type="http://schemas.openxmlformats.org/officeDocument/2006/relationships/image" Target="../media/image108.png"/><Relationship Id="rId722" Type="http://schemas.openxmlformats.org/officeDocument/2006/relationships/customXml" Target="../ink/ink116.xml"/><Relationship Id="rId578" Type="http://schemas.openxmlformats.org/officeDocument/2006/relationships/customXml" Target="../ink/ink44.xml"/><Relationship Id="rId599" Type="http://schemas.openxmlformats.org/officeDocument/2006/relationships/image" Target="../media/image56.png"/><Relationship Id="rId743" Type="http://schemas.openxmlformats.org/officeDocument/2006/relationships/image" Target="../media/image129.png"/><Relationship Id="rId764" Type="http://schemas.openxmlformats.org/officeDocument/2006/relationships/customXml" Target="../ink/ink137.xml"/><Relationship Id="rId785" Type="http://schemas.openxmlformats.org/officeDocument/2006/relationships/image" Target="../media/image150.png"/><Relationship Id="rId417" Type="http://schemas.openxmlformats.org/officeDocument/2006/relationships/image" Target="../media/image227.png"/><Relationship Id="rId603" Type="http://schemas.openxmlformats.org/officeDocument/2006/relationships/image" Target="../media/image58.png"/><Relationship Id="rId624" Type="http://schemas.openxmlformats.org/officeDocument/2006/relationships/customXml" Target="../ink/ink67.xml"/><Relationship Id="rId645" Type="http://schemas.openxmlformats.org/officeDocument/2006/relationships/image" Target="../media/image79.png"/><Relationship Id="rId666" Type="http://schemas.openxmlformats.org/officeDocument/2006/relationships/customXml" Target="../ink/ink88.xml"/><Relationship Id="rId687" Type="http://schemas.openxmlformats.org/officeDocument/2006/relationships/image" Target="../media/image100.png"/><Relationship Id="rId810" Type="http://schemas.openxmlformats.org/officeDocument/2006/relationships/customXml" Target="../ink/ink160.xml"/><Relationship Id="rId831" Type="http://schemas.openxmlformats.org/officeDocument/2006/relationships/image" Target="../media/image173.png"/><Relationship Id="rId852" Type="http://schemas.openxmlformats.org/officeDocument/2006/relationships/customXml" Target="../ink/ink181.xml"/><Relationship Id="rId873" Type="http://schemas.openxmlformats.org/officeDocument/2006/relationships/image" Target="../media/image194.png"/><Relationship Id="rId712" Type="http://schemas.openxmlformats.org/officeDocument/2006/relationships/customXml" Target="../ink/ink111.xml"/><Relationship Id="rId589" Type="http://schemas.openxmlformats.org/officeDocument/2006/relationships/image" Target="../media/image51.png"/><Relationship Id="rId733" Type="http://schemas.openxmlformats.org/officeDocument/2006/relationships/image" Target="../media/image124.png"/><Relationship Id="rId754" Type="http://schemas.openxmlformats.org/officeDocument/2006/relationships/customXml" Target="../ink/ink132.xml"/><Relationship Id="rId775" Type="http://schemas.openxmlformats.org/officeDocument/2006/relationships/image" Target="../media/image145.png"/><Relationship Id="rId796" Type="http://schemas.openxmlformats.org/officeDocument/2006/relationships/customXml" Target="../ink/ink153.xml"/><Relationship Id="rId614" Type="http://schemas.openxmlformats.org/officeDocument/2006/relationships/customXml" Target="../ink/ink62.xml"/><Relationship Id="rId635" Type="http://schemas.openxmlformats.org/officeDocument/2006/relationships/image" Target="../media/image74.png"/><Relationship Id="rId656" Type="http://schemas.openxmlformats.org/officeDocument/2006/relationships/customXml" Target="../ink/ink83.xml"/><Relationship Id="rId677" Type="http://schemas.openxmlformats.org/officeDocument/2006/relationships/image" Target="../media/image95.png"/><Relationship Id="rId800" Type="http://schemas.openxmlformats.org/officeDocument/2006/relationships/customXml" Target="../ink/ink155.xml"/><Relationship Id="rId821" Type="http://schemas.openxmlformats.org/officeDocument/2006/relationships/image" Target="../media/image168.png"/><Relationship Id="rId842" Type="http://schemas.openxmlformats.org/officeDocument/2006/relationships/customXml" Target="../ink/ink176.xml"/><Relationship Id="rId863" Type="http://schemas.openxmlformats.org/officeDocument/2006/relationships/image" Target="../media/image189.png"/><Relationship Id="rId698" Type="http://schemas.openxmlformats.org/officeDocument/2006/relationships/customXml" Target="../ink/ink104.xml"/><Relationship Id="rId702" Type="http://schemas.openxmlformats.org/officeDocument/2006/relationships/customXml" Target="../ink/ink106.xml"/><Relationship Id="rId579" Type="http://schemas.openxmlformats.org/officeDocument/2006/relationships/image" Target="../media/image46.png"/><Relationship Id="rId723" Type="http://schemas.openxmlformats.org/officeDocument/2006/relationships/image" Target="../media/image119.png"/><Relationship Id="rId744" Type="http://schemas.openxmlformats.org/officeDocument/2006/relationships/customXml" Target="../ink/ink127.xml"/><Relationship Id="rId765" Type="http://schemas.openxmlformats.org/officeDocument/2006/relationships/image" Target="../media/image140.png"/><Relationship Id="rId786" Type="http://schemas.openxmlformats.org/officeDocument/2006/relationships/customXml" Target="../ink/ink148.xml"/><Relationship Id="rId418" Type="http://schemas.openxmlformats.org/officeDocument/2006/relationships/customXml" Target="../ink/ink39.xml"/><Relationship Id="rId590" Type="http://schemas.openxmlformats.org/officeDocument/2006/relationships/customXml" Target="../ink/ink50.xml"/><Relationship Id="rId604" Type="http://schemas.openxmlformats.org/officeDocument/2006/relationships/customXml" Target="../ink/ink57.xml"/><Relationship Id="rId625" Type="http://schemas.openxmlformats.org/officeDocument/2006/relationships/image" Target="../media/image69.png"/><Relationship Id="rId646" Type="http://schemas.openxmlformats.org/officeDocument/2006/relationships/customXml" Target="../ink/ink78.xml"/><Relationship Id="rId811" Type="http://schemas.openxmlformats.org/officeDocument/2006/relationships/image" Target="../media/image163.png"/><Relationship Id="rId832" Type="http://schemas.openxmlformats.org/officeDocument/2006/relationships/customXml" Target="../ink/ink171.xml"/><Relationship Id="rId667" Type="http://schemas.openxmlformats.org/officeDocument/2006/relationships/image" Target="../media/image90.png"/><Relationship Id="rId688" Type="http://schemas.openxmlformats.org/officeDocument/2006/relationships/customXml" Target="../ink/ink99.xml"/><Relationship Id="rId853" Type="http://schemas.openxmlformats.org/officeDocument/2006/relationships/image" Target="../media/image184.png"/><Relationship Id="rId569" Type="http://schemas.openxmlformats.org/officeDocument/2006/relationships/image" Target="../media/image107.png"/><Relationship Id="rId713" Type="http://schemas.openxmlformats.org/officeDocument/2006/relationships/image" Target="../media/image114.png"/><Relationship Id="rId734" Type="http://schemas.openxmlformats.org/officeDocument/2006/relationships/customXml" Target="../ink/ink122.xml"/><Relationship Id="rId755" Type="http://schemas.openxmlformats.org/officeDocument/2006/relationships/image" Target="../media/image135.png"/><Relationship Id="rId776" Type="http://schemas.openxmlformats.org/officeDocument/2006/relationships/customXml" Target="../ink/ink143.xml"/><Relationship Id="rId797" Type="http://schemas.openxmlformats.org/officeDocument/2006/relationships/image" Target="../media/image156.png"/><Relationship Id="rId580" Type="http://schemas.openxmlformats.org/officeDocument/2006/relationships/customXml" Target="../ink/ink45.xml"/><Relationship Id="rId615" Type="http://schemas.openxmlformats.org/officeDocument/2006/relationships/image" Target="../media/image64.png"/><Relationship Id="rId636" Type="http://schemas.openxmlformats.org/officeDocument/2006/relationships/customXml" Target="../ink/ink73.xml"/><Relationship Id="rId801" Type="http://schemas.openxmlformats.org/officeDocument/2006/relationships/image" Target="../media/image158.png"/><Relationship Id="rId822" Type="http://schemas.openxmlformats.org/officeDocument/2006/relationships/customXml" Target="../ink/ink166.xml"/><Relationship Id="rId1" Type="http://schemas.openxmlformats.org/officeDocument/2006/relationships/slideLayout" Target="../slideLayouts/slideLayout1.xml"/><Relationship Id="rId657" Type="http://schemas.openxmlformats.org/officeDocument/2006/relationships/image" Target="../media/image85.png"/><Relationship Id="rId678" Type="http://schemas.openxmlformats.org/officeDocument/2006/relationships/customXml" Target="../ink/ink94.xml"/><Relationship Id="rId699" Type="http://schemas.openxmlformats.org/officeDocument/2006/relationships/image" Target="../media/image106.png"/><Relationship Id="rId843" Type="http://schemas.openxmlformats.org/officeDocument/2006/relationships/image" Target="../media/image179.png"/><Relationship Id="rId864" Type="http://schemas.openxmlformats.org/officeDocument/2006/relationships/customXml" Target="../ink/ink187.xml"/><Relationship Id="rId703" Type="http://schemas.openxmlformats.org/officeDocument/2006/relationships/image" Target="../media/image109.png"/><Relationship Id="rId724" Type="http://schemas.openxmlformats.org/officeDocument/2006/relationships/customXml" Target="../ink/ink117.xml"/><Relationship Id="rId745" Type="http://schemas.openxmlformats.org/officeDocument/2006/relationships/image" Target="../media/image130.png"/><Relationship Id="rId766" Type="http://schemas.openxmlformats.org/officeDocument/2006/relationships/customXml" Target="../ink/ink138.xml"/><Relationship Id="rId570" Type="http://schemas.openxmlformats.org/officeDocument/2006/relationships/customXml" Target="../ink/ink40.xml"/><Relationship Id="rId591" Type="http://schemas.openxmlformats.org/officeDocument/2006/relationships/image" Target="../media/image52.png"/><Relationship Id="rId605" Type="http://schemas.openxmlformats.org/officeDocument/2006/relationships/image" Target="../media/image59.png"/><Relationship Id="rId626" Type="http://schemas.openxmlformats.org/officeDocument/2006/relationships/customXml" Target="../ink/ink68.xml"/><Relationship Id="rId787" Type="http://schemas.openxmlformats.org/officeDocument/2006/relationships/image" Target="../media/image151.png"/><Relationship Id="rId812" Type="http://schemas.openxmlformats.org/officeDocument/2006/relationships/customXml" Target="../ink/ink161.xml"/><Relationship Id="rId647" Type="http://schemas.openxmlformats.org/officeDocument/2006/relationships/image" Target="../media/image80.png"/><Relationship Id="rId668" Type="http://schemas.openxmlformats.org/officeDocument/2006/relationships/customXml" Target="../ink/ink89.xml"/><Relationship Id="rId689" Type="http://schemas.openxmlformats.org/officeDocument/2006/relationships/image" Target="../media/image101.png"/><Relationship Id="rId833" Type="http://schemas.openxmlformats.org/officeDocument/2006/relationships/image" Target="../media/image174.png"/><Relationship Id="rId854" Type="http://schemas.openxmlformats.org/officeDocument/2006/relationships/customXml" Target="../ink/ink182.xml"/><Relationship Id="rId714" Type="http://schemas.openxmlformats.org/officeDocument/2006/relationships/customXml" Target="../ink/ink112.xml"/><Relationship Id="rId735" Type="http://schemas.openxmlformats.org/officeDocument/2006/relationships/image" Target="../media/image125.png"/><Relationship Id="rId756" Type="http://schemas.openxmlformats.org/officeDocument/2006/relationships/customXml" Target="../ink/ink133.xml"/><Relationship Id="rId581" Type="http://schemas.openxmlformats.org/officeDocument/2006/relationships/image" Target="../media/image47.png"/><Relationship Id="rId777" Type="http://schemas.openxmlformats.org/officeDocument/2006/relationships/image" Target="../media/image146.png"/><Relationship Id="rId798" Type="http://schemas.openxmlformats.org/officeDocument/2006/relationships/customXml" Target="../ink/ink154.xml"/><Relationship Id="rId616" Type="http://schemas.openxmlformats.org/officeDocument/2006/relationships/customXml" Target="../ink/ink63.xml"/><Relationship Id="rId637" Type="http://schemas.openxmlformats.org/officeDocument/2006/relationships/image" Target="../media/image75.png"/><Relationship Id="rId658" Type="http://schemas.openxmlformats.org/officeDocument/2006/relationships/customXml" Target="../ink/ink84.xml"/><Relationship Id="rId679" Type="http://schemas.openxmlformats.org/officeDocument/2006/relationships/image" Target="../media/image96.png"/><Relationship Id="rId802" Type="http://schemas.openxmlformats.org/officeDocument/2006/relationships/customXml" Target="../ink/ink156.xml"/><Relationship Id="rId823" Type="http://schemas.openxmlformats.org/officeDocument/2006/relationships/image" Target="../media/image169.png"/><Relationship Id="rId844" Type="http://schemas.openxmlformats.org/officeDocument/2006/relationships/customXml" Target="../ink/ink177.xml"/><Relationship Id="rId865" Type="http://schemas.openxmlformats.org/officeDocument/2006/relationships/image" Target="../media/image190.png"/><Relationship Id="rId2" Type="http://schemas.openxmlformats.org/officeDocument/2006/relationships/notesSlide" Target="../notesSlides/notesSlide6.xml"/><Relationship Id="rId690" Type="http://schemas.openxmlformats.org/officeDocument/2006/relationships/customXml" Target="../ink/ink100.xml"/><Relationship Id="rId704" Type="http://schemas.openxmlformats.org/officeDocument/2006/relationships/customXml" Target="../ink/ink107.xml"/><Relationship Id="rId725" Type="http://schemas.openxmlformats.org/officeDocument/2006/relationships/image" Target="../media/image120.png"/><Relationship Id="rId746" Type="http://schemas.openxmlformats.org/officeDocument/2006/relationships/customXml" Target="../ink/ink128.xml"/><Relationship Id="rId767" Type="http://schemas.openxmlformats.org/officeDocument/2006/relationships/image" Target="../media/image141.png"/><Relationship Id="rId788" Type="http://schemas.openxmlformats.org/officeDocument/2006/relationships/customXml" Target="../ink/ink149.xml"/><Relationship Id="rId571" Type="http://schemas.openxmlformats.org/officeDocument/2006/relationships/image" Target="../media/image42.png"/><Relationship Id="rId592" Type="http://schemas.openxmlformats.org/officeDocument/2006/relationships/customXml" Target="../ink/ink51.xml"/><Relationship Id="rId606" Type="http://schemas.openxmlformats.org/officeDocument/2006/relationships/customXml" Target="../ink/ink58.xml"/><Relationship Id="rId627" Type="http://schemas.openxmlformats.org/officeDocument/2006/relationships/image" Target="../media/image70.png"/><Relationship Id="rId648" Type="http://schemas.openxmlformats.org/officeDocument/2006/relationships/customXml" Target="../ink/ink79.xml"/><Relationship Id="rId669" Type="http://schemas.openxmlformats.org/officeDocument/2006/relationships/image" Target="../media/image91.png"/><Relationship Id="rId813" Type="http://schemas.openxmlformats.org/officeDocument/2006/relationships/image" Target="../media/image164.png"/><Relationship Id="rId834" Type="http://schemas.openxmlformats.org/officeDocument/2006/relationships/customXml" Target="../ink/ink172.xml"/><Relationship Id="rId855" Type="http://schemas.openxmlformats.org/officeDocument/2006/relationships/image" Target="../media/image185.png"/><Relationship Id="rId680" Type="http://schemas.openxmlformats.org/officeDocument/2006/relationships/customXml" Target="../ink/ink95.xml"/><Relationship Id="rId715" Type="http://schemas.openxmlformats.org/officeDocument/2006/relationships/image" Target="../media/image115.png"/><Relationship Id="rId736" Type="http://schemas.openxmlformats.org/officeDocument/2006/relationships/customXml" Target="../ink/ink123.xml"/><Relationship Id="rId757" Type="http://schemas.openxmlformats.org/officeDocument/2006/relationships/image" Target="../media/image136.png"/><Relationship Id="rId778" Type="http://schemas.openxmlformats.org/officeDocument/2006/relationships/customXml" Target="../ink/ink144.xml"/><Relationship Id="rId799" Type="http://schemas.openxmlformats.org/officeDocument/2006/relationships/image" Target="../media/image157.png"/><Relationship Id="rId582" Type="http://schemas.openxmlformats.org/officeDocument/2006/relationships/customXml" Target="../ink/ink46.xml"/><Relationship Id="rId617" Type="http://schemas.openxmlformats.org/officeDocument/2006/relationships/image" Target="../media/image65.png"/><Relationship Id="rId638" Type="http://schemas.openxmlformats.org/officeDocument/2006/relationships/customXml" Target="../ink/ink74.xml"/><Relationship Id="rId659" Type="http://schemas.openxmlformats.org/officeDocument/2006/relationships/image" Target="../media/image86.png"/><Relationship Id="rId803" Type="http://schemas.openxmlformats.org/officeDocument/2006/relationships/image" Target="../media/image159.png"/><Relationship Id="rId824" Type="http://schemas.openxmlformats.org/officeDocument/2006/relationships/customXml" Target="../ink/ink167.xml"/><Relationship Id="rId845" Type="http://schemas.openxmlformats.org/officeDocument/2006/relationships/image" Target="../media/image180.png"/><Relationship Id="rId866" Type="http://schemas.openxmlformats.org/officeDocument/2006/relationships/customXml" Target="../ink/ink188.xml"/><Relationship Id="rId3" Type="http://schemas.openxmlformats.org/officeDocument/2006/relationships/image" Target="../media/image3.png"/><Relationship Id="rId670" Type="http://schemas.openxmlformats.org/officeDocument/2006/relationships/customXml" Target="../ink/ink90.xml"/><Relationship Id="rId705" Type="http://schemas.openxmlformats.org/officeDocument/2006/relationships/image" Target="../media/image110.png"/><Relationship Id="rId691" Type="http://schemas.openxmlformats.org/officeDocument/2006/relationships/image" Target="../media/image102.png"/><Relationship Id="rId726" Type="http://schemas.openxmlformats.org/officeDocument/2006/relationships/customXml" Target="../ink/ink118.xml"/><Relationship Id="rId747" Type="http://schemas.openxmlformats.org/officeDocument/2006/relationships/image" Target="../media/image131.png"/><Relationship Id="rId768" Type="http://schemas.openxmlformats.org/officeDocument/2006/relationships/customXml" Target="../ink/ink139.xml"/><Relationship Id="rId789" Type="http://schemas.openxmlformats.org/officeDocument/2006/relationships/image" Target="../media/image152.png"/><Relationship Id="rId572" Type="http://schemas.openxmlformats.org/officeDocument/2006/relationships/customXml" Target="../ink/ink41.xml"/><Relationship Id="rId593" Type="http://schemas.openxmlformats.org/officeDocument/2006/relationships/image" Target="../media/image53.png"/><Relationship Id="rId607" Type="http://schemas.openxmlformats.org/officeDocument/2006/relationships/image" Target="../media/image60.png"/><Relationship Id="rId628" Type="http://schemas.openxmlformats.org/officeDocument/2006/relationships/customXml" Target="../ink/ink69.xml"/><Relationship Id="rId649" Type="http://schemas.openxmlformats.org/officeDocument/2006/relationships/image" Target="../media/image81.png"/><Relationship Id="rId814" Type="http://schemas.openxmlformats.org/officeDocument/2006/relationships/customXml" Target="../ink/ink162.xml"/><Relationship Id="rId835" Type="http://schemas.openxmlformats.org/officeDocument/2006/relationships/image" Target="../media/image175.png"/><Relationship Id="rId856" Type="http://schemas.openxmlformats.org/officeDocument/2006/relationships/customXml" Target="../ink/ink183.xml"/><Relationship Id="rId660" Type="http://schemas.openxmlformats.org/officeDocument/2006/relationships/customXml" Target="../ink/ink85.xml"/><Relationship Id="rId681" Type="http://schemas.openxmlformats.org/officeDocument/2006/relationships/image" Target="../media/image97.png"/><Relationship Id="rId716" Type="http://schemas.openxmlformats.org/officeDocument/2006/relationships/customXml" Target="../ink/ink113.xml"/><Relationship Id="rId737" Type="http://schemas.openxmlformats.org/officeDocument/2006/relationships/image" Target="../media/image126.png"/><Relationship Id="rId758" Type="http://schemas.openxmlformats.org/officeDocument/2006/relationships/customXml" Target="../ink/ink134.xml"/><Relationship Id="rId779" Type="http://schemas.openxmlformats.org/officeDocument/2006/relationships/image" Target="../media/image147.png"/><Relationship Id="rId583" Type="http://schemas.openxmlformats.org/officeDocument/2006/relationships/image" Target="../media/image48.png"/><Relationship Id="rId618" Type="http://schemas.openxmlformats.org/officeDocument/2006/relationships/customXml" Target="../ink/ink64.xml"/><Relationship Id="rId639" Type="http://schemas.openxmlformats.org/officeDocument/2006/relationships/image" Target="../media/image76.png"/><Relationship Id="rId790" Type="http://schemas.openxmlformats.org/officeDocument/2006/relationships/customXml" Target="../ink/ink150.xml"/><Relationship Id="rId804" Type="http://schemas.openxmlformats.org/officeDocument/2006/relationships/customXml" Target="../ink/ink157.xml"/><Relationship Id="rId825" Type="http://schemas.openxmlformats.org/officeDocument/2006/relationships/image" Target="../media/image170.png"/><Relationship Id="rId4" Type="http://schemas.openxmlformats.org/officeDocument/2006/relationships/customXml" Target="../ink/ink38.xml"/><Relationship Id="rId650" Type="http://schemas.openxmlformats.org/officeDocument/2006/relationships/customXml" Target="../ink/ink80.xml"/><Relationship Id="rId846" Type="http://schemas.openxmlformats.org/officeDocument/2006/relationships/customXml" Target="../ink/ink178.xml"/><Relationship Id="rId867" Type="http://schemas.openxmlformats.org/officeDocument/2006/relationships/image" Target="../media/image191.png"/><Relationship Id="rId692" Type="http://schemas.openxmlformats.org/officeDocument/2006/relationships/customXml" Target="../ink/ink101.xml"/><Relationship Id="rId706" Type="http://schemas.openxmlformats.org/officeDocument/2006/relationships/customXml" Target="../ink/ink108.xml"/><Relationship Id="rId748" Type="http://schemas.openxmlformats.org/officeDocument/2006/relationships/customXml" Target="../ink/ink129.xml"/><Relationship Id="rId594" Type="http://schemas.openxmlformats.org/officeDocument/2006/relationships/customXml" Target="../ink/ink52.xml"/><Relationship Id="rId608" Type="http://schemas.openxmlformats.org/officeDocument/2006/relationships/customXml" Target="../ink/ink59.xml"/><Relationship Id="rId815" Type="http://schemas.openxmlformats.org/officeDocument/2006/relationships/image" Target="../media/image165.png"/><Relationship Id="rId857" Type="http://schemas.openxmlformats.org/officeDocument/2006/relationships/image" Target="../media/image186.png"/><Relationship Id="rId661" Type="http://schemas.openxmlformats.org/officeDocument/2006/relationships/image" Target="../media/image87.png"/><Relationship Id="rId717" Type="http://schemas.openxmlformats.org/officeDocument/2006/relationships/image" Target="../media/image116.png"/><Relationship Id="rId759" Type="http://schemas.openxmlformats.org/officeDocument/2006/relationships/image" Target="../media/image137.png"/><Relationship Id="rId619" Type="http://schemas.openxmlformats.org/officeDocument/2006/relationships/image" Target="../media/image66.png"/><Relationship Id="rId770" Type="http://schemas.openxmlformats.org/officeDocument/2006/relationships/customXml" Target="../ink/ink140.xml"/><Relationship Id="rId826" Type="http://schemas.openxmlformats.org/officeDocument/2006/relationships/customXml" Target="../ink/ink168.xml"/><Relationship Id="rId868" Type="http://schemas.openxmlformats.org/officeDocument/2006/relationships/customXml" Target="../ink/ink189.xml"/><Relationship Id="rId630" Type="http://schemas.openxmlformats.org/officeDocument/2006/relationships/customXml" Target="../ink/ink70.xml"/><Relationship Id="rId672" Type="http://schemas.openxmlformats.org/officeDocument/2006/relationships/customXml" Target="../ink/ink91.xml"/><Relationship Id="rId728" Type="http://schemas.openxmlformats.org/officeDocument/2006/relationships/customXml" Target="../ink/ink119.xml"/><Relationship Id="rId574" Type="http://schemas.openxmlformats.org/officeDocument/2006/relationships/customXml" Target="../ink/ink42.xml"/><Relationship Id="rId781" Type="http://schemas.openxmlformats.org/officeDocument/2006/relationships/image" Target="../media/image148.png"/><Relationship Id="rId837" Type="http://schemas.openxmlformats.org/officeDocument/2006/relationships/image" Target="../media/image176.png"/><Relationship Id="rId641" Type="http://schemas.openxmlformats.org/officeDocument/2006/relationships/image" Target="../media/image77.png"/><Relationship Id="rId683" Type="http://schemas.openxmlformats.org/officeDocument/2006/relationships/image" Target="../media/image98.png"/><Relationship Id="rId739" Type="http://schemas.openxmlformats.org/officeDocument/2006/relationships/image" Target="../media/image127.png"/><Relationship Id="rId585" Type="http://schemas.openxmlformats.org/officeDocument/2006/relationships/image" Target="../media/image49.png"/><Relationship Id="rId750" Type="http://schemas.openxmlformats.org/officeDocument/2006/relationships/customXml" Target="../ink/ink130.xml"/><Relationship Id="rId792" Type="http://schemas.openxmlformats.org/officeDocument/2006/relationships/customXml" Target="../ink/ink151.xml"/><Relationship Id="rId806" Type="http://schemas.openxmlformats.org/officeDocument/2006/relationships/customXml" Target="../ink/ink158.xml"/><Relationship Id="rId848" Type="http://schemas.openxmlformats.org/officeDocument/2006/relationships/customXml" Target="../ink/ink179.xml"/><Relationship Id="rId610" Type="http://schemas.openxmlformats.org/officeDocument/2006/relationships/customXml" Target="../ink/ink60.xml"/><Relationship Id="rId652" Type="http://schemas.openxmlformats.org/officeDocument/2006/relationships/customXml" Target="../ink/ink81.xml"/><Relationship Id="rId694" Type="http://schemas.openxmlformats.org/officeDocument/2006/relationships/customXml" Target="../ink/ink102.xml"/><Relationship Id="rId708" Type="http://schemas.openxmlformats.org/officeDocument/2006/relationships/customXml" Target="../ink/ink109.xml"/></Relationships>
</file>

<file path=ppt/slides/_rels/slide7.xml.rels><?xml version="1.0" encoding="UTF-8" standalone="yes"?>
<Relationships xmlns="http://schemas.openxmlformats.org/package/2006/relationships"><Relationship Id="rId13" Type="http://schemas.openxmlformats.org/officeDocument/2006/relationships/customXml" Target="../ink/ink196.xml"/><Relationship Id="rId18" Type="http://schemas.openxmlformats.org/officeDocument/2006/relationships/image" Target="../media/image200.png"/><Relationship Id="rId26" Type="http://schemas.openxmlformats.org/officeDocument/2006/relationships/image" Target="../media/image204.png"/><Relationship Id="rId39" Type="http://schemas.openxmlformats.org/officeDocument/2006/relationships/customXml" Target="../ink/ink209.xml"/><Relationship Id="rId21" Type="http://schemas.openxmlformats.org/officeDocument/2006/relationships/customXml" Target="../ink/ink200.xml"/><Relationship Id="rId34" Type="http://schemas.openxmlformats.org/officeDocument/2006/relationships/image" Target="../media/image208.png"/><Relationship Id="rId42" Type="http://schemas.openxmlformats.org/officeDocument/2006/relationships/image" Target="../media/image212.png"/><Relationship Id="rId7" Type="http://schemas.openxmlformats.org/officeDocument/2006/relationships/image" Target="../media/image6.png"/><Relationship Id="rId2" Type="http://schemas.openxmlformats.org/officeDocument/2006/relationships/notesSlide" Target="../notesSlides/notesSlide7.xml"/><Relationship Id="rId16" Type="http://schemas.openxmlformats.org/officeDocument/2006/relationships/image" Target="../media/image199.png"/><Relationship Id="rId20" Type="http://schemas.openxmlformats.org/officeDocument/2006/relationships/image" Target="../media/image201.png"/><Relationship Id="rId29" Type="http://schemas.openxmlformats.org/officeDocument/2006/relationships/customXml" Target="../ink/ink204.xml"/><Relationship Id="rId41" Type="http://schemas.openxmlformats.org/officeDocument/2006/relationships/customXml" Target="../ink/ink210.xml"/><Relationship Id="rId1" Type="http://schemas.openxmlformats.org/officeDocument/2006/relationships/slideLayout" Target="../slideLayouts/slideLayout1.xml"/><Relationship Id="rId6" Type="http://schemas.openxmlformats.org/officeDocument/2006/relationships/customXml" Target="../ink/ink193.xml"/><Relationship Id="rId11" Type="http://schemas.openxmlformats.org/officeDocument/2006/relationships/customXml" Target="../ink/ink195.xml"/><Relationship Id="rId24" Type="http://schemas.openxmlformats.org/officeDocument/2006/relationships/image" Target="../media/image203.png"/><Relationship Id="rId32" Type="http://schemas.openxmlformats.org/officeDocument/2006/relationships/image" Target="../media/image207.png"/><Relationship Id="rId37" Type="http://schemas.openxmlformats.org/officeDocument/2006/relationships/customXml" Target="../ink/ink208.xml"/><Relationship Id="rId40" Type="http://schemas.openxmlformats.org/officeDocument/2006/relationships/image" Target="../media/image211.png"/><Relationship Id="rId5" Type="http://schemas.openxmlformats.org/officeDocument/2006/relationships/image" Target="../media/image5.png"/><Relationship Id="rId15" Type="http://schemas.openxmlformats.org/officeDocument/2006/relationships/customXml" Target="../ink/ink197.xml"/><Relationship Id="rId23" Type="http://schemas.openxmlformats.org/officeDocument/2006/relationships/customXml" Target="../ink/ink201.xml"/><Relationship Id="rId28" Type="http://schemas.openxmlformats.org/officeDocument/2006/relationships/image" Target="../media/image205.png"/><Relationship Id="rId36" Type="http://schemas.openxmlformats.org/officeDocument/2006/relationships/image" Target="../media/image209.png"/><Relationship Id="rId10" Type="http://schemas.openxmlformats.org/officeDocument/2006/relationships/image" Target="../media/image196.png"/><Relationship Id="rId19" Type="http://schemas.openxmlformats.org/officeDocument/2006/relationships/customXml" Target="../ink/ink199.xml"/><Relationship Id="rId31" Type="http://schemas.openxmlformats.org/officeDocument/2006/relationships/customXml" Target="../ink/ink205.xml"/><Relationship Id="rId44" Type="http://schemas.openxmlformats.org/officeDocument/2006/relationships/image" Target="../media/image213.png"/><Relationship Id="rId4" Type="http://schemas.openxmlformats.org/officeDocument/2006/relationships/customXml" Target="../ink/ink192.xml"/><Relationship Id="rId9" Type="http://schemas.openxmlformats.org/officeDocument/2006/relationships/customXml" Target="../ink/ink194.xml"/><Relationship Id="rId14" Type="http://schemas.openxmlformats.org/officeDocument/2006/relationships/image" Target="../media/image198.png"/><Relationship Id="rId22" Type="http://schemas.openxmlformats.org/officeDocument/2006/relationships/image" Target="../media/image202.png"/><Relationship Id="rId27" Type="http://schemas.openxmlformats.org/officeDocument/2006/relationships/customXml" Target="../ink/ink203.xml"/><Relationship Id="rId30" Type="http://schemas.openxmlformats.org/officeDocument/2006/relationships/image" Target="../media/image206.png"/><Relationship Id="rId35" Type="http://schemas.openxmlformats.org/officeDocument/2006/relationships/customXml" Target="../ink/ink207.xml"/><Relationship Id="rId43" Type="http://schemas.openxmlformats.org/officeDocument/2006/relationships/customXml" Target="../ink/ink211.xml"/><Relationship Id="rId8" Type="http://schemas.openxmlformats.org/officeDocument/2006/relationships/image" Target="../media/image195.png"/><Relationship Id="rId3" Type="http://schemas.openxmlformats.org/officeDocument/2006/relationships/image" Target="../media/image3.png"/><Relationship Id="rId12" Type="http://schemas.openxmlformats.org/officeDocument/2006/relationships/image" Target="../media/image197.png"/><Relationship Id="rId17" Type="http://schemas.openxmlformats.org/officeDocument/2006/relationships/customXml" Target="../ink/ink198.xml"/><Relationship Id="rId25" Type="http://schemas.openxmlformats.org/officeDocument/2006/relationships/customXml" Target="../ink/ink202.xml"/><Relationship Id="rId33" Type="http://schemas.openxmlformats.org/officeDocument/2006/relationships/customXml" Target="../ink/ink206.xml"/><Relationship Id="rId38" Type="http://schemas.openxmlformats.org/officeDocument/2006/relationships/image" Target="../media/image210.png"/></Relationships>
</file>

<file path=ppt/slides/_rels/slide8.xml.rels><?xml version="1.0" encoding="UTF-8" standalone="yes"?>
<Relationships xmlns="http://schemas.openxmlformats.org/package/2006/relationships"><Relationship Id="rId26" Type="http://schemas.openxmlformats.org/officeDocument/2006/relationships/image" Target="../media/image223.png"/><Relationship Id="rId21" Type="http://schemas.openxmlformats.org/officeDocument/2006/relationships/customXml" Target="../ink/ink220.xml"/><Relationship Id="rId42" Type="http://schemas.openxmlformats.org/officeDocument/2006/relationships/image" Target="../media/image232.png"/><Relationship Id="rId47" Type="http://schemas.openxmlformats.org/officeDocument/2006/relationships/customXml" Target="../ink/ink233.xml"/><Relationship Id="rId63" Type="http://schemas.openxmlformats.org/officeDocument/2006/relationships/customXml" Target="../ink/ink241.xml"/><Relationship Id="rId68" Type="http://schemas.openxmlformats.org/officeDocument/2006/relationships/image" Target="../media/image245.png"/><Relationship Id="rId84" Type="http://schemas.openxmlformats.org/officeDocument/2006/relationships/image" Target="../media/image253.png"/><Relationship Id="rId89" Type="http://schemas.openxmlformats.org/officeDocument/2006/relationships/customXml" Target="../ink/ink254.xml"/><Relationship Id="rId16" Type="http://schemas.openxmlformats.org/officeDocument/2006/relationships/image" Target="../media/image218.png"/><Relationship Id="rId11" Type="http://schemas.openxmlformats.org/officeDocument/2006/relationships/customXml" Target="../ink/ink215.xml"/><Relationship Id="rId32" Type="http://schemas.openxmlformats.org/officeDocument/2006/relationships/image" Target="../media/image226.png"/><Relationship Id="rId37" Type="http://schemas.openxmlformats.org/officeDocument/2006/relationships/customXml" Target="../ink/ink228.xml"/><Relationship Id="rId53" Type="http://schemas.openxmlformats.org/officeDocument/2006/relationships/customXml" Target="../ink/ink236.xml"/><Relationship Id="rId58" Type="http://schemas.openxmlformats.org/officeDocument/2006/relationships/image" Target="../media/image240.png"/><Relationship Id="rId74" Type="http://schemas.openxmlformats.org/officeDocument/2006/relationships/image" Target="../media/image248.png"/><Relationship Id="rId79" Type="http://schemas.openxmlformats.org/officeDocument/2006/relationships/customXml" Target="../ink/ink249.xml"/><Relationship Id="rId5" Type="http://schemas.openxmlformats.org/officeDocument/2006/relationships/image" Target="../media/image5.png"/><Relationship Id="rId90" Type="http://schemas.openxmlformats.org/officeDocument/2006/relationships/image" Target="../media/image256.png"/><Relationship Id="rId14" Type="http://schemas.openxmlformats.org/officeDocument/2006/relationships/image" Target="../media/image217.png"/><Relationship Id="rId22" Type="http://schemas.openxmlformats.org/officeDocument/2006/relationships/image" Target="../media/image221.png"/><Relationship Id="rId27" Type="http://schemas.openxmlformats.org/officeDocument/2006/relationships/customXml" Target="../ink/ink223.xml"/><Relationship Id="rId30" Type="http://schemas.openxmlformats.org/officeDocument/2006/relationships/image" Target="../media/image225.png"/><Relationship Id="rId35" Type="http://schemas.openxmlformats.org/officeDocument/2006/relationships/customXml" Target="../ink/ink227.xml"/><Relationship Id="rId43" Type="http://schemas.openxmlformats.org/officeDocument/2006/relationships/customXml" Target="../ink/ink231.xml"/><Relationship Id="rId48" Type="http://schemas.openxmlformats.org/officeDocument/2006/relationships/image" Target="../media/image235.png"/><Relationship Id="rId56" Type="http://schemas.openxmlformats.org/officeDocument/2006/relationships/image" Target="../media/image239.png"/><Relationship Id="rId64" Type="http://schemas.openxmlformats.org/officeDocument/2006/relationships/image" Target="../media/image243.png"/><Relationship Id="rId69" Type="http://schemas.openxmlformats.org/officeDocument/2006/relationships/customXml" Target="../ink/ink244.xml"/><Relationship Id="rId77" Type="http://schemas.openxmlformats.org/officeDocument/2006/relationships/customXml" Target="../ink/ink248.xml"/><Relationship Id="rId8" Type="http://schemas.openxmlformats.org/officeDocument/2006/relationships/image" Target="../media/image214.png"/><Relationship Id="rId51" Type="http://schemas.openxmlformats.org/officeDocument/2006/relationships/customXml" Target="../ink/ink235.xml"/><Relationship Id="rId72" Type="http://schemas.openxmlformats.org/officeDocument/2006/relationships/image" Target="../media/image247.png"/><Relationship Id="rId80" Type="http://schemas.openxmlformats.org/officeDocument/2006/relationships/image" Target="../media/image251.png"/><Relationship Id="rId85" Type="http://schemas.openxmlformats.org/officeDocument/2006/relationships/customXml" Target="../ink/ink252.xml"/><Relationship Id="rId3" Type="http://schemas.openxmlformats.org/officeDocument/2006/relationships/image" Target="../media/image3.png"/><Relationship Id="rId12" Type="http://schemas.openxmlformats.org/officeDocument/2006/relationships/image" Target="../media/image216.png"/><Relationship Id="rId17" Type="http://schemas.openxmlformats.org/officeDocument/2006/relationships/customXml" Target="../ink/ink218.xml"/><Relationship Id="rId25" Type="http://schemas.openxmlformats.org/officeDocument/2006/relationships/customXml" Target="../ink/ink222.xml"/><Relationship Id="rId33" Type="http://schemas.openxmlformats.org/officeDocument/2006/relationships/customXml" Target="../ink/ink226.xml"/><Relationship Id="rId38" Type="http://schemas.openxmlformats.org/officeDocument/2006/relationships/image" Target="../media/image230.png"/><Relationship Id="rId46" Type="http://schemas.openxmlformats.org/officeDocument/2006/relationships/image" Target="../media/image234.png"/><Relationship Id="rId59" Type="http://schemas.openxmlformats.org/officeDocument/2006/relationships/customXml" Target="../ink/ink239.xml"/><Relationship Id="rId67" Type="http://schemas.openxmlformats.org/officeDocument/2006/relationships/customXml" Target="../ink/ink243.xml"/><Relationship Id="rId20" Type="http://schemas.openxmlformats.org/officeDocument/2006/relationships/image" Target="../media/image220.png"/><Relationship Id="rId41" Type="http://schemas.openxmlformats.org/officeDocument/2006/relationships/customXml" Target="../ink/ink230.xml"/><Relationship Id="rId54" Type="http://schemas.openxmlformats.org/officeDocument/2006/relationships/image" Target="../media/image238.png"/><Relationship Id="rId62" Type="http://schemas.openxmlformats.org/officeDocument/2006/relationships/image" Target="../media/image242.png"/><Relationship Id="rId70" Type="http://schemas.openxmlformats.org/officeDocument/2006/relationships/image" Target="../media/image246.png"/><Relationship Id="rId75" Type="http://schemas.openxmlformats.org/officeDocument/2006/relationships/customXml" Target="../ink/ink247.xml"/><Relationship Id="rId83" Type="http://schemas.openxmlformats.org/officeDocument/2006/relationships/customXml" Target="../ink/ink251.xml"/><Relationship Id="rId88" Type="http://schemas.openxmlformats.org/officeDocument/2006/relationships/image" Target="../media/image255.png"/><Relationship Id="rId1" Type="http://schemas.openxmlformats.org/officeDocument/2006/relationships/slideLayout" Target="../slideLayouts/slideLayout1.xml"/><Relationship Id="rId6" Type="http://schemas.openxmlformats.org/officeDocument/2006/relationships/customXml" Target="../ink/ink213.xml"/><Relationship Id="rId15" Type="http://schemas.openxmlformats.org/officeDocument/2006/relationships/customXml" Target="../ink/ink217.xml"/><Relationship Id="rId23" Type="http://schemas.openxmlformats.org/officeDocument/2006/relationships/customXml" Target="../ink/ink221.xml"/><Relationship Id="rId28" Type="http://schemas.openxmlformats.org/officeDocument/2006/relationships/image" Target="../media/image224.png"/><Relationship Id="rId36" Type="http://schemas.openxmlformats.org/officeDocument/2006/relationships/image" Target="../media/image229.png"/><Relationship Id="rId49" Type="http://schemas.openxmlformats.org/officeDocument/2006/relationships/customXml" Target="../ink/ink234.xml"/><Relationship Id="rId57" Type="http://schemas.openxmlformats.org/officeDocument/2006/relationships/customXml" Target="../ink/ink238.xml"/><Relationship Id="rId10" Type="http://schemas.openxmlformats.org/officeDocument/2006/relationships/image" Target="../media/image215.png"/><Relationship Id="rId31" Type="http://schemas.openxmlformats.org/officeDocument/2006/relationships/customXml" Target="../ink/ink225.xml"/><Relationship Id="rId44" Type="http://schemas.openxmlformats.org/officeDocument/2006/relationships/image" Target="../media/image233.png"/><Relationship Id="rId52" Type="http://schemas.openxmlformats.org/officeDocument/2006/relationships/image" Target="../media/image237.png"/><Relationship Id="rId60" Type="http://schemas.openxmlformats.org/officeDocument/2006/relationships/image" Target="../media/image241.png"/><Relationship Id="rId65" Type="http://schemas.openxmlformats.org/officeDocument/2006/relationships/customXml" Target="../ink/ink242.xml"/><Relationship Id="rId73" Type="http://schemas.openxmlformats.org/officeDocument/2006/relationships/customXml" Target="../ink/ink246.xml"/><Relationship Id="rId78" Type="http://schemas.openxmlformats.org/officeDocument/2006/relationships/image" Target="../media/image250.png"/><Relationship Id="rId81" Type="http://schemas.openxmlformats.org/officeDocument/2006/relationships/customXml" Target="../ink/ink250.xml"/><Relationship Id="rId86" Type="http://schemas.openxmlformats.org/officeDocument/2006/relationships/image" Target="../media/image254.png"/><Relationship Id="rId4" Type="http://schemas.openxmlformats.org/officeDocument/2006/relationships/customXml" Target="../ink/ink212.xml"/><Relationship Id="rId9" Type="http://schemas.openxmlformats.org/officeDocument/2006/relationships/customXml" Target="../ink/ink214.xml"/><Relationship Id="rId13" Type="http://schemas.openxmlformats.org/officeDocument/2006/relationships/customXml" Target="../ink/ink216.xml"/><Relationship Id="rId18" Type="http://schemas.openxmlformats.org/officeDocument/2006/relationships/image" Target="../media/image219.png"/><Relationship Id="rId39" Type="http://schemas.openxmlformats.org/officeDocument/2006/relationships/customXml" Target="../ink/ink229.xml"/><Relationship Id="rId34" Type="http://schemas.openxmlformats.org/officeDocument/2006/relationships/image" Target="../media/image228.png"/><Relationship Id="rId50" Type="http://schemas.openxmlformats.org/officeDocument/2006/relationships/image" Target="../media/image236.png"/><Relationship Id="rId55" Type="http://schemas.openxmlformats.org/officeDocument/2006/relationships/customXml" Target="../ink/ink237.xml"/><Relationship Id="rId76" Type="http://schemas.openxmlformats.org/officeDocument/2006/relationships/image" Target="../media/image249.png"/><Relationship Id="rId7" Type="http://schemas.openxmlformats.org/officeDocument/2006/relationships/image" Target="../media/image6.png"/><Relationship Id="rId71" Type="http://schemas.openxmlformats.org/officeDocument/2006/relationships/customXml" Target="../ink/ink245.xml"/><Relationship Id="rId2" Type="http://schemas.openxmlformats.org/officeDocument/2006/relationships/notesSlide" Target="../notesSlides/notesSlide8.xml"/><Relationship Id="rId29" Type="http://schemas.openxmlformats.org/officeDocument/2006/relationships/customXml" Target="../ink/ink224.xml"/><Relationship Id="rId24" Type="http://schemas.openxmlformats.org/officeDocument/2006/relationships/image" Target="../media/image222.png"/><Relationship Id="rId40" Type="http://schemas.openxmlformats.org/officeDocument/2006/relationships/image" Target="../media/image231.png"/><Relationship Id="rId45" Type="http://schemas.openxmlformats.org/officeDocument/2006/relationships/customXml" Target="../ink/ink232.xml"/><Relationship Id="rId66" Type="http://schemas.openxmlformats.org/officeDocument/2006/relationships/image" Target="../media/image244.png"/><Relationship Id="rId87" Type="http://schemas.openxmlformats.org/officeDocument/2006/relationships/customXml" Target="../ink/ink253.xml"/><Relationship Id="rId61" Type="http://schemas.openxmlformats.org/officeDocument/2006/relationships/customXml" Target="../ink/ink240.xml"/><Relationship Id="rId82" Type="http://schemas.openxmlformats.org/officeDocument/2006/relationships/image" Target="../media/image252.png"/><Relationship Id="rId19" Type="http://schemas.openxmlformats.org/officeDocument/2006/relationships/customXml" Target="../ink/ink219.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26626-C54E-0348-5389-29AD6D143002}"/>
              </a:ext>
            </a:extLst>
          </p:cNvPr>
          <p:cNvPicPr>
            <a:picLocks noChangeAspect="1"/>
          </p:cNvPicPr>
          <p:nvPr/>
        </p:nvPicPr>
        <p:blipFill rotWithShape="1">
          <a:blip r:embed="rId3"/>
          <a:srcRect b="42408"/>
          <a:stretch/>
        </p:blipFill>
        <p:spPr>
          <a:xfrm>
            <a:off x="0" y="-163689"/>
            <a:ext cx="12192000" cy="7021689"/>
          </a:xfrm>
          <a:prstGeom prst="rect">
            <a:avLst/>
          </a:prstGeom>
        </p:spPr>
      </p:pic>
      <p:grpSp>
        <p:nvGrpSpPr>
          <p:cNvPr id="9" name="Group 8">
            <a:extLst>
              <a:ext uri="{FF2B5EF4-FFF2-40B4-BE49-F238E27FC236}">
                <a16:creationId xmlns:a16="http://schemas.microsoft.com/office/drawing/2014/main" id="{3C063871-0DD4-039E-40A5-9E33B8A48BED}"/>
              </a:ext>
            </a:extLst>
          </p:cNvPr>
          <p:cNvGrpSpPr/>
          <p:nvPr/>
        </p:nvGrpSpPr>
        <p:grpSpPr>
          <a:xfrm>
            <a:off x="8359806" y="3067530"/>
            <a:ext cx="3217302" cy="1849449"/>
            <a:chOff x="8346836" y="2745036"/>
            <a:chExt cx="3217302" cy="1849449"/>
          </a:xfrm>
        </p:grpSpPr>
        <p:sp>
          <p:nvSpPr>
            <p:cNvPr id="2" name="Rectangle 1">
              <a:extLst>
                <a:ext uri="{FF2B5EF4-FFF2-40B4-BE49-F238E27FC236}">
                  <a16:creationId xmlns:a16="http://schemas.microsoft.com/office/drawing/2014/main" id="{A82910D8-665B-1B19-D73F-036F5E5074D1}"/>
                </a:ext>
              </a:extLst>
            </p:cNvPr>
            <p:cNvSpPr/>
            <p:nvPr/>
          </p:nvSpPr>
          <p:spPr>
            <a:xfrm>
              <a:off x="8346836" y="2745036"/>
              <a:ext cx="3217302" cy="184944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177" y="2805096"/>
              <a:ext cx="2985180" cy="1689485"/>
            </a:xfrm>
            <a:prstGeom prst="rect">
              <a:avLst/>
            </a:prstGeom>
          </p:spPr>
        </p:pic>
      </p:grpSp>
      <p:grpSp>
        <p:nvGrpSpPr>
          <p:cNvPr id="7" name="Group 6">
            <a:extLst>
              <a:ext uri="{FF2B5EF4-FFF2-40B4-BE49-F238E27FC236}">
                <a16:creationId xmlns:a16="http://schemas.microsoft.com/office/drawing/2014/main" id="{D4FB0C54-BDEB-7531-926C-7101D6098686}"/>
              </a:ext>
            </a:extLst>
          </p:cNvPr>
          <p:cNvGrpSpPr/>
          <p:nvPr/>
        </p:nvGrpSpPr>
        <p:grpSpPr>
          <a:xfrm>
            <a:off x="485753" y="2688265"/>
            <a:ext cx="3698094" cy="2607979"/>
            <a:chOff x="472783" y="2770937"/>
            <a:chExt cx="3698094" cy="2607979"/>
          </a:xfrm>
        </p:grpSpPr>
        <p:sp>
          <p:nvSpPr>
            <p:cNvPr id="5" name="Rectangle 4">
              <a:extLst>
                <a:ext uri="{FF2B5EF4-FFF2-40B4-BE49-F238E27FC236}">
                  <a16:creationId xmlns:a16="http://schemas.microsoft.com/office/drawing/2014/main" id="{14070648-3D51-FD0E-BE45-4AFD21085D84}"/>
                </a:ext>
              </a:extLst>
            </p:cNvPr>
            <p:cNvSpPr/>
            <p:nvPr/>
          </p:nvSpPr>
          <p:spPr>
            <a:xfrm>
              <a:off x="472783" y="2770937"/>
              <a:ext cx="3698094" cy="260797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764068" y="2812650"/>
              <a:ext cx="3406808" cy="2369880"/>
            </a:xfrm>
            <a:prstGeom prst="rect">
              <a:avLst/>
            </a:prstGeom>
            <a:noFill/>
          </p:spPr>
          <p:txBody>
            <a:bodyPr wrap="square">
              <a:spAutoFit/>
            </a:bodyPr>
            <a:lstStyle/>
            <a:p>
              <a:r>
                <a:rPr lang="en-US" sz="2000" b="1">
                  <a:solidFill>
                    <a:srgbClr val="92D050"/>
                  </a:solidFill>
                </a:rPr>
                <a:t>New Telegram Channel: Messianic Ministries</a:t>
              </a:r>
            </a:p>
            <a:p>
              <a:r>
                <a:rPr lang="en-US">
                  <a:solidFill>
                    <a:srgbClr val="00B0F0"/>
                  </a:solidFill>
                </a:rPr>
                <a:t>https://t.me/MessianicMinistries</a:t>
              </a:r>
              <a:br>
                <a:rPr lang="en-US">
                  <a:solidFill>
                    <a:srgbClr val="00B0F0"/>
                  </a:solidFill>
                </a:rPr>
              </a:br>
              <a:endParaRPr lang="en-US">
                <a:solidFill>
                  <a:srgbClr val="00B0F0"/>
                </a:solidFill>
              </a:endParaRPr>
            </a:p>
            <a:p>
              <a:r>
                <a:rPr lang="en-US" b="1" u="sng">
                  <a:solidFill>
                    <a:srgbClr val="92D050"/>
                  </a:solidFill>
                </a:rPr>
                <a:t>Focus:</a:t>
              </a:r>
              <a:r>
                <a:rPr lang="en-US">
                  <a:solidFill>
                    <a:srgbClr val="92D050"/>
                  </a:solidFill>
                </a:rPr>
                <a:t> The Way of Life - Following Yeshua the Messiah with an emphasis on walking in His footsteps according to the Torah</a:t>
              </a:r>
            </a:p>
          </p:txBody>
        </p:sp>
      </p:grpSp>
      <p:grpSp>
        <p:nvGrpSpPr>
          <p:cNvPr id="8" name="Group 7">
            <a:extLst>
              <a:ext uri="{FF2B5EF4-FFF2-40B4-BE49-F238E27FC236}">
                <a16:creationId xmlns:a16="http://schemas.microsoft.com/office/drawing/2014/main" id="{35733147-D0F4-3C8E-C19A-137724DCA92F}"/>
              </a:ext>
            </a:extLst>
          </p:cNvPr>
          <p:cNvGrpSpPr/>
          <p:nvPr/>
        </p:nvGrpSpPr>
        <p:grpSpPr>
          <a:xfrm>
            <a:off x="5032189" y="2852818"/>
            <a:ext cx="2479274" cy="2278873"/>
            <a:chOff x="5410255" y="2605592"/>
            <a:chExt cx="2479274" cy="2278873"/>
          </a:xfrm>
        </p:grpSpPr>
        <p:sp>
          <p:nvSpPr>
            <p:cNvPr id="6" name="Oval 5">
              <a:extLst>
                <a:ext uri="{FF2B5EF4-FFF2-40B4-BE49-F238E27FC236}">
                  <a16:creationId xmlns:a16="http://schemas.microsoft.com/office/drawing/2014/main" id="{94500F26-2003-233D-8CCA-33492F8758AC}"/>
                </a:ext>
              </a:extLst>
            </p:cNvPr>
            <p:cNvSpPr/>
            <p:nvPr/>
          </p:nvSpPr>
          <p:spPr>
            <a:xfrm>
              <a:off x="5430359" y="2605592"/>
              <a:ext cx="2425148" cy="2278873"/>
            </a:xfrm>
            <a:prstGeom prst="ellipse">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5410255" y="2950560"/>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25" name="TextBox 24">
              <a:extLst>
                <a:ext uri="{FF2B5EF4-FFF2-40B4-BE49-F238E27FC236}">
                  <a16:creationId xmlns:a16="http://schemas.microsoft.com/office/drawing/2014/main" id="{F85E1A5B-A857-4580-0BEB-D1B034240AD4}"/>
                </a:ext>
              </a:extLst>
            </p:cNvPr>
            <p:cNvSpPr txBox="1"/>
            <p:nvPr/>
          </p:nvSpPr>
          <p:spPr>
            <a:xfrm>
              <a:off x="5464381" y="3777810"/>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grpSp>
      <p:sp>
        <p:nvSpPr>
          <p:cNvPr id="26" name="Rectangle 25">
            <a:extLst>
              <a:ext uri="{FF2B5EF4-FFF2-40B4-BE49-F238E27FC236}">
                <a16:creationId xmlns:a16="http://schemas.microsoft.com/office/drawing/2014/main" id="{E254BE68-5838-85EB-B3E9-29998A371D1B}"/>
              </a:ext>
            </a:extLst>
          </p:cNvPr>
          <p:cNvSpPr/>
          <p:nvPr/>
        </p:nvSpPr>
        <p:spPr>
          <a:xfrm>
            <a:off x="1405353" y="394490"/>
            <a:ext cx="9561310" cy="1810414"/>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4306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7975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3332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מז:ט-טו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47:9-15</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9967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5">
                  <a:extLst>
                    <a:ext uri="{A12FA001-AC4F-418D-AE19-62706E023703}">
                      <ahyp:hlinkClr xmlns:ahyp="http://schemas.microsoft.com/office/drawing/2018/hyperlinkcolor" val="tx"/>
                    </a:ext>
                  </a:extLst>
                </a:hlinkClick>
              </a:rPr>
              <a:t> </a:t>
            </a:r>
            <a:r>
              <a:rPr lang="en-US" sz="1800">
                <a:solidFill>
                  <a:srgbClr val="00B0F0"/>
                </a:solidFill>
                <a:hlinkClick r:id="rId5">
                  <a:extLst>
                    <a:ext uri="{A12FA001-AC4F-418D-AE19-62706E023703}">
                      <ahyp:hlinkClr xmlns:ahyp="http://schemas.microsoft.com/office/drawing/2018/hyperlinkcolor" val="tx"/>
                    </a:ext>
                  </a:extLst>
                </a:hlinkClick>
              </a:rPr>
              <a:t>https://www.matsati.com</a:t>
            </a:r>
            <a:r>
              <a:rPr lang="en-US" sz="1800">
                <a:solidFill>
                  <a:srgbClr val="00B0F0"/>
                </a:solidFill>
              </a:rPr>
              <a:t> </a:t>
            </a:r>
            <a:r>
              <a:rPr lang="en-US" sz="2000" b="1">
                <a:solidFill>
                  <a:srgbClr val="FFC000"/>
                </a:solidFill>
              </a:rPr>
              <a:t>YouTube Channel: </a:t>
            </a:r>
            <a:r>
              <a:rPr lang="en-US">
                <a:solidFill>
                  <a:srgbClr val="00B0F0"/>
                </a:solidFill>
                <a:hlinkClick r:id="rId6">
                  <a:extLst>
                    <a:ext uri="{A12FA001-AC4F-418D-AE19-62706E023703}">
                      <ahyp:hlinkClr xmlns:ahyp="http://schemas.microsoft.com/office/drawing/2018/hyperlinkcolor" val="tx"/>
                    </a:ext>
                  </a:extLst>
                </a:hlinkClick>
              </a:rPr>
              <a:t>https://www.youtube.com/user/MATSATI/</a:t>
            </a:r>
            <a:r>
              <a:rPr lang="en-US">
                <a:solidFill>
                  <a:srgbClr val="00B0F0"/>
                </a:solidFill>
              </a:rPr>
              <a:t> </a:t>
            </a:r>
          </a:p>
        </p:txBody>
      </p:sp>
    </p:spTree>
    <p:extLst>
      <p:ext uri="{BB962C8B-B14F-4D97-AF65-F5344CB8AC3E}">
        <p14:creationId xmlns:p14="http://schemas.microsoft.com/office/powerpoint/2010/main" val="288684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98450" y="0"/>
            <a:ext cx="9131299" cy="6370975"/>
          </a:xfrm>
          <a:prstGeom prst="rect">
            <a:avLst/>
          </a:prstGeom>
          <a:noFill/>
        </p:spPr>
        <p:txBody>
          <a:bodyPr wrap="square" rtlCol="0">
            <a:spAutoFit/>
          </a:bodyPr>
          <a:lstStyle/>
          <a:p>
            <a:r>
              <a:rPr lang="en-US" sz="2800" b="1">
                <a:solidFill>
                  <a:srgbClr val="FFC000"/>
                </a:solidFill>
                <a:cs typeface="+mj-cs"/>
              </a:rPr>
              <a:t>Targum Jonathan son of Uziel Isaiah 47:9-15</a:t>
            </a:r>
          </a:p>
          <a:p>
            <a:r>
              <a:rPr lang="en-US" sz="1950">
                <a:solidFill>
                  <a:srgbClr val="FFC000"/>
                </a:solidFill>
                <a:cs typeface="+mj-cs"/>
              </a:rPr>
              <a:t>47:9 But these two things shall come to thee, in an appointed time, in one day, loss of children, and widowhood: they shall come upon thee in their perfection: notwithstanding the multitude of thy sorceries, notwithstanding the great strength of thine enchantments. 47:10 For thou hast trusted in thy wickedness: thou hast said, None seeth thee. Thy wisdom and thy knowledge have corrupted thee; thou hast said in thine heart, I am, and there is none else besides me. </a:t>
            </a:r>
            <a:r>
              <a:rPr lang="en-US" sz="1950">
                <a:solidFill>
                  <a:srgbClr val="92D050"/>
                </a:solidFill>
                <a:cs typeface="+mj-cs"/>
              </a:rPr>
              <a:t>47:11 Therefore shall evil come upon thee: thou shalt not know how to deprecate it; distress shall fall upon thee, and thou shalt not be able to remove it; a tumult shall come upon thee suddenly, unawares. 47:12 Persist now in thine enchantments; and in the multitude of thy sorceries, in which thou wast occupied from thy youth; if so be thou shalt be able to prevail. 47:13 Thou art wearied in the multitude of thy counsels. Let them now rise up, and save thee, who are familiar with the Zodiac of the heavens, who look at the stars, who make known appointed seasons: deceiving thee, saying, Thus it shall happen unto thee each month. </a:t>
            </a:r>
            <a:r>
              <a:rPr lang="en-US" sz="1950">
                <a:solidFill>
                  <a:srgbClr val="00B0F0"/>
                </a:solidFill>
                <a:cs typeface="+mj-cs"/>
              </a:rPr>
              <a:t>47:14 Behold, they shall be weak as stubble. The nations which are as strong as fire shall consume them, they shall not deliver themselves from the hand of the slayers: there shall be no remnant nor escaped of them, yea, not a place, in which one might deliver himself. 47:15 Thus shall the workers of thy lies be in thee, with whom thou wast occupied from thy youth; the princes of thy power, shall go into captivity; each one straight before his face, none shall save thee.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22" name="Ink 321">
                <a:extLst>
                  <a:ext uri="{FF2B5EF4-FFF2-40B4-BE49-F238E27FC236}">
                    <a16:creationId xmlns:a16="http://schemas.microsoft.com/office/drawing/2014/main" id="{9778404F-19D8-7610-2D1F-CD5DC2571606}"/>
                  </a:ext>
                </a:extLst>
              </p14:cNvPr>
              <p14:cNvContentPartPr/>
              <p14:nvPr/>
            </p14:nvContentPartPr>
            <p14:xfrm>
              <a:off x="-923520" y="1362820"/>
              <a:ext cx="22320" cy="19080"/>
            </p14:xfrm>
          </p:contentPart>
        </mc:Choice>
        <mc:Fallback xmlns="">
          <p:pic>
            <p:nvPicPr>
              <p:cNvPr id="322" name="Ink 321">
                <a:extLst>
                  <a:ext uri="{FF2B5EF4-FFF2-40B4-BE49-F238E27FC236}">
                    <a16:creationId xmlns:a16="http://schemas.microsoft.com/office/drawing/2014/main" id="{9778404F-19D8-7610-2D1F-CD5DC2571606}"/>
                  </a:ext>
                </a:extLst>
              </p:cNvPr>
              <p:cNvPicPr/>
              <p:nvPr/>
            </p:nvPicPr>
            <p:blipFill>
              <a:blip r:embed="rId7"/>
              <a:stretch>
                <a:fillRect/>
              </a:stretch>
            </p:blipFill>
            <p:spPr>
              <a:xfrm>
                <a:off x="-941520" y="1344820"/>
                <a:ext cx="579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 name="Ink 1">
                <a:extLst>
                  <a:ext uri="{FF2B5EF4-FFF2-40B4-BE49-F238E27FC236}">
                    <a16:creationId xmlns:a16="http://schemas.microsoft.com/office/drawing/2014/main" id="{3A0F30D6-2618-8DBD-7C11-7875B5D82A07}"/>
                  </a:ext>
                </a:extLst>
              </p14:cNvPr>
              <p14:cNvContentPartPr/>
              <p14:nvPr/>
            </p14:nvContentPartPr>
            <p14:xfrm>
              <a:off x="4846920" y="2618140"/>
              <a:ext cx="12960" cy="2520"/>
            </p14:xfrm>
          </p:contentPart>
        </mc:Choice>
        <mc:Fallback>
          <p:pic>
            <p:nvPicPr>
              <p:cNvPr id="2" name="Ink 1">
                <a:extLst>
                  <a:ext uri="{FF2B5EF4-FFF2-40B4-BE49-F238E27FC236}">
                    <a16:creationId xmlns:a16="http://schemas.microsoft.com/office/drawing/2014/main" id="{3A0F30D6-2618-8DBD-7C11-7875B5D82A07}"/>
                  </a:ext>
                </a:extLst>
              </p:cNvPr>
              <p:cNvPicPr/>
              <p:nvPr/>
            </p:nvPicPr>
            <p:blipFill>
              <a:blip r:embed="rId9"/>
              <a:stretch>
                <a:fillRect/>
              </a:stretch>
            </p:blipFill>
            <p:spPr>
              <a:xfrm>
                <a:off x="4828920" y="2600140"/>
                <a:ext cx="486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 name="Ink 3">
                <a:extLst>
                  <a:ext uri="{FF2B5EF4-FFF2-40B4-BE49-F238E27FC236}">
                    <a16:creationId xmlns:a16="http://schemas.microsoft.com/office/drawing/2014/main" id="{CE36E972-8F20-4F84-46FA-D186CC36ADEE}"/>
                  </a:ext>
                </a:extLst>
              </p14:cNvPr>
              <p14:cNvContentPartPr/>
              <p14:nvPr/>
            </p14:nvContentPartPr>
            <p14:xfrm>
              <a:off x="3126120" y="3841420"/>
              <a:ext cx="5760" cy="1800"/>
            </p14:xfrm>
          </p:contentPart>
        </mc:Choice>
        <mc:Fallback>
          <p:pic>
            <p:nvPicPr>
              <p:cNvPr id="4" name="Ink 3">
                <a:extLst>
                  <a:ext uri="{FF2B5EF4-FFF2-40B4-BE49-F238E27FC236}">
                    <a16:creationId xmlns:a16="http://schemas.microsoft.com/office/drawing/2014/main" id="{CE36E972-8F20-4F84-46FA-D186CC36ADEE}"/>
                  </a:ext>
                </a:extLst>
              </p:cNvPr>
              <p:cNvPicPr/>
              <p:nvPr/>
            </p:nvPicPr>
            <p:blipFill>
              <a:blip r:embed="rId11"/>
              <a:stretch>
                <a:fillRect/>
              </a:stretch>
            </p:blipFill>
            <p:spPr>
              <a:xfrm>
                <a:off x="3108480" y="3823420"/>
                <a:ext cx="414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 name="Ink 4">
                <a:extLst>
                  <a:ext uri="{FF2B5EF4-FFF2-40B4-BE49-F238E27FC236}">
                    <a16:creationId xmlns:a16="http://schemas.microsoft.com/office/drawing/2014/main" id="{7AF2435C-2651-B2C7-359F-363F4CB3FC47}"/>
                  </a:ext>
                </a:extLst>
              </p14:cNvPr>
              <p14:cNvContentPartPr/>
              <p14:nvPr/>
            </p14:nvContentPartPr>
            <p14:xfrm>
              <a:off x="2153400" y="4048060"/>
              <a:ext cx="713520" cy="37800"/>
            </p14:xfrm>
          </p:contentPart>
        </mc:Choice>
        <mc:Fallback>
          <p:pic>
            <p:nvPicPr>
              <p:cNvPr id="5" name="Ink 4">
                <a:extLst>
                  <a:ext uri="{FF2B5EF4-FFF2-40B4-BE49-F238E27FC236}">
                    <a16:creationId xmlns:a16="http://schemas.microsoft.com/office/drawing/2014/main" id="{7AF2435C-2651-B2C7-359F-363F4CB3FC47}"/>
                  </a:ext>
                </a:extLst>
              </p:cNvPr>
              <p:cNvPicPr/>
              <p:nvPr/>
            </p:nvPicPr>
            <p:blipFill>
              <a:blip r:embed="rId13"/>
              <a:stretch>
                <a:fillRect/>
              </a:stretch>
            </p:blipFill>
            <p:spPr>
              <a:xfrm>
                <a:off x="2135400" y="4030420"/>
                <a:ext cx="7491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7" name="Ink 6">
                <a:extLst>
                  <a:ext uri="{FF2B5EF4-FFF2-40B4-BE49-F238E27FC236}">
                    <a16:creationId xmlns:a16="http://schemas.microsoft.com/office/drawing/2014/main" id="{F83B2D94-72E5-E822-F2F6-AF3B21B67B0F}"/>
                  </a:ext>
                </a:extLst>
              </p14:cNvPr>
              <p14:cNvContentPartPr/>
              <p14:nvPr/>
            </p14:nvContentPartPr>
            <p14:xfrm>
              <a:off x="1905720" y="4336060"/>
              <a:ext cx="15120" cy="5040"/>
            </p14:xfrm>
          </p:contentPart>
        </mc:Choice>
        <mc:Fallback>
          <p:pic>
            <p:nvPicPr>
              <p:cNvPr id="7" name="Ink 6">
                <a:extLst>
                  <a:ext uri="{FF2B5EF4-FFF2-40B4-BE49-F238E27FC236}">
                    <a16:creationId xmlns:a16="http://schemas.microsoft.com/office/drawing/2014/main" id="{F83B2D94-72E5-E822-F2F6-AF3B21B67B0F}"/>
                  </a:ext>
                </a:extLst>
              </p:cNvPr>
              <p:cNvPicPr/>
              <p:nvPr/>
            </p:nvPicPr>
            <p:blipFill>
              <a:blip r:embed="rId15"/>
              <a:stretch>
                <a:fillRect/>
              </a:stretch>
            </p:blipFill>
            <p:spPr>
              <a:xfrm>
                <a:off x="1887720" y="4318420"/>
                <a:ext cx="507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9" name="Ink 8">
                <a:extLst>
                  <a:ext uri="{FF2B5EF4-FFF2-40B4-BE49-F238E27FC236}">
                    <a16:creationId xmlns:a16="http://schemas.microsoft.com/office/drawing/2014/main" id="{11EC9039-CCA5-8958-F311-A7FFF3A7E816}"/>
                  </a:ext>
                </a:extLst>
              </p14:cNvPr>
              <p14:cNvContentPartPr/>
              <p14:nvPr/>
            </p14:nvContentPartPr>
            <p14:xfrm>
              <a:off x="4943760" y="4295020"/>
              <a:ext cx="4014720" cy="106920"/>
            </p14:xfrm>
          </p:contentPart>
        </mc:Choice>
        <mc:Fallback>
          <p:pic>
            <p:nvPicPr>
              <p:cNvPr id="9" name="Ink 8">
                <a:extLst>
                  <a:ext uri="{FF2B5EF4-FFF2-40B4-BE49-F238E27FC236}">
                    <a16:creationId xmlns:a16="http://schemas.microsoft.com/office/drawing/2014/main" id="{11EC9039-CCA5-8958-F311-A7FFF3A7E816}"/>
                  </a:ext>
                </a:extLst>
              </p:cNvPr>
              <p:cNvPicPr/>
              <p:nvPr/>
            </p:nvPicPr>
            <p:blipFill>
              <a:blip r:embed="rId17"/>
              <a:stretch>
                <a:fillRect/>
              </a:stretch>
            </p:blipFill>
            <p:spPr>
              <a:xfrm>
                <a:off x="4925760" y="4277380"/>
                <a:ext cx="40503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1" name="Ink 10">
                <a:extLst>
                  <a:ext uri="{FF2B5EF4-FFF2-40B4-BE49-F238E27FC236}">
                    <a16:creationId xmlns:a16="http://schemas.microsoft.com/office/drawing/2014/main" id="{0C272CE9-E696-D683-665D-10D408FB343E}"/>
                  </a:ext>
                </a:extLst>
              </p14:cNvPr>
              <p14:cNvContentPartPr/>
              <p14:nvPr/>
            </p14:nvContentPartPr>
            <p14:xfrm>
              <a:off x="1394880" y="6168820"/>
              <a:ext cx="14400" cy="7560"/>
            </p14:xfrm>
          </p:contentPart>
        </mc:Choice>
        <mc:Fallback>
          <p:pic>
            <p:nvPicPr>
              <p:cNvPr id="11" name="Ink 10">
                <a:extLst>
                  <a:ext uri="{FF2B5EF4-FFF2-40B4-BE49-F238E27FC236}">
                    <a16:creationId xmlns:a16="http://schemas.microsoft.com/office/drawing/2014/main" id="{0C272CE9-E696-D683-665D-10D408FB343E}"/>
                  </a:ext>
                </a:extLst>
              </p:cNvPr>
              <p:cNvPicPr/>
              <p:nvPr/>
            </p:nvPicPr>
            <p:blipFill>
              <a:blip r:embed="rId19"/>
              <a:stretch>
                <a:fillRect/>
              </a:stretch>
            </p:blipFill>
            <p:spPr>
              <a:xfrm>
                <a:off x="1376880" y="6151180"/>
                <a:ext cx="500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2" name="Ink 11">
                <a:extLst>
                  <a:ext uri="{FF2B5EF4-FFF2-40B4-BE49-F238E27FC236}">
                    <a16:creationId xmlns:a16="http://schemas.microsoft.com/office/drawing/2014/main" id="{2A758908-2188-B98B-E47E-6D77E60417E3}"/>
                  </a:ext>
                </a:extLst>
              </p14:cNvPr>
              <p14:cNvContentPartPr/>
              <p14:nvPr/>
            </p14:nvContentPartPr>
            <p14:xfrm>
              <a:off x="1806720" y="6152260"/>
              <a:ext cx="546480" cy="12240"/>
            </p14:xfrm>
          </p:contentPart>
        </mc:Choice>
        <mc:Fallback>
          <p:pic>
            <p:nvPicPr>
              <p:cNvPr id="12" name="Ink 11">
                <a:extLst>
                  <a:ext uri="{FF2B5EF4-FFF2-40B4-BE49-F238E27FC236}">
                    <a16:creationId xmlns:a16="http://schemas.microsoft.com/office/drawing/2014/main" id="{2A758908-2188-B98B-E47E-6D77E60417E3}"/>
                  </a:ext>
                </a:extLst>
              </p:cNvPr>
              <p:cNvPicPr/>
              <p:nvPr/>
            </p:nvPicPr>
            <p:blipFill>
              <a:blip r:embed="rId21"/>
              <a:stretch>
                <a:fillRect/>
              </a:stretch>
            </p:blipFill>
            <p:spPr>
              <a:xfrm>
                <a:off x="1789080" y="6134620"/>
                <a:ext cx="58212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3" name="Ink 12">
                <a:extLst>
                  <a:ext uri="{FF2B5EF4-FFF2-40B4-BE49-F238E27FC236}">
                    <a16:creationId xmlns:a16="http://schemas.microsoft.com/office/drawing/2014/main" id="{7D7C90AE-F42C-3515-2D22-E6006DCC9CE8}"/>
                  </a:ext>
                </a:extLst>
              </p14:cNvPr>
              <p14:cNvContentPartPr/>
              <p14:nvPr/>
            </p14:nvContentPartPr>
            <p14:xfrm>
              <a:off x="4229160" y="6214540"/>
              <a:ext cx="10440" cy="1080"/>
            </p14:xfrm>
          </p:contentPart>
        </mc:Choice>
        <mc:Fallback>
          <p:pic>
            <p:nvPicPr>
              <p:cNvPr id="13" name="Ink 12">
                <a:extLst>
                  <a:ext uri="{FF2B5EF4-FFF2-40B4-BE49-F238E27FC236}">
                    <a16:creationId xmlns:a16="http://schemas.microsoft.com/office/drawing/2014/main" id="{7D7C90AE-F42C-3515-2D22-E6006DCC9CE8}"/>
                  </a:ext>
                </a:extLst>
              </p:cNvPr>
              <p:cNvPicPr/>
              <p:nvPr/>
            </p:nvPicPr>
            <p:blipFill>
              <a:blip r:embed="rId23"/>
              <a:stretch>
                <a:fillRect/>
              </a:stretch>
            </p:blipFill>
            <p:spPr>
              <a:xfrm>
                <a:off x="4211520" y="6196540"/>
                <a:ext cx="460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4" name="Ink 13">
                <a:extLst>
                  <a:ext uri="{FF2B5EF4-FFF2-40B4-BE49-F238E27FC236}">
                    <a16:creationId xmlns:a16="http://schemas.microsoft.com/office/drawing/2014/main" id="{9D841B05-F4F9-289B-75D1-66C92D02CB61}"/>
                  </a:ext>
                </a:extLst>
              </p14:cNvPr>
              <p14:cNvContentPartPr/>
              <p14:nvPr/>
            </p14:nvContentPartPr>
            <p14:xfrm>
              <a:off x="2942880" y="6080260"/>
              <a:ext cx="319680" cy="69480"/>
            </p14:xfrm>
          </p:contentPart>
        </mc:Choice>
        <mc:Fallback>
          <p:pic>
            <p:nvPicPr>
              <p:cNvPr id="14" name="Ink 13">
                <a:extLst>
                  <a:ext uri="{FF2B5EF4-FFF2-40B4-BE49-F238E27FC236}">
                    <a16:creationId xmlns:a16="http://schemas.microsoft.com/office/drawing/2014/main" id="{9D841B05-F4F9-289B-75D1-66C92D02CB61}"/>
                  </a:ext>
                </a:extLst>
              </p:cNvPr>
              <p:cNvPicPr/>
              <p:nvPr/>
            </p:nvPicPr>
            <p:blipFill>
              <a:blip r:embed="rId25"/>
              <a:stretch>
                <a:fillRect/>
              </a:stretch>
            </p:blipFill>
            <p:spPr>
              <a:xfrm>
                <a:off x="2925240" y="6062620"/>
                <a:ext cx="355320" cy="105120"/>
              </a:xfrm>
              <a:prstGeom prst="rect">
                <a:avLst/>
              </a:prstGeom>
            </p:spPr>
          </p:pic>
        </mc:Fallback>
      </mc:AlternateContent>
    </p:spTree>
    <p:extLst>
      <p:ext uri="{BB962C8B-B14F-4D97-AF65-F5344CB8AC3E}">
        <p14:creationId xmlns:p14="http://schemas.microsoft.com/office/powerpoint/2010/main" val="84030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22" name="Ink 321">
                <a:extLst>
                  <a:ext uri="{FF2B5EF4-FFF2-40B4-BE49-F238E27FC236}">
                    <a16:creationId xmlns:a16="http://schemas.microsoft.com/office/drawing/2014/main" id="{9778404F-19D8-7610-2D1F-CD5DC2571606}"/>
                  </a:ext>
                </a:extLst>
              </p14:cNvPr>
              <p14:cNvContentPartPr/>
              <p14:nvPr/>
            </p14:nvContentPartPr>
            <p14:xfrm>
              <a:off x="-923520" y="1362820"/>
              <a:ext cx="22320" cy="19080"/>
            </p14:xfrm>
          </p:contentPart>
        </mc:Choice>
        <mc:Fallback xmlns="">
          <p:pic>
            <p:nvPicPr>
              <p:cNvPr id="322" name="Ink 321">
                <a:extLst>
                  <a:ext uri="{FF2B5EF4-FFF2-40B4-BE49-F238E27FC236}">
                    <a16:creationId xmlns:a16="http://schemas.microsoft.com/office/drawing/2014/main" id="{9778404F-19D8-7610-2D1F-CD5DC2571606}"/>
                  </a:ext>
                </a:extLst>
              </p:cNvPr>
              <p:cNvPicPr/>
              <p:nvPr/>
            </p:nvPicPr>
            <p:blipFill>
              <a:blip r:embed="rId7"/>
              <a:stretch>
                <a:fillRect/>
              </a:stretch>
            </p:blipFill>
            <p:spPr>
              <a:xfrm>
                <a:off x="-941520" y="1344820"/>
                <a:ext cx="57960" cy="54720"/>
              </a:xfrm>
              <a:prstGeom prst="rect">
                <a:avLst/>
              </a:prstGeom>
            </p:spPr>
          </p:pic>
        </mc:Fallback>
      </mc:AlternateContent>
      <p:graphicFrame>
        <p:nvGraphicFramePr>
          <p:cNvPr id="2" name="Table 1">
            <a:extLst>
              <a:ext uri="{FF2B5EF4-FFF2-40B4-BE49-F238E27FC236}">
                <a16:creationId xmlns:a16="http://schemas.microsoft.com/office/drawing/2014/main" id="{CE97446C-6D77-9758-E717-BE7EE634B4B1}"/>
              </a:ext>
            </a:extLst>
          </p:cNvPr>
          <p:cNvGraphicFramePr>
            <a:graphicFrameLocks noGrp="1"/>
          </p:cNvGraphicFramePr>
          <p:nvPr>
            <p:extLst>
              <p:ext uri="{D42A27DB-BD31-4B8C-83A1-F6EECF244321}">
                <p14:modId xmlns:p14="http://schemas.microsoft.com/office/powerpoint/2010/main" val="3115902857"/>
              </p:ext>
            </p:extLst>
          </p:nvPr>
        </p:nvGraphicFramePr>
        <p:xfrm>
          <a:off x="349250" y="385470"/>
          <a:ext cx="8604249" cy="5247640"/>
        </p:xfrm>
        <a:graphic>
          <a:graphicData uri="http://schemas.openxmlformats.org/drawingml/2006/table">
            <a:tbl>
              <a:tblPr/>
              <a:tblGrid>
                <a:gridCol w="2868083">
                  <a:extLst>
                    <a:ext uri="{9D8B030D-6E8A-4147-A177-3AD203B41FA5}">
                      <a16:colId xmlns:a16="http://schemas.microsoft.com/office/drawing/2014/main" val="281084532"/>
                    </a:ext>
                  </a:extLst>
                </a:gridCol>
                <a:gridCol w="2868083">
                  <a:extLst>
                    <a:ext uri="{9D8B030D-6E8A-4147-A177-3AD203B41FA5}">
                      <a16:colId xmlns:a16="http://schemas.microsoft.com/office/drawing/2014/main" val="1968287777"/>
                    </a:ext>
                  </a:extLst>
                </a:gridCol>
                <a:gridCol w="2868083">
                  <a:extLst>
                    <a:ext uri="{9D8B030D-6E8A-4147-A177-3AD203B41FA5}">
                      <a16:colId xmlns:a16="http://schemas.microsoft.com/office/drawing/2014/main" val="3903673354"/>
                    </a:ext>
                  </a:extLst>
                </a:gridCol>
              </a:tblGrid>
              <a:tr h="0">
                <a:tc>
                  <a:txBody>
                    <a:bodyPr/>
                    <a:lstStyle/>
                    <a:p>
                      <a:pPr algn="r" rtl="0" fontAlgn="t">
                        <a:spcBef>
                          <a:spcPts val="0"/>
                        </a:spcBef>
                        <a:spcAft>
                          <a:spcPts val="0"/>
                        </a:spcAft>
                      </a:pPr>
                      <a:r>
                        <a:rPr lang="he-IL" sz="2800" b="1" i="0" u="none" strike="noStrike">
                          <a:solidFill>
                            <a:srgbClr val="00B0F0"/>
                          </a:solidFill>
                          <a:effectLst/>
                          <a:latin typeface="Arial" panose="020B0604020202020204" pitchFamily="34" charset="0"/>
                          <a:cs typeface="+mj-cs"/>
                        </a:rPr>
                        <a:t>﻿ספר ישעיה פרק מז</a:t>
                      </a:r>
                      <a:endParaRPr lang="he-IL" sz="4400">
                        <a:solidFill>
                          <a:srgbClr val="00B0F0"/>
                        </a:solidFill>
                        <a:effectLst/>
                        <a:cs typeface="+mj-cs"/>
                      </a:endParaRPr>
                    </a:p>
                    <a:p>
                      <a:pPr algn="r" rtl="0" fontAlgn="t">
                        <a:spcBef>
                          <a:spcPts val="0"/>
                        </a:spcBef>
                        <a:spcAft>
                          <a:spcPts val="0"/>
                        </a:spcAft>
                      </a:pPr>
                      <a:r>
                        <a:rPr lang="he-IL" sz="2800" b="0" i="0" u="none" strike="noStrike">
                          <a:solidFill>
                            <a:srgbClr val="00B0F0"/>
                          </a:solidFill>
                          <a:effectLst/>
                          <a:latin typeface="Arial" panose="020B0604020202020204" pitchFamily="34" charset="0"/>
                          <a:cs typeface="+mj-cs"/>
                        </a:rPr>
                        <a:t>ט</a:t>
                      </a:r>
                      <a:r>
                        <a:rPr lang="he-IL" sz="2800" b="0" i="0" u="none" strike="noStrike">
                          <a:solidFill>
                            <a:schemeClr val="bg1"/>
                          </a:solidFill>
                          <a:effectLst/>
                          <a:latin typeface="Arial" panose="020B0604020202020204" pitchFamily="34" charset="0"/>
                          <a:cs typeface="+mj-cs"/>
                        </a:rPr>
                        <a:t>   וְתָבֹאנָה לָּךְ שְׁתֵּי-אֵלֶּה רֶגַע בְּיוֹם אֶחָד שְׁכוֹל וְאַלְמֹן כְּתֻמָּם בָּאוּ עָלַיִךְ בְּרֹב כְּשָׁפַיִךְ בְּעָצְמַת חֲבָרַיִךְ מְאֹד: </a:t>
                      </a:r>
                      <a:r>
                        <a:rPr lang="he-IL" sz="2800" b="0" i="0" u="none" strike="noStrike">
                          <a:solidFill>
                            <a:srgbClr val="00B0F0"/>
                          </a:solidFill>
                          <a:effectLst/>
                          <a:latin typeface="Arial" panose="020B0604020202020204" pitchFamily="34" charset="0"/>
                          <a:cs typeface="+mj-cs"/>
                        </a:rPr>
                        <a:t>י</a:t>
                      </a:r>
                      <a:r>
                        <a:rPr lang="he-IL" sz="2800" b="0" i="0" u="none" strike="noStrike">
                          <a:solidFill>
                            <a:schemeClr val="bg1"/>
                          </a:solidFill>
                          <a:effectLst/>
                          <a:latin typeface="Arial" panose="020B0604020202020204" pitchFamily="34" charset="0"/>
                          <a:cs typeface="+mj-cs"/>
                        </a:rPr>
                        <a:t>   וַתִּבְטְחִי בְרָעָתֵךְ אָמַרְתְּ אֵין רֹאָנִי חָכְמָתֵךְ וְדַעְתֵּךְ הִיא שׁוֹבְבָתֶךְ וַתֹּאמְרִי בְלִבֵּךְ אֲנִי וְאַפְסִי עוֹד: </a:t>
                      </a:r>
                      <a:endParaRPr lang="he-IL" sz="4400">
                        <a:solidFill>
                          <a:schemeClr val="bg1"/>
                        </a:solidFill>
                        <a:effectLst/>
                        <a:cs typeface="+mj-cs"/>
                      </a:endParaRPr>
                    </a:p>
                  </a:txBody>
                  <a:tcPr marL="63500" marR="63500" marT="63500" marB="63500">
                    <a:lnL>
                      <a:noFill/>
                    </a:lnL>
                    <a:lnR>
                      <a:noFill/>
                    </a:lnR>
                    <a:lnT>
                      <a:noFill/>
                    </a:lnT>
                    <a:lnB>
                      <a:noFill/>
                    </a:lnB>
                    <a:noFill/>
                  </a:tcPr>
                </a:tc>
                <a:tc>
                  <a:txBody>
                    <a:bodyPr/>
                    <a:lstStyle/>
                    <a:p>
                      <a:pPr algn="r" rtl="1" fontAlgn="t">
                        <a:spcBef>
                          <a:spcPts val="0"/>
                        </a:spcBef>
                        <a:spcAft>
                          <a:spcPts val="0"/>
                        </a:spcAft>
                      </a:pPr>
                      <a:r>
                        <a:rPr lang="he-IL" sz="2800" b="1" i="0" u="none" strike="noStrike">
                          <a:solidFill>
                            <a:srgbClr val="00B0F0"/>
                          </a:solidFill>
                          <a:effectLst/>
                          <a:latin typeface="Arial" panose="020B0604020202020204" pitchFamily="34" charset="0"/>
                          <a:cs typeface="+mj-cs"/>
                        </a:rPr>
                        <a:t>לוגוס</a:t>
                      </a:r>
                      <a:endParaRPr lang="he-IL" sz="4400">
                        <a:solidFill>
                          <a:srgbClr val="00B0F0"/>
                        </a:solidFill>
                        <a:effectLst/>
                        <a:cs typeface="+mj-cs"/>
                      </a:endParaRPr>
                    </a:p>
                    <a:p>
                      <a:pPr algn="r" rtl="1" fontAlgn="t">
                        <a:spcBef>
                          <a:spcPts val="0"/>
                        </a:spcBef>
                        <a:spcAft>
                          <a:spcPts val="0"/>
                        </a:spcAft>
                      </a:pPr>
                      <a:r>
                        <a:rPr lang="he-IL" sz="2800" b="0" i="0" u="none" strike="noStrike">
                          <a:solidFill>
                            <a:srgbClr val="00B0F0"/>
                          </a:solidFill>
                          <a:effectLst/>
                          <a:latin typeface="Arial" panose="020B0604020202020204" pitchFamily="34" charset="0"/>
                          <a:cs typeface="+mj-cs"/>
                        </a:rPr>
                        <a:t>ט</a:t>
                      </a:r>
                      <a:r>
                        <a:rPr lang="he-IL" sz="2800" b="0" i="0" u="none" strike="noStrike">
                          <a:solidFill>
                            <a:schemeClr val="bg1"/>
                          </a:solidFill>
                          <a:effectLst/>
                          <a:latin typeface="Arial" panose="020B0604020202020204" pitchFamily="34" charset="0"/>
                          <a:cs typeface="+mj-cs"/>
                        </a:rPr>
                        <a:t>      וְיֵיתיָן לִיך תַרתֵין אִלֵין זְמָן בְיֹומָא חַד </a:t>
                      </a:r>
                      <a:r>
                        <a:rPr lang="he-IL" sz="2800" b="1" i="0" u="none" strike="noStrike">
                          <a:solidFill>
                            <a:srgbClr val="FFFF00"/>
                          </a:solidFill>
                          <a:effectLst/>
                          <a:latin typeface="Arial" panose="020B0604020202020204" pitchFamily="34" charset="0"/>
                          <a:cs typeface="+mj-cs"/>
                        </a:rPr>
                        <a:t>תְכַל</a:t>
                      </a:r>
                      <a:r>
                        <a:rPr lang="he-IL" sz="2800" b="1" i="0" u="none" strike="noStrike">
                          <a:solidFill>
                            <a:schemeClr val="bg1"/>
                          </a:solidFill>
                          <a:effectLst/>
                          <a:latin typeface="Arial" panose="020B0604020202020204" pitchFamily="34" charset="0"/>
                          <a:cs typeface="+mj-cs"/>
                        </a:rPr>
                        <a:t> </a:t>
                      </a:r>
                      <a:r>
                        <a:rPr lang="he-IL" sz="2800" b="1" i="0" u="none" strike="noStrike">
                          <a:solidFill>
                            <a:srgbClr val="FFFF00"/>
                          </a:solidFill>
                          <a:effectLst/>
                          <a:latin typeface="Arial" panose="020B0604020202020204" pitchFamily="34" charset="0"/>
                          <a:cs typeface="+mj-cs"/>
                        </a:rPr>
                        <a:t>וְאַרמְלַן</a:t>
                      </a:r>
                      <a:r>
                        <a:rPr lang="he-IL" sz="2800" b="0" i="0" u="none" strike="noStrike">
                          <a:solidFill>
                            <a:schemeClr val="bg1"/>
                          </a:solidFill>
                          <a:effectLst/>
                          <a:latin typeface="Arial" panose="020B0604020202020204" pitchFamily="34" charset="0"/>
                          <a:cs typeface="+mj-cs"/>
                        </a:rPr>
                        <a:t> כִיד שַלמָן יֵיתיַן עְלַך </a:t>
                      </a:r>
                      <a:r>
                        <a:rPr lang="he-IL" sz="2800" b="1" i="0" u="none" strike="noStrike">
                          <a:solidFill>
                            <a:srgbClr val="FFC000"/>
                          </a:solidFill>
                          <a:effectLst/>
                          <a:latin typeface="Arial" panose="020B0604020202020204" pitchFamily="34" charset="0"/>
                          <a:cs typeface="+mj-cs"/>
                        </a:rPr>
                        <a:t>בְסַגִיאוּת חַרשַך</a:t>
                      </a:r>
                      <a:r>
                        <a:rPr lang="he-IL" sz="2800" b="0" i="0" u="none" strike="noStrike">
                          <a:solidFill>
                            <a:schemeClr val="bg1"/>
                          </a:solidFill>
                          <a:effectLst/>
                          <a:latin typeface="Arial" panose="020B0604020202020204" pitchFamily="34" charset="0"/>
                          <a:cs typeface="+mj-cs"/>
                        </a:rPr>
                        <a:t> בִתקֹוף קִסמַך לַחדָא׃ </a:t>
                      </a:r>
                      <a:r>
                        <a:rPr lang="he-IL" sz="2800" b="0" i="0" u="none" strike="noStrike">
                          <a:solidFill>
                            <a:srgbClr val="00B0F0"/>
                          </a:solidFill>
                          <a:effectLst/>
                          <a:latin typeface="Arial" panose="020B0604020202020204" pitchFamily="34" charset="0"/>
                          <a:cs typeface="+mj-cs"/>
                        </a:rPr>
                        <a:t>י</a:t>
                      </a:r>
                      <a:r>
                        <a:rPr lang="he-IL" sz="2800" b="0" i="0" u="none" strike="noStrike">
                          <a:solidFill>
                            <a:schemeClr val="bg1"/>
                          </a:solidFill>
                          <a:effectLst/>
                          <a:latin typeface="Arial" panose="020B0604020202020204" pitchFamily="34" charset="0"/>
                          <a:cs typeface="+mj-cs"/>
                        </a:rPr>
                        <a:t>     וְאִתרְחֵיצת בְבִשתִיך אְמַרת לֵית דְחָזֵי לִי חֻכמְתִיך וְדַעתִיך הִיא קַלקֵילתִיך </a:t>
                      </a:r>
                      <a:r>
                        <a:rPr lang="he-IL" sz="2800" b="1" i="0" u="none" strike="noStrike">
                          <a:solidFill>
                            <a:srgbClr val="92D050"/>
                          </a:solidFill>
                          <a:effectLst/>
                          <a:latin typeface="Arial" panose="020B0604020202020204" pitchFamily="34" charset="0"/>
                          <a:cs typeface="+mj-cs"/>
                        </a:rPr>
                        <a:t>וַאְמַרת בְלִבִיך אְנָא</a:t>
                      </a:r>
                      <a:r>
                        <a:rPr lang="he-IL" sz="2800" b="0" i="0" u="none" strike="noStrike">
                          <a:solidFill>
                            <a:schemeClr val="bg1"/>
                          </a:solidFill>
                          <a:effectLst/>
                          <a:latin typeface="Arial" panose="020B0604020202020204" pitchFamily="34" charset="0"/>
                          <a:cs typeface="+mj-cs"/>
                        </a:rPr>
                        <a:t> וְלֵית בָר מִנִי עֹוד׃ </a:t>
                      </a:r>
                      <a:endParaRPr lang="he-IL" sz="4400">
                        <a:solidFill>
                          <a:schemeClr val="bg1"/>
                        </a:solidFill>
                        <a:effectLst/>
                        <a:cs typeface="+mj-cs"/>
                      </a:endParaRPr>
                    </a:p>
                  </a:txBody>
                  <a:tcPr marL="63500" marR="63500" marT="63500" marB="63500">
                    <a:lnL>
                      <a:noFill/>
                    </a:lnL>
                    <a:lnR>
                      <a:noFill/>
                    </a:lnR>
                    <a:lnT>
                      <a:noFill/>
                    </a:lnT>
                    <a:lnB>
                      <a:noFill/>
                    </a:lnB>
                    <a:noFill/>
                  </a:tcPr>
                </a:tc>
                <a:tc>
                  <a:txBody>
                    <a:bodyPr/>
                    <a:lstStyle/>
                    <a:p>
                      <a:pPr algn="r" rtl="1" fontAlgn="t">
                        <a:spcBef>
                          <a:spcPts val="0"/>
                        </a:spcBef>
                        <a:spcAft>
                          <a:spcPts val="0"/>
                        </a:spcAft>
                      </a:pPr>
                      <a:r>
                        <a:rPr lang="he-IL" sz="2800" b="1" i="0" u="none" strike="noStrike">
                          <a:solidFill>
                            <a:srgbClr val="00B0F0"/>
                          </a:solidFill>
                          <a:effectLst/>
                          <a:latin typeface="Arial" panose="020B0604020202020204" pitchFamily="34" charset="0"/>
                          <a:cs typeface="+mj-cs"/>
                        </a:rPr>
                        <a:t>ספריה</a:t>
                      </a:r>
                      <a:endParaRPr lang="he-IL" sz="4400">
                        <a:solidFill>
                          <a:srgbClr val="00B0F0"/>
                        </a:solidFill>
                        <a:effectLst/>
                        <a:cs typeface="+mj-cs"/>
                      </a:endParaRPr>
                    </a:p>
                    <a:p>
                      <a:pPr algn="r" rtl="1" fontAlgn="t">
                        <a:spcBef>
                          <a:spcPts val="0"/>
                        </a:spcBef>
                        <a:spcAft>
                          <a:spcPts val="0"/>
                        </a:spcAft>
                      </a:pPr>
                      <a:r>
                        <a:rPr lang="he-IL" sz="2800" b="0" i="0" u="none" strike="noStrike">
                          <a:solidFill>
                            <a:srgbClr val="00B0F0"/>
                          </a:solidFill>
                          <a:effectLst/>
                          <a:latin typeface="Arial" panose="020B0604020202020204" pitchFamily="34" charset="0"/>
                          <a:cs typeface="+mj-cs"/>
                        </a:rPr>
                        <a:t>ט</a:t>
                      </a:r>
                      <a:r>
                        <a:rPr lang="he-IL" sz="2800" b="0" i="0" u="none" strike="noStrike">
                          <a:solidFill>
                            <a:schemeClr val="bg1"/>
                          </a:solidFill>
                          <a:effectLst/>
                          <a:latin typeface="Arial" panose="020B0604020202020204" pitchFamily="34" charset="0"/>
                          <a:cs typeface="+mj-cs"/>
                        </a:rPr>
                        <a:t>  וְיָתְיָן לִיךְ תַּרְתֵּין אִלֵין זְמַן בְּיוֹמָא חַד </a:t>
                      </a:r>
                      <a:r>
                        <a:rPr lang="he-IL" sz="2800" b="1" i="0" u="none" strike="noStrike">
                          <a:solidFill>
                            <a:srgbClr val="FFFF00"/>
                          </a:solidFill>
                          <a:effectLst/>
                          <a:latin typeface="Arial" panose="020B0604020202020204" pitchFamily="34" charset="0"/>
                          <a:cs typeface="+mj-cs"/>
                        </a:rPr>
                        <a:t>תְּכַל וְאַרְמְלו</a:t>
                      </a:r>
                      <a:r>
                        <a:rPr lang="he-IL" sz="2800" b="1" i="0" u="none" strike="noStrike">
                          <a:solidFill>
                            <a:schemeClr val="bg1"/>
                          </a:solidFill>
                          <a:effectLst/>
                          <a:latin typeface="Arial" panose="020B0604020202020204" pitchFamily="34" charset="0"/>
                          <a:cs typeface="+mj-cs"/>
                        </a:rPr>
                        <a:t>ּ</a:t>
                      </a:r>
                      <a:r>
                        <a:rPr lang="he-IL" sz="2800" b="0" i="0" u="none" strike="noStrike">
                          <a:solidFill>
                            <a:schemeClr val="bg1"/>
                          </a:solidFill>
                          <a:effectLst/>
                          <a:latin typeface="Arial" panose="020B0604020202020204" pitchFamily="34" charset="0"/>
                          <a:cs typeface="+mj-cs"/>
                        </a:rPr>
                        <a:t> כִּדְשָׁלְמָן יֵיתוּן עֲלָךְ </a:t>
                      </a:r>
                      <a:r>
                        <a:rPr lang="he-IL" sz="2800" b="1" i="0" u="none" strike="noStrike">
                          <a:solidFill>
                            <a:srgbClr val="FFC000"/>
                          </a:solidFill>
                          <a:effectLst/>
                          <a:latin typeface="Arial" panose="020B0604020202020204" pitchFamily="34" charset="0"/>
                          <a:cs typeface="+mj-cs"/>
                        </a:rPr>
                        <a:t>בִּסְגִיאוּת חָרָשָׁךְ</a:t>
                      </a:r>
                      <a:r>
                        <a:rPr lang="he-IL" sz="2800" b="0" i="0" u="none" strike="noStrike">
                          <a:solidFill>
                            <a:srgbClr val="FFC000"/>
                          </a:solidFill>
                          <a:effectLst/>
                          <a:latin typeface="Arial" panose="020B0604020202020204" pitchFamily="34" charset="0"/>
                          <a:cs typeface="+mj-cs"/>
                        </a:rPr>
                        <a:t> </a:t>
                      </a:r>
                      <a:r>
                        <a:rPr lang="he-IL" sz="2800" b="0" i="0" u="none" strike="noStrike">
                          <a:solidFill>
                            <a:schemeClr val="bg1"/>
                          </a:solidFill>
                          <a:effectLst/>
                          <a:latin typeface="Arial" panose="020B0604020202020204" pitchFamily="34" charset="0"/>
                          <a:cs typeface="+mj-cs"/>
                        </a:rPr>
                        <a:t>בִּתְקוֹף קְסָמָךְ לַחֲדָא: </a:t>
                      </a:r>
                      <a:r>
                        <a:rPr lang="he-IL" sz="2800" b="0" i="0" u="none" strike="noStrike">
                          <a:solidFill>
                            <a:srgbClr val="00B0F0"/>
                          </a:solidFill>
                          <a:effectLst/>
                          <a:latin typeface="Arial" panose="020B0604020202020204" pitchFamily="34" charset="0"/>
                          <a:cs typeface="+mj-cs"/>
                        </a:rPr>
                        <a:t>י</a:t>
                      </a:r>
                      <a:r>
                        <a:rPr lang="he-IL" sz="2800" b="0" i="0" u="none" strike="noStrike">
                          <a:solidFill>
                            <a:schemeClr val="bg1"/>
                          </a:solidFill>
                          <a:effectLst/>
                          <a:latin typeface="Arial" panose="020B0604020202020204" pitchFamily="34" charset="0"/>
                          <a:cs typeface="+mj-cs"/>
                        </a:rPr>
                        <a:t>  וְאִתְרְחֵיצְתְּ בְּבִישְׁתִּיךְ אֲמַרְתְּ לֵית דְחָזֵי לִי חוּכְמְתִיךְ וּמַדְעִיךְ הִיא קַלְקַלְתִיךְ </a:t>
                      </a:r>
                      <a:r>
                        <a:rPr lang="he-IL" sz="2800" b="1" i="0" u="none" strike="noStrike">
                          <a:solidFill>
                            <a:srgbClr val="92D050"/>
                          </a:solidFill>
                          <a:effectLst/>
                          <a:latin typeface="Arial" panose="020B0604020202020204" pitchFamily="34" charset="0"/>
                          <a:cs typeface="+mj-cs"/>
                        </a:rPr>
                        <a:t>וַאֲמַרְתְּ בְּלִבֵּיךְ אֲנָא</a:t>
                      </a:r>
                      <a:r>
                        <a:rPr lang="he-IL" sz="2800" b="0" i="0" u="none" strike="noStrike">
                          <a:solidFill>
                            <a:srgbClr val="92D050"/>
                          </a:solidFill>
                          <a:effectLst/>
                          <a:latin typeface="Arial" panose="020B0604020202020204" pitchFamily="34" charset="0"/>
                          <a:cs typeface="+mj-cs"/>
                        </a:rPr>
                        <a:t> </a:t>
                      </a:r>
                      <a:r>
                        <a:rPr lang="he-IL" sz="2800" b="0" i="0" u="none" strike="noStrike">
                          <a:solidFill>
                            <a:schemeClr val="bg1"/>
                          </a:solidFill>
                          <a:effectLst/>
                          <a:latin typeface="Arial" panose="020B0604020202020204" pitchFamily="34" charset="0"/>
                          <a:cs typeface="+mj-cs"/>
                        </a:rPr>
                        <a:t>וְלֵית בַּר מִינִי עוֹד: </a:t>
                      </a:r>
                      <a:endParaRPr lang="he-IL" sz="4400">
                        <a:solidFill>
                          <a:schemeClr val="bg1"/>
                        </a:solidFill>
                        <a:effectLst/>
                        <a:cs typeface="+mj-cs"/>
                      </a:endParaRPr>
                    </a:p>
                  </a:txBody>
                  <a:tcPr marL="63500" marR="63500" marT="63500" marB="63500">
                    <a:lnL>
                      <a:noFill/>
                    </a:lnL>
                    <a:lnR>
                      <a:noFill/>
                    </a:lnR>
                    <a:lnT>
                      <a:noFill/>
                    </a:lnT>
                    <a:lnB>
                      <a:noFill/>
                    </a:lnB>
                    <a:noFill/>
                  </a:tcPr>
                </a:tc>
                <a:extLst>
                  <a:ext uri="{0D108BD9-81ED-4DB2-BD59-A6C34878D82A}">
                    <a16:rowId xmlns:a16="http://schemas.microsoft.com/office/drawing/2014/main" val="4142111242"/>
                  </a:ext>
                </a:extLst>
              </a:tr>
            </a:tbl>
          </a:graphicData>
        </a:graphic>
      </p:graphicFrame>
      <mc:AlternateContent xmlns:mc="http://schemas.openxmlformats.org/markup-compatibility/2006">
        <mc:Choice xmlns:p14="http://schemas.microsoft.com/office/powerpoint/2010/main" Requires="p14">
          <p:contentPart p14:bwMode="auto" r:id="rId8">
            <p14:nvContentPartPr>
              <p14:cNvPr id="3" name="Ink 2">
                <a:extLst>
                  <a:ext uri="{FF2B5EF4-FFF2-40B4-BE49-F238E27FC236}">
                    <a16:creationId xmlns:a16="http://schemas.microsoft.com/office/drawing/2014/main" id="{AE62E032-1A2D-7ECF-B488-5BBD641F6FDC}"/>
                  </a:ext>
                </a:extLst>
              </p14:cNvPr>
              <p14:cNvContentPartPr/>
              <p14:nvPr/>
            </p14:nvContentPartPr>
            <p14:xfrm>
              <a:off x="5313480" y="851980"/>
              <a:ext cx="657360" cy="65880"/>
            </p14:xfrm>
          </p:contentPart>
        </mc:Choice>
        <mc:Fallback>
          <p:pic>
            <p:nvPicPr>
              <p:cNvPr id="3" name="Ink 2">
                <a:extLst>
                  <a:ext uri="{FF2B5EF4-FFF2-40B4-BE49-F238E27FC236}">
                    <a16:creationId xmlns:a16="http://schemas.microsoft.com/office/drawing/2014/main" id="{AE62E032-1A2D-7ECF-B488-5BBD641F6FDC}"/>
                  </a:ext>
                </a:extLst>
              </p:cNvPr>
              <p:cNvPicPr/>
              <p:nvPr/>
            </p:nvPicPr>
            <p:blipFill>
              <a:blip r:embed="rId9"/>
              <a:stretch>
                <a:fillRect/>
              </a:stretch>
            </p:blipFill>
            <p:spPr>
              <a:xfrm>
                <a:off x="5295840" y="833980"/>
                <a:ext cx="6930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 name="Ink 3">
                <a:extLst>
                  <a:ext uri="{FF2B5EF4-FFF2-40B4-BE49-F238E27FC236}">
                    <a16:creationId xmlns:a16="http://schemas.microsoft.com/office/drawing/2014/main" id="{DC976454-AC5F-4E3F-5301-7F9A7A133255}"/>
                  </a:ext>
                </a:extLst>
              </p14:cNvPr>
              <p14:cNvContentPartPr/>
              <p14:nvPr/>
            </p14:nvContentPartPr>
            <p14:xfrm>
              <a:off x="8070720" y="853780"/>
              <a:ext cx="792360" cy="49680"/>
            </p14:xfrm>
          </p:contentPart>
        </mc:Choice>
        <mc:Fallback>
          <p:pic>
            <p:nvPicPr>
              <p:cNvPr id="4" name="Ink 3">
                <a:extLst>
                  <a:ext uri="{FF2B5EF4-FFF2-40B4-BE49-F238E27FC236}">
                    <a16:creationId xmlns:a16="http://schemas.microsoft.com/office/drawing/2014/main" id="{DC976454-AC5F-4E3F-5301-7F9A7A133255}"/>
                  </a:ext>
                </a:extLst>
              </p:cNvPr>
              <p:cNvPicPr/>
              <p:nvPr/>
            </p:nvPicPr>
            <p:blipFill>
              <a:blip r:embed="rId11"/>
              <a:stretch>
                <a:fillRect/>
              </a:stretch>
            </p:blipFill>
            <p:spPr>
              <a:xfrm>
                <a:off x="8052720" y="836140"/>
                <a:ext cx="8280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 name="Ink 4">
                <a:extLst>
                  <a:ext uri="{FF2B5EF4-FFF2-40B4-BE49-F238E27FC236}">
                    <a16:creationId xmlns:a16="http://schemas.microsoft.com/office/drawing/2014/main" id="{D115C31E-9C0F-6F36-C739-9857343B062F}"/>
                  </a:ext>
                </a:extLst>
              </p14:cNvPr>
              <p14:cNvContentPartPr/>
              <p14:nvPr/>
            </p14:nvContentPartPr>
            <p14:xfrm>
              <a:off x="922200" y="815980"/>
              <a:ext cx="2106360" cy="56160"/>
            </p14:xfrm>
          </p:contentPart>
        </mc:Choice>
        <mc:Fallback>
          <p:pic>
            <p:nvPicPr>
              <p:cNvPr id="5" name="Ink 4">
                <a:extLst>
                  <a:ext uri="{FF2B5EF4-FFF2-40B4-BE49-F238E27FC236}">
                    <a16:creationId xmlns:a16="http://schemas.microsoft.com/office/drawing/2014/main" id="{D115C31E-9C0F-6F36-C739-9857343B062F}"/>
                  </a:ext>
                </a:extLst>
              </p:cNvPr>
              <p:cNvPicPr/>
              <p:nvPr/>
            </p:nvPicPr>
            <p:blipFill>
              <a:blip r:embed="rId13"/>
              <a:stretch>
                <a:fillRect/>
              </a:stretch>
            </p:blipFill>
            <p:spPr>
              <a:xfrm>
                <a:off x="904200" y="798340"/>
                <a:ext cx="21420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7" name="Ink 6">
                <a:extLst>
                  <a:ext uri="{FF2B5EF4-FFF2-40B4-BE49-F238E27FC236}">
                    <a16:creationId xmlns:a16="http://schemas.microsoft.com/office/drawing/2014/main" id="{0146923C-2DB6-66F8-6A11-ACA6822D262C}"/>
                  </a:ext>
                </a:extLst>
              </p14:cNvPr>
              <p14:cNvContentPartPr/>
              <p14:nvPr/>
            </p14:nvContentPartPr>
            <p14:xfrm>
              <a:off x="6678960" y="2591860"/>
              <a:ext cx="943920" cy="36360"/>
            </p14:xfrm>
          </p:contentPart>
        </mc:Choice>
        <mc:Fallback>
          <p:pic>
            <p:nvPicPr>
              <p:cNvPr id="7" name="Ink 6">
                <a:extLst>
                  <a:ext uri="{FF2B5EF4-FFF2-40B4-BE49-F238E27FC236}">
                    <a16:creationId xmlns:a16="http://schemas.microsoft.com/office/drawing/2014/main" id="{0146923C-2DB6-66F8-6A11-ACA6822D262C}"/>
                  </a:ext>
                </a:extLst>
              </p:cNvPr>
              <p:cNvPicPr/>
              <p:nvPr/>
            </p:nvPicPr>
            <p:blipFill>
              <a:blip r:embed="rId15"/>
              <a:stretch>
                <a:fillRect/>
              </a:stretch>
            </p:blipFill>
            <p:spPr>
              <a:xfrm>
                <a:off x="6661320" y="2574220"/>
                <a:ext cx="9795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9" name="Ink 8">
                <a:extLst>
                  <a:ext uri="{FF2B5EF4-FFF2-40B4-BE49-F238E27FC236}">
                    <a16:creationId xmlns:a16="http://schemas.microsoft.com/office/drawing/2014/main" id="{A43127B1-17BB-44A0-A022-B93F35163D4D}"/>
                  </a:ext>
                </a:extLst>
              </p14:cNvPr>
              <p14:cNvContentPartPr/>
              <p14:nvPr/>
            </p14:nvContentPartPr>
            <p14:xfrm>
              <a:off x="8224800" y="3002620"/>
              <a:ext cx="614520" cy="36360"/>
            </p14:xfrm>
          </p:contentPart>
        </mc:Choice>
        <mc:Fallback>
          <p:pic>
            <p:nvPicPr>
              <p:cNvPr id="9" name="Ink 8">
                <a:extLst>
                  <a:ext uri="{FF2B5EF4-FFF2-40B4-BE49-F238E27FC236}">
                    <a16:creationId xmlns:a16="http://schemas.microsoft.com/office/drawing/2014/main" id="{A43127B1-17BB-44A0-A022-B93F35163D4D}"/>
                  </a:ext>
                </a:extLst>
              </p:cNvPr>
              <p:cNvPicPr/>
              <p:nvPr/>
            </p:nvPicPr>
            <p:blipFill>
              <a:blip r:embed="rId17"/>
              <a:stretch>
                <a:fillRect/>
              </a:stretch>
            </p:blipFill>
            <p:spPr>
              <a:xfrm>
                <a:off x="8207160" y="2984620"/>
                <a:ext cx="650160" cy="72000"/>
              </a:xfrm>
              <a:prstGeom prst="rect">
                <a:avLst/>
              </a:prstGeom>
            </p:spPr>
          </p:pic>
        </mc:Fallback>
      </mc:AlternateContent>
      <p:grpSp>
        <p:nvGrpSpPr>
          <p:cNvPr id="15" name="Group 14">
            <a:extLst>
              <a:ext uri="{FF2B5EF4-FFF2-40B4-BE49-F238E27FC236}">
                <a16:creationId xmlns:a16="http://schemas.microsoft.com/office/drawing/2014/main" id="{4A8E5BAE-6B71-8566-EB3F-9747BA181AE3}"/>
              </a:ext>
            </a:extLst>
          </p:cNvPr>
          <p:cNvGrpSpPr/>
          <p:nvPr/>
        </p:nvGrpSpPr>
        <p:grpSpPr>
          <a:xfrm>
            <a:off x="6699120" y="5146780"/>
            <a:ext cx="2171160" cy="67680"/>
            <a:chOff x="6699120" y="5146780"/>
            <a:chExt cx="2171160" cy="67680"/>
          </a:xfrm>
        </p:grpSpPr>
        <mc:AlternateContent xmlns:mc="http://schemas.openxmlformats.org/markup-compatibility/2006">
          <mc:Choice xmlns:p14="http://schemas.microsoft.com/office/powerpoint/2010/main" Requires="p14">
            <p:contentPart p14:bwMode="auto" r:id="rId18">
              <p14:nvContentPartPr>
                <p14:cNvPr id="11" name="Ink 10">
                  <a:extLst>
                    <a:ext uri="{FF2B5EF4-FFF2-40B4-BE49-F238E27FC236}">
                      <a16:creationId xmlns:a16="http://schemas.microsoft.com/office/drawing/2014/main" id="{85C88BD6-0761-5656-14A2-05E9C8351BC5}"/>
                    </a:ext>
                  </a:extLst>
                </p14:cNvPr>
                <p14:cNvContentPartPr/>
                <p14:nvPr/>
              </p14:nvContentPartPr>
              <p14:xfrm>
                <a:off x="8075400" y="5146780"/>
                <a:ext cx="794880" cy="48600"/>
              </p14:xfrm>
            </p:contentPart>
          </mc:Choice>
          <mc:Fallback>
            <p:pic>
              <p:nvPicPr>
                <p:cNvPr id="11" name="Ink 10">
                  <a:extLst>
                    <a:ext uri="{FF2B5EF4-FFF2-40B4-BE49-F238E27FC236}">
                      <a16:creationId xmlns:a16="http://schemas.microsoft.com/office/drawing/2014/main" id="{85C88BD6-0761-5656-14A2-05E9C8351BC5}"/>
                    </a:ext>
                  </a:extLst>
                </p:cNvPr>
                <p:cNvPicPr/>
                <p:nvPr/>
              </p:nvPicPr>
              <p:blipFill>
                <a:blip r:embed="rId19"/>
                <a:stretch>
                  <a:fillRect/>
                </a:stretch>
              </p:blipFill>
              <p:spPr>
                <a:xfrm>
                  <a:off x="8057400" y="5128780"/>
                  <a:ext cx="8305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2" name="Ink 11">
                  <a:extLst>
                    <a:ext uri="{FF2B5EF4-FFF2-40B4-BE49-F238E27FC236}">
                      <a16:creationId xmlns:a16="http://schemas.microsoft.com/office/drawing/2014/main" id="{E1021DC4-E7D7-80DB-5B25-2AD046BF1DE2}"/>
                    </a:ext>
                  </a:extLst>
                </p14:cNvPr>
                <p14:cNvContentPartPr/>
                <p14:nvPr/>
              </p14:nvContentPartPr>
              <p14:xfrm>
                <a:off x="7370880" y="5155780"/>
                <a:ext cx="561600" cy="38160"/>
              </p14:xfrm>
            </p:contentPart>
          </mc:Choice>
          <mc:Fallback>
            <p:pic>
              <p:nvPicPr>
                <p:cNvPr id="12" name="Ink 11">
                  <a:extLst>
                    <a:ext uri="{FF2B5EF4-FFF2-40B4-BE49-F238E27FC236}">
                      <a16:creationId xmlns:a16="http://schemas.microsoft.com/office/drawing/2014/main" id="{E1021DC4-E7D7-80DB-5B25-2AD046BF1DE2}"/>
                    </a:ext>
                  </a:extLst>
                </p:cNvPr>
                <p:cNvPicPr/>
                <p:nvPr/>
              </p:nvPicPr>
              <p:blipFill>
                <a:blip r:embed="rId21"/>
                <a:stretch>
                  <a:fillRect/>
                </a:stretch>
              </p:blipFill>
              <p:spPr>
                <a:xfrm>
                  <a:off x="7352880" y="5137780"/>
                  <a:ext cx="5972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Ink 13">
                  <a:extLst>
                    <a:ext uri="{FF2B5EF4-FFF2-40B4-BE49-F238E27FC236}">
                      <a16:creationId xmlns:a16="http://schemas.microsoft.com/office/drawing/2014/main" id="{DDDC517E-FB57-8568-6EED-9DD0A2B4A882}"/>
                    </a:ext>
                  </a:extLst>
                </p14:cNvPr>
                <p14:cNvContentPartPr/>
                <p14:nvPr/>
              </p14:nvContentPartPr>
              <p14:xfrm>
                <a:off x="6699120" y="5182060"/>
                <a:ext cx="458280" cy="32400"/>
              </p14:xfrm>
            </p:contentPart>
          </mc:Choice>
          <mc:Fallback>
            <p:pic>
              <p:nvPicPr>
                <p:cNvPr id="14" name="Ink 13">
                  <a:extLst>
                    <a:ext uri="{FF2B5EF4-FFF2-40B4-BE49-F238E27FC236}">
                      <a16:creationId xmlns:a16="http://schemas.microsoft.com/office/drawing/2014/main" id="{DDDC517E-FB57-8568-6EED-9DD0A2B4A882}"/>
                    </a:ext>
                  </a:extLst>
                </p:cNvPr>
                <p:cNvPicPr/>
                <p:nvPr/>
              </p:nvPicPr>
              <p:blipFill>
                <a:blip r:embed="rId23"/>
                <a:stretch>
                  <a:fillRect/>
                </a:stretch>
              </p:blipFill>
              <p:spPr>
                <a:xfrm>
                  <a:off x="6681120" y="5164420"/>
                  <a:ext cx="493920" cy="68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E4642709-1706-324D-C77F-39EF53E3B12A}"/>
                  </a:ext>
                </a:extLst>
              </p14:cNvPr>
              <p14:cNvContentPartPr/>
              <p14:nvPr/>
            </p14:nvContentPartPr>
            <p14:xfrm>
              <a:off x="1476960" y="3873460"/>
              <a:ext cx="1581480" cy="116640"/>
            </p14:xfrm>
          </p:contentPart>
        </mc:Choice>
        <mc:Fallback>
          <p:pic>
            <p:nvPicPr>
              <p:cNvPr id="16" name="Ink 15">
                <a:extLst>
                  <a:ext uri="{FF2B5EF4-FFF2-40B4-BE49-F238E27FC236}">
                    <a16:creationId xmlns:a16="http://schemas.microsoft.com/office/drawing/2014/main" id="{E4642709-1706-324D-C77F-39EF53E3B12A}"/>
                  </a:ext>
                </a:extLst>
              </p:cNvPr>
              <p:cNvPicPr/>
              <p:nvPr/>
            </p:nvPicPr>
            <p:blipFill>
              <a:blip r:embed="rId25"/>
              <a:stretch>
                <a:fillRect/>
              </a:stretch>
            </p:blipFill>
            <p:spPr>
              <a:xfrm>
                <a:off x="1459320" y="3855460"/>
                <a:ext cx="1617120" cy="152280"/>
              </a:xfrm>
              <a:prstGeom prst="rect">
                <a:avLst/>
              </a:prstGeom>
            </p:spPr>
          </p:pic>
        </mc:Fallback>
      </mc:AlternateContent>
      <p:grpSp>
        <p:nvGrpSpPr>
          <p:cNvPr id="19" name="Group 18">
            <a:extLst>
              <a:ext uri="{FF2B5EF4-FFF2-40B4-BE49-F238E27FC236}">
                <a16:creationId xmlns:a16="http://schemas.microsoft.com/office/drawing/2014/main" id="{288DD3B0-B88C-FDFE-4E61-22D63D47AEA1}"/>
              </a:ext>
            </a:extLst>
          </p:cNvPr>
          <p:cNvGrpSpPr/>
          <p:nvPr/>
        </p:nvGrpSpPr>
        <p:grpSpPr>
          <a:xfrm>
            <a:off x="7372680" y="2150140"/>
            <a:ext cx="1450800" cy="55080"/>
            <a:chOff x="7372680" y="2150140"/>
            <a:chExt cx="1450800" cy="55080"/>
          </a:xfrm>
        </p:grpSpPr>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C5A2393F-1592-4A83-850B-AC5F83C20072}"/>
                    </a:ext>
                  </a:extLst>
                </p14:cNvPr>
                <p14:cNvContentPartPr/>
                <p14:nvPr/>
              </p14:nvContentPartPr>
              <p14:xfrm>
                <a:off x="8489400" y="2150140"/>
                <a:ext cx="334080" cy="32040"/>
              </p14:xfrm>
            </p:contentPart>
          </mc:Choice>
          <mc:Fallback>
            <p:pic>
              <p:nvPicPr>
                <p:cNvPr id="17" name="Ink 16">
                  <a:extLst>
                    <a:ext uri="{FF2B5EF4-FFF2-40B4-BE49-F238E27FC236}">
                      <a16:creationId xmlns:a16="http://schemas.microsoft.com/office/drawing/2014/main" id="{C5A2393F-1592-4A83-850B-AC5F83C20072}"/>
                    </a:ext>
                  </a:extLst>
                </p:cNvPr>
                <p:cNvPicPr/>
                <p:nvPr/>
              </p:nvPicPr>
              <p:blipFill>
                <a:blip r:embed="rId27"/>
                <a:stretch>
                  <a:fillRect/>
                </a:stretch>
              </p:blipFill>
              <p:spPr>
                <a:xfrm>
                  <a:off x="8471400" y="2132500"/>
                  <a:ext cx="3697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707885BC-D3CE-A26D-24CA-A48B16CB5190}"/>
                    </a:ext>
                  </a:extLst>
                </p14:cNvPr>
                <p14:cNvContentPartPr/>
                <p14:nvPr/>
              </p14:nvContentPartPr>
              <p14:xfrm>
                <a:off x="7372680" y="2173540"/>
                <a:ext cx="953280" cy="31680"/>
              </p14:xfrm>
            </p:contentPart>
          </mc:Choice>
          <mc:Fallback>
            <p:pic>
              <p:nvPicPr>
                <p:cNvPr id="18" name="Ink 17">
                  <a:extLst>
                    <a:ext uri="{FF2B5EF4-FFF2-40B4-BE49-F238E27FC236}">
                      <a16:creationId xmlns:a16="http://schemas.microsoft.com/office/drawing/2014/main" id="{707885BC-D3CE-A26D-24CA-A48B16CB5190}"/>
                    </a:ext>
                  </a:extLst>
                </p:cNvPr>
                <p:cNvPicPr/>
                <p:nvPr/>
              </p:nvPicPr>
              <p:blipFill>
                <a:blip r:embed="rId29"/>
                <a:stretch>
                  <a:fillRect/>
                </a:stretch>
              </p:blipFill>
              <p:spPr>
                <a:xfrm>
                  <a:off x="7355040" y="2155540"/>
                  <a:ext cx="988920" cy="67320"/>
                </a:xfrm>
                <a:prstGeom prst="rect">
                  <a:avLst/>
                </a:prstGeom>
              </p:spPr>
            </p:pic>
          </mc:Fallback>
        </mc:AlternateContent>
      </p:grpSp>
    </p:spTree>
    <p:extLst>
      <p:ext uri="{BB962C8B-B14F-4D97-AF65-F5344CB8AC3E}">
        <p14:creationId xmlns:p14="http://schemas.microsoft.com/office/powerpoint/2010/main" val="76236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31690"/>
            <a:ext cx="9080499" cy="6001643"/>
          </a:xfrm>
          <a:prstGeom prst="rect">
            <a:avLst/>
          </a:prstGeom>
          <a:noFill/>
        </p:spPr>
        <p:txBody>
          <a:bodyPr wrap="square" rtlCol="0">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Ibn Ezra on Isaiah 47:9:2</a:t>
            </a:r>
            <a:endParaRPr lang="en-US" sz="3600" b="0">
              <a:solidFill>
                <a:srgbClr val="FFC000"/>
              </a:solidFill>
              <a:effectLst/>
            </a:endParaRPr>
          </a:p>
          <a:p>
            <a:pPr algn="r" rtl="0">
              <a:spcBef>
                <a:spcPts val="0"/>
              </a:spcBef>
              <a:spcAft>
                <a:spcPts val="0"/>
              </a:spcAft>
            </a:pPr>
            <a:r>
              <a:rPr lang="he-IL" sz="2000" b="0" i="0" u="none" strike="noStrike">
                <a:solidFill>
                  <a:srgbClr val="FFFF00"/>
                </a:solidFill>
                <a:effectLst/>
                <a:latin typeface="Arial" panose="020B0604020202020204" pitchFamily="34" charset="0"/>
                <a:cs typeface="+mj-cs"/>
              </a:rPr>
              <a:t>כתמם</a:t>
            </a:r>
            <a:r>
              <a:rPr lang="he-IL" sz="2000" b="1" i="0" u="none" strike="noStrike">
                <a:solidFill>
                  <a:srgbClr val="FFFF00"/>
                </a:solidFill>
                <a:effectLst/>
                <a:latin typeface="Arial" panose="020B0604020202020204" pitchFamily="34" charset="0"/>
                <a:cs typeface="+mj-cs"/>
              </a:rPr>
              <a:t>כתומם.</a:t>
            </a:r>
            <a:r>
              <a:rPr lang="he-IL" sz="2000" b="0" i="0" u="none" strike="noStrike">
                <a:solidFill>
                  <a:srgbClr val="FFFF00"/>
                </a:solidFill>
                <a:effectLst/>
                <a:latin typeface="Arial" panose="020B0604020202020204" pitchFamily="34" charset="0"/>
                <a:cs typeface="+mj-cs"/>
              </a:rPr>
              <a:t> כאשר היו הרעות שלמות והוא שם הפועל, וכל זה בעבור כשפיך:</a:t>
            </a:r>
            <a:endParaRPr lang="he-IL" sz="3200" b="0">
              <a:solidFill>
                <a:srgbClr val="FFFF00"/>
              </a:solidFill>
              <a:effectLst/>
              <a:cs typeface="+mj-cs"/>
            </a:endParaRPr>
          </a:p>
          <a:p>
            <a:pPr rtl="0">
              <a:spcBef>
                <a:spcPts val="0"/>
              </a:spcBef>
              <a:spcAft>
                <a:spcPts val="0"/>
              </a:spcAft>
            </a:pPr>
            <a:r>
              <a:rPr lang="he-IL" sz="2000" b="0" i="0" u="none" strike="noStrike">
                <a:solidFill>
                  <a:srgbClr val="FFC000"/>
                </a:solidFill>
                <a:effectLst/>
                <a:latin typeface="Arial" panose="020B0604020202020204" pitchFamily="34" charset="0"/>
              </a:rPr>
              <a:t> </a:t>
            </a:r>
            <a:r>
              <a:rPr lang="en-US" sz="2000" b="0" i="1" u="none" strike="noStrike">
                <a:solidFill>
                  <a:srgbClr val="FFC000"/>
                </a:solidFill>
                <a:effectLst/>
                <a:latin typeface="Arial" panose="020B0604020202020204" pitchFamily="34" charset="0"/>
              </a:rPr>
              <a:t>In their perfection.</a:t>
            </a:r>
            <a:r>
              <a:rPr lang="en-US" sz="2000" b="0" i="0" u="none" strike="noStrike">
                <a:solidFill>
                  <a:srgbClr val="FFC000"/>
                </a:solidFill>
                <a:effectLst/>
                <a:latin typeface="Arial" panose="020B0604020202020204" pitchFamily="34" charset="0"/>
              </a:rPr>
              <a:t> When the evils</a:t>
            </a:r>
            <a:r>
              <a:rPr lang="en-US" sz="2000" b="0" i="1" u="none" strike="noStrike">
                <a:solidFill>
                  <a:srgbClr val="FFC000"/>
                </a:solidFill>
                <a:effectLst/>
                <a:latin typeface="Arial" panose="020B0604020202020204" pitchFamily="34" charset="0"/>
              </a:rPr>
              <a:t> *It is not clear whether I. E. meant by the evils the threatened punishment of the loss of children and widowhood or the sins of Babylon mentioned </a:t>
            </a:r>
            <a:r>
              <a:rPr lang="en-US" sz="2000" b="0" i="1" u="none" strike="noStrike">
                <a:solidFill>
                  <a:srgbClr val="00B0F0"/>
                </a:solidFill>
                <a:effectLst/>
                <a:latin typeface="Arial" panose="020B0604020202020204" pitchFamily="34" charset="0"/>
              </a:rPr>
              <a:t>vers. 6</a:t>
            </a:r>
            <a:r>
              <a:rPr lang="en-US" sz="2000" b="0" i="1" u="none" strike="noStrike">
                <a:solidFill>
                  <a:srgbClr val="FFC000"/>
                </a:solidFill>
                <a:effectLst/>
                <a:latin typeface="Arial" panose="020B0604020202020204" pitchFamily="34" charset="0"/>
              </a:rPr>
              <a:t>, sqq. In the former case I. E. would probably have said these evils (</a:t>
            </a:r>
            <a:r>
              <a:rPr lang="he-IL" sz="2000" b="0" i="1" u="none" strike="noStrike">
                <a:solidFill>
                  <a:srgbClr val="FFFF00"/>
                </a:solidFill>
                <a:effectLst/>
                <a:latin typeface="Arial" panose="020B0604020202020204" pitchFamily="34" charset="0"/>
              </a:rPr>
              <a:t>הרעות</a:t>
            </a:r>
            <a:r>
              <a:rPr lang="he-IL" sz="2000" b="0" i="1" u="none" strike="noStrike">
                <a:solidFill>
                  <a:srgbClr val="FFC000"/>
                </a:solidFill>
                <a:effectLst/>
                <a:latin typeface="Arial" panose="020B0604020202020204" pitchFamily="34" charset="0"/>
              </a:rPr>
              <a:t> </a:t>
            </a:r>
            <a:r>
              <a:rPr lang="he-IL" sz="2000" b="0" i="1" u="none" strike="noStrike">
                <a:solidFill>
                  <a:srgbClr val="FFFF00"/>
                </a:solidFill>
                <a:effectLst/>
                <a:latin typeface="Arial" panose="020B0604020202020204" pitchFamily="34" charset="0"/>
              </a:rPr>
              <a:t>האלה</a:t>
            </a:r>
            <a:r>
              <a:rPr lang="he-IL" sz="2000" b="0" i="1" u="none" strike="noStrike">
                <a:solidFill>
                  <a:srgbClr val="FFC000"/>
                </a:solidFill>
                <a:effectLst/>
                <a:latin typeface="Arial" panose="020B0604020202020204" pitchFamily="34" charset="0"/>
              </a:rPr>
              <a:t>); </a:t>
            </a:r>
            <a:r>
              <a:rPr lang="en-US" sz="2000" b="0" i="1" u="none" strike="noStrike">
                <a:solidFill>
                  <a:srgbClr val="FFC000"/>
                </a:solidFill>
                <a:effectLst/>
                <a:latin typeface="Arial" panose="020B0604020202020204" pitchFamily="34" charset="0"/>
              </a:rPr>
              <a:t> in the other case it is rather at variance with the words, </a:t>
            </a:r>
            <a:r>
              <a:rPr lang="he-IL" sz="2000" b="0" i="1" u="none" strike="noStrike">
                <a:solidFill>
                  <a:srgbClr val="FFFF00"/>
                </a:solidFill>
                <a:effectLst/>
                <a:latin typeface="Arial" panose="020B0604020202020204" pitchFamily="34" charset="0"/>
              </a:rPr>
              <a:t>וכל זה בעבור</a:t>
            </a:r>
            <a:r>
              <a:rPr lang="he-IL" sz="2000" b="0" i="1" u="none" strike="noStrike">
                <a:solidFill>
                  <a:srgbClr val="FFC000"/>
                </a:solidFill>
                <a:effectLst/>
                <a:latin typeface="Arial" panose="020B0604020202020204" pitchFamily="34" charset="0"/>
              </a:rPr>
              <a:t>, </a:t>
            </a:r>
            <a:r>
              <a:rPr lang="en-US" sz="2000" b="0" i="1" u="none" strike="noStrike">
                <a:solidFill>
                  <a:srgbClr val="FFC000"/>
                </a:solidFill>
                <a:effectLst/>
                <a:latin typeface="Arial" panose="020B0604020202020204" pitchFamily="34" charset="0"/>
              </a:rPr>
              <a:t> All these evils came over thee for, since the cause of the threatened evils is stated already by the word </a:t>
            </a:r>
            <a:r>
              <a:rPr lang="he-IL" sz="2000" b="0" i="1" u="none" strike="noStrike">
                <a:solidFill>
                  <a:srgbClr val="FFFF00"/>
                </a:solidFill>
                <a:effectLst/>
                <a:latin typeface="Arial" panose="020B0604020202020204" pitchFamily="34" charset="0"/>
              </a:rPr>
              <a:t>כתמם</a:t>
            </a:r>
            <a:r>
              <a:rPr lang="he-IL" sz="2000" b="0" i="1" u="none" strike="noStrike">
                <a:solidFill>
                  <a:srgbClr val="FFC000"/>
                </a:solidFill>
                <a:effectLst/>
                <a:latin typeface="Arial" panose="020B0604020202020204" pitchFamily="34" charset="0"/>
              </a:rPr>
              <a:t> </a:t>
            </a:r>
            <a:r>
              <a:rPr lang="en-US" sz="2000" b="0" i="1" u="none" strike="noStrike">
                <a:solidFill>
                  <a:srgbClr val="FFC000"/>
                </a:solidFill>
                <a:effectLst/>
                <a:latin typeface="Arial" panose="020B0604020202020204" pitchFamily="34" charset="0"/>
              </a:rPr>
              <a:t> when they were complete.</a:t>
            </a:r>
            <a:r>
              <a:rPr lang="en-US" sz="2000" b="0" i="0" u="none" strike="noStrike">
                <a:solidFill>
                  <a:srgbClr val="FFC000"/>
                </a:solidFill>
                <a:effectLst/>
                <a:latin typeface="Arial" panose="020B0604020202020204" pitchFamily="34" charset="0"/>
              </a:rPr>
              <a:t> were complete. </a:t>
            </a:r>
            <a:r>
              <a:rPr lang="he-IL" sz="2000" b="0" i="0" u="none" strike="noStrike">
                <a:solidFill>
                  <a:srgbClr val="FFC000"/>
                </a:solidFill>
                <a:effectLst/>
                <a:latin typeface="Arial" panose="020B0604020202020204" pitchFamily="34" charset="0"/>
              </a:rPr>
              <a:t>תמם </a:t>
            </a:r>
            <a:r>
              <a:rPr lang="en-US" sz="2000" b="0" i="0" u="none" strike="noStrike">
                <a:solidFill>
                  <a:srgbClr val="FFC000"/>
                </a:solidFill>
                <a:effectLst/>
                <a:latin typeface="Arial" panose="020B0604020202020204" pitchFamily="34" charset="0"/>
              </a:rPr>
              <a:t>is an infinitive.</a:t>
            </a:r>
            <a:r>
              <a:rPr lang="en-US" sz="2000" b="0" i="1" u="none" strike="noStrike">
                <a:solidFill>
                  <a:srgbClr val="FFC000"/>
                </a:solidFill>
                <a:effectLst/>
                <a:latin typeface="Arial" panose="020B0604020202020204" pitchFamily="34" charset="0"/>
              </a:rPr>
              <a:t> *It is the infinitive of </a:t>
            </a:r>
            <a:r>
              <a:rPr lang="he-IL" sz="2000" b="0" i="1" u="none" strike="noStrike">
                <a:solidFill>
                  <a:srgbClr val="FFC000"/>
                </a:solidFill>
                <a:effectLst/>
                <a:latin typeface="Arial" panose="020B0604020202020204" pitchFamily="34" charset="0"/>
              </a:rPr>
              <a:t>תמם </a:t>
            </a:r>
            <a:r>
              <a:rPr lang="en-US" sz="2000" b="0" i="1" u="none" strike="noStrike">
                <a:solidFill>
                  <a:srgbClr val="FFC000"/>
                </a:solidFill>
                <a:effectLst/>
                <a:latin typeface="Arial" panose="020B0604020202020204" pitchFamily="34" charset="0"/>
              </a:rPr>
              <a:t>with the pronominal suffix –</a:t>
            </a:r>
            <a:r>
              <a:rPr lang="he-IL" sz="2000" b="0" i="1" u="none" strike="noStrike">
                <a:solidFill>
                  <a:srgbClr val="FFFF00"/>
                </a:solidFill>
                <a:effectLst/>
                <a:latin typeface="Arial" panose="020B0604020202020204" pitchFamily="34" charset="0"/>
              </a:rPr>
              <a:t>ם</a:t>
            </a:r>
            <a:r>
              <a:rPr lang="he-IL" sz="2000" b="0" i="1" u="none" strike="noStrike">
                <a:solidFill>
                  <a:srgbClr val="FFC000"/>
                </a:solidFill>
                <a:effectLst/>
                <a:latin typeface="Arial" panose="020B0604020202020204" pitchFamily="34" charset="0"/>
              </a:rPr>
              <a:t> </a:t>
            </a:r>
            <a:r>
              <a:rPr lang="en-US" sz="2000" b="0" i="1" u="none" strike="noStrike">
                <a:solidFill>
                  <a:srgbClr val="FFC000"/>
                </a:solidFill>
                <a:effectLst/>
                <a:latin typeface="Arial" panose="020B0604020202020204" pitchFamily="34" charset="0"/>
              </a:rPr>
              <a:t> their.</a:t>
            </a:r>
            <a:r>
              <a:rPr lang="en-US" sz="2000" b="0" i="0" u="none" strike="noStrike">
                <a:solidFill>
                  <a:srgbClr val="FFC000"/>
                </a:solidFill>
                <a:effectLst/>
                <a:latin typeface="Arial" panose="020B0604020202020204" pitchFamily="34" charset="0"/>
              </a:rPr>
              <a:t>—All these evils came over thee for the multitude of thy sorceries, etc.</a:t>
            </a:r>
            <a:endParaRPr lang="en-US" sz="3200" b="0">
              <a:solidFill>
                <a:srgbClr val="FFC000"/>
              </a:solidFill>
              <a:effectLst/>
            </a:endParaRPr>
          </a:p>
          <a:p>
            <a:pPr rtl="0">
              <a:spcBef>
                <a:spcPts val="0"/>
              </a:spcBef>
              <a:spcAft>
                <a:spcPts val="0"/>
              </a:spcAft>
            </a:pPr>
            <a:br>
              <a:rPr lang="en-US" sz="1600" b="0">
                <a:solidFill>
                  <a:srgbClr val="FFC000"/>
                </a:solidFill>
                <a:effectLst/>
              </a:rPr>
            </a:br>
            <a:r>
              <a:rPr lang="en-US" sz="2400" b="1" i="0" u="none" strike="noStrike">
                <a:solidFill>
                  <a:srgbClr val="FFC000"/>
                </a:solidFill>
                <a:effectLst/>
                <a:latin typeface="Arial" panose="020B0604020202020204" pitchFamily="34" charset="0"/>
              </a:rPr>
              <a:t>Rashi on Isaiah 47:10 Part 1</a:t>
            </a:r>
            <a:endParaRPr lang="en-US" sz="3600" b="0">
              <a:solidFill>
                <a:srgbClr val="FFC000"/>
              </a:solidFill>
              <a:effectLst/>
            </a:endParaRPr>
          </a:p>
          <a:p>
            <a:pPr algn="r" rtl="1">
              <a:spcBef>
                <a:spcPts val="0"/>
              </a:spcBef>
              <a:spcAft>
                <a:spcPts val="0"/>
              </a:spcAft>
            </a:pPr>
            <a:r>
              <a:rPr lang="he-IL" sz="2000" b="1" i="0" u="none" strike="noStrike">
                <a:solidFill>
                  <a:srgbClr val="FFFF00"/>
                </a:solidFill>
                <a:effectLst/>
                <a:latin typeface="Arial" panose="020B0604020202020204" pitchFamily="34" charset="0"/>
                <a:cs typeface="+mj-cs"/>
              </a:rPr>
              <a:t>חכמתך ודעתך.</a:t>
            </a:r>
            <a:r>
              <a:rPr lang="he-IL" sz="2000" b="0" i="0" u="none" strike="noStrike">
                <a:solidFill>
                  <a:srgbClr val="FFFF00"/>
                </a:solidFill>
                <a:effectLst/>
                <a:latin typeface="Arial" panose="020B0604020202020204" pitchFamily="34" charset="0"/>
                <a:cs typeface="+mj-cs"/>
              </a:rPr>
              <a:t> חכמתך ורוע לבבך היא שובבתך הפכו לבך להיות שובבה אינווייז"א בלע"ז שבבך מדרך שאר הבריות:</a:t>
            </a:r>
            <a:endParaRPr lang="he-IL" sz="3200" b="0">
              <a:solidFill>
                <a:srgbClr val="FFFF00"/>
              </a:solidFill>
              <a:effectLst/>
              <a:cs typeface="+mj-cs"/>
            </a:endParaRPr>
          </a:p>
          <a:p>
            <a:pPr rtl="0">
              <a:spcBef>
                <a:spcPts val="0"/>
              </a:spcBef>
              <a:spcAft>
                <a:spcPts val="0"/>
              </a:spcAft>
            </a:pPr>
            <a:r>
              <a:rPr lang="en-US" sz="2000" b="1" i="0" u="none" strike="noStrike">
                <a:solidFill>
                  <a:srgbClr val="FFC000"/>
                </a:solidFill>
                <a:effectLst/>
                <a:latin typeface="Arial" panose="020B0604020202020204" pitchFamily="34" charset="0"/>
              </a:rPr>
              <a:t>your wisdom and your knowledge</a:t>
            </a:r>
            <a:r>
              <a:rPr lang="en-US" sz="2000" b="0" i="0" u="none" strike="noStrike">
                <a:solidFill>
                  <a:srgbClr val="FFC000"/>
                </a:solidFill>
                <a:effectLst/>
                <a:latin typeface="Arial" panose="020B0604020202020204" pitchFamily="34" charset="0"/>
              </a:rPr>
              <a:t> Your wisdom and the evil of your heart that perverted you. They turned your heart to be perverted, envesede in O.F. It perverted you from the way of other people (other daughters [mss. and K’li Paz]).</a:t>
            </a:r>
            <a:endParaRPr lang="en-US" sz="3200" b="0">
              <a:solidFill>
                <a:srgbClr val="FFC000"/>
              </a:solidFill>
              <a:effectLst/>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22" name="Ink 321">
                <a:extLst>
                  <a:ext uri="{FF2B5EF4-FFF2-40B4-BE49-F238E27FC236}">
                    <a16:creationId xmlns:a16="http://schemas.microsoft.com/office/drawing/2014/main" id="{9778404F-19D8-7610-2D1F-CD5DC2571606}"/>
                  </a:ext>
                </a:extLst>
              </p14:cNvPr>
              <p14:cNvContentPartPr/>
              <p14:nvPr/>
            </p14:nvContentPartPr>
            <p14:xfrm>
              <a:off x="-923520" y="1362820"/>
              <a:ext cx="22320" cy="19080"/>
            </p14:xfrm>
          </p:contentPart>
        </mc:Choice>
        <mc:Fallback xmlns="">
          <p:pic>
            <p:nvPicPr>
              <p:cNvPr id="322" name="Ink 321">
                <a:extLst>
                  <a:ext uri="{FF2B5EF4-FFF2-40B4-BE49-F238E27FC236}">
                    <a16:creationId xmlns:a16="http://schemas.microsoft.com/office/drawing/2014/main" id="{9778404F-19D8-7610-2D1F-CD5DC2571606}"/>
                  </a:ext>
                </a:extLst>
              </p:cNvPr>
              <p:cNvPicPr/>
              <p:nvPr/>
            </p:nvPicPr>
            <p:blipFill>
              <a:blip r:embed="rId7"/>
              <a:stretch>
                <a:fillRect/>
              </a:stretch>
            </p:blipFill>
            <p:spPr>
              <a:xfrm>
                <a:off x="-941520" y="1344820"/>
                <a:ext cx="579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 name="Ink 1">
                <a:extLst>
                  <a:ext uri="{FF2B5EF4-FFF2-40B4-BE49-F238E27FC236}">
                    <a16:creationId xmlns:a16="http://schemas.microsoft.com/office/drawing/2014/main" id="{FF37F6A0-C4E0-9205-EB2C-FE1B373D3562}"/>
                  </a:ext>
                </a:extLst>
              </p14:cNvPr>
              <p14:cNvContentPartPr/>
              <p14:nvPr/>
            </p14:nvContentPartPr>
            <p14:xfrm>
              <a:off x="5144640" y="1827580"/>
              <a:ext cx="40320" cy="6480"/>
            </p14:xfrm>
          </p:contentPart>
        </mc:Choice>
        <mc:Fallback>
          <p:pic>
            <p:nvPicPr>
              <p:cNvPr id="2" name="Ink 1">
                <a:extLst>
                  <a:ext uri="{FF2B5EF4-FFF2-40B4-BE49-F238E27FC236}">
                    <a16:creationId xmlns:a16="http://schemas.microsoft.com/office/drawing/2014/main" id="{FF37F6A0-C4E0-9205-EB2C-FE1B373D3562}"/>
                  </a:ext>
                </a:extLst>
              </p:cNvPr>
              <p:cNvPicPr/>
              <p:nvPr/>
            </p:nvPicPr>
            <p:blipFill>
              <a:blip r:embed="rId9"/>
              <a:stretch>
                <a:fillRect/>
              </a:stretch>
            </p:blipFill>
            <p:spPr>
              <a:xfrm>
                <a:off x="5127000" y="1809580"/>
                <a:ext cx="7596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 name="Ink 3">
                <a:extLst>
                  <a:ext uri="{FF2B5EF4-FFF2-40B4-BE49-F238E27FC236}">
                    <a16:creationId xmlns:a16="http://schemas.microsoft.com/office/drawing/2014/main" id="{A66262FE-6506-DC71-8D36-F711BE2D5DA6}"/>
                  </a:ext>
                </a:extLst>
              </p14:cNvPr>
              <p14:cNvContentPartPr/>
              <p14:nvPr/>
            </p14:nvContentPartPr>
            <p14:xfrm>
              <a:off x="3838560" y="2319700"/>
              <a:ext cx="3498840" cy="95760"/>
            </p14:xfrm>
          </p:contentPart>
        </mc:Choice>
        <mc:Fallback>
          <p:pic>
            <p:nvPicPr>
              <p:cNvPr id="4" name="Ink 3">
                <a:extLst>
                  <a:ext uri="{FF2B5EF4-FFF2-40B4-BE49-F238E27FC236}">
                    <a16:creationId xmlns:a16="http://schemas.microsoft.com/office/drawing/2014/main" id="{A66262FE-6506-DC71-8D36-F711BE2D5DA6}"/>
                  </a:ext>
                </a:extLst>
              </p:cNvPr>
              <p:cNvPicPr/>
              <p:nvPr/>
            </p:nvPicPr>
            <p:blipFill>
              <a:blip r:embed="rId11"/>
              <a:stretch>
                <a:fillRect/>
              </a:stretch>
            </p:blipFill>
            <p:spPr>
              <a:xfrm>
                <a:off x="3820920" y="2302060"/>
                <a:ext cx="35344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 name="Ink 4">
                <a:extLst>
                  <a:ext uri="{FF2B5EF4-FFF2-40B4-BE49-F238E27FC236}">
                    <a16:creationId xmlns:a16="http://schemas.microsoft.com/office/drawing/2014/main" id="{85088D4F-3E4D-1A52-BF1B-F1BE78A6AE40}"/>
                  </a:ext>
                </a:extLst>
              </p14:cNvPr>
              <p14:cNvContentPartPr/>
              <p14:nvPr/>
            </p14:nvContentPartPr>
            <p14:xfrm>
              <a:off x="3472800" y="2939260"/>
              <a:ext cx="394920" cy="54360"/>
            </p14:xfrm>
          </p:contentPart>
        </mc:Choice>
        <mc:Fallback>
          <p:pic>
            <p:nvPicPr>
              <p:cNvPr id="5" name="Ink 4">
                <a:extLst>
                  <a:ext uri="{FF2B5EF4-FFF2-40B4-BE49-F238E27FC236}">
                    <a16:creationId xmlns:a16="http://schemas.microsoft.com/office/drawing/2014/main" id="{85088D4F-3E4D-1A52-BF1B-F1BE78A6AE40}"/>
                  </a:ext>
                </a:extLst>
              </p:cNvPr>
              <p:cNvPicPr/>
              <p:nvPr/>
            </p:nvPicPr>
            <p:blipFill>
              <a:blip r:embed="rId13"/>
              <a:stretch>
                <a:fillRect/>
              </a:stretch>
            </p:blipFill>
            <p:spPr>
              <a:xfrm>
                <a:off x="3454800" y="2921620"/>
                <a:ext cx="4305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7" name="Ink 6">
                <a:extLst>
                  <a:ext uri="{FF2B5EF4-FFF2-40B4-BE49-F238E27FC236}">
                    <a16:creationId xmlns:a16="http://schemas.microsoft.com/office/drawing/2014/main" id="{6B729897-92A2-8CEE-974B-24958CA55E1C}"/>
                  </a:ext>
                </a:extLst>
              </p14:cNvPr>
              <p14:cNvContentPartPr/>
              <p14:nvPr/>
            </p14:nvContentPartPr>
            <p14:xfrm>
              <a:off x="7917720" y="2991100"/>
              <a:ext cx="404280" cy="32400"/>
            </p14:xfrm>
          </p:contentPart>
        </mc:Choice>
        <mc:Fallback>
          <p:pic>
            <p:nvPicPr>
              <p:cNvPr id="7" name="Ink 6">
                <a:extLst>
                  <a:ext uri="{FF2B5EF4-FFF2-40B4-BE49-F238E27FC236}">
                    <a16:creationId xmlns:a16="http://schemas.microsoft.com/office/drawing/2014/main" id="{6B729897-92A2-8CEE-974B-24958CA55E1C}"/>
                  </a:ext>
                </a:extLst>
              </p:cNvPr>
              <p:cNvPicPr/>
              <p:nvPr/>
            </p:nvPicPr>
            <p:blipFill>
              <a:blip r:embed="rId15"/>
              <a:stretch>
                <a:fillRect/>
              </a:stretch>
            </p:blipFill>
            <p:spPr>
              <a:xfrm>
                <a:off x="7899720" y="2973460"/>
                <a:ext cx="4399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9" name="Ink 8">
                <a:extLst>
                  <a:ext uri="{FF2B5EF4-FFF2-40B4-BE49-F238E27FC236}">
                    <a16:creationId xmlns:a16="http://schemas.microsoft.com/office/drawing/2014/main" id="{691A9950-EE1B-2CA1-63BD-C4E2D28747BF}"/>
                  </a:ext>
                </a:extLst>
              </p14:cNvPr>
              <p14:cNvContentPartPr/>
              <p14:nvPr/>
            </p14:nvContentPartPr>
            <p14:xfrm>
              <a:off x="408480" y="3611740"/>
              <a:ext cx="1311840" cy="36000"/>
            </p14:xfrm>
          </p:contentPart>
        </mc:Choice>
        <mc:Fallback>
          <p:pic>
            <p:nvPicPr>
              <p:cNvPr id="9" name="Ink 8">
                <a:extLst>
                  <a:ext uri="{FF2B5EF4-FFF2-40B4-BE49-F238E27FC236}">
                    <a16:creationId xmlns:a16="http://schemas.microsoft.com/office/drawing/2014/main" id="{691A9950-EE1B-2CA1-63BD-C4E2D28747BF}"/>
                  </a:ext>
                </a:extLst>
              </p:cNvPr>
              <p:cNvPicPr/>
              <p:nvPr/>
            </p:nvPicPr>
            <p:blipFill>
              <a:blip r:embed="rId17"/>
              <a:stretch>
                <a:fillRect/>
              </a:stretch>
            </p:blipFill>
            <p:spPr>
              <a:xfrm>
                <a:off x="390840" y="3593740"/>
                <a:ext cx="13474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1" name="Ink 10">
                <a:extLst>
                  <a:ext uri="{FF2B5EF4-FFF2-40B4-BE49-F238E27FC236}">
                    <a16:creationId xmlns:a16="http://schemas.microsoft.com/office/drawing/2014/main" id="{96A02AD4-DC57-4EE1-D3BC-3C23C8E26854}"/>
                  </a:ext>
                </a:extLst>
              </p14:cNvPr>
              <p14:cNvContentPartPr/>
              <p14:nvPr/>
            </p14:nvContentPartPr>
            <p14:xfrm>
              <a:off x="1986360" y="5457820"/>
              <a:ext cx="20880" cy="2880"/>
            </p14:xfrm>
          </p:contentPart>
        </mc:Choice>
        <mc:Fallback>
          <p:pic>
            <p:nvPicPr>
              <p:cNvPr id="11" name="Ink 10">
                <a:extLst>
                  <a:ext uri="{FF2B5EF4-FFF2-40B4-BE49-F238E27FC236}">
                    <a16:creationId xmlns:a16="http://schemas.microsoft.com/office/drawing/2014/main" id="{96A02AD4-DC57-4EE1-D3BC-3C23C8E26854}"/>
                  </a:ext>
                </a:extLst>
              </p:cNvPr>
              <p:cNvPicPr/>
              <p:nvPr/>
            </p:nvPicPr>
            <p:blipFill>
              <a:blip r:embed="rId19"/>
              <a:stretch>
                <a:fillRect/>
              </a:stretch>
            </p:blipFill>
            <p:spPr>
              <a:xfrm>
                <a:off x="1968720" y="5440180"/>
                <a:ext cx="565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2" name="Ink 11">
                <a:extLst>
                  <a:ext uri="{FF2B5EF4-FFF2-40B4-BE49-F238E27FC236}">
                    <a16:creationId xmlns:a16="http://schemas.microsoft.com/office/drawing/2014/main" id="{D3B4DF36-E16B-5745-6E70-FEF838778882}"/>
                  </a:ext>
                </a:extLst>
              </p14:cNvPr>
              <p14:cNvContentPartPr/>
              <p14:nvPr/>
            </p14:nvContentPartPr>
            <p14:xfrm>
              <a:off x="610800" y="5091700"/>
              <a:ext cx="3827160" cy="59760"/>
            </p14:xfrm>
          </p:contentPart>
        </mc:Choice>
        <mc:Fallback>
          <p:pic>
            <p:nvPicPr>
              <p:cNvPr id="12" name="Ink 11">
                <a:extLst>
                  <a:ext uri="{FF2B5EF4-FFF2-40B4-BE49-F238E27FC236}">
                    <a16:creationId xmlns:a16="http://schemas.microsoft.com/office/drawing/2014/main" id="{D3B4DF36-E16B-5745-6E70-FEF838778882}"/>
                  </a:ext>
                </a:extLst>
              </p:cNvPr>
              <p:cNvPicPr/>
              <p:nvPr/>
            </p:nvPicPr>
            <p:blipFill>
              <a:blip r:embed="rId21"/>
              <a:stretch>
                <a:fillRect/>
              </a:stretch>
            </p:blipFill>
            <p:spPr>
              <a:xfrm>
                <a:off x="593160" y="5073700"/>
                <a:ext cx="38628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3" name="Ink 12">
                <a:extLst>
                  <a:ext uri="{FF2B5EF4-FFF2-40B4-BE49-F238E27FC236}">
                    <a16:creationId xmlns:a16="http://schemas.microsoft.com/office/drawing/2014/main" id="{04ADB13A-3688-4DC7-659B-03D0709AD227}"/>
                  </a:ext>
                </a:extLst>
              </p14:cNvPr>
              <p14:cNvContentPartPr/>
              <p14:nvPr/>
            </p14:nvContentPartPr>
            <p14:xfrm>
              <a:off x="3310440" y="5793700"/>
              <a:ext cx="1784520" cy="64440"/>
            </p14:xfrm>
          </p:contentPart>
        </mc:Choice>
        <mc:Fallback>
          <p:pic>
            <p:nvPicPr>
              <p:cNvPr id="13" name="Ink 12">
                <a:extLst>
                  <a:ext uri="{FF2B5EF4-FFF2-40B4-BE49-F238E27FC236}">
                    <a16:creationId xmlns:a16="http://schemas.microsoft.com/office/drawing/2014/main" id="{04ADB13A-3688-4DC7-659B-03D0709AD227}"/>
                  </a:ext>
                </a:extLst>
              </p:cNvPr>
              <p:cNvPicPr/>
              <p:nvPr/>
            </p:nvPicPr>
            <p:blipFill>
              <a:blip r:embed="rId23"/>
              <a:stretch>
                <a:fillRect/>
              </a:stretch>
            </p:blipFill>
            <p:spPr>
              <a:xfrm>
                <a:off x="3292800" y="5776060"/>
                <a:ext cx="18201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4" name="Ink 13">
                <a:extLst>
                  <a:ext uri="{FF2B5EF4-FFF2-40B4-BE49-F238E27FC236}">
                    <a16:creationId xmlns:a16="http://schemas.microsoft.com/office/drawing/2014/main" id="{BBC02C8D-4FAB-B1B3-527A-A5FA93EBBA33}"/>
                  </a:ext>
                </a:extLst>
              </p14:cNvPr>
              <p14:cNvContentPartPr/>
              <p14:nvPr/>
            </p14:nvContentPartPr>
            <p14:xfrm>
              <a:off x="6401400" y="2700220"/>
              <a:ext cx="574560" cy="27720"/>
            </p14:xfrm>
          </p:contentPart>
        </mc:Choice>
        <mc:Fallback>
          <p:pic>
            <p:nvPicPr>
              <p:cNvPr id="14" name="Ink 13">
                <a:extLst>
                  <a:ext uri="{FF2B5EF4-FFF2-40B4-BE49-F238E27FC236}">
                    <a16:creationId xmlns:a16="http://schemas.microsoft.com/office/drawing/2014/main" id="{BBC02C8D-4FAB-B1B3-527A-A5FA93EBBA33}"/>
                  </a:ext>
                </a:extLst>
              </p:cNvPr>
              <p:cNvPicPr/>
              <p:nvPr/>
            </p:nvPicPr>
            <p:blipFill>
              <a:blip r:embed="rId25"/>
              <a:stretch>
                <a:fillRect/>
              </a:stretch>
            </p:blipFill>
            <p:spPr>
              <a:xfrm>
                <a:off x="6383400" y="2682580"/>
                <a:ext cx="6102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5" name="Ink 14">
                <a:extLst>
                  <a:ext uri="{FF2B5EF4-FFF2-40B4-BE49-F238E27FC236}">
                    <a16:creationId xmlns:a16="http://schemas.microsoft.com/office/drawing/2014/main" id="{D900FE14-2D82-5E7D-D9A2-B8BF76A6EC7E}"/>
                  </a:ext>
                </a:extLst>
              </p14:cNvPr>
              <p14:cNvContentPartPr/>
              <p14:nvPr/>
            </p14:nvContentPartPr>
            <p14:xfrm>
              <a:off x="3483600" y="2966620"/>
              <a:ext cx="466200" cy="33840"/>
            </p14:xfrm>
          </p:contentPart>
        </mc:Choice>
        <mc:Fallback>
          <p:pic>
            <p:nvPicPr>
              <p:cNvPr id="15" name="Ink 14">
                <a:extLst>
                  <a:ext uri="{FF2B5EF4-FFF2-40B4-BE49-F238E27FC236}">
                    <a16:creationId xmlns:a16="http://schemas.microsoft.com/office/drawing/2014/main" id="{D900FE14-2D82-5E7D-D9A2-B8BF76A6EC7E}"/>
                  </a:ext>
                </a:extLst>
              </p:cNvPr>
              <p:cNvPicPr/>
              <p:nvPr/>
            </p:nvPicPr>
            <p:blipFill>
              <a:blip r:embed="rId27"/>
              <a:stretch>
                <a:fillRect/>
              </a:stretch>
            </p:blipFill>
            <p:spPr>
              <a:xfrm>
                <a:off x="3465960" y="2948620"/>
                <a:ext cx="5018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6" name="Ink 15">
                <a:extLst>
                  <a:ext uri="{FF2B5EF4-FFF2-40B4-BE49-F238E27FC236}">
                    <a16:creationId xmlns:a16="http://schemas.microsoft.com/office/drawing/2014/main" id="{11FA744F-470B-9087-4DA6-E3D06578AB75}"/>
                  </a:ext>
                </a:extLst>
              </p14:cNvPr>
              <p14:cNvContentPartPr/>
              <p14:nvPr/>
            </p14:nvContentPartPr>
            <p14:xfrm>
              <a:off x="4926840" y="1406020"/>
              <a:ext cx="3283560" cy="100080"/>
            </p14:xfrm>
          </p:contentPart>
        </mc:Choice>
        <mc:Fallback>
          <p:pic>
            <p:nvPicPr>
              <p:cNvPr id="16" name="Ink 15">
                <a:extLst>
                  <a:ext uri="{FF2B5EF4-FFF2-40B4-BE49-F238E27FC236}">
                    <a16:creationId xmlns:a16="http://schemas.microsoft.com/office/drawing/2014/main" id="{11FA744F-470B-9087-4DA6-E3D06578AB75}"/>
                  </a:ext>
                </a:extLst>
              </p:cNvPr>
              <p:cNvPicPr/>
              <p:nvPr/>
            </p:nvPicPr>
            <p:blipFill>
              <a:blip r:embed="rId29"/>
              <a:stretch>
                <a:fillRect/>
              </a:stretch>
            </p:blipFill>
            <p:spPr>
              <a:xfrm>
                <a:off x="4909200" y="1388020"/>
                <a:ext cx="33192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7" name="Ink 16">
                <a:extLst>
                  <a:ext uri="{FF2B5EF4-FFF2-40B4-BE49-F238E27FC236}">
                    <a16:creationId xmlns:a16="http://schemas.microsoft.com/office/drawing/2014/main" id="{D5734F86-4BBD-D65B-F95F-61F4E8CA2163}"/>
                  </a:ext>
                </a:extLst>
              </p14:cNvPr>
              <p14:cNvContentPartPr/>
              <p14:nvPr/>
            </p14:nvContentPartPr>
            <p14:xfrm>
              <a:off x="8151720" y="4486180"/>
              <a:ext cx="1221120" cy="36360"/>
            </p14:xfrm>
          </p:contentPart>
        </mc:Choice>
        <mc:Fallback>
          <p:pic>
            <p:nvPicPr>
              <p:cNvPr id="17" name="Ink 16">
                <a:extLst>
                  <a:ext uri="{FF2B5EF4-FFF2-40B4-BE49-F238E27FC236}">
                    <a16:creationId xmlns:a16="http://schemas.microsoft.com/office/drawing/2014/main" id="{D5734F86-4BBD-D65B-F95F-61F4E8CA2163}"/>
                  </a:ext>
                </a:extLst>
              </p:cNvPr>
              <p:cNvPicPr/>
              <p:nvPr/>
            </p:nvPicPr>
            <p:blipFill>
              <a:blip r:embed="rId31"/>
              <a:stretch>
                <a:fillRect/>
              </a:stretch>
            </p:blipFill>
            <p:spPr>
              <a:xfrm>
                <a:off x="8134080" y="4468540"/>
                <a:ext cx="1256760" cy="72000"/>
              </a:xfrm>
              <a:prstGeom prst="rect">
                <a:avLst/>
              </a:prstGeom>
            </p:spPr>
          </p:pic>
        </mc:Fallback>
      </mc:AlternateContent>
    </p:spTree>
    <p:extLst>
      <p:ext uri="{BB962C8B-B14F-4D97-AF65-F5344CB8AC3E}">
        <p14:creationId xmlns:p14="http://schemas.microsoft.com/office/powerpoint/2010/main" val="2920504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22" name="Ink 321">
                <a:extLst>
                  <a:ext uri="{FF2B5EF4-FFF2-40B4-BE49-F238E27FC236}">
                    <a16:creationId xmlns:a16="http://schemas.microsoft.com/office/drawing/2014/main" id="{9778404F-19D8-7610-2D1F-CD5DC2571606}"/>
                  </a:ext>
                </a:extLst>
              </p14:cNvPr>
              <p14:cNvContentPartPr/>
              <p14:nvPr/>
            </p14:nvContentPartPr>
            <p14:xfrm>
              <a:off x="-923520" y="1362820"/>
              <a:ext cx="22320" cy="19080"/>
            </p14:xfrm>
          </p:contentPart>
        </mc:Choice>
        <mc:Fallback xmlns="">
          <p:pic>
            <p:nvPicPr>
              <p:cNvPr id="322" name="Ink 321">
                <a:extLst>
                  <a:ext uri="{FF2B5EF4-FFF2-40B4-BE49-F238E27FC236}">
                    <a16:creationId xmlns:a16="http://schemas.microsoft.com/office/drawing/2014/main" id="{9778404F-19D8-7610-2D1F-CD5DC2571606}"/>
                  </a:ext>
                </a:extLst>
              </p:cNvPr>
              <p:cNvPicPr/>
              <p:nvPr/>
            </p:nvPicPr>
            <p:blipFill>
              <a:blip r:embed="rId7"/>
              <a:stretch>
                <a:fillRect/>
              </a:stretch>
            </p:blipFill>
            <p:spPr>
              <a:xfrm>
                <a:off x="-941520" y="1344820"/>
                <a:ext cx="57960" cy="54720"/>
              </a:xfrm>
              <a:prstGeom prst="rect">
                <a:avLst/>
              </a:prstGeom>
            </p:spPr>
          </p:pic>
        </mc:Fallback>
      </mc:AlternateContent>
      <p:graphicFrame>
        <p:nvGraphicFramePr>
          <p:cNvPr id="3" name="Table 2">
            <a:extLst>
              <a:ext uri="{FF2B5EF4-FFF2-40B4-BE49-F238E27FC236}">
                <a16:creationId xmlns:a16="http://schemas.microsoft.com/office/drawing/2014/main" id="{2EF9B62A-5BC6-BA40-182B-AEFC3E8E82E0}"/>
              </a:ext>
            </a:extLst>
          </p:cNvPr>
          <p:cNvGraphicFramePr>
            <a:graphicFrameLocks noGrp="1"/>
          </p:cNvGraphicFramePr>
          <p:nvPr>
            <p:extLst>
              <p:ext uri="{D42A27DB-BD31-4B8C-83A1-F6EECF244321}">
                <p14:modId xmlns:p14="http://schemas.microsoft.com/office/powerpoint/2010/main" val="4071220160"/>
              </p:ext>
            </p:extLst>
          </p:nvPr>
        </p:nvGraphicFramePr>
        <p:xfrm>
          <a:off x="501651" y="321945"/>
          <a:ext cx="8534400" cy="5826760"/>
        </p:xfrm>
        <a:graphic>
          <a:graphicData uri="http://schemas.openxmlformats.org/drawingml/2006/table">
            <a:tbl>
              <a:tblPr/>
              <a:tblGrid>
                <a:gridCol w="2844800">
                  <a:extLst>
                    <a:ext uri="{9D8B030D-6E8A-4147-A177-3AD203B41FA5}">
                      <a16:colId xmlns:a16="http://schemas.microsoft.com/office/drawing/2014/main" val="3230330931"/>
                    </a:ext>
                  </a:extLst>
                </a:gridCol>
                <a:gridCol w="2844800">
                  <a:extLst>
                    <a:ext uri="{9D8B030D-6E8A-4147-A177-3AD203B41FA5}">
                      <a16:colId xmlns:a16="http://schemas.microsoft.com/office/drawing/2014/main" val="3627034878"/>
                    </a:ext>
                  </a:extLst>
                </a:gridCol>
                <a:gridCol w="2844800">
                  <a:extLst>
                    <a:ext uri="{9D8B030D-6E8A-4147-A177-3AD203B41FA5}">
                      <a16:colId xmlns:a16="http://schemas.microsoft.com/office/drawing/2014/main" val="472842981"/>
                    </a:ext>
                  </a:extLst>
                </a:gridCol>
              </a:tblGrid>
              <a:tr h="0">
                <a:tc>
                  <a:txBody>
                    <a:bodyPr/>
                    <a:lstStyle/>
                    <a:p>
                      <a:pPr algn="r" rtl="0" fontAlgn="t">
                        <a:spcBef>
                          <a:spcPts val="0"/>
                        </a:spcBef>
                        <a:spcAft>
                          <a:spcPts val="0"/>
                        </a:spcAft>
                      </a:pPr>
                      <a:r>
                        <a:rPr lang="he-IL" sz="2200" b="1" i="0" u="none" strike="noStrike">
                          <a:solidFill>
                            <a:srgbClr val="00B0F0"/>
                          </a:solidFill>
                          <a:effectLst/>
                          <a:latin typeface="Arial" panose="020B0604020202020204" pitchFamily="34" charset="0"/>
                          <a:cs typeface="+mj-cs"/>
                        </a:rPr>
                        <a:t>﻿ספר ישעיה פרק מז</a:t>
                      </a:r>
                      <a:endParaRPr lang="he-IL" sz="2200">
                        <a:solidFill>
                          <a:srgbClr val="00B0F0"/>
                        </a:solidFill>
                        <a:effectLst/>
                        <a:cs typeface="+mj-cs"/>
                      </a:endParaRPr>
                    </a:p>
                    <a:p>
                      <a:pPr algn="r" rtl="0" fontAlgn="t">
                        <a:spcBef>
                          <a:spcPts val="0"/>
                        </a:spcBef>
                        <a:spcAft>
                          <a:spcPts val="0"/>
                        </a:spcAft>
                      </a:pPr>
                      <a:r>
                        <a:rPr lang="he-IL" sz="2200" b="0" i="0" u="none" strike="noStrike">
                          <a:solidFill>
                            <a:srgbClr val="00B0F0"/>
                          </a:solidFill>
                          <a:effectLst/>
                          <a:latin typeface="Arial" panose="020B0604020202020204" pitchFamily="34" charset="0"/>
                          <a:cs typeface="+mj-cs"/>
                        </a:rPr>
                        <a:t>יא</a:t>
                      </a:r>
                      <a:r>
                        <a:rPr lang="he-IL" sz="2200" b="0" i="0" u="none" strike="noStrike">
                          <a:solidFill>
                            <a:schemeClr val="bg1"/>
                          </a:solidFill>
                          <a:effectLst/>
                          <a:latin typeface="Arial" panose="020B0604020202020204" pitchFamily="34" charset="0"/>
                          <a:cs typeface="+mj-cs"/>
                        </a:rPr>
                        <a:t>   וּבָא עָלַיִךְ רָעָה לֹא תֵדְעִי שַׁחְרָהּ וְתִפֹּל עָלַיִךְ הוָֹה לֹא תוּכְלִי כַּפְּרָהּ וְתָבֹא עָלַיִךְ פִּתְאֹם שׁוֹאָה לֹא תֵדָעִי: </a:t>
                      </a:r>
                      <a:r>
                        <a:rPr lang="he-IL" sz="2200" b="0" i="0" u="none" strike="noStrike">
                          <a:solidFill>
                            <a:srgbClr val="00B0F0"/>
                          </a:solidFill>
                          <a:effectLst/>
                          <a:latin typeface="Arial" panose="020B0604020202020204" pitchFamily="34" charset="0"/>
                          <a:cs typeface="+mj-cs"/>
                        </a:rPr>
                        <a:t>יב</a:t>
                      </a:r>
                      <a:r>
                        <a:rPr lang="he-IL" sz="2200" b="0" i="0" u="none" strike="noStrike">
                          <a:solidFill>
                            <a:schemeClr val="bg1"/>
                          </a:solidFill>
                          <a:effectLst/>
                          <a:latin typeface="Arial" panose="020B0604020202020204" pitchFamily="34" charset="0"/>
                          <a:cs typeface="+mj-cs"/>
                        </a:rPr>
                        <a:t>   עִמְדִי-נָא בַחֲבָרַיִךְ וּבְרֹב כְּשָׁפַיִךְ בַּאֲשֶׁר יָגַעַתְּ מִנְּעוּרָיִךְ אוּלַי תּוּכְלִי הוֹעִיל אוּלַי תַּעֲרוֹצִי: </a:t>
                      </a:r>
                      <a:r>
                        <a:rPr lang="he-IL" sz="2200" b="0" i="0" u="none" strike="noStrike">
                          <a:solidFill>
                            <a:srgbClr val="00B0F0"/>
                          </a:solidFill>
                          <a:effectLst/>
                          <a:latin typeface="Arial" panose="020B0604020202020204" pitchFamily="34" charset="0"/>
                          <a:cs typeface="+mj-cs"/>
                        </a:rPr>
                        <a:t>יג</a:t>
                      </a:r>
                      <a:r>
                        <a:rPr lang="he-IL" sz="2200" b="0" i="0" u="none" strike="noStrike">
                          <a:solidFill>
                            <a:schemeClr val="bg1"/>
                          </a:solidFill>
                          <a:effectLst/>
                          <a:latin typeface="Arial" panose="020B0604020202020204" pitchFamily="34" charset="0"/>
                          <a:cs typeface="+mj-cs"/>
                        </a:rPr>
                        <a:t>   נִלְאֵית בְּרֹב עֲצָתָיִךְ יַעַמְדוּ-נָא וְיוֹשִׁיעֻךְ הֹבְרֵו [הֹבְרֵי] שָׁמַיִם הַחֹזִים בַּכּוֹכָבִים מוֹדִיעִים לֶחֳדָשִׁים מֵאֲשֶׁר יָבֹאוּ עָלָיִךְ: </a:t>
                      </a:r>
                      <a:endParaRPr lang="he-IL" sz="2200">
                        <a:solidFill>
                          <a:schemeClr val="bg1"/>
                        </a:solidFill>
                        <a:effectLst/>
                        <a:cs typeface="+mj-cs"/>
                      </a:endParaRPr>
                    </a:p>
                  </a:txBody>
                  <a:tcPr marL="63500" marR="63500" marT="63500" marB="63500">
                    <a:lnL>
                      <a:noFill/>
                    </a:lnL>
                    <a:lnR>
                      <a:noFill/>
                    </a:lnR>
                    <a:lnT>
                      <a:noFill/>
                    </a:lnT>
                    <a:lnB>
                      <a:noFill/>
                    </a:lnB>
                    <a:noFill/>
                  </a:tcPr>
                </a:tc>
                <a:tc>
                  <a:txBody>
                    <a:bodyPr/>
                    <a:lstStyle/>
                    <a:p>
                      <a:pPr algn="r" rtl="1" fontAlgn="t">
                        <a:spcBef>
                          <a:spcPts val="0"/>
                        </a:spcBef>
                        <a:spcAft>
                          <a:spcPts val="0"/>
                        </a:spcAft>
                      </a:pPr>
                      <a:r>
                        <a:rPr lang="he-IL" sz="2200" b="1" i="0" u="none" strike="noStrike">
                          <a:solidFill>
                            <a:srgbClr val="00B0F0"/>
                          </a:solidFill>
                          <a:effectLst/>
                          <a:latin typeface="Arial" panose="020B0604020202020204" pitchFamily="34" charset="0"/>
                          <a:cs typeface="+mj-cs"/>
                        </a:rPr>
                        <a:t>לוגוס</a:t>
                      </a:r>
                      <a:endParaRPr lang="he-IL" sz="2200">
                        <a:solidFill>
                          <a:srgbClr val="00B0F0"/>
                        </a:solidFill>
                        <a:effectLst/>
                        <a:cs typeface="+mj-cs"/>
                      </a:endParaRPr>
                    </a:p>
                    <a:p>
                      <a:pPr algn="r" rtl="1" fontAlgn="t">
                        <a:spcBef>
                          <a:spcPts val="0"/>
                        </a:spcBef>
                        <a:spcAft>
                          <a:spcPts val="0"/>
                        </a:spcAft>
                      </a:pPr>
                      <a:r>
                        <a:rPr lang="he-IL" sz="2200" b="0" i="0" u="none" strike="noStrike">
                          <a:solidFill>
                            <a:srgbClr val="00B0F0"/>
                          </a:solidFill>
                          <a:effectLst/>
                          <a:latin typeface="Arial" panose="020B0604020202020204" pitchFamily="34" charset="0"/>
                          <a:cs typeface="+mj-cs"/>
                        </a:rPr>
                        <a:t>יא</a:t>
                      </a:r>
                      <a:r>
                        <a:rPr lang="he-IL" sz="2200" b="0" i="0" u="none" strike="noStrike">
                          <a:solidFill>
                            <a:schemeClr val="bg1"/>
                          </a:solidFill>
                          <a:effectLst/>
                          <a:latin typeface="Arial" panose="020B0604020202020204" pitchFamily="34" charset="0"/>
                          <a:cs typeface="+mj-cs"/>
                        </a:rPr>
                        <a:t>     וְתֵיתֵי עְלַך בִשתָא לָא תִידְעִין לְמִבעֵי עְלַה וְתִפֹול עֲלַך עָקָא לָא תִיכְלִין לְאַעדָיוּתַה וְיֵיתֵי עֲלַך </a:t>
                      </a:r>
                      <a:r>
                        <a:rPr lang="he-IL" sz="2200" b="1" i="0" u="none" strike="noStrike">
                          <a:solidFill>
                            <a:srgbClr val="92D050"/>
                          </a:solidFill>
                          <a:effectLst/>
                          <a:latin typeface="Arial" panose="020B0604020202020204" pitchFamily="34" charset="0"/>
                          <a:cs typeface="+mj-cs"/>
                        </a:rPr>
                        <a:t>בִתכֵיף אִתרְגֹושָא</a:t>
                      </a:r>
                      <a:r>
                        <a:rPr lang="he-IL" sz="2200" b="0" i="0" u="none" strike="noStrike">
                          <a:solidFill>
                            <a:schemeClr val="bg1"/>
                          </a:solidFill>
                          <a:effectLst/>
                          <a:latin typeface="Arial" panose="020B0604020202020204" pitchFamily="34" charset="0"/>
                          <a:cs typeface="+mj-cs"/>
                        </a:rPr>
                        <a:t> לָא תִידְעִין׃ </a:t>
                      </a:r>
                      <a:r>
                        <a:rPr lang="he-IL" sz="2200" b="0" i="0" u="none" strike="noStrike">
                          <a:solidFill>
                            <a:srgbClr val="00B0F0"/>
                          </a:solidFill>
                          <a:effectLst/>
                          <a:latin typeface="Arial" panose="020B0604020202020204" pitchFamily="34" charset="0"/>
                          <a:cs typeface="+mj-cs"/>
                        </a:rPr>
                        <a:t>יב</a:t>
                      </a:r>
                      <a:r>
                        <a:rPr lang="he-IL" sz="2200" b="0" i="0" u="none" strike="noStrike">
                          <a:solidFill>
                            <a:schemeClr val="bg1"/>
                          </a:solidFill>
                          <a:effectLst/>
                          <a:latin typeface="Arial" panose="020B0604020202020204" pitchFamily="34" charset="0"/>
                          <a:cs typeface="+mj-cs"/>
                        </a:rPr>
                        <a:t>     </a:t>
                      </a:r>
                      <a:r>
                        <a:rPr lang="he-IL" sz="2200" b="1" i="0" u="none" strike="noStrike">
                          <a:solidFill>
                            <a:srgbClr val="FFC000"/>
                          </a:solidFill>
                          <a:effectLst/>
                          <a:latin typeface="Arial" panose="020B0604020202020204" pitchFamily="34" charset="0"/>
                          <a:cs typeface="+mj-cs"/>
                        </a:rPr>
                        <a:t>קוּמִי כְעַן בְקִסמַך וּבסַגִיאוּת חַרשַך</a:t>
                      </a:r>
                      <a:r>
                        <a:rPr lang="he-IL" sz="2200" b="0" i="0" u="none" strike="noStrike">
                          <a:solidFill>
                            <a:srgbClr val="FFC000"/>
                          </a:solidFill>
                          <a:effectLst/>
                          <a:latin typeface="Arial" panose="020B0604020202020204" pitchFamily="34" charset="0"/>
                          <a:cs typeface="+mj-cs"/>
                        </a:rPr>
                        <a:t> </a:t>
                      </a:r>
                      <a:r>
                        <a:rPr lang="he-IL" sz="2200" b="0" i="0" u="none" strike="noStrike">
                          <a:solidFill>
                            <a:schemeClr val="bg1"/>
                          </a:solidFill>
                          <a:effectLst/>
                          <a:latin typeface="Arial" panose="020B0604020202020204" pitchFamily="34" charset="0"/>
                          <a:cs typeface="+mj-cs"/>
                        </a:rPr>
                        <a:t>דַהֲוֵית מִתעַסְקָא בְהֹון מִיָנְקוּתִיך מָאִים תִיכְלִין לַהְנָאָה ‭&gt;‬מָא אִם‭‬‭&lt;‬ תִיכְלִין לְמִתקַף׃ </a:t>
                      </a:r>
                      <a:r>
                        <a:rPr lang="he-IL" sz="2200" b="0" i="0" u="none" strike="noStrike">
                          <a:solidFill>
                            <a:srgbClr val="00B0F0"/>
                          </a:solidFill>
                          <a:effectLst/>
                          <a:latin typeface="Arial" panose="020B0604020202020204" pitchFamily="34" charset="0"/>
                          <a:cs typeface="+mj-cs"/>
                        </a:rPr>
                        <a:t>יג</a:t>
                      </a:r>
                      <a:r>
                        <a:rPr lang="he-IL" sz="2200" b="0" i="0" u="none" strike="noStrike">
                          <a:solidFill>
                            <a:schemeClr val="bg1"/>
                          </a:solidFill>
                          <a:effectLst/>
                          <a:latin typeface="Arial" panose="020B0604020202020204" pitchFamily="34" charset="0"/>
                          <a:cs typeface="+mj-cs"/>
                        </a:rPr>
                        <a:t>     </a:t>
                      </a:r>
                      <a:r>
                        <a:rPr lang="he-IL" sz="2200" b="1" i="0" u="none" strike="noStrike">
                          <a:solidFill>
                            <a:srgbClr val="FFFF00"/>
                          </a:solidFill>
                          <a:effectLst/>
                          <a:latin typeface="Arial" panose="020B0604020202020204" pitchFamily="34" charset="0"/>
                          <a:cs typeface="+mj-cs"/>
                        </a:rPr>
                        <a:t>לְאִית בְסַגִיאוּת מִלכָך</a:t>
                      </a:r>
                      <a:r>
                        <a:rPr lang="he-IL" sz="2200" b="0" i="0" u="none" strike="noStrike">
                          <a:solidFill>
                            <a:srgbClr val="FFFF00"/>
                          </a:solidFill>
                          <a:effectLst/>
                          <a:latin typeface="Arial" panose="020B0604020202020204" pitchFamily="34" charset="0"/>
                          <a:cs typeface="+mj-cs"/>
                        </a:rPr>
                        <a:t> </a:t>
                      </a:r>
                      <a:r>
                        <a:rPr lang="he-IL" sz="2200" b="0" i="0" u="none" strike="noStrike">
                          <a:solidFill>
                            <a:schemeClr val="bg1"/>
                          </a:solidFill>
                          <a:effectLst/>
                          <a:latin typeface="Arial" panose="020B0604020202020204" pitchFamily="34" charset="0"/>
                          <a:cs typeface="+mj-cs"/>
                        </a:rPr>
                        <a:t>יְקוּמוּן כְעַן וְיִפרְקוּנִיך דַהְוֹו מְסַכַן לְמַזְלָת שְמַיָא חָזַן בְכֹוכְבַיָא מְהֹודְעִין בְזִמנַיָא מַטעַן לִיך לְמֵימַר כֵין עְתִיד לְמֵיתֵי עְלַך יְרַח בִירַח׃ </a:t>
                      </a:r>
                      <a:endParaRPr lang="he-IL" sz="2200">
                        <a:solidFill>
                          <a:schemeClr val="bg1"/>
                        </a:solidFill>
                        <a:effectLst/>
                        <a:cs typeface="+mj-cs"/>
                      </a:endParaRPr>
                    </a:p>
                  </a:txBody>
                  <a:tcPr marL="63500" marR="63500" marT="63500" marB="63500">
                    <a:lnL>
                      <a:noFill/>
                    </a:lnL>
                    <a:lnR>
                      <a:noFill/>
                    </a:lnR>
                    <a:lnT>
                      <a:noFill/>
                    </a:lnT>
                    <a:lnB>
                      <a:noFill/>
                    </a:lnB>
                    <a:noFill/>
                  </a:tcPr>
                </a:tc>
                <a:tc>
                  <a:txBody>
                    <a:bodyPr/>
                    <a:lstStyle/>
                    <a:p>
                      <a:pPr algn="r" rtl="1" fontAlgn="t">
                        <a:spcBef>
                          <a:spcPts val="0"/>
                        </a:spcBef>
                        <a:spcAft>
                          <a:spcPts val="0"/>
                        </a:spcAft>
                      </a:pPr>
                      <a:r>
                        <a:rPr lang="he-IL" sz="2200" b="1" i="0" u="none" strike="noStrike">
                          <a:solidFill>
                            <a:srgbClr val="00B0F0"/>
                          </a:solidFill>
                          <a:effectLst/>
                          <a:latin typeface="Arial" panose="020B0604020202020204" pitchFamily="34" charset="0"/>
                          <a:cs typeface="+mj-cs"/>
                        </a:rPr>
                        <a:t>ספריה</a:t>
                      </a:r>
                      <a:endParaRPr lang="he-IL" sz="2200">
                        <a:solidFill>
                          <a:srgbClr val="00B0F0"/>
                        </a:solidFill>
                        <a:effectLst/>
                        <a:cs typeface="+mj-cs"/>
                      </a:endParaRPr>
                    </a:p>
                    <a:p>
                      <a:pPr algn="r" rtl="1" fontAlgn="t">
                        <a:spcBef>
                          <a:spcPts val="0"/>
                        </a:spcBef>
                        <a:spcAft>
                          <a:spcPts val="0"/>
                        </a:spcAft>
                      </a:pPr>
                      <a:r>
                        <a:rPr lang="he-IL" sz="2200" b="0" i="0" u="none" strike="noStrike">
                          <a:solidFill>
                            <a:srgbClr val="00B0F0"/>
                          </a:solidFill>
                          <a:effectLst/>
                          <a:latin typeface="Arial" panose="020B0604020202020204" pitchFamily="34" charset="0"/>
                          <a:cs typeface="+mj-cs"/>
                        </a:rPr>
                        <a:t>יא</a:t>
                      </a:r>
                      <a:r>
                        <a:rPr lang="he-IL" sz="2200" b="0" i="0" u="none" strike="noStrike">
                          <a:solidFill>
                            <a:schemeClr val="bg1"/>
                          </a:solidFill>
                          <a:effectLst/>
                          <a:latin typeface="Arial" panose="020B0604020202020204" pitchFamily="34" charset="0"/>
                          <a:cs typeface="+mj-cs"/>
                        </a:rPr>
                        <a:t>  וְתֵיתֵי עֲלָךְ בִּישְׁתָּא לָא תֵדְעִין לְמִבְעֵי עֲלָהּ וְתִיפּוֹל עֲלָךְ עָקָא לָא תִיכְּלִין לְאַעְדָיוּתָהּ וְתֵיתֵי עֲלָךְ </a:t>
                      </a:r>
                      <a:r>
                        <a:rPr lang="he-IL" sz="2200" b="1" i="0" u="none" strike="noStrike">
                          <a:solidFill>
                            <a:srgbClr val="92D050"/>
                          </a:solidFill>
                          <a:effectLst/>
                          <a:latin typeface="Arial" panose="020B0604020202020204" pitchFamily="34" charset="0"/>
                          <a:cs typeface="+mj-cs"/>
                        </a:rPr>
                        <a:t>בִּתְכֵּיף אִתְרְגוּשָׁא</a:t>
                      </a:r>
                      <a:r>
                        <a:rPr lang="he-IL" sz="2200" b="0" i="0" u="none" strike="noStrike">
                          <a:solidFill>
                            <a:srgbClr val="92D050"/>
                          </a:solidFill>
                          <a:effectLst/>
                          <a:latin typeface="Arial" panose="020B0604020202020204" pitchFamily="34" charset="0"/>
                          <a:cs typeface="+mj-cs"/>
                        </a:rPr>
                        <a:t> </a:t>
                      </a:r>
                      <a:r>
                        <a:rPr lang="he-IL" sz="2200" b="0" i="0" u="none" strike="noStrike">
                          <a:solidFill>
                            <a:schemeClr val="bg1"/>
                          </a:solidFill>
                          <a:effectLst/>
                          <a:latin typeface="Arial" panose="020B0604020202020204" pitchFamily="34" charset="0"/>
                          <a:cs typeface="+mj-cs"/>
                        </a:rPr>
                        <a:t>לָא תִידְעִין: </a:t>
                      </a:r>
                      <a:r>
                        <a:rPr lang="he-IL" sz="2200" b="0" i="0" u="none" strike="noStrike">
                          <a:solidFill>
                            <a:srgbClr val="00B0F0"/>
                          </a:solidFill>
                          <a:effectLst/>
                          <a:latin typeface="Arial" panose="020B0604020202020204" pitchFamily="34" charset="0"/>
                          <a:cs typeface="+mj-cs"/>
                        </a:rPr>
                        <a:t>יב</a:t>
                      </a:r>
                      <a:r>
                        <a:rPr lang="he-IL" sz="2200" b="0" i="0" u="none" strike="noStrike">
                          <a:solidFill>
                            <a:schemeClr val="bg1"/>
                          </a:solidFill>
                          <a:effectLst/>
                          <a:latin typeface="Arial" panose="020B0604020202020204" pitchFamily="34" charset="0"/>
                          <a:cs typeface="+mj-cs"/>
                        </a:rPr>
                        <a:t>  </a:t>
                      </a:r>
                      <a:r>
                        <a:rPr lang="he-IL" sz="2200" b="1" i="0" u="none" strike="noStrike">
                          <a:solidFill>
                            <a:srgbClr val="FFC000"/>
                          </a:solidFill>
                          <a:effectLst/>
                          <a:latin typeface="Arial" panose="020B0604020202020204" pitchFamily="34" charset="0"/>
                          <a:cs typeface="+mj-cs"/>
                        </a:rPr>
                        <a:t>קוּמִי כְעַן בְּקִסוּמִיךְ וּבְסַגְיוּת חָרָשִׁיךְ</a:t>
                      </a:r>
                      <a:r>
                        <a:rPr lang="he-IL" sz="2200" b="0" i="0" u="none" strike="noStrike">
                          <a:solidFill>
                            <a:srgbClr val="FFC000"/>
                          </a:solidFill>
                          <a:effectLst/>
                          <a:latin typeface="Arial" panose="020B0604020202020204" pitchFamily="34" charset="0"/>
                          <a:cs typeface="+mj-cs"/>
                        </a:rPr>
                        <a:t> </a:t>
                      </a:r>
                      <a:r>
                        <a:rPr lang="he-IL" sz="2200" b="0" i="0" u="none" strike="noStrike">
                          <a:solidFill>
                            <a:schemeClr val="bg1"/>
                          </a:solidFill>
                          <a:effectLst/>
                          <a:latin typeface="Arial" panose="020B0604020202020204" pitchFamily="34" charset="0"/>
                          <a:cs typeface="+mj-cs"/>
                        </a:rPr>
                        <a:t>דַהֲוֵית מִתְעַסְקָא בְּהוֹן מִיַנְקוּתִיךְ מָאִים תִּכְלִין לַהֲנָאָה מָאִים תִּכְלִין לְמִתְקַף: </a:t>
                      </a:r>
                      <a:r>
                        <a:rPr lang="he-IL" sz="2200" b="0" i="0" u="none" strike="noStrike">
                          <a:solidFill>
                            <a:srgbClr val="00B0F0"/>
                          </a:solidFill>
                          <a:effectLst/>
                          <a:latin typeface="Arial" panose="020B0604020202020204" pitchFamily="34" charset="0"/>
                          <a:cs typeface="+mj-cs"/>
                        </a:rPr>
                        <a:t>יג</a:t>
                      </a:r>
                      <a:r>
                        <a:rPr lang="he-IL" sz="2200" b="0" i="0" u="none" strike="noStrike">
                          <a:solidFill>
                            <a:schemeClr val="bg1"/>
                          </a:solidFill>
                          <a:effectLst/>
                          <a:latin typeface="Arial" panose="020B0604020202020204" pitchFamily="34" charset="0"/>
                          <a:cs typeface="+mj-cs"/>
                        </a:rPr>
                        <a:t>  </a:t>
                      </a:r>
                      <a:r>
                        <a:rPr lang="he-IL" sz="2200" b="1" i="0" u="none" strike="noStrike">
                          <a:solidFill>
                            <a:srgbClr val="FFFF00"/>
                          </a:solidFill>
                          <a:effectLst/>
                          <a:latin typeface="Arial" panose="020B0604020202020204" pitchFamily="34" charset="0"/>
                          <a:cs typeface="+mj-cs"/>
                        </a:rPr>
                        <a:t>לָאֵית בִּסְגִיאוּת מַלְכַּךְ</a:t>
                      </a:r>
                      <a:r>
                        <a:rPr lang="he-IL" sz="2200" b="0" i="0" u="none" strike="noStrike">
                          <a:solidFill>
                            <a:schemeClr val="bg1"/>
                          </a:solidFill>
                          <a:effectLst/>
                          <a:latin typeface="Arial" panose="020B0604020202020204" pitchFamily="34" charset="0"/>
                          <a:cs typeface="+mj-cs"/>
                        </a:rPr>
                        <a:t> יְקוּמוּן כְּעַן וְיִפְרְקוּנִיךְ דְמַסְכִּין לְמַזָלַת שְׁמַיָא וּדְחָזָן בְּכוֹכְבַיָא מְהוֹדְעִין זִמְנַיָא מַטְעָן לִיךְ לְמֵימָר כֵּן עֲתִיד לְמֵיתֵי עֲלָךְ יְרַח בִּירָח: </a:t>
                      </a:r>
                      <a:endParaRPr lang="he-IL" sz="2200">
                        <a:solidFill>
                          <a:schemeClr val="bg1"/>
                        </a:solidFill>
                        <a:effectLst/>
                        <a:cs typeface="+mj-cs"/>
                      </a:endParaRPr>
                    </a:p>
                  </a:txBody>
                  <a:tcPr marL="63500" marR="63500" marT="63500" marB="63500">
                    <a:lnL>
                      <a:noFill/>
                    </a:lnL>
                    <a:lnR>
                      <a:noFill/>
                    </a:lnR>
                    <a:lnT>
                      <a:noFill/>
                    </a:lnT>
                    <a:lnB>
                      <a:noFill/>
                    </a:lnB>
                    <a:noFill/>
                  </a:tcPr>
                </a:tc>
                <a:extLst>
                  <a:ext uri="{0D108BD9-81ED-4DB2-BD59-A6C34878D82A}">
                    <a16:rowId xmlns:a16="http://schemas.microsoft.com/office/drawing/2014/main" val="1970032723"/>
                  </a:ext>
                </a:extLst>
              </a:tr>
            </a:tbl>
          </a:graphicData>
        </a:graphic>
      </p:graphicFrame>
      <p:grpSp>
        <p:nvGrpSpPr>
          <p:cNvPr id="5" name="Group 4">
            <a:extLst>
              <a:ext uri="{FF2B5EF4-FFF2-40B4-BE49-F238E27FC236}">
                <a16:creationId xmlns:a16="http://schemas.microsoft.com/office/drawing/2014/main" id="{DA2F28ED-7CAF-5D87-8B9A-002D95CD4DB3}"/>
              </a:ext>
            </a:extLst>
          </p:cNvPr>
          <p:cNvGrpSpPr/>
          <p:nvPr/>
        </p:nvGrpSpPr>
        <p:grpSpPr>
          <a:xfrm>
            <a:off x="6397800" y="2075620"/>
            <a:ext cx="556560" cy="76680"/>
            <a:chOff x="6397800" y="2075620"/>
            <a:chExt cx="556560" cy="76680"/>
          </a:xfrm>
        </p:grpSpPr>
        <mc:AlternateContent xmlns:mc="http://schemas.openxmlformats.org/markup-compatibility/2006">
          <mc:Choice xmlns:p14="http://schemas.microsoft.com/office/powerpoint/2010/main" Requires="p14">
            <p:contentPart p14:bwMode="auto" r:id="rId8">
              <p14:nvContentPartPr>
                <p14:cNvPr id="2" name="Ink 1">
                  <a:extLst>
                    <a:ext uri="{FF2B5EF4-FFF2-40B4-BE49-F238E27FC236}">
                      <a16:creationId xmlns:a16="http://schemas.microsoft.com/office/drawing/2014/main" id="{7DDB9454-F7BB-1E9F-6D66-70FD99D59A86}"/>
                    </a:ext>
                  </a:extLst>
                </p14:cNvPr>
                <p14:cNvContentPartPr/>
                <p14:nvPr/>
              </p14:nvContentPartPr>
              <p14:xfrm>
                <a:off x="6889200" y="2127820"/>
                <a:ext cx="4320" cy="24480"/>
              </p14:xfrm>
            </p:contentPart>
          </mc:Choice>
          <mc:Fallback>
            <p:pic>
              <p:nvPicPr>
                <p:cNvPr id="2" name="Ink 1">
                  <a:extLst>
                    <a:ext uri="{FF2B5EF4-FFF2-40B4-BE49-F238E27FC236}">
                      <a16:creationId xmlns:a16="http://schemas.microsoft.com/office/drawing/2014/main" id="{7DDB9454-F7BB-1E9F-6D66-70FD99D59A86}"/>
                    </a:ext>
                  </a:extLst>
                </p:cNvPr>
                <p:cNvPicPr/>
                <p:nvPr/>
              </p:nvPicPr>
              <p:blipFill>
                <a:blip r:embed="rId9"/>
                <a:stretch>
                  <a:fillRect/>
                </a:stretch>
              </p:blipFill>
              <p:spPr>
                <a:xfrm>
                  <a:off x="6871560" y="2110180"/>
                  <a:ext cx="3996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 name="Ink 3">
                  <a:extLst>
                    <a:ext uri="{FF2B5EF4-FFF2-40B4-BE49-F238E27FC236}">
                      <a16:creationId xmlns:a16="http://schemas.microsoft.com/office/drawing/2014/main" id="{30DD8DC0-2C8C-180B-F6AB-B14345CC9357}"/>
                    </a:ext>
                  </a:extLst>
                </p14:cNvPr>
                <p14:cNvContentPartPr/>
                <p14:nvPr/>
              </p14:nvContentPartPr>
              <p14:xfrm>
                <a:off x="6397800" y="2075620"/>
                <a:ext cx="556560" cy="20520"/>
              </p14:xfrm>
            </p:contentPart>
          </mc:Choice>
          <mc:Fallback>
            <p:pic>
              <p:nvPicPr>
                <p:cNvPr id="4" name="Ink 3">
                  <a:extLst>
                    <a:ext uri="{FF2B5EF4-FFF2-40B4-BE49-F238E27FC236}">
                      <a16:creationId xmlns:a16="http://schemas.microsoft.com/office/drawing/2014/main" id="{30DD8DC0-2C8C-180B-F6AB-B14345CC9357}"/>
                    </a:ext>
                  </a:extLst>
                </p:cNvPr>
                <p:cNvPicPr/>
                <p:nvPr/>
              </p:nvPicPr>
              <p:blipFill>
                <a:blip r:embed="rId11"/>
                <a:stretch>
                  <a:fillRect/>
                </a:stretch>
              </p:blipFill>
              <p:spPr>
                <a:xfrm>
                  <a:off x="6380160" y="2057620"/>
                  <a:ext cx="592200" cy="56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D7EF1862-3EE2-075C-4F69-A85D1E2E18FB}"/>
                  </a:ext>
                </a:extLst>
              </p14:cNvPr>
              <p14:cNvContentPartPr/>
              <p14:nvPr/>
            </p14:nvContentPartPr>
            <p14:xfrm>
              <a:off x="8030400" y="2396740"/>
              <a:ext cx="886320" cy="42480"/>
            </p14:xfrm>
          </p:contentPart>
        </mc:Choice>
        <mc:Fallback>
          <p:pic>
            <p:nvPicPr>
              <p:cNvPr id="7" name="Ink 6">
                <a:extLst>
                  <a:ext uri="{FF2B5EF4-FFF2-40B4-BE49-F238E27FC236}">
                    <a16:creationId xmlns:a16="http://schemas.microsoft.com/office/drawing/2014/main" id="{D7EF1862-3EE2-075C-4F69-A85D1E2E18FB}"/>
                  </a:ext>
                </a:extLst>
              </p:cNvPr>
              <p:cNvPicPr/>
              <p:nvPr/>
            </p:nvPicPr>
            <p:blipFill>
              <a:blip r:embed="rId13"/>
              <a:stretch>
                <a:fillRect/>
              </a:stretch>
            </p:blipFill>
            <p:spPr>
              <a:xfrm>
                <a:off x="8012760" y="2378740"/>
                <a:ext cx="921960" cy="78120"/>
              </a:xfrm>
              <a:prstGeom prst="rect">
                <a:avLst/>
              </a:prstGeom>
            </p:spPr>
          </p:pic>
        </mc:Fallback>
      </mc:AlternateContent>
      <p:grpSp>
        <p:nvGrpSpPr>
          <p:cNvPr id="14" name="Group 13">
            <a:extLst>
              <a:ext uri="{FF2B5EF4-FFF2-40B4-BE49-F238E27FC236}">
                <a16:creationId xmlns:a16="http://schemas.microsoft.com/office/drawing/2014/main" id="{113DF5FA-7C5B-1E2E-57B4-3864130A2CF8}"/>
              </a:ext>
            </a:extLst>
          </p:cNvPr>
          <p:cNvGrpSpPr/>
          <p:nvPr/>
        </p:nvGrpSpPr>
        <p:grpSpPr>
          <a:xfrm>
            <a:off x="7020960" y="2687260"/>
            <a:ext cx="1476720" cy="96840"/>
            <a:chOff x="7020960" y="2687260"/>
            <a:chExt cx="1476720" cy="96840"/>
          </a:xfrm>
        </p:grpSpPr>
        <mc:AlternateContent xmlns:mc="http://schemas.openxmlformats.org/markup-compatibility/2006">
          <mc:Choice xmlns:p14="http://schemas.microsoft.com/office/powerpoint/2010/main" Requires="p14">
            <p:contentPart p14:bwMode="auto" r:id="rId14">
              <p14:nvContentPartPr>
                <p14:cNvPr id="9" name="Ink 8">
                  <a:extLst>
                    <a:ext uri="{FF2B5EF4-FFF2-40B4-BE49-F238E27FC236}">
                      <a16:creationId xmlns:a16="http://schemas.microsoft.com/office/drawing/2014/main" id="{CFE7D618-A1DA-306A-18FC-4D743EBBA71D}"/>
                    </a:ext>
                  </a:extLst>
                </p14:cNvPr>
                <p14:cNvContentPartPr/>
                <p14:nvPr/>
              </p14:nvContentPartPr>
              <p14:xfrm>
                <a:off x="8226960" y="2687260"/>
                <a:ext cx="270720" cy="22680"/>
              </p14:xfrm>
            </p:contentPart>
          </mc:Choice>
          <mc:Fallback>
            <p:pic>
              <p:nvPicPr>
                <p:cNvPr id="9" name="Ink 8">
                  <a:extLst>
                    <a:ext uri="{FF2B5EF4-FFF2-40B4-BE49-F238E27FC236}">
                      <a16:creationId xmlns:a16="http://schemas.microsoft.com/office/drawing/2014/main" id="{CFE7D618-A1DA-306A-18FC-4D743EBBA71D}"/>
                    </a:ext>
                  </a:extLst>
                </p:cNvPr>
                <p:cNvPicPr/>
                <p:nvPr/>
              </p:nvPicPr>
              <p:blipFill>
                <a:blip r:embed="rId15"/>
                <a:stretch>
                  <a:fillRect/>
                </a:stretch>
              </p:blipFill>
              <p:spPr>
                <a:xfrm>
                  <a:off x="8208960" y="2669260"/>
                  <a:ext cx="30636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Ink 10">
                  <a:extLst>
                    <a:ext uri="{FF2B5EF4-FFF2-40B4-BE49-F238E27FC236}">
                      <a16:creationId xmlns:a16="http://schemas.microsoft.com/office/drawing/2014/main" id="{4BCAF6A5-1882-633C-F83C-B79C79007051}"/>
                    </a:ext>
                  </a:extLst>
                </p14:cNvPr>
                <p14:cNvContentPartPr/>
                <p14:nvPr/>
              </p14:nvContentPartPr>
              <p14:xfrm>
                <a:off x="7824120" y="2711020"/>
                <a:ext cx="258120" cy="31680"/>
              </p14:xfrm>
            </p:contentPart>
          </mc:Choice>
          <mc:Fallback>
            <p:pic>
              <p:nvPicPr>
                <p:cNvPr id="11" name="Ink 10">
                  <a:extLst>
                    <a:ext uri="{FF2B5EF4-FFF2-40B4-BE49-F238E27FC236}">
                      <a16:creationId xmlns:a16="http://schemas.microsoft.com/office/drawing/2014/main" id="{4BCAF6A5-1882-633C-F83C-B79C79007051}"/>
                    </a:ext>
                  </a:extLst>
                </p:cNvPr>
                <p:cNvPicPr/>
                <p:nvPr/>
              </p:nvPicPr>
              <p:blipFill>
                <a:blip r:embed="rId17"/>
                <a:stretch>
                  <a:fillRect/>
                </a:stretch>
              </p:blipFill>
              <p:spPr>
                <a:xfrm>
                  <a:off x="7806480" y="2693380"/>
                  <a:ext cx="2937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E04FA0B4-3D58-5169-0B12-BFEC3E621771}"/>
                    </a:ext>
                  </a:extLst>
                </p14:cNvPr>
                <p14:cNvContentPartPr/>
                <p14:nvPr/>
              </p14:nvContentPartPr>
              <p14:xfrm>
                <a:off x="7020960" y="2755300"/>
                <a:ext cx="646200" cy="28800"/>
              </p14:xfrm>
            </p:contentPart>
          </mc:Choice>
          <mc:Fallback>
            <p:pic>
              <p:nvPicPr>
                <p:cNvPr id="13" name="Ink 12">
                  <a:extLst>
                    <a:ext uri="{FF2B5EF4-FFF2-40B4-BE49-F238E27FC236}">
                      <a16:creationId xmlns:a16="http://schemas.microsoft.com/office/drawing/2014/main" id="{E04FA0B4-3D58-5169-0B12-BFEC3E621771}"/>
                    </a:ext>
                  </a:extLst>
                </p:cNvPr>
                <p:cNvPicPr/>
                <p:nvPr/>
              </p:nvPicPr>
              <p:blipFill>
                <a:blip r:embed="rId19"/>
                <a:stretch>
                  <a:fillRect/>
                </a:stretch>
              </p:blipFill>
              <p:spPr>
                <a:xfrm>
                  <a:off x="7002960" y="2737300"/>
                  <a:ext cx="681840" cy="64440"/>
                </a:xfrm>
                <a:prstGeom prst="rect">
                  <a:avLst/>
                </a:prstGeom>
              </p:spPr>
            </p:pic>
          </mc:Fallback>
        </mc:AlternateContent>
      </p:grpSp>
      <p:grpSp>
        <p:nvGrpSpPr>
          <p:cNvPr id="17" name="Group 16">
            <a:extLst>
              <a:ext uri="{FF2B5EF4-FFF2-40B4-BE49-F238E27FC236}">
                <a16:creationId xmlns:a16="http://schemas.microsoft.com/office/drawing/2014/main" id="{E988109F-9337-55E9-0036-6131FACC87F4}"/>
              </a:ext>
            </a:extLst>
          </p:cNvPr>
          <p:cNvGrpSpPr/>
          <p:nvPr/>
        </p:nvGrpSpPr>
        <p:grpSpPr>
          <a:xfrm>
            <a:off x="7423080" y="3073540"/>
            <a:ext cx="1514520" cy="59040"/>
            <a:chOff x="7423080" y="3073540"/>
            <a:chExt cx="1514520" cy="59040"/>
          </a:xfrm>
        </p:grpSpPr>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C5E3EE5A-8EBF-9885-76E6-008845968CAD}"/>
                    </a:ext>
                  </a:extLst>
                </p14:cNvPr>
                <p14:cNvContentPartPr/>
                <p14:nvPr/>
              </p14:nvContentPartPr>
              <p14:xfrm>
                <a:off x="8287440" y="3074980"/>
                <a:ext cx="650160" cy="21240"/>
              </p14:xfrm>
            </p:contentPart>
          </mc:Choice>
          <mc:Fallback>
            <p:pic>
              <p:nvPicPr>
                <p:cNvPr id="15" name="Ink 14">
                  <a:extLst>
                    <a:ext uri="{FF2B5EF4-FFF2-40B4-BE49-F238E27FC236}">
                      <a16:creationId xmlns:a16="http://schemas.microsoft.com/office/drawing/2014/main" id="{C5E3EE5A-8EBF-9885-76E6-008845968CAD}"/>
                    </a:ext>
                  </a:extLst>
                </p:cNvPr>
                <p:cNvPicPr/>
                <p:nvPr/>
              </p:nvPicPr>
              <p:blipFill>
                <a:blip r:embed="rId21"/>
                <a:stretch>
                  <a:fillRect/>
                </a:stretch>
              </p:blipFill>
              <p:spPr>
                <a:xfrm>
                  <a:off x="8269800" y="3057340"/>
                  <a:ext cx="68580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477A3100-FE46-C0A3-BA7D-F7DB70CBC5DB}"/>
                    </a:ext>
                  </a:extLst>
                </p14:cNvPr>
                <p14:cNvContentPartPr/>
                <p14:nvPr/>
              </p14:nvContentPartPr>
              <p14:xfrm>
                <a:off x="7423080" y="3073540"/>
                <a:ext cx="687600" cy="59040"/>
              </p14:xfrm>
            </p:contentPart>
          </mc:Choice>
          <mc:Fallback>
            <p:pic>
              <p:nvPicPr>
                <p:cNvPr id="16" name="Ink 15">
                  <a:extLst>
                    <a:ext uri="{FF2B5EF4-FFF2-40B4-BE49-F238E27FC236}">
                      <a16:creationId xmlns:a16="http://schemas.microsoft.com/office/drawing/2014/main" id="{477A3100-FE46-C0A3-BA7D-F7DB70CBC5DB}"/>
                    </a:ext>
                  </a:extLst>
                </p:cNvPr>
                <p:cNvPicPr/>
                <p:nvPr/>
              </p:nvPicPr>
              <p:blipFill>
                <a:blip r:embed="rId23"/>
                <a:stretch>
                  <a:fillRect/>
                </a:stretch>
              </p:blipFill>
              <p:spPr>
                <a:xfrm>
                  <a:off x="7405080" y="3055540"/>
                  <a:ext cx="723240" cy="94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BF660AE8-7CFC-FEBF-1D98-2C1DB7F426D8}"/>
                  </a:ext>
                </a:extLst>
              </p14:cNvPr>
              <p14:cNvContentPartPr/>
              <p14:nvPr/>
            </p14:nvContentPartPr>
            <p14:xfrm>
              <a:off x="6748440" y="4054540"/>
              <a:ext cx="487080" cy="41040"/>
            </p14:xfrm>
          </p:contentPart>
        </mc:Choice>
        <mc:Fallback>
          <p:pic>
            <p:nvPicPr>
              <p:cNvPr id="18" name="Ink 17">
                <a:extLst>
                  <a:ext uri="{FF2B5EF4-FFF2-40B4-BE49-F238E27FC236}">
                    <a16:creationId xmlns:a16="http://schemas.microsoft.com/office/drawing/2014/main" id="{BF660AE8-7CFC-FEBF-1D98-2C1DB7F426D8}"/>
                  </a:ext>
                </a:extLst>
              </p:cNvPr>
              <p:cNvPicPr/>
              <p:nvPr/>
            </p:nvPicPr>
            <p:blipFill>
              <a:blip r:embed="rId25"/>
              <a:stretch>
                <a:fillRect/>
              </a:stretch>
            </p:blipFill>
            <p:spPr>
              <a:xfrm>
                <a:off x="6730800" y="4036540"/>
                <a:ext cx="522720" cy="76680"/>
              </a:xfrm>
              <a:prstGeom prst="rect">
                <a:avLst/>
              </a:prstGeom>
            </p:spPr>
          </p:pic>
        </mc:Fallback>
      </mc:AlternateContent>
      <p:grpSp>
        <p:nvGrpSpPr>
          <p:cNvPr id="21" name="Group 20">
            <a:extLst>
              <a:ext uri="{FF2B5EF4-FFF2-40B4-BE49-F238E27FC236}">
                <a16:creationId xmlns:a16="http://schemas.microsoft.com/office/drawing/2014/main" id="{A0C19642-CB10-4D25-4786-032B4B8B804D}"/>
              </a:ext>
            </a:extLst>
          </p:cNvPr>
          <p:cNvGrpSpPr/>
          <p:nvPr/>
        </p:nvGrpSpPr>
        <p:grpSpPr>
          <a:xfrm>
            <a:off x="7541160" y="4398340"/>
            <a:ext cx="1370520" cy="53640"/>
            <a:chOff x="7541160" y="4398340"/>
            <a:chExt cx="1370520" cy="53640"/>
          </a:xfrm>
        </p:grpSpPr>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F8740317-AFA0-D4BB-DB79-E145DF41EC31}"/>
                    </a:ext>
                  </a:extLst>
                </p14:cNvPr>
                <p14:cNvContentPartPr/>
                <p14:nvPr/>
              </p14:nvContentPartPr>
              <p14:xfrm>
                <a:off x="8281680" y="4398340"/>
                <a:ext cx="630000" cy="44280"/>
              </p14:xfrm>
            </p:contentPart>
          </mc:Choice>
          <mc:Fallback>
            <p:pic>
              <p:nvPicPr>
                <p:cNvPr id="19" name="Ink 18">
                  <a:extLst>
                    <a:ext uri="{FF2B5EF4-FFF2-40B4-BE49-F238E27FC236}">
                      <a16:creationId xmlns:a16="http://schemas.microsoft.com/office/drawing/2014/main" id="{F8740317-AFA0-D4BB-DB79-E145DF41EC31}"/>
                    </a:ext>
                  </a:extLst>
                </p:cNvPr>
                <p:cNvPicPr/>
                <p:nvPr/>
              </p:nvPicPr>
              <p:blipFill>
                <a:blip r:embed="rId27"/>
                <a:stretch>
                  <a:fillRect/>
                </a:stretch>
              </p:blipFill>
              <p:spPr>
                <a:xfrm>
                  <a:off x="8263680" y="4380340"/>
                  <a:ext cx="6656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Ink 19">
                  <a:extLst>
                    <a:ext uri="{FF2B5EF4-FFF2-40B4-BE49-F238E27FC236}">
                      <a16:creationId xmlns:a16="http://schemas.microsoft.com/office/drawing/2014/main" id="{7FC05E79-1191-A055-0526-4190A9E35CDD}"/>
                    </a:ext>
                  </a:extLst>
                </p14:cNvPr>
                <p14:cNvContentPartPr/>
                <p14:nvPr/>
              </p14:nvContentPartPr>
              <p14:xfrm>
                <a:off x="7541160" y="4421380"/>
                <a:ext cx="502560" cy="30600"/>
              </p14:xfrm>
            </p:contentPart>
          </mc:Choice>
          <mc:Fallback>
            <p:pic>
              <p:nvPicPr>
                <p:cNvPr id="20" name="Ink 19">
                  <a:extLst>
                    <a:ext uri="{FF2B5EF4-FFF2-40B4-BE49-F238E27FC236}">
                      <a16:creationId xmlns:a16="http://schemas.microsoft.com/office/drawing/2014/main" id="{7FC05E79-1191-A055-0526-4190A9E35CDD}"/>
                    </a:ext>
                  </a:extLst>
                </p:cNvPr>
                <p:cNvPicPr/>
                <p:nvPr/>
              </p:nvPicPr>
              <p:blipFill>
                <a:blip r:embed="rId29"/>
                <a:stretch>
                  <a:fillRect/>
                </a:stretch>
              </p:blipFill>
              <p:spPr>
                <a:xfrm>
                  <a:off x="7523160" y="4403740"/>
                  <a:ext cx="538200" cy="66240"/>
                </a:xfrm>
                <a:prstGeom prst="rect">
                  <a:avLst/>
                </a:prstGeom>
              </p:spPr>
            </p:pic>
          </mc:Fallback>
        </mc:AlternateContent>
      </p:grpSp>
    </p:spTree>
    <p:extLst>
      <p:ext uri="{BB962C8B-B14F-4D97-AF65-F5344CB8AC3E}">
        <p14:creationId xmlns:p14="http://schemas.microsoft.com/office/powerpoint/2010/main" val="3067380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47360" cy="6470650"/>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85120" y="64656"/>
            <a:ext cx="11664950" cy="6217087"/>
          </a:xfrm>
          <a:prstGeom prst="rect">
            <a:avLst/>
          </a:prstGeom>
          <a:noFill/>
        </p:spPr>
        <p:txBody>
          <a:bodyPr wrap="square" rtlCol="0">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Derashot HaRan 11:37</a:t>
            </a:r>
          </a:p>
          <a:p>
            <a:pPr rtl="0">
              <a:spcBef>
                <a:spcPts val="0"/>
              </a:spcBef>
              <a:spcAft>
                <a:spcPts val="0"/>
              </a:spcAft>
            </a:pPr>
            <a:r>
              <a:rPr lang="en-US" sz="2200" i="0" u="none" strike="noStrike">
                <a:solidFill>
                  <a:srgbClr val="FFC000"/>
                </a:solidFill>
                <a:effectLst/>
                <a:latin typeface="Arial" panose="020B0604020202020204" pitchFamily="34" charset="0"/>
              </a:rPr>
              <a:t>From the continuation of the parshah, however </a:t>
            </a:r>
            <a:r>
              <a:rPr lang="en-US" sz="2200" i="0" u="none" strike="noStrike">
                <a:solidFill>
                  <a:srgbClr val="00B0F0"/>
                </a:solidFill>
                <a:effectLst/>
                <a:latin typeface="Arial" panose="020B0604020202020204" pitchFamily="34" charset="0"/>
              </a:rPr>
              <a:t>("Because these nations which you will inherit give heed to soothsayers and diviners…"</a:t>
            </a:r>
            <a:r>
              <a:rPr lang="en-US" sz="2200" i="0" u="none" strike="noStrike">
                <a:solidFill>
                  <a:srgbClr val="FFC000"/>
                </a:solidFill>
                <a:effectLst/>
                <a:latin typeface="Arial" panose="020B0604020202020204" pitchFamily="34" charset="0"/>
              </a:rPr>
              <a:t>), it would seem that the plain meaning of the verse parallels what was stated above in respect to the lot of the Cohanim after their exclusion from a portion and an inheritance with all of Israel, the idea there being: </a:t>
            </a:r>
            <a:r>
              <a:rPr lang="en-US" sz="2200" i="0" u="none" strike="noStrike">
                <a:solidFill>
                  <a:srgbClr val="00B0F0"/>
                </a:solidFill>
                <a:effectLst/>
                <a:latin typeface="Arial" panose="020B0604020202020204" pitchFamily="34" charset="0"/>
              </a:rPr>
              <a:t>"Since I have excluded them from inheritance and possession, I must provide for their needs in some other way."</a:t>
            </a:r>
            <a:r>
              <a:rPr lang="en-US" sz="2200" i="0" u="none" strike="noStrike">
                <a:solidFill>
                  <a:srgbClr val="FFC000"/>
                </a:solidFill>
                <a:effectLst/>
                <a:latin typeface="Arial" panose="020B0604020202020204" pitchFamily="34" charset="0"/>
              </a:rPr>
              <a:t> Here, too, we have a parallel situation, viz.: It is well known that all peoples have a consuming desire to know their destiny in all of its details. This desire is even more pronounced in their kings, who have an even greater need for such knowledge. Therefore, after all of these practices were banned to them, it was necessary to make a kind of restitution, so that they would not be in a position of disadvantage to the other nations at the very beginning of their enterprise. The parshah, therefore, continues: </a:t>
            </a:r>
            <a:r>
              <a:rPr lang="en-US" sz="2200" i="0" u="none" strike="noStrike">
                <a:solidFill>
                  <a:srgbClr val="00B0F0"/>
                </a:solidFill>
                <a:effectLst/>
                <a:latin typeface="Arial" panose="020B0604020202020204" pitchFamily="34" charset="0"/>
              </a:rPr>
              <a:t>"You will be tamim with the L-rd your G-d," "tamim" unquestionably being used here in the sense of "complete." </a:t>
            </a:r>
            <a:r>
              <a:rPr lang="en-US" sz="2200" i="0" u="none" strike="noStrike">
                <a:solidFill>
                  <a:srgbClr val="FFC000"/>
                </a:solidFill>
                <a:effectLst/>
                <a:latin typeface="Arial" panose="020B0604020202020204" pitchFamily="34" charset="0"/>
              </a:rPr>
              <a:t>That is: do not fear that you will lack anything by giving up these practices that have been forbidden to you, for you will be </a:t>
            </a:r>
            <a:r>
              <a:rPr lang="en-US" sz="2200" i="0" u="none" strike="noStrike">
                <a:solidFill>
                  <a:srgbClr val="00B0F0"/>
                </a:solidFill>
                <a:effectLst/>
                <a:latin typeface="Arial" panose="020B0604020202020204" pitchFamily="34" charset="0"/>
              </a:rPr>
              <a:t>"complete" </a:t>
            </a:r>
            <a:r>
              <a:rPr lang="en-US" sz="2200" i="0" u="none" strike="noStrike">
                <a:solidFill>
                  <a:srgbClr val="FFC000"/>
                </a:solidFill>
                <a:effectLst/>
                <a:latin typeface="Arial" panose="020B0604020202020204" pitchFamily="34" charset="0"/>
              </a:rPr>
              <a:t>with the L-rd your G-d — you will lack for nothing. For though the Blessed One forbade all these things to you, He has made you much more complete in doing so. This is the intent of the juxtaposition: "Because these nations which you will inherit give heed to soothsayers and diviners."</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22" name="Ink 321">
                <a:extLst>
                  <a:ext uri="{FF2B5EF4-FFF2-40B4-BE49-F238E27FC236}">
                    <a16:creationId xmlns:a16="http://schemas.microsoft.com/office/drawing/2014/main" id="{9778404F-19D8-7610-2D1F-CD5DC2571606}"/>
                  </a:ext>
                </a:extLst>
              </p14:cNvPr>
              <p14:cNvContentPartPr/>
              <p14:nvPr/>
            </p14:nvContentPartPr>
            <p14:xfrm>
              <a:off x="-923520" y="1362820"/>
              <a:ext cx="22320" cy="19080"/>
            </p14:xfrm>
          </p:contentPart>
        </mc:Choice>
        <mc:Fallback xmlns="">
          <p:pic>
            <p:nvPicPr>
              <p:cNvPr id="322" name="Ink 321">
                <a:extLst>
                  <a:ext uri="{FF2B5EF4-FFF2-40B4-BE49-F238E27FC236}">
                    <a16:creationId xmlns:a16="http://schemas.microsoft.com/office/drawing/2014/main" id="{9778404F-19D8-7610-2D1F-CD5DC2571606}"/>
                  </a:ext>
                </a:extLst>
              </p:cNvPr>
              <p:cNvPicPr/>
              <p:nvPr/>
            </p:nvPicPr>
            <p:blipFill>
              <a:blip r:embed="rId7"/>
              <a:stretch>
                <a:fillRect/>
              </a:stretch>
            </p:blipFill>
            <p:spPr>
              <a:xfrm>
                <a:off x="-941520" y="1344820"/>
                <a:ext cx="579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 name="Ink 1">
                <a:extLst>
                  <a:ext uri="{FF2B5EF4-FFF2-40B4-BE49-F238E27FC236}">
                    <a16:creationId xmlns:a16="http://schemas.microsoft.com/office/drawing/2014/main" id="{40145DBE-0046-5BEC-FDA7-065656ED48FF}"/>
                  </a:ext>
                </a:extLst>
              </p14:cNvPr>
              <p14:cNvContentPartPr/>
              <p14:nvPr/>
            </p14:nvContentPartPr>
            <p14:xfrm>
              <a:off x="7075680" y="1145740"/>
              <a:ext cx="25200" cy="1800"/>
            </p14:xfrm>
          </p:contentPart>
        </mc:Choice>
        <mc:Fallback>
          <p:pic>
            <p:nvPicPr>
              <p:cNvPr id="2" name="Ink 1">
                <a:extLst>
                  <a:ext uri="{FF2B5EF4-FFF2-40B4-BE49-F238E27FC236}">
                    <a16:creationId xmlns:a16="http://schemas.microsoft.com/office/drawing/2014/main" id="{40145DBE-0046-5BEC-FDA7-065656ED48FF}"/>
                  </a:ext>
                </a:extLst>
              </p:cNvPr>
              <p:cNvPicPr/>
              <p:nvPr/>
            </p:nvPicPr>
            <p:blipFill>
              <a:blip r:embed="rId9"/>
              <a:stretch>
                <a:fillRect/>
              </a:stretch>
            </p:blipFill>
            <p:spPr>
              <a:xfrm>
                <a:off x="7058040" y="1127740"/>
                <a:ext cx="608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 name="Ink 3">
                <a:extLst>
                  <a:ext uri="{FF2B5EF4-FFF2-40B4-BE49-F238E27FC236}">
                    <a16:creationId xmlns:a16="http://schemas.microsoft.com/office/drawing/2014/main" id="{398615D2-BE3B-C2B9-E9C0-44085F6AD88C}"/>
                  </a:ext>
                </a:extLst>
              </p14:cNvPr>
              <p14:cNvContentPartPr/>
              <p14:nvPr/>
            </p14:nvContentPartPr>
            <p14:xfrm>
              <a:off x="8486160" y="1442740"/>
              <a:ext cx="1008360" cy="72720"/>
            </p14:xfrm>
          </p:contentPart>
        </mc:Choice>
        <mc:Fallback>
          <p:pic>
            <p:nvPicPr>
              <p:cNvPr id="4" name="Ink 3">
                <a:extLst>
                  <a:ext uri="{FF2B5EF4-FFF2-40B4-BE49-F238E27FC236}">
                    <a16:creationId xmlns:a16="http://schemas.microsoft.com/office/drawing/2014/main" id="{398615D2-BE3B-C2B9-E9C0-44085F6AD88C}"/>
                  </a:ext>
                </a:extLst>
              </p:cNvPr>
              <p:cNvPicPr/>
              <p:nvPr/>
            </p:nvPicPr>
            <p:blipFill>
              <a:blip r:embed="rId11"/>
              <a:stretch>
                <a:fillRect/>
              </a:stretch>
            </p:blipFill>
            <p:spPr>
              <a:xfrm>
                <a:off x="8468520" y="1425100"/>
                <a:ext cx="10440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 name="Ink 4">
                <a:extLst>
                  <a:ext uri="{FF2B5EF4-FFF2-40B4-BE49-F238E27FC236}">
                    <a16:creationId xmlns:a16="http://schemas.microsoft.com/office/drawing/2014/main" id="{69E1BE53-DE48-E757-ED0E-2A11DF32B6D0}"/>
                  </a:ext>
                </a:extLst>
              </p14:cNvPr>
              <p14:cNvContentPartPr/>
              <p14:nvPr/>
            </p14:nvContentPartPr>
            <p14:xfrm>
              <a:off x="2619240" y="3306460"/>
              <a:ext cx="14400" cy="6480"/>
            </p14:xfrm>
          </p:contentPart>
        </mc:Choice>
        <mc:Fallback>
          <p:pic>
            <p:nvPicPr>
              <p:cNvPr id="5" name="Ink 4">
                <a:extLst>
                  <a:ext uri="{FF2B5EF4-FFF2-40B4-BE49-F238E27FC236}">
                    <a16:creationId xmlns:a16="http://schemas.microsoft.com/office/drawing/2014/main" id="{69E1BE53-DE48-E757-ED0E-2A11DF32B6D0}"/>
                  </a:ext>
                </a:extLst>
              </p:cNvPr>
              <p:cNvPicPr/>
              <p:nvPr/>
            </p:nvPicPr>
            <p:blipFill>
              <a:blip r:embed="rId13"/>
              <a:stretch>
                <a:fillRect/>
              </a:stretch>
            </p:blipFill>
            <p:spPr>
              <a:xfrm>
                <a:off x="2601600" y="3288460"/>
                <a:ext cx="500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7" name="Ink 6">
                <a:extLst>
                  <a:ext uri="{FF2B5EF4-FFF2-40B4-BE49-F238E27FC236}">
                    <a16:creationId xmlns:a16="http://schemas.microsoft.com/office/drawing/2014/main" id="{F52C9661-1F0A-1692-D4A3-E12C9DE4A9DC}"/>
                  </a:ext>
                </a:extLst>
              </p14:cNvPr>
              <p14:cNvContentPartPr/>
              <p14:nvPr/>
            </p14:nvContentPartPr>
            <p14:xfrm>
              <a:off x="2228640" y="3510220"/>
              <a:ext cx="7560" cy="3600"/>
            </p14:xfrm>
          </p:contentPart>
        </mc:Choice>
        <mc:Fallback>
          <p:pic>
            <p:nvPicPr>
              <p:cNvPr id="7" name="Ink 6">
                <a:extLst>
                  <a:ext uri="{FF2B5EF4-FFF2-40B4-BE49-F238E27FC236}">
                    <a16:creationId xmlns:a16="http://schemas.microsoft.com/office/drawing/2014/main" id="{F52C9661-1F0A-1692-D4A3-E12C9DE4A9DC}"/>
                  </a:ext>
                </a:extLst>
              </p:cNvPr>
              <p:cNvPicPr/>
              <p:nvPr/>
            </p:nvPicPr>
            <p:blipFill>
              <a:blip r:embed="rId15"/>
              <a:stretch>
                <a:fillRect/>
              </a:stretch>
            </p:blipFill>
            <p:spPr>
              <a:xfrm>
                <a:off x="2211000" y="3492220"/>
                <a:ext cx="432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9" name="Ink 8">
                <a:extLst>
                  <a:ext uri="{FF2B5EF4-FFF2-40B4-BE49-F238E27FC236}">
                    <a16:creationId xmlns:a16="http://schemas.microsoft.com/office/drawing/2014/main" id="{9E389562-6F93-5CB2-6298-168AD2BF3559}"/>
                  </a:ext>
                </a:extLst>
              </p14:cNvPr>
              <p14:cNvContentPartPr/>
              <p14:nvPr/>
            </p14:nvContentPartPr>
            <p14:xfrm>
              <a:off x="5620200" y="3585460"/>
              <a:ext cx="2520" cy="2520"/>
            </p14:xfrm>
          </p:contentPart>
        </mc:Choice>
        <mc:Fallback>
          <p:pic>
            <p:nvPicPr>
              <p:cNvPr id="9" name="Ink 8">
                <a:extLst>
                  <a:ext uri="{FF2B5EF4-FFF2-40B4-BE49-F238E27FC236}">
                    <a16:creationId xmlns:a16="http://schemas.microsoft.com/office/drawing/2014/main" id="{9E389562-6F93-5CB2-6298-168AD2BF3559}"/>
                  </a:ext>
                </a:extLst>
              </p:cNvPr>
              <p:cNvPicPr/>
              <p:nvPr/>
            </p:nvPicPr>
            <p:blipFill>
              <a:blip r:embed="rId17"/>
              <a:stretch>
                <a:fillRect/>
              </a:stretch>
            </p:blipFill>
            <p:spPr>
              <a:xfrm>
                <a:off x="5602200" y="3567820"/>
                <a:ext cx="381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1" name="Ink 10">
                <a:extLst>
                  <a:ext uri="{FF2B5EF4-FFF2-40B4-BE49-F238E27FC236}">
                    <a16:creationId xmlns:a16="http://schemas.microsoft.com/office/drawing/2014/main" id="{EABC95C7-05C9-E713-F2B3-FF5F9D1956BE}"/>
                  </a:ext>
                </a:extLst>
              </p14:cNvPr>
              <p14:cNvContentPartPr/>
              <p14:nvPr/>
            </p14:nvContentPartPr>
            <p14:xfrm>
              <a:off x="5906400" y="3947980"/>
              <a:ext cx="9000" cy="11160"/>
            </p14:xfrm>
          </p:contentPart>
        </mc:Choice>
        <mc:Fallback>
          <p:pic>
            <p:nvPicPr>
              <p:cNvPr id="11" name="Ink 10">
                <a:extLst>
                  <a:ext uri="{FF2B5EF4-FFF2-40B4-BE49-F238E27FC236}">
                    <a16:creationId xmlns:a16="http://schemas.microsoft.com/office/drawing/2014/main" id="{EABC95C7-05C9-E713-F2B3-FF5F9D1956BE}"/>
                  </a:ext>
                </a:extLst>
              </p:cNvPr>
              <p:cNvPicPr/>
              <p:nvPr/>
            </p:nvPicPr>
            <p:blipFill>
              <a:blip r:embed="rId19"/>
              <a:stretch>
                <a:fillRect/>
              </a:stretch>
            </p:blipFill>
            <p:spPr>
              <a:xfrm>
                <a:off x="5888760" y="3930340"/>
                <a:ext cx="4464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2" name="Ink 11">
                <a:extLst>
                  <a:ext uri="{FF2B5EF4-FFF2-40B4-BE49-F238E27FC236}">
                    <a16:creationId xmlns:a16="http://schemas.microsoft.com/office/drawing/2014/main" id="{A0AE988D-085F-3CD3-C821-833462F54788}"/>
                  </a:ext>
                </a:extLst>
              </p14:cNvPr>
              <p14:cNvContentPartPr/>
              <p14:nvPr/>
            </p14:nvContentPartPr>
            <p14:xfrm>
              <a:off x="7556280" y="3952300"/>
              <a:ext cx="1080" cy="3600"/>
            </p14:xfrm>
          </p:contentPart>
        </mc:Choice>
        <mc:Fallback>
          <p:pic>
            <p:nvPicPr>
              <p:cNvPr id="12" name="Ink 11">
                <a:extLst>
                  <a:ext uri="{FF2B5EF4-FFF2-40B4-BE49-F238E27FC236}">
                    <a16:creationId xmlns:a16="http://schemas.microsoft.com/office/drawing/2014/main" id="{A0AE988D-085F-3CD3-C821-833462F54788}"/>
                  </a:ext>
                </a:extLst>
              </p:cNvPr>
              <p:cNvPicPr/>
              <p:nvPr/>
            </p:nvPicPr>
            <p:blipFill>
              <a:blip r:embed="rId21"/>
              <a:stretch>
                <a:fillRect/>
              </a:stretch>
            </p:blipFill>
            <p:spPr>
              <a:xfrm>
                <a:off x="7538640" y="3934300"/>
                <a:ext cx="367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3" name="Ink 12">
                <a:extLst>
                  <a:ext uri="{FF2B5EF4-FFF2-40B4-BE49-F238E27FC236}">
                    <a16:creationId xmlns:a16="http://schemas.microsoft.com/office/drawing/2014/main" id="{30720324-BAAC-1980-EB17-3BFC8381A5F1}"/>
                  </a:ext>
                </a:extLst>
              </p14:cNvPr>
              <p14:cNvContentPartPr/>
              <p14:nvPr/>
            </p14:nvContentPartPr>
            <p14:xfrm>
              <a:off x="1675320" y="4098460"/>
              <a:ext cx="9000" cy="6480"/>
            </p14:xfrm>
          </p:contentPart>
        </mc:Choice>
        <mc:Fallback>
          <p:pic>
            <p:nvPicPr>
              <p:cNvPr id="13" name="Ink 12">
                <a:extLst>
                  <a:ext uri="{FF2B5EF4-FFF2-40B4-BE49-F238E27FC236}">
                    <a16:creationId xmlns:a16="http://schemas.microsoft.com/office/drawing/2014/main" id="{30720324-BAAC-1980-EB17-3BFC8381A5F1}"/>
                  </a:ext>
                </a:extLst>
              </p:cNvPr>
              <p:cNvPicPr/>
              <p:nvPr/>
            </p:nvPicPr>
            <p:blipFill>
              <a:blip r:embed="rId23"/>
              <a:stretch>
                <a:fillRect/>
              </a:stretch>
            </p:blipFill>
            <p:spPr>
              <a:xfrm>
                <a:off x="1657320" y="4080460"/>
                <a:ext cx="446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4" name="Ink 13">
                <a:extLst>
                  <a:ext uri="{FF2B5EF4-FFF2-40B4-BE49-F238E27FC236}">
                    <a16:creationId xmlns:a16="http://schemas.microsoft.com/office/drawing/2014/main" id="{60E8F14E-AE14-E974-E5A2-72BD0FDA9F13}"/>
                  </a:ext>
                </a:extLst>
              </p14:cNvPr>
              <p14:cNvContentPartPr/>
              <p14:nvPr/>
            </p14:nvContentPartPr>
            <p14:xfrm>
              <a:off x="3558120" y="4147060"/>
              <a:ext cx="6480" cy="16560"/>
            </p14:xfrm>
          </p:contentPart>
        </mc:Choice>
        <mc:Fallback>
          <p:pic>
            <p:nvPicPr>
              <p:cNvPr id="14" name="Ink 13">
                <a:extLst>
                  <a:ext uri="{FF2B5EF4-FFF2-40B4-BE49-F238E27FC236}">
                    <a16:creationId xmlns:a16="http://schemas.microsoft.com/office/drawing/2014/main" id="{60E8F14E-AE14-E974-E5A2-72BD0FDA9F13}"/>
                  </a:ext>
                </a:extLst>
              </p:cNvPr>
              <p:cNvPicPr/>
              <p:nvPr/>
            </p:nvPicPr>
            <p:blipFill>
              <a:blip r:embed="rId25"/>
              <a:stretch>
                <a:fillRect/>
              </a:stretch>
            </p:blipFill>
            <p:spPr>
              <a:xfrm>
                <a:off x="3540480" y="4129420"/>
                <a:ext cx="421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5" name="Ink 14">
                <a:extLst>
                  <a:ext uri="{FF2B5EF4-FFF2-40B4-BE49-F238E27FC236}">
                    <a16:creationId xmlns:a16="http://schemas.microsoft.com/office/drawing/2014/main" id="{3250188E-2417-F221-DE8D-F582F7F1B555}"/>
                  </a:ext>
                </a:extLst>
              </p14:cNvPr>
              <p14:cNvContentPartPr/>
              <p14:nvPr/>
            </p14:nvContentPartPr>
            <p14:xfrm>
              <a:off x="10543200" y="4167580"/>
              <a:ext cx="654840" cy="25560"/>
            </p14:xfrm>
          </p:contentPart>
        </mc:Choice>
        <mc:Fallback>
          <p:pic>
            <p:nvPicPr>
              <p:cNvPr id="15" name="Ink 14">
                <a:extLst>
                  <a:ext uri="{FF2B5EF4-FFF2-40B4-BE49-F238E27FC236}">
                    <a16:creationId xmlns:a16="http://schemas.microsoft.com/office/drawing/2014/main" id="{3250188E-2417-F221-DE8D-F582F7F1B555}"/>
                  </a:ext>
                </a:extLst>
              </p:cNvPr>
              <p:cNvPicPr/>
              <p:nvPr/>
            </p:nvPicPr>
            <p:blipFill>
              <a:blip r:embed="rId27"/>
              <a:stretch>
                <a:fillRect/>
              </a:stretch>
            </p:blipFill>
            <p:spPr>
              <a:xfrm>
                <a:off x="10525200" y="4149940"/>
                <a:ext cx="6904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6" name="Ink 15">
                <a:extLst>
                  <a:ext uri="{FF2B5EF4-FFF2-40B4-BE49-F238E27FC236}">
                    <a16:creationId xmlns:a16="http://schemas.microsoft.com/office/drawing/2014/main" id="{4F510F6E-86C5-1E27-0122-AECD0FA714AA}"/>
                  </a:ext>
                </a:extLst>
              </p14:cNvPr>
              <p14:cNvContentPartPr/>
              <p14:nvPr/>
            </p14:nvContentPartPr>
            <p14:xfrm>
              <a:off x="2839200" y="4485820"/>
              <a:ext cx="742680" cy="58680"/>
            </p14:xfrm>
          </p:contentPart>
        </mc:Choice>
        <mc:Fallback>
          <p:pic>
            <p:nvPicPr>
              <p:cNvPr id="16" name="Ink 15">
                <a:extLst>
                  <a:ext uri="{FF2B5EF4-FFF2-40B4-BE49-F238E27FC236}">
                    <a16:creationId xmlns:a16="http://schemas.microsoft.com/office/drawing/2014/main" id="{4F510F6E-86C5-1E27-0122-AECD0FA714AA}"/>
                  </a:ext>
                </a:extLst>
              </p:cNvPr>
              <p:cNvPicPr/>
              <p:nvPr/>
            </p:nvPicPr>
            <p:blipFill>
              <a:blip r:embed="rId29"/>
              <a:stretch>
                <a:fillRect/>
              </a:stretch>
            </p:blipFill>
            <p:spPr>
              <a:xfrm>
                <a:off x="2821200" y="4468180"/>
                <a:ext cx="7783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7" name="Ink 16">
                <a:extLst>
                  <a:ext uri="{FF2B5EF4-FFF2-40B4-BE49-F238E27FC236}">
                    <a16:creationId xmlns:a16="http://schemas.microsoft.com/office/drawing/2014/main" id="{A4E86A8C-24E9-39DE-63CE-466EA6ABF221}"/>
                  </a:ext>
                </a:extLst>
              </p14:cNvPr>
              <p14:cNvContentPartPr/>
              <p14:nvPr/>
            </p14:nvContentPartPr>
            <p14:xfrm>
              <a:off x="9974760" y="4489780"/>
              <a:ext cx="909000" cy="18720"/>
            </p14:xfrm>
          </p:contentPart>
        </mc:Choice>
        <mc:Fallback>
          <p:pic>
            <p:nvPicPr>
              <p:cNvPr id="17" name="Ink 16">
                <a:extLst>
                  <a:ext uri="{FF2B5EF4-FFF2-40B4-BE49-F238E27FC236}">
                    <a16:creationId xmlns:a16="http://schemas.microsoft.com/office/drawing/2014/main" id="{A4E86A8C-24E9-39DE-63CE-466EA6ABF221}"/>
                  </a:ext>
                </a:extLst>
              </p:cNvPr>
              <p:cNvPicPr/>
              <p:nvPr/>
            </p:nvPicPr>
            <p:blipFill>
              <a:blip r:embed="rId31"/>
              <a:stretch>
                <a:fillRect/>
              </a:stretch>
            </p:blipFill>
            <p:spPr>
              <a:xfrm>
                <a:off x="9957120" y="4471780"/>
                <a:ext cx="94464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8" name="Ink 17">
                <a:extLst>
                  <a:ext uri="{FF2B5EF4-FFF2-40B4-BE49-F238E27FC236}">
                    <a16:creationId xmlns:a16="http://schemas.microsoft.com/office/drawing/2014/main" id="{B70E6566-57B7-577A-D87F-D6EE46F8AD31}"/>
                  </a:ext>
                </a:extLst>
              </p14:cNvPr>
              <p14:cNvContentPartPr/>
              <p14:nvPr/>
            </p14:nvContentPartPr>
            <p14:xfrm>
              <a:off x="7748160" y="4882900"/>
              <a:ext cx="5760" cy="8280"/>
            </p14:xfrm>
          </p:contentPart>
        </mc:Choice>
        <mc:Fallback>
          <p:pic>
            <p:nvPicPr>
              <p:cNvPr id="18" name="Ink 17">
                <a:extLst>
                  <a:ext uri="{FF2B5EF4-FFF2-40B4-BE49-F238E27FC236}">
                    <a16:creationId xmlns:a16="http://schemas.microsoft.com/office/drawing/2014/main" id="{B70E6566-57B7-577A-D87F-D6EE46F8AD31}"/>
                  </a:ext>
                </a:extLst>
              </p:cNvPr>
              <p:cNvPicPr/>
              <p:nvPr/>
            </p:nvPicPr>
            <p:blipFill>
              <a:blip r:embed="rId33"/>
              <a:stretch>
                <a:fillRect/>
              </a:stretch>
            </p:blipFill>
            <p:spPr>
              <a:xfrm>
                <a:off x="7730160" y="4865260"/>
                <a:ext cx="4140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9" name="Ink 18">
                <a:extLst>
                  <a:ext uri="{FF2B5EF4-FFF2-40B4-BE49-F238E27FC236}">
                    <a16:creationId xmlns:a16="http://schemas.microsoft.com/office/drawing/2014/main" id="{7C1DAA86-8660-FCF3-33FE-8C7F6620BA7F}"/>
                  </a:ext>
                </a:extLst>
              </p14:cNvPr>
              <p14:cNvContentPartPr/>
              <p14:nvPr/>
            </p14:nvContentPartPr>
            <p14:xfrm>
              <a:off x="1438080" y="5138140"/>
              <a:ext cx="5760" cy="11160"/>
            </p14:xfrm>
          </p:contentPart>
        </mc:Choice>
        <mc:Fallback>
          <p:pic>
            <p:nvPicPr>
              <p:cNvPr id="19" name="Ink 18">
                <a:extLst>
                  <a:ext uri="{FF2B5EF4-FFF2-40B4-BE49-F238E27FC236}">
                    <a16:creationId xmlns:a16="http://schemas.microsoft.com/office/drawing/2014/main" id="{7C1DAA86-8660-FCF3-33FE-8C7F6620BA7F}"/>
                  </a:ext>
                </a:extLst>
              </p:cNvPr>
              <p:cNvPicPr/>
              <p:nvPr/>
            </p:nvPicPr>
            <p:blipFill>
              <a:blip r:embed="rId35"/>
              <a:stretch>
                <a:fillRect/>
              </a:stretch>
            </p:blipFill>
            <p:spPr>
              <a:xfrm>
                <a:off x="1420440" y="5120140"/>
                <a:ext cx="4140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0" name="Ink 19">
                <a:extLst>
                  <a:ext uri="{FF2B5EF4-FFF2-40B4-BE49-F238E27FC236}">
                    <a16:creationId xmlns:a16="http://schemas.microsoft.com/office/drawing/2014/main" id="{AED625A0-2E51-9DB3-B2A5-743EE41A8C0F}"/>
                  </a:ext>
                </a:extLst>
              </p14:cNvPr>
              <p14:cNvContentPartPr/>
              <p14:nvPr/>
            </p14:nvContentPartPr>
            <p14:xfrm>
              <a:off x="2080680" y="5111860"/>
              <a:ext cx="659520" cy="16920"/>
            </p14:xfrm>
          </p:contentPart>
        </mc:Choice>
        <mc:Fallback>
          <p:pic>
            <p:nvPicPr>
              <p:cNvPr id="20" name="Ink 19">
                <a:extLst>
                  <a:ext uri="{FF2B5EF4-FFF2-40B4-BE49-F238E27FC236}">
                    <a16:creationId xmlns:a16="http://schemas.microsoft.com/office/drawing/2014/main" id="{AED625A0-2E51-9DB3-B2A5-743EE41A8C0F}"/>
                  </a:ext>
                </a:extLst>
              </p:cNvPr>
              <p:cNvPicPr/>
              <p:nvPr/>
            </p:nvPicPr>
            <p:blipFill>
              <a:blip r:embed="rId37"/>
              <a:stretch>
                <a:fillRect/>
              </a:stretch>
            </p:blipFill>
            <p:spPr>
              <a:xfrm>
                <a:off x="2062680" y="5094220"/>
                <a:ext cx="69516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1" name="Ink 20">
                <a:extLst>
                  <a:ext uri="{FF2B5EF4-FFF2-40B4-BE49-F238E27FC236}">
                    <a16:creationId xmlns:a16="http://schemas.microsoft.com/office/drawing/2014/main" id="{2F2DE5F0-83F7-6C0E-8241-519C42FD79EC}"/>
                  </a:ext>
                </a:extLst>
              </p14:cNvPr>
              <p14:cNvContentPartPr/>
              <p14:nvPr/>
            </p14:nvContentPartPr>
            <p14:xfrm>
              <a:off x="4436160" y="5125540"/>
              <a:ext cx="1000080" cy="30960"/>
            </p14:xfrm>
          </p:contentPart>
        </mc:Choice>
        <mc:Fallback>
          <p:pic>
            <p:nvPicPr>
              <p:cNvPr id="21" name="Ink 20">
                <a:extLst>
                  <a:ext uri="{FF2B5EF4-FFF2-40B4-BE49-F238E27FC236}">
                    <a16:creationId xmlns:a16="http://schemas.microsoft.com/office/drawing/2014/main" id="{2F2DE5F0-83F7-6C0E-8241-519C42FD79EC}"/>
                  </a:ext>
                </a:extLst>
              </p:cNvPr>
              <p:cNvPicPr/>
              <p:nvPr/>
            </p:nvPicPr>
            <p:blipFill>
              <a:blip r:embed="rId39"/>
              <a:stretch>
                <a:fillRect/>
              </a:stretch>
            </p:blipFill>
            <p:spPr>
              <a:xfrm>
                <a:off x="4418520" y="5107540"/>
                <a:ext cx="103572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2" name="Ink 21">
                <a:extLst>
                  <a:ext uri="{FF2B5EF4-FFF2-40B4-BE49-F238E27FC236}">
                    <a16:creationId xmlns:a16="http://schemas.microsoft.com/office/drawing/2014/main" id="{69F0305F-F1B8-82C3-3373-46F64BCDB2FA}"/>
                  </a:ext>
                </a:extLst>
              </p14:cNvPr>
              <p14:cNvContentPartPr/>
              <p14:nvPr/>
            </p14:nvContentPartPr>
            <p14:xfrm>
              <a:off x="8981880" y="5942020"/>
              <a:ext cx="49680" cy="19080"/>
            </p14:xfrm>
          </p:contentPart>
        </mc:Choice>
        <mc:Fallback>
          <p:pic>
            <p:nvPicPr>
              <p:cNvPr id="22" name="Ink 21">
                <a:extLst>
                  <a:ext uri="{FF2B5EF4-FFF2-40B4-BE49-F238E27FC236}">
                    <a16:creationId xmlns:a16="http://schemas.microsoft.com/office/drawing/2014/main" id="{69F0305F-F1B8-82C3-3373-46F64BCDB2FA}"/>
                  </a:ext>
                </a:extLst>
              </p:cNvPr>
              <p:cNvPicPr/>
              <p:nvPr/>
            </p:nvPicPr>
            <p:blipFill>
              <a:blip r:embed="rId41"/>
              <a:stretch>
                <a:fillRect/>
              </a:stretch>
            </p:blipFill>
            <p:spPr>
              <a:xfrm>
                <a:off x="8964240" y="5924020"/>
                <a:ext cx="8532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3" name="Ink 22">
                <a:extLst>
                  <a:ext uri="{FF2B5EF4-FFF2-40B4-BE49-F238E27FC236}">
                    <a16:creationId xmlns:a16="http://schemas.microsoft.com/office/drawing/2014/main" id="{42B38F74-32BA-C3D8-1BA1-9EFD8B589E80}"/>
                  </a:ext>
                </a:extLst>
              </p14:cNvPr>
              <p14:cNvContentPartPr/>
              <p14:nvPr/>
            </p14:nvContentPartPr>
            <p14:xfrm>
              <a:off x="2827680" y="6213820"/>
              <a:ext cx="1800" cy="4320"/>
            </p14:xfrm>
          </p:contentPart>
        </mc:Choice>
        <mc:Fallback>
          <p:pic>
            <p:nvPicPr>
              <p:cNvPr id="23" name="Ink 22">
                <a:extLst>
                  <a:ext uri="{FF2B5EF4-FFF2-40B4-BE49-F238E27FC236}">
                    <a16:creationId xmlns:a16="http://schemas.microsoft.com/office/drawing/2014/main" id="{42B38F74-32BA-C3D8-1BA1-9EFD8B589E80}"/>
                  </a:ext>
                </a:extLst>
              </p:cNvPr>
              <p:cNvPicPr/>
              <p:nvPr/>
            </p:nvPicPr>
            <p:blipFill>
              <a:blip r:embed="rId43"/>
              <a:stretch>
                <a:fillRect/>
              </a:stretch>
            </p:blipFill>
            <p:spPr>
              <a:xfrm>
                <a:off x="2810040" y="6195820"/>
                <a:ext cx="3744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4" name="Ink 23">
                <a:extLst>
                  <a:ext uri="{FF2B5EF4-FFF2-40B4-BE49-F238E27FC236}">
                    <a16:creationId xmlns:a16="http://schemas.microsoft.com/office/drawing/2014/main" id="{6279F514-612D-C115-DE23-9ED4E2F46AAF}"/>
                  </a:ext>
                </a:extLst>
              </p14:cNvPr>
              <p14:cNvContentPartPr/>
              <p14:nvPr/>
            </p14:nvContentPartPr>
            <p14:xfrm>
              <a:off x="3608160" y="6222460"/>
              <a:ext cx="43200" cy="33120"/>
            </p14:xfrm>
          </p:contentPart>
        </mc:Choice>
        <mc:Fallback>
          <p:pic>
            <p:nvPicPr>
              <p:cNvPr id="24" name="Ink 23">
                <a:extLst>
                  <a:ext uri="{FF2B5EF4-FFF2-40B4-BE49-F238E27FC236}">
                    <a16:creationId xmlns:a16="http://schemas.microsoft.com/office/drawing/2014/main" id="{6279F514-612D-C115-DE23-9ED4E2F46AAF}"/>
                  </a:ext>
                </a:extLst>
              </p:cNvPr>
              <p:cNvPicPr/>
              <p:nvPr/>
            </p:nvPicPr>
            <p:blipFill>
              <a:blip r:embed="rId45"/>
              <a:stretch>
                <a:fillRect/>
              </a:stretch>
            </p:blipFill>
            <p:spPr>
              <a:xfrm>
                <a:off x="3590520" y="6204460"/>
                <a:ext cx="788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5" name="Ink 24">
                <a:extLst>
                  <a:ext uri="{FF2B5EF4-FFF2-40B4-BE49-F238E27FC236}">
                    <a16:creationId xmlns:a16="http://schemas.microsoft.com/office/drawing/2014/main" id="{7F6D5D93-5F3D-E113-EB81-1197617D47D0}"/>
                  </a:ext>
                </a:extLst>
              </p14:cNvPr>
              <p14:cNvContentPartPr/>
              <p14:nvPr/>
            </p14:nvContentPartPr>
            <p14:xfrm>
              <a:off x="4384320" y="6223540"/>
              <a:ext cx="731520" cy="41400"/>
            </p14:xfrm>
          </p:contentPart>
        </mc:Choice>
        <mc:Fallback>
          <p:pic>
            <p:nvPicPr>
              <p:cNvPr id="25" name="Ink 24">
                <a:extLst>
                  <a:ext uri="{FF2B5EF4-FFF2-40B4-BE49-F238E27FC236}">
                    <a16:creationId xmlns:a16="http://schemas.microsoft.com/office/drawing/2014/main" id="{7F6D5D93-5F3D-E113-EB81-1197617D47D0}"/>
                  </a:ext>
                </a:extLst>
              </p:cNvPr>
              <p:cNvPicPr/>
              <p:nvPr/>
            </p:nvPicPr>
            <p:blipFill>
              <a:blip r:embed="rId47"/>
              <a:stretch>
                <a:fillRect/>
              </a:stretch>
            </p:blipFill>
            <p:spPr>
              <a:xfrm>
                <a:off x="4366320" y="6205540"/>
                <a:ext cx="7671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6" name="Ink 25">
                <a:extLst>
                  <a:ext uri="{FF2B5EF4-FFF2-40B4-BE49-F238E27FC236}">
                    <a16:creationId xmlns:a16="http://schemas.microsoft.com/office/drawing/2014/main" id="{6475F9A4-F797-B2CF-781B-5763B8D17230}"/>
                  </a:ext>
                </a:extLst>
              </p14:cNvPr>
              <p14:cNvContentPartPr/>
              <p14:nvPr/>
            </p14:nvContentPartPr>
            <p14:xfrm>
              <a:off x="6105480" y="6186460"/>
              <a:ext cx="410400" cy="48960"/>
            </p14:xfrm>
          </p:contentPart>
        </mc:Choice>
        <mc:Fallback>
          <p:pic>
            <p:nvPicPr>
              <p:cNvPr id="26" name="Ink 25">
                <a:extLst>
                  <a:ext uri="{FF2B5EF4-FFF2-40B4-BE49-F238E27FC236}">
                    <a16:creationId xmlns:a16="http://schemas.microsoft.com/office/drawing/2014/main" id="{6475F9A4-F797-B2CF-781B-5763B8D17230}"/>
                  </a:ext>
                </a:extLst>
              </p:cNvPr>
              <p:cNvPicPr/>
              <p:nvPr/>
            </p:nvPicPr>
            <p:blipFill>
              <a:blip r:embed="rId49"/>
              <a:stretch>
                <a:fillRect/>
              </a:stretch>
            </p:blipFill>
            <p:spPr>
              <a:xfrm>
                <a:off x="6087840" y="6168820"/>
                <a:ext cx="446040" cy="84600"/>
              </a:xfrm>
              <a:prstGeom prst="rect">
                <a:avLst/>
              </a:prstGeom>
            </p:spPr>
          </p:pic>
        </mc:Fallback>
      </mc:AlternateContent>
    </p:spTree>
    <p:extLst>
      <p:ext uri="{BB962C8B-B14F-4D97-AF65-F5344CB8AC3E}">
        <p14:creationId xmlns:p14="http://schemas.microsoft.com/office/powerpoint/2010/main" val="1382386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47360" cy="647065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31690"/>
            <a:ext cx="11664950" cy="5878532"/>
          </a:xfrm>
          <a:prstGeom prst="rect">
            <a:avLst/>
          </a:prstGeom>
          <a:noFill/>
        </p:spPr>
        <p:txBody>
          <a:bodyPr wrap="square" rtlCol="0">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Derashot HaRan 11:37</a:t>
            </a:r>
          </a:p>
          <a:p>
            <a:pPr rtl="0">
              <a:spcBef>
                <a:spcPts val="0"/>
              </a:spcBef>
              <a:spcAft>
                <a:spcPts val="0"/>
              </a:spcAft>
            </a:pPr>
            <a:r>
              <a:rPr lang="en-US" sz="2200" i="0" u="none" strike="noStrike">
                <a:solidFill>
                  <a:srgbClr val="FFC000"/>
                </a:solidFill>
                <a:effectLst/>
                <a:latin typeface="Arial" panose="020B0604020202020204" pitchFamily="34" charset="0"/>
              </a:rPr>
              <a:t>That is, the ultimate in their foreknowledge of their affairs and their details is gained by way of soothsayers and mediums. And this knowledge, in itself, is deficient. For though the soothsayers and diviners may be able to foretell some aspects of the future, their knowledge in no way enables them to foretell all. As the prophet says in mockery of Pharaoh (</a:t>
            </a:r>
            <a:r>
              <a:rPr lang="en-US" sz="2200" i="0" u="none" strike="noStrike">
                <a:solidFill>
                  <a:srgbClr val="00B0F0"/>
                </a:solidFill>
                <a:effectLst/>
                <a:latin typeface="Arial" panose="020B0604020202020204" pitchFamily="34" charset="0"/>
              </a:rPr>
              <a:t>Isaiah 47:13</a:t>
            </a:r>
            <a:r>
              <a:rPr lang="en-US" sz="2200" i="0" u="none" strike="noStrike">
                <a:solidFill>
                  <a:srgbClr val="FFC000"/>
                </a:solidFill>
                <a:effectLst/>
                <a:latin typeface="Arial" panose="020B0604020202020204" pitchFamily="34" charset="0"/>
              </a:rPr>
              <a:t>): </a:t>
            </a:r>
            <a:r>
              <a:rPr lang="en-US" sz="2200" i="0" u="none" strike="noStrike">
                <a:solidFill>
                  <a:srgbClr val="00B0F0"/>
                </a:solidFill>
                <a:effectLst/>
                <a:latin typeface="Arial" panose="020B0604020202020204" pitchFamily="34" charset="0"/>
              </a:rPr>
              <a:t>"Let now the astrologers, the star-gazers, the monthly prognosticators stand up and save you from something of what will come upon you," </a:t>
            </a:r>
            <a:r>
              <a:rPr lang="en-US" sz="2200" i="0" u="none" strike="noStrike">
                <a:solidFill>
                  <a:srgbClr val="FFC000"/>
                </a:solidFill>
                <a:effectLst/>
                <a:latin typeface="Arial" panose="020B0604020202020204" pitchFamily="34" charset="0"/>
              </a:rPr>
              <a:t>concerning which our rabbis of blessed memory have it by tradition (</a:t>
            </a:r>
            <a:r>
              <a:rPr lang="en-US" sz="2200" i="0" u="none" strike="noStrike">
                <a:solidFill>
                  <a:srgbClr val="00B0F0"/>
                </a:solidFill>
                <a:effectLst/>
                <a:latin typeface="Arial" panose="020B0604020202020204" pitchFamily="34" charset="0"/>
              </a:rPr>
              <a:t>Genesis Rabbah 5:2</a:t>
            </a:r>
            <a:r>
              <a:rPr lang="en-US" sz="2200" i="0" u="none" strike="noStrike">
                <a:solidFill>
                  <a:srgbClr val="FFC000"/>
                </a:solidFill>
                <a:effectLst/>
                <a:latin typeface="Arial" panose="020B0604020202020204" pitchFamily="34" charset="0"/>
              </a:rPr>
              <a:t>): </a:t>
            </a:r>
            <a:r>
              <a:rPr lang="en-US" sz="2200" i="0" u="none" strike="noStrike">
                <a:solidFill>
                  <a:srgbClr val="00B0F0"/>
                </a:solidFill>
                <a:effectLst/>
                <a:latin typeface="Arial" panose="020B0604020202020204" pitchFamily="34" charset="0"/>
              </a:rPr>
              <a:t>"Something, but not all." </a:t>
            </a:r>
            <a:r>
              <a:rPr lang="en-US" sz="2200" i="0" u="none" strike="noStrike">
                <a:solidFill>
                  <a:srgbClr val="FFC000"/>
                </a:solidFill>
                <a:effectLst/>
                <a:latin typeface="Arial" panose="020B0604020202020204" pitchFamily="34" charset="0"/>
              </a:rPr>
              <a:t>What is more, they misinterpret what they see, so that their foreknowledge may result in loss contrary to their anticipated gain! Therefore, the benefit of the soothsayers and diviners is not complete, but extremely deficient. But (</a:t>
            </a:r>
            <a:r>
              <a:rPr lang="en-US" sz="2200" i="0" u="none" strike="noStrike">
                <a:solidFill>
                  <a:srgbClr val="00B0F0"/>
                </a:solidFill>
                <a:effectLst/>
                <a:latin typeface="Arial" panose="020B0604020202020204" pitchFamily="34" charset="0"/>
              </a:rPr>
              <a:t>Deuteronomy 18:14</a:t>
            </a:r>
            <a:r>
              <a:rPr lang="en-US" sz="2200" i="0" u="none" strike="noStrike">
                <a:solidFill>
                  <a:srgbClr val="FFC000"/>
                </a:solidFill>
                <a:effectLst/>
                <a:latin typeface="Arial" panose="020B0604020202020204" pitchFamily="34" charset="0"/>
              </a:rPr>
              <a:t>): </a:t>
            </a:r>
            <a:r>
              <a:rPr lang="en-US" sz="2200" i="0" u="none" strike="noStrike">
                <a:solidFill>
                  <a:srgbClr val="00B0F0"/>
                </a:solidFill>
                <a:effectLst/>
                <a:latin typeface="Arial" panose="020B0604020202020204" pitchFamily="34" charset="0"/>
              </a:rPr>
              <a:t>"You have not been thus consigned by the L-rd your G-d";</a:t>
            </a:r>
            <a:r>
              <a:rPr lang="en-US" sz="2200" i="0" u="none" strike="noStrike">
                <a:solidFill>
                  <a:srgbClr val="FFC000"/>
                </a:solidFill>
                <a:effectLst/>
                <a:latin typeface="Arial" panose="020B0604020202020204" pitchFamily="34" charset="0"/>
              </a:rPr>
              <a:t> for He has provided prophets for you to fulfill all that you turn to them for. This is the intent of (</a:t>
            </a:r>
            <a:r>
              <a:rPr lang="en-US" sz="2200" i="0" u="none" strike="noStrike">
                <a:solidFill>
                  <a:srgbClr val="00B0F0"/>
                </a:solidFill>
                <a:effectLst/>
                <a:latin typeface="Arial" panose="020B0604020202020204" pitchFamily="34" charset="0"/>
              </a:rPr>
              <a:t>Ibid 15</a:t>
            </a:r>
            <a:r>
              <a:rPr lang="en-US" sz="2200" i="0" u="none" strike="noStrike">
                <a:solidFill>
                  <a:srgbClr val="FFC000"/>
                </a:solidFill>
                <a:effectLst/>
                <a:latin typeface="Arial" panose="020B0604020202020204" pitchFamily="34" charset="0"/>
              </a:rPr>
              <a:t>): </a:t>
            </a:r>
            <a:r>
              <a:rPr lang="en-US" sz="2200" i="0" u="none" strike="noStrike">
                <a:solidFill>
                  <a:srgbClr val="00B0F0"/>
                </a:solidFill>
                <a:effectLst/>
                <a:latin typeface="Arial" panose="020B0604020202020204" pitchFamily="34" charset="0"/>
              </a:rPr>
              <a:t>"A prophet from your midst, from your brothers, such as I, will the L-rd your G-d establish for you. Him shall you heed." </a:t>
            </a:r>
            <a:r>
              <a:rPr lang="en-US" sz="2200" i="0" u="none" strike="noStrike">
                <a:solidFill>
                  <a:srgbClr val="FFC000"/>
                </a:solidFill>
                <a:effectLst/>
                <a:latin typeface="Arial" panose="020B0604020202020204" pitchFamily="34" charset="0"/>
              </a:rPr>
              <a:t>And it is well known that the prophet's benefit lies not only in his commandments respecting the laws of the Torah, but also in his apprising us of what we cannot see (what the diviners were formerly solicited for), as in the episode of Saul and the asses.</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22" name="Ink 321">
                <a:extLst>
                  <a:ext uri="{FF2B5EF4-FFF2-40B4-BE49-F238E27FC236}">
                    <a16:creationId xmlns:a16="http://schemas.microsoft.com/office/drawing/2014/main" id="{9778404F-19D8-7610-2D1F-CD5DC2571606}"/>
                  </a:ext>
                </a:extLst>
              </p14:cNvPr>
              <p14:cNvContentPartPr/>
              <p14:nvPr/>
            </p14:nvContentPartPr>
            <p14:xfrm>
              <a:off x="-923520" y="1362820"/>
              <a:ext cx="22320" cy="19080"/>
            </p14:xfrm>
          </p:contentPart>
        </mc:Choice>
        <mc:Fallback xmlns="">
          <p:pic>
            <p:nvPicPr>
              <p:cNvPr id="322" name="Ink 321">
                <a:extLst>
                  <a:ext uri="{FF2B5EF4-FFF2-40B4-BE49-F238E27FC236}">
                    <a16:creationId xmlns:a16="http://schemas.microsoft.com/office/drawing/2014/main" id="{9778404F-19D8-7610-2D1F-CD5DC2571606}"/>
                  </a:ext>
                </a:extLst>
              </p:cNvPr>
              <p:cNvPicPr/>
              <p:nvPr/>
            </p:nvPicPr>
            <p:blipFill>
              <a:blip r:embed="rId7"/>
              <a:stretch>
                <a:fillRect/>
              </a:stretch>
            </p:blipFill>
            <p:spPr>
              <a:xfrm>
                <a:off x="-941520" y="1344820"/>
                <a:ext cx="57960" cy="54720"/>
              </a:xfrm>
              <a:prstGeom prst="rect">
                <a:avLst/>
              </a:prstGeom>
            </p:spPr>
          </p:pic>
        </mc:Fallback>
      </mc:AlternateContent>
      <p:grpSp>
        <p:nvGrpSpPr>
          <p:cNvPr id="9" name="Group 8">
            <a:extLst>
              <a:ext uri="{FF2B5EF4-FFF2-40B4-BE49-F238E27FC236}">
                <a16:creationId xmlns:a16="http://schemas.microsoft.com/office/drawing/2014/main" id="{8754B4AD-82D7-72E2-C3C8-BDFB4DD90CB6}"/>
              </a:ext>
            </a:extLst>
          </p:cNvPr>
          <p:cNvGrpSpPr/>
          <p:nvPr/>
        </p:nvGrpSpPr>
        <p:grpSpPr>
          <a:xfrm>
            <a:off x="3276960" y="2177140"/>
            <a:ext cx="6830640" cy="96840"/>
            <a:chOff x="3276960" y="2177140"/>
            <a:chExt cx="6830640" cy="96840"/>
          </a:xfrm>
        </p:grpSpPr>
        <mc:AlternateContent xmlns:mc="http://schemas.openxmlformats.org/markup-compatibility/2006">
          <mc:Choice xmlns:p14="http://schemas.microsoft.com/office/powerpoint/2010/main" Requires="p14">
            <p:contentPart p14:bwMode="auto" r:id="rId8">
              <p14:nvContentPartPr>
                <p14:cNvPr id="2" name="Ink 1">
                  <a:extLst>
                    <a:ext uri="{FF2B5EF4-FFF2-40B4-BE49-F238E27FC236}">
                      <a16:creationId xmlns:a16="http://schemas.microsoft.com/office/drawing/2014/main" id="{B32A395F-609C-CC6B-63CE-C40FD4B5884E}"/>
                    </a:ext>
                  </a:extLst>
                </p14:cNvPr>
                <p14:cNvContentPartPr/>
                <p14:nvPr/>
              </p14:nvContentPartPr>
              <p14:xfrm>
                <a:off x="3276960" y="2240140"/>
                <a:ext cx="888480" cy="33840"/>
              </p14:xfrm>
            </p:contentPart>
          </mc:Choice>
          <mc:Fallback>
            <p:pic>
              <p:nvPicPr>
                <p:cNvPr id="2" name="Ink 1">
                  <a:extLst>
                    <a:ext uri="{FF2B5EF4-FFF2-40B4-BE49-F238E27FC236}">
                      <a16:creationId xmlns:a16="http://schemas.microsoft.com/office/drawing/2014/main" id="{B32A395F-609C-CC6B-63CE-C40FD4B5884E}"/>
                    </a:ext>
                  </a:extLst>
                </p:cNvPr>
                <p:cNvPicPr/>
                <p:nvPr/>
              </p:nvPicPr>
              <p:blipFill>
                <a:blip r:embed="rId9"/>
                <a:stretch>
                  <a:fillRect/>
                </a:stretch>
              </p:blipFill>
              <p:spPr>
                <a:xfrm>
                  <a:off x="3259320" y="2222140"/>
                  <a:ext cx="92412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 name="Ink 3">
                  <a:extLst>
                    <a:ext uri="{FF2B5EF4-FFF2-40B4-BE49-F238E27FC236}">
                      <a16:creationId xmlns:a16="http://schemas.microsoft.com/office/drawing/2014/main" id="{884B6412-9FE6-CE19-E55F-2159CEE325FD}"/>
                    </a:ext>
                  </a:extLst>
                </p14:cNvPr>
                <p14:cNvContentPartPr/>
                <p14:nvPr/>
              </p14:nvContentPartPr>
              <p14:xfrm>
                <a:off x="5139960" y="2205940"/>
                <a:ext cx="1130040" cy="57600"/>
              </p14:xfrm>
            </p:contentPart>
          </mc:Choice>
          <mc:Fallback>
            <p:pic>
              <p:nvPicPr>
                <p:cNvPr id="4" name="Ink 3">
                  <a:extLst>
                    <a:ext uri="{FF2B5EF4-FFF2-40B4-BE49-F238E27FC236}">
                      <a16:creationId xmlns:a16="http://schemas.microsoft.com/office/drawing/2014/main" id="{884B6412-9FE6-CE19-E55F-2159CEE325FD}"/>
                    </a:ext>
                  </a:extLst>
                </p:cNvPr>
                <p:cNvPicPr/>
                <p:nvPr/>
              </p:nvPicPr>
              <p:blipFill>
                <a:blip r:embed="rId11"/>
                <a:stretch>
                  <a:fillRect/>
                </a:stretch>
              </p:blipFill>
              <p:spPr>
                <a:xfrm>
                  <a:off x="5122320" y="2188300"/>
                  <a:ext cx="11656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18050C3B-3AB4-099D-1C57-C35FD6175F87}"/>
                    </a:ext>
                  </a:extLst>
                </p14:cNvPr>
                <p14:cNvContentPartPr/>
                <p14:nvPr/>
              </p14:nvContentPartPr>
              <p14:xfrm>
                <a:off x="7417680" y="2177140"/>
                <a:ext cx="2689920" cy="75960"/>
              </p14:xfrm>
            </p:contentPart>
          </mc:Choice>
          <mc:Fallback>
            <p:pic>
              <p:nvPicPr>
                <p:cNvPr id="7" name="Ink 6">
                  <a:extLst>
                    <a:ext uri="{FF2B5EF4-FFF2-40B4-BE49-F238E27FC236}">
                      <a16:creationId xmlns:a16="http://schemas.microsoft.com/office/drawing/2014/main" id="{18050C3B-3AB4-099D-1C57-C35FD6175F87}"/>
                    </a:ext>
                  </a:extLst>
                </p:cNvPr>
                <p:cNvPicPr/>
                <p:nvPr/>
              </p:nvPicPr>
              <p:blipFill>
                <a:blip r:embed="rId13"/>
                <a:stretch>
                  <a:fillRect/>
                </a:stretch>
              </p:blipFill>
              <p:spPr>
                <a:xfrm>
                  <a:off x="7399680" y="2159500"/>
                  <a:ext cx="2725560" cy="111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D8041079-5DA2-0D37-11A3-346F737E5B3E}"/>
                  </a:ext>
                </a:extLst>
              </p14:cNvPr>
              <p14:cNvContentPartPr/>
              <p14:nvPr/>
            </p14:nvContentPartPr>
            <p14:xfrm>
              <a:off x="5228160" y="2880580"/>
              <a:ext cx="2126880" cy="37080"/>
            </p14:xfrm>
          </p:contentPart>
        </mc:Choice>
        <mc:Fallback>
          <p:pic>
            <p:nvPicPr>
              <p:cNvPr id="11" name="Ink 10">
                <a:extLst>
                  <a:ext uri="{FF2B5EF4-FFF2-40B4-BE49-F238E27FC236}">
                    <a16:creationId xmlns:a16="http://schemas.microsoft.com/office/drawing/2014/main" id="{D8041079-5DA2-0D37-11A3-346F737E5B3E}"/>
                  </a:ext>
                </a:extLst>
              </p:cNvPr>
              <p:cNvPicPr/>
              <p:nvPr/>
            </p:nvPicPr>
            <p:blipFill>
              <a:blip r:embed="rId15"/>
              <a:stretch>
                <a:fillRect/>
              </a:stretch>
            </p:blipFill>
            <p:spPr>
              <a:xfrm>
                <a:off x="5210160" y="2862580"/>
                <a:ext cx="21625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BF816B7D-1EAD-D564-1036-9FE2F8FDA383}"/>
                  </a:ext>
                </a:extLst>
              </p14:cNvPr>
              <p14:cNvContentPartPr/>
              <p14:nvPr/>
            </p14:nvContentPartPr>
            <p14:xfrm>
              <a:off x="10111920" y="2952580"/>
              <a:ext cx="5040" cy="25560"/>
            </p14:xfrm>
          </p:contentPart>
        </mc:Choice>
        <mc:Fallback>
          <p:pic>
            <p:nvPicPr>
              <p:cNvPr id="12" name="Ink 11">
                <a:extLst>
                  <a:ext uri="{FF2B5EF4-FFF2-40B4-BE49-F238E27FC236}">
                    <a16:creationId xmlns:a16="http://schemas.microsoft.com/office/drawing/2014/main" id="{BF816B7D-1EAD-D564-1036-9FE2F8FDA383}"/>
                  </a:ext>
                </a:extLst>
              </p:cNvPr>
              <p:cNvPicPr/>
              <p:nvPr/>
            </p:nvPicPr>
            <p:blipFill>
              <a:blip r:embed="rId17"/>
              <a:stretch>
                <a:fillRect/>
              </a:stretch>
            </p:blipFill>
            <p:spPr>
              <a:xfrm>
                <a:off x="10093920" y="2934580"/>
                <a:ext cx="406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74BAAFDE-ED37-B06C-C834-966C846A3E51}"/>
                  </a:ext>
                </a:extLst>
              </p14:cNvPr>
              <p14:cNvContentPartPr/>
              <p14:nvPr/>
            </p14:nvContentPartPr>
            <p14:xfrm>
              <a:off x="1181760" y="3659620"/>
              <a:ext cx="1080" cy="1080"/>
            </p14:xfrm>
          </p:contentPart>
        </mc:Choice>
        <mc:Fallback>
          <p:pic>
            <p:nvPicPr>
              <p:cNvPr id="13" name="Ink 12">
                <a:extLst>
                  <a:ext uri="{FF2B5EF4-FFF2-40B4-BE49-F238E27FC236}">
                    <a16:creationId xmlns:a16="http://schemas.microsoft.com/office/drawing/2014/main" id="{74BAAFDE-ED37-B06C-C834-966C846A3E51}"/>
                  </a:ext>
                </a:extLst>
              </p:cNvPr>
              <p:cNvPicPr/>
              <p:nvPr/>
            </p:nvPicPr>
            <p:blipFill>
              <a:blip r:embed="rId19"/>
              <a:stretch>
                <a:fillRect/>
              </a:stretch>
            </p:blipFill>
            <p:spPr>
              <a:xfrm>
                <a:off x="1164120" y="3641980"/>
                <a:ext cx="367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C91BD4B6-8FBD-117E-55D3-07C06D27BB5D}"/>
                  </a:ext>
                </a:extLst>
              </p14:cNvPr>
              <p14:cNvContentPartPr/>
              <p14:nvPr/>
            </p14:nvContentPartPr>
            <p14:xfrm>
              <a:off x="2779800" y="3885340"/>
              <a:ext cx="2042280" cy="38520"/>
            </p14:xfrm>
          </p:contentPart>
        </mc:Choice>
        <mc:Fallback>
          <p:pic>
            <p:nvPicPr>
              <p:cNvPr id="14" name="Ink 13">
                <a:extLst>
                  <a:ext uri="{FF2B5EF4-FFF2-40B4-BE49-F238E27FC236}">
                    <a16:creationId xmlns:a16="http://schemas.microsoft.com/office/drawing/2014/main" id="{C91BD4B6-8FBD-117E-55D3-07C06D27BB5D}"/>
                  </a:ext>
                </a:extLst>
              </p:cNvPr>
              <p:cNvPicPr/>
              <p:nvPr/>
            </p:nvPicPr>
            <p:blipFill>
              <a:blip r:embed="rId21"/>
              <a:stretch>
                <a:fillRect/>
              </a:stretch>
            </p:blipFill>
            <p:spPr>
              <a:xfrm>
                <a:off x="2761800" y="3867340"/>
                <a:ext cx="20779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751F64F1-AAA8-2E2A-44B6-BBE4F0525AA6}"/>
                  </a:ext>
                </a:extLst>
              </p14:cNvPr>
              <p14:cNvContentPartPr/>
              <p14:nvPr/>
            </p14:nvContentPartPr>
            <p14:xfrm>
              <a:off x="4216560" y="4308700"/>
              <a:ext cx="19800" cy="22320"/>
            </p14:xfrm>
          </p:contentPart>
        </mc:Choice>
        <mc:Fallback>
          <p:pic>
            <p:nvPicPr>
              <p:cNvPr id="15" name="Ink 14">
                <a:extLst>
                  <a:ext uri="{FF2B5EF4-FFF2-40B4-BE49-F238E27FC236}">
                    <a16:creationId xmlns:a16="http://schemas.microsoft.com/office/drawing/2014/main" id="{751F64F1-AAA8-2E2A-44B6-BBE4F0525AA6}"/>
                  </a:ext>
                </a:extLst>
              </p:cNvPr>
              <p:cNvPicPr/>
              <p:nvPr/>
            </p:nvPicPr>
            <p:blipFill>
              <a:blip r:embed="rId23"/>
              <a:stretch>
                <a:fillRect/>
              </a:stretch>
            </p:blipFill>
            <p:spPr>
              <a:xfrm>
                <a:off x="4198560" y="4290700"/>
                <a:ext cx="5544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7BEE6D7E-059A-CE45-E38C-2C4E4A35C3BF}"/>
                  </a:ext>
                </a:extLst>
              </p14:cNvPr>
              <p14:cNvContentPartPr/>
              <p14:nvPr/>
            </p14:nvContentPartPr>
            <p14:xfrm>
              <a:off x="7153080" y="4256500"/>
              <a:ext cx="861120" cy="37800"/>
            </p14:xfrm>
          </p:contentPart>
        </mc:Choice>
        <mc:Fallback>
          <p:pic>
            <p:nvPicPr>
              <p:cNvPr id="16" name="Ink 15">
                <a:extLst>
                  <a:ext uri="{FF2B5EF4-FFF2-40B4-BE49-F238E27FC236}">
                    <a16:creationId xmlns:a16="http://schemas.microsoft.com/office/drawing/2014/main" id="{7BEE6D7E-059A-CE45-E38C-2C4E4A35C3BF}"/>
                  </a:ext>
                </a:extLst>
              </p:cNvPr>
              <p:cNvPicPr/>
              <p:nvPr/>
            </p:nvPicPr>
            <p:blipFill>
              <a:blip r:embed="rId25"/>
              <a:stretch>
                <a:fillRect/>
              </a:stretch>
            </p:blipFill>
            <p:spPr>
              <a:xfrm>
                <a:off x="7135080" y="4238860"/>
                <a:ext cx="8967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3ED99E81-0F72-17C8-D91C-C8364BAD3FD4}"/>
                  </a:ext>
                </a:extLst>
              </p14:cNvPr>
              <p14:cNvContentPartPr/>
              <p14:nvPr/>
            </p14:nvContentPartPr>
            <p14:xfrm>
              <a:off x="1406760" y="5188900"/>
              <a:ext cx="88560" cy="66960"/>
            </p14:xfrm>
          </p:contentPart>
        </mc:Choice>
        <mc:Fallback>
          <p:pic>
            <p:nvPicPr>
              <p:cNvPr id="17" name="Ink 16">
                <a:extLst>
                  <a:ext uri="{FF2B5EF4-FFF2-40B4-BE49-F238E27FC236}">
                    <a16:creationId xmlns:a16="http://schemas.microsoft.com/office/drawing/2014/main" id="{3ED99E81-0F72-17C8-D91C-C8364BAD3FD4}"/>
                  </a:ext>
                </a:extLst>
              </p:cNvPr>
              <p:cNvPicPr/>
              <p:nvPr/>
            </p:nvPicPr>
            <p:blipFill>
              <a:blip r:embed="rId27"/>
              <a:stretch>
                <a:fillRect/>
              </a:stretch>
            </p:blipFill>
            <p:spPr>
              <a:xfrm>
                <a:off x="1389120" y="5170900"/>
                <a:ext cx="124200" cy="102600"/>
              </a:xfrm>
              <a:prstGeom prst="rect">
                <a:avLst/>
              </a:prstGeom>
            </p:spPr>
          </p:pic>
        </mc:Fallback>
      </mc:AlternateContent>
    </p:spTree>
    <p:extLst>
      <p:ext uri="{BB962C8B-B14F-4D97-AF65-F5344CB8AC3E}">
        <p14:creationId xmlns:p14="http://schemas.microsoft.com/office/powerpoint/2010/main" val="3110775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6346"/>
            <a:ext cx="9080499" cy="6217087"/>
          </a:xfrm>
          <a:prstGeom prst="rect">
            <a:avLst/>
          </a:prstGeom>
          <a:noFill/>
        </p:spPr>
        <p:txBody>
          <a:bodyPr wrap="square" rtlCol="0">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Rashi on Isaiah 47:13 Parts 1-2</a:t>
            </a:r>
            <a:endParaRPr lang="en-US" sz="3200" b="0">
              <a:solidFill>
                <a:srgbClr val="FFC000"/>
              </a:solidFill>
              <a:effectLst/>
            </a:endParaRPr>
          </a:p>
          <a:p>
            <a:pPr algn="r" rtl="1">
              <a:spcBef>
                <a:spcPts val="0"/>
              </a:spcBef>
              <a:spcAft>
                <a:spcPts val="0"/>
              </a:spcAft>
            </a:pPr>
            <a:r>
              <a:rPr lang="en-US" sz="2000" b="1" i="0" u="none" strike="noStrike">
                <a:solidFill>
                  <a:srgbClr val="FFFF00"/>
                </a:solidFill>
                <a:effectLst/>
                <a:latin typeface="Times New Roman" panose="02020603050405020304" pitchFamily="18" charset="0"/>
                <a:cs typeface="Times New Roman" panose="02020603050405020304" pitchFamily="18" charset="0"/>
              </a:rPr>
              <a:t>הוברי שמים.</a:t>
            </a:r>
            <a:r>
              <a:rPr lang="en-US" sz="2000" b="0" i="0" u="none" strike="noStrike">
                <a:solidFill>
                  <a:srgbClr val="FFFF00"/>
                </a:solidFill>
                <a:effectLst/>
                <a:latin typeface="Times New Roman" panose="02020603050405020304" pitchFamily="18" charset="0"/>
                <a:cs typeface="Times New Roman" panose="02020603050405020304" pitchFamily="18" charset="0"/>
              </a:rPr>
              <a:t> י"ת כמו צופי שמים דמסכן למזלת שמיא דימהו לברה כחמה (שיר השירים ו׳:י׳) ולברור מללו (איוב לג) וכן חברו מנחם עמהם מבררי הליכת המזלות וכה פתרונו יען אשר לא יוכלון הקוסמים לעמוד על דעת רגעי היום ולילה עד ברור להם השמים לטוהר וגם מיכה אמר בנבואה (מיכה ג) חשכם להם מקסום לימד כי ביום מחשך יחתמו הכוכבים ולא יוכלו לקסום:</a:t>
            </a:r>
            <a:endParaRPr lang="en-US" sz="2800" b="0">
              <a:solidFill>
                <a:srgbClr val="FFFF00"/>
              </a:solidFill>
              <a:effectLst/>
              <a:latin typeface="Times New Roman" panose="02020603050405020304" pitchFamily="18" charset="0"/>
              <a:cs typeface="Times New Roman" panose="02020603050405020304" pitchFamily="18" charset="0"/>
            </a:endParaRPr>
          </a:p>
          <a:p>
            <a:pPr rtl="0">
              <a:spcBef>
                <a:spcPts val="0"/>
              </a:spcBef>
              <a:spcAft>
                <a:spcPts val="0"/>
              </a:spcAft>
            </a:pPr>
            <a:r>
              <a:rPr lang="en-US" sz="1800" b="1" i="0" u="none" strike="noStrike">
                <a:solidFill>
                  <a:srgbClr val="FFC000"/>
                </a:solidFill>
                <a:effectLst/>
                <a:latin typeface="Arial" panose="020B0604020202020204" pitchFamily="34" charset="0"/>
              </a:rPr>
              <a:t>astrologers</a:t>
            </a:r>
            <a:r>
              <a:rPr lang="en-US" sz="1800" b="0" i="0" u="none" strike="noStrike">
                <a:solidFill>
                  <a:srgbClr val="FFC000"/>
                </a:solidFill>
                <a:effectLst/>
                <a:latin typeface="Arial" panose="020B0604020202020204" pitchFamily="34" charset="0"/>
              </a:rPr>
              <a:t> Heb. </a:t>
            </a:r>
            <a:r>
              <a:rPr lang="en-US" sz="1800" b="0" i="0" u="none" strike="noStrike">
                <a:solidFill>
                  <a:srgbClr val="FFFF00"/>
                </a:solidFill>
                <a:effectLst/>
                <a:latin typeface="Arial" panose="020B0604020202020204" pitchFamily="34" charset="0"/>
              </a:rPr>
              <a:t>הֹבְרֵי שָׁמַיִם</a:t>
            </a:r>
            <a:r>
              <a:rPr lang="en-US" sz="1800" b="0" i="0" u="none" strike="noStrike">
                <a:solidFill>
                  <a:srgbClr val="FFC000"/>
                </a:solidFill>
                <a:effectLst/>
                <a:latin typeface="Arial" panose="020B0604020202020204" pitchFamily="34" charset="0"/>
              </a:rPr>
              <a:t>. Jonathan renders it like </a:t>
            </a:r>
            <a:r>
              <a:rPr lang="en-US" sz="1800" b="0" i="0" u="none" strike="noStrike">
                <a:solidFill>
                  <a:srgbClr val="00B0F0"/>
                </a:solidFill>
                <a:effectLst/>
                <a:latin typeface="Arial" panose="020B0604020202020204" pitchFamily="34" charset="0"/>
              </a:rPr>
              <a:t>‘the gazers of the heavens,’ </a:t>
            </a:r>
            <a:r>
              <a:rPr lang="en-US" sz="1800" b="0" i="0" u="none" strike="noStrike">
                <a:solidFill>
                  <a:srgbClr val="FFC000"/>
                </a:solidFill>
                <a:effectLst/>
                <a:latin typeface="Arial" panose="020B0604020202020204" pitchFamily="34" charset="0"/>
              </a:rPr>
              <a:t>who gaze at the constellations of the heavens. He compares it to (Song 6:10) </a:t>
            </a:r>
            <a:r>
              <a:rPr lang="en-US" sz="1800" b="0" i="0" u="none" strike="noStrike">
                <a:solidFill>
                  <a:srgbClr val="00B0F0"/>
                </a:solidFill>
                <a:effectLst/>
                <a:latin typeface="Arial" panose="020B0604020202020204" pitchFamily="34" charset="0"/>
              </a:rPr>
              <a:t>“Clear </a:t>
            </a:r>
            <a:r>
              <a:rPr lang="en-US" sz="1800" b="0" i="0" u="none" strike="noStrike">
                <a:solidFill>
                  <a:srgbClr val="FFC000"/>
                </a:solidFill>
                <a:effectLst/>
                <a:latin typeface="Arial" panose="020B0604020202020204" pitchFamily="34" charset="0"/>
              </a:rPr>
              <a:t>(</a:t>
            </a:r>
            <a:r>
              <a:rPr lang="en-US" sz="1800" b="0" i="0" u="none" strike="noStrike">
                <a:solidFill>
                  <a:srgbClr val="FFFF00"/>
                </a:solidFill>
                <a:effectLst/>
                <a:latin typeface="Arial" panose="020B0604020202020204" pitchFamily="34" charset="0"/>
              </a:rPr>
              <a:t>בָּרָה</a:t>
            </a:r>
            <a:r>
              <a:rPr lang="en-US" sz="1800" b="0" i="0" u="none" strike="noStrike">
                <a:solidFill>
                  <a:srgbClr val="FFC000"/>
                </a:solidFill>
                <a:effectLst/>
                <a:latin typeface="Arial" panose="020B0604020202020204" pitchFamily="34" charset="0"/>
              </a:rPr>
              <a:t>) </a:t>
            </a:r>
            <a:r>
              <a:rPr lang="en-US" sz="1800" b="0" i="0" u="none" strike="noStrike">
                <a:solidFill>
                  <a:srgbClr val="00B0F0"/>
                </a:solidFill>
                <a:effectLst/>
                <a:latin typeface="Arial" panose="020B0604020202020204" pitchFamily="34" charset="0"/>
              </a:rPr>
              <a:t>as the sun,” </a:t>
            </a:r>
            <a:r>
              <a:rPr lang="en-US" sz="1800" b="0" i="0" u="none" strike="noStrike">
                <a:solidFill>
                  <a:srgbClr val="FFC000"/>
                </a:solidFill>
                <a:effectLst/>
                <a:latin typeface="Arial" panose="020B0604020202020204" pitchFamily="34" charset="0"/>
              </a:rPr>
              <a:t>and to (</a:t>
            </a:r>
            <a:r>
              <a:rPr lang="en-US" sz="1800" b="0" i="0" u="none" strike="noStrike">
                <a:solidFill>
                  <a:srgbClr val="00B0F0"/>
                </a:solidFill>
                <a:effectLst/>
                <a:latin typeface="Arial" panose="020B0604020202020204" pitchFamily="34" charset="0"/>
              </a:rPr>
              <a:t>Job 33: 3</a:t>
            </a:r>
            <a:r>
              <a:rPr lang="en-US" sz="1800" b="0" i="0" u="none" strike="noStrike">
                <a:solidFill>
                  <a:srgbClr val="FFC000"/>
                </a:solidFill>
                <a:effectLst/>
                <a:latin typeface="Arial" panose="020B0604020202020204" pitchFamily="34" charset="0"/>
              </a:rPr>
              <a:t>) </a:t>
            </a:r>
            <a:r>
              <a:rPr lang="en-US" sz="1800" b="0" i="0" u="none" strike="noStrike">
                <a:solidFill>
                  <a:srgbClr val="00B0F0"/>
                </a:solidFill>
                <a:effectLst/>
                <a:latin typeface="Arial" panose="020B0604020202020204" pitchFamily="34" charset="0"/>
              </a:rPr>
              <a:t>“Spoke a clear </a:t>
            </a:r>
            <a:r>
              <a:rPr lang="en-US" sz="1800" b="0" i="0" u="none" strike="noStrike">
                <a:solidFill>
                  <a:srgbClr val="FFC000"/>
                </a:solidFill>
                <a:effectLst/>
                <a:latin typeface="Arial" panose="020B0604020202020204" pitchFamily="34" charset="0"/>
              </a:rPr>
              <a:t>(</a:t>
            </a:r>
            <a:r>
              <a:rPr lang="en-US" sz="1800" b="0" i="0" u="none" strike="noStrike">
                <a:solidFill>
                  <a:srgbClr val="FFFF00"/>
                </a:solidFill>
                <a:effectLst/>
                <a:latin typeface="Arial" panose="020B0604020202020204" pitchFamily="34" charset="0"/>
              </a:rPr>
              <a:t>בָּרוּר</a:t>
            </a:r>
            <a:r>
              <a:rPr lang="en-US" sz="1800" b="0" i="0" u="none" strike="noStrike">
                <a:solidFill>
                  <a:srgbClr val="FFC000"/>
                </a:solidFill>
                <a:effectLst/>
                <a:latin typeface="Arial" panose="020B0604020202020204" pitchFamily="34" charset="0"/>
              </a:rPr>
              <a:t>) </a:t>
            </a:r>
            <a:r>
              <a:rPr lang="en-US" sz="1800" b="0" i="0" u="none" strike="noStrike">
                <a:solidFill>
                  <a:srgbClr val="00B0F0"/>
                </a:solidFill>
                <a:effectLst/>
                <a:latin typeface="Arial" panose="020B0604020202020204" pitchFamily="34" charset="0"/>
              </a:rPr>
              <a:t>word.” </a:t>
            </a:r>
            <a:r>
              <a:rPr lang="en-US" sz="1800" b="0" i="0" u="none" strike="noStrike">
                <a:solidFill>
                  <a:srgbClr val="FFC000"/>
                </a:solidFill>
                <a:effectLst/>
                <a:latin typeface="Arial" panose="020B0604020202020204" pitchFamily="34" charset="0"/>
              </a:rPr>
              <a:t>And so did Menahem associate it with them (</a:t>
            </a:r>
            <a:r>
              <a:rPr lang="en-US" sz="1800" b="0" i="0" u="none" strike="noStrike">
                <a:solidFill>
                  <a:srgbClr val="00B0F0"/>
                </a:solidFill>
                <a:effectLst/>
                <a:latin typeface="Arial" panose="020B0604020202020204" pitchFamily="34" charset="0"/>
              </a:rPr>
              <a:t>Machbereth Menahem p. 47f</a:t>
            </a:r>
            <a:r>
              <a:rPr lang="en-US" sz="1800" b="0" i="0" u="none" strike="noStrike">
                <a:solidFill>
                  <a:srgbClr val="FFC000"/>
                </a:solidFill>
                <a:effectLst/>
                <a:latin typeface="Arial" panose="020B0604020202020204" pitchFamily="34" charset="0"/>
              </a:rPr>
              <a:t>.); those who clarify the orbit of the constellations, and he interpreted it thus because the diviners are unable to determine the seconds of the day and the night until the heaven is perfectly clear to them. Micah, too, said in prophecy (</a:t>
            </a:r>
            <a:r>
              <a:rPr lang="en-US" sz="1800" b="0" i="0" u="none" strike="noStrike">
                <a:solidFill>
                  <a:srgbClr val="00B0F0"/>
                </a:solidFill>
                <a:effectLst/>
                <a:latin typeface="Arial" panose="020B0604020202020204" pitchFamily="34" charset="0"/>
              </a:rPr>
              <a:t>3:6</a:t>
            </a:r>
            <a:r>
              <a:rPr lang="en-US" sz="1800" b="0" i="0" u="none" strike="noStrike">
                <a:solidFill>
                  <a:srgbClr val="FFC000"/>
                </a:solidFill>
                <a:effectLst/>
                <a:latin typeface="Arial" panose="020B0604020202020204" pitchFamily="34" charset="0"/>
              </a:rPr>
              <a:t>), </a:t>
            </a:r>
            <a:r>
              <a:rPr lang="en-US" sz="1800" b="0" i="0" u="none" strike="noStrike">
                <a:solidFill>
                  <a:srgbClr val="00B0F0"/>
                </a:solidFill>
                <a:effectLst/>
                <a:latin typeface="Arial" panose="020B0604020202020204" pitchFamily="34" charset="0"/>
              </a:rPr>
              <a:t>“It has become too dark for you to divine.” </a:t>
            </a:r>
            <a:r>
              <a:rPr lang="en-US" sz="1800" b="0" i="0" u="none" strike="noStrike">
                <a:solidFill>
                  <a:srgbClr val="FFC000"/>
                </a:solidFill>
                <a:effectLst/>
                <a:latin typeface="Arial" panose="020B0604020202020204" pitchFamily="34" charset="0"/>
              </a:rPr>
              <a:t>This teaches us that on a dark day the stars are sealed, and they cannot divine (</a:t>
            </a:r>
            <a:r>
              <a:rPr lang="en-US" sz="1800" b="0" i="0" u="none" strike="noStrike">
                <a:solidFill>
                  <a:srgbClr val="00B0F0"/>
                </a:solidFill>
                <a:effectLst/>
                <a:latin typeface="Arial" panose="020B0604020202020204" pitchFamily="34" charset="0"/>
              </a:rPr>
              <a:t>ibid. p. 13</a:t>
            </a:r>
            <a:r>
              <a:rPr lang="en-US" sz="1800" b="0" i="0" u="none" strike="noStrike">
                <a:solidFill>
                  <a:srgbClr val="FFC000"/>
                </a:solidFill>
                <a:effectLst/>
                <a:latin typeface="Arial" panose="020B0604020202020204" pitchFamily="34" charset="0"/>
              </a:rPr>
              <a:t>).</a:t>
            </a:r>
            <a:endParaRPr lang="en-US" sz="2400" b="0">
              <a:solidFill>
                <a:srgbClr val="FFC000"/>
              </a:solidFill>
              <a:effectLst/>
            </a:endParaRPr>
          </a:p>
          <a:p>
            <a:pPr algn="r" rtl="1">
              <a:spcBef>
                <a:spcPts val="0"/>
              </a:spcBef>
              <a:spcAft>
                <a:spcPts val="0"/>
              </a:spcAft>
            </a:pPr>
            <a:r>
              <a:rPr lang="en-US" sz="2000" b="1" i="0" u="none" strike="noStrike">
                <a:solidFill>
                  <a:srgbClr val="FFFF00"/>
                </a:solidFill>
                <a:effectLst/>
                <a:latin typeface="Times New Roman" panose="02020603050405020304" pitchFamily="18" charset="0"/>
                <a:cs typeface="Times New Roman" panose="02020603050405020304" pitchFamily="18" charset="0"/>
              </a:rPr>
              <a:t>מודיעים לחדשים מאשר יבאו עליך.</a:t>
            </a:r>
            <a:r>
              <a:rPr lang="en-US" sz="2000" b="0" i="0" u="none" strike="noStrike">
                <a:solidFill>
                  <a:srgbClr val="FFFF00"/>
                </a:solidFill>
                <a:effectLst/>
                <a:latin typeface="Times New Roman" panose="02020603050405020304" pitchFamily="18" charset="0"/>
                <a:cs typeface="Times New Roman" panose="02020603050405020304" pitchFamily="18" charset="0"/>
              </a:rPr>
              <a:t> כי בהתחדש הלבנה רואים בשעת מולדתה מקצת ממה שעתיד לבא ואין יודעין כל הבירור לכך נאמר מאשר וכן הוא אומר במקום אחר (לעיל ח) המצפצפים והמהגים כעופות הללו שמצפצפין ומהגי' ואין יודעים על מה:</a:t>
            </a:r>
            <a:endParaRPr lang="en-US" sz="2800" b="0">
              <a:solidFill>
                <a:srgbClr val="FFFF00"/>
              </a:solidFill>
              <a:effectLst/>
              <a:latin typeface="Times New Roman" panose="02020603050405020304" pitchFamily="18" charset="0"/>
              <a:cs typeface="Times New Roman" panose="02020603050405020304" pitchFamily="18" charset="0"/>
            </a:endParaRPr>
          </a:p>
          <a:p>
            <a:pPr rtl="0">
              <a:spcBef>
                <a:spcPts val="0"/>
              </a:spcBef>
              <a:spcAft>
                <a:spcPts val="0"/>
              </a:spcAft>
            </a:pPr>
            <a:r>
              <a:rPr lang="en-US" sz="1800" b="1" i="0" u="none" strike="noStrike">
                <a:solidFill>
                  <a:srgbClr val="FFC000"/>
                </a:solidFill>
                <a:effectLst/>
                <a:latin typeface="Arial" panose="020B0604020202020204" pitchFamily="34" charset="0"/>
              </a:rPr>
              <a:t>the monthly prognosticators of what will come upon you</a:t>
            </a:r>
            <a:r>
              <a:rPr lang="en-US" sz="1800" b="0" i="0" u="none" strike="noStrike">
                <a:solidFill>
                  <a:srgbClr val="FFC000"/>
                </a:solidFill>
                <a:effectLst/>
                <a:latin typeface="Arial" panose="020B0604020202020204" pitchFamily="34" charset="0"/>
              </a:rPr>
              <a:t> For when the moon is in its first phase [lit. renewed], they see at the time of its </a:t>
            </a:r>
            <a:r>
              <a:rPr lang="en-US" sz="1800" b="0" i="0" u="none" strike="noStrike">
                <a:solidFill>
                  <a:srgbClr val="00B0F0"/>
                </a:solidFill>
                <a:effectLst/>
                <a:latin typeface="Arial" panose="020B0604020202020204" pitchFamily="34" charset="0"/>
              </a:rPr>
              <a:t>‘birth’ </a:t>
            </a:r>
            <a:r>
              <a:rPr lang="en-US" sz="1800" b="0" i="0" u="none" strike="noStrike">
                <a:solidFill>
                  <a:srgbClr val="FFC000"/>
                </a:solidFill>
                <a:effectLst/>
                <a:latin typeface="Arial" panose="020B0604020202020204" pitchFamily="34" charset="0"/>
              </a:rPr>
              <a:t>part of what is destined to come, but they do not know it clearly. Therefore, it is stated, </a:t>
            </a:r>
            <a:r>
              <a:rPr lang="en-US" sz="1800" b="0" i="0" u="none" strike="noStrike">
                <a:solidFill>
                  <a:srgbClr val="00B0F0"/>
                </a:solidFill>
                <a:effectLst/>
                <a:latin typeface="Arial" panose="020B0604020202020204" pitchFamily="34" charset="0"/>
              </a:rPr>
              <a:t>“of what.”</a:t>
            </a:r>
            <a:r>
              <a:rPr lang="en-US" sz="1800" b="0" i="0" u="none" strike="noStrike">
                <a:solidFill>
                  <a:srgbClr val="FFC000"/>
                </a:solidFill>
                <a:effectLst/>
                <a:latin typeface="Arial" panose="020B0604020202020204" pitchFamily="34" charset="0"/>
              </a:rPr>
              <a:t> Similarly, he says elsewhere (</a:t>
            </a:r>
            <a:r>
              <a:rPr lang="en-US" sz="1800" b="0" i="0" u="none" strike="noStrike">
                <a:solidFill>
                  <a:srgbClr val="00B0F0"/>
                </a:solidFill>
                <a:effectLst/>
                <a:latin typeface="Arial" panose="020B0604020202020204" pitchFamily="34" charset="0"/>
              </a:rPr>
              <a:t>supra 8:19</a:t>
            </a:r>
            <a:r>
              <a:rPr lang="en-US" sz="1800" b="0" i="0" u="none" strike="noStrike">
                <a:solidFill>
                  <a:srgbClr val="FFC000"/>
                </a:solidFill>
                <a:effectLst/>
                <a:latin typeface="Arial" panose="020B0604020202020204" pitchFamily="34" charset="0"/>
              </a:rPr>
              <a:t>): </a:t>
            </a:r>
            <a:r>
              <a:rPr lang="en-US" sz="1800" b="0" i="0" u="none" strike="noStrike">
                <a:solidFill>
                  <a:srgbClr val="00B0F0"/>
                </a:solidFill>
                <a:effectLst/>
                <a:latin typeface="Arial" panose="020B0604020202020204" pitchFamily="34" charset="0"/>
              </a:rPr>
              <a:t>“who chirp and mutter,” </a:t>
            </a:r>
            <a:r>
              <a:rPr lang="en-US" sz="1800" b="0" i="0" u="none" strike="noStrike">
                <a:solidFill>
                  <a:srgbClr val="FFC000"/>
                </a:solidFill>
                <a:effectLst/>
                <a:latin typeface="Arial" panose="020B0604020202020204" pitchFamily="34" charset="0"/>
              </a:rPr>
              <a:t>like these birds who chirp and mutter and do not know why.</a:t>
            </a:r>
            <a:endParaRPr lang="en-US" sz="2400" b="0">
              <a:solidFill>
                <a:srgbClr val="FFC000"/>
              </a:solidFill>
              <a:effectLst/>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22" name="Ink 321">
                <a:extLst>
                  <a:ext uri="{FF2B5EF4-FFF2-40B4-BE49-F238E27FC236}">
                    <a16:creationId xmlns:a16="http://schemas.microsoft.com/office/drawing/2014/main" id="{9778404F-19D8-7610-2D1F-CD5DC2571606}"/>
                  </a:ext>
                </a:extLst>
              </p14:cNvPr>
              <p14:cNvContentPartPr/>
              <p14:nvPr/>
            </p14:nvContentPartPr>
            <p14:xfrm>
              <a:off x="-923520" y="1362820"/>
              <a:ext cx="22320" cy="19080"/>
            </p14:xfrm>
          </p:contentPart>
        </mc:Choice>
        <mc:Fallback xmlns="">
          <p:pic>
            <p:nvPicPr>
              <p:cNvPr id="322" name="Ink 321">
                <a:extLst>
                  <a:ext uri="{FF2B5EF4-FFF2-40B4-BE49-F238E27FC236}">
                    <a16:creationId xmlns:a16="http://schemas.microsoft.com/office/drawing/2014/main" id="{9778404F-19D8-7610-2D1F-CD5DC2571606}"/>
                  </a:ext>
                </a:extLst>
              </p:cNvPr>
              <p:cNvPicPr/>
              <p:nvPr/>
            </p:nvPicPr>
            <p:blipFill>
              <a:blip r:embed="rId7"/>
              <a:stretch>
                <a:fillRect/>
              </a:stretch>
            </p:blipFill>
            <p:spPr>
              <a:xfrm>
                <a:off x="-941520" y="1344820"/>
                <a:ext cx="579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 name="Ink 1">
                <a:extLst>
                  <a:ext uri="{FF2B5EF4-FFF2-40B4-BE49-F238E27FC236}">
                    <a16:creationId xmlns:a16="http://schemas.microsoft.com/office/drawing/2014/main" id="{62D35756-50A3-3AC2-BCD6-7B381F098AE5}"/>
                  </a:ext>
                </a:extLst>
              </p14:cNvPr>
              <p14:cNvContentPartPr/>
              <p14:nvPr/>
            </p14:nvContentPartPr>
            <p14:xfrm>
              <a:off x="534840" y="1911100"/>
              <a:ext cx="1040040" cy="23400"/>
            </p14:xfrm>
          </p:contentPart>
        </mc:Choice>
        <mc:Fallback>
          <p:pic>
            <p:nvPicPr>
              <p:cNvPr id="2" name="Ink 1">
                <a:extLst>
                  <a:ext uri="{FF2B5EF4-FFF2-40B4-BE49-F238E27FC236}">
                    <a16:creationId xmlns:a16="http://schemas.microsoft.com/office/drawing/2014/main" id="{62D35756-50A3-3AC2-BCD6-7B381F098AE5}"/>
                  </a:ext>
                </a:extLst>
              </p:cNvPr>
              <p:cNvPicPr/>
              <p:nvPr/>
            </p:nvPicPr>
            <p:blipFill>
              <a:blip r:embed="rId9"/>
              <a:stretch>
                <a:fillRect/>
              </a:stretch>
            </p:blipFill>
            <p:spPr>
              <a:xfrm>
                <a:off x="516840" y="1893460"/>
                <a:ext cx="107568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 name="Ink 3">
                <a:extLst>
                  <a:ext uri="{FF2B5EF4-FFF2-40B4-BE49-F238E27FC236}">
                    <a16:creationId xmlns:a16="http://schemas.microsoft.com/office/drawing/2014/main" id="{25A5089D-1F37-5228-FECD-49152B9B2EAD}"/>
                  </a:ext>
                </a:extLst>
              </p14:cNvPr>
              <p14:cNvContentPartPr/>
              <p14:nvPr/>
            </p14:nvContentPartPr>
            <p14:xfrm>
              <a:off x="6075600" y="1900660"/>
              <a:ext cx="2390040" cy="62640"/>
            </p14:xfrm>
          </p:contentPart>
        </mc:Choice>
        <mc:Fallback>
          <p:pic>
            <p:nvPicPr>
              <p:cNvPr id="4" name="Ink 3">
                <a:extLst>
                  <a:ext uri="{FF2B5EF4-FFF2-40B4-BE49-F238E27FC236}">
                    <a16:creationId xmlns:a16="http://schemas.microsoft.com/office/drawing/2014/main" id="{25A5089D-1F37-5228-FECD-49152B9B2EAD}"/>
                  </a:ext>
                </a:extLst>
              </p:cNvPr>
              <p:cNvPicPr/>
              <p:nvPr/>
            </p:nvPicPr>
            <p:blipFill>
              <a:blip r:embed="rId11"/>
              <a:stretch>
                <a:fillRect/>
              </a:stretch>
            </p:blipFill>
            <p:spPr>
              <a:xfrm>
                <a:off x="6057600" y="1883020"/>
                <a:ext cx="24256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 name="Ink 4">
                <a:extLst>
                  <a:ext uri="{FF2B5EF4-FFF2-40B4-BE49-F238E27FC236}">
                    <a16:creationId xmlns:a16="http://schemas.microsoft.com/office/drawing/2014/main" id="{69818F9D-4E2B-F6BE-84E6-261F12897CD6}"/>
                  </a:ext>
                </a:extLst>
              </p14:cNvPr>
              <p14:cNvContentPartPr/>
              <p14:nvPr/>
            </p14:nvContentPartPr>
            <p14:xfrm>
              <a:off x="6764640" y="2187220"/>
              <a:ext cx="894960" cy="29520"/>
            </p14:xfrm>
          </p:contentPart>
        </mc:Choice>
        <mc:Fallback>
          <p:pic>
            <p:nvPicPr>
              <p:cNvPr id="5" name="Ink 4">
                <a:extLst>
                  <a:ext uri="{FF2B5EF4-FFF2-40B4-BE49-F238E27FC236}">
                    <a16:creationId xmlns:a16="http://schemas.microsoft.com/office/drawing/2014/main" id="{69818F9D-4E2B-F6BE-84E6-261F12897CD6}"/>
                  </a:ext>
                </a:extLst>
              </p:cNvPr>
              <p:cNvPicPr/>
              <p:nvPr/>
            </p:nvPicPr>
            <p:blipFill>
              <a:blip r:embed="rId13"/>
              <a:stretch>
                <a:fillRect/>
              </a:stretch>
            </p:blipFill>
            <p:spPr>
              <a:xfrm>
                <a:off x="6746640" y="2169580"/>
                <a:ext cx="93060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7" name="Ink 6">
                <a:extLst>
                  <a:ext uri="{FF2B5EF4-FFF2-40B4-BE49-F238E27FC236}">
                    <a16:creationId xmlns:a16="http://schemas.microsoft.com/office/drawing/2014/main" id="{208F5C0F-CACE-2841-41A5-607C58B14ECE}"/>
                  </a:ext>
                </a:extLst>
              </p14:cNvPr>
              <p14:cNvContentPartPr/>
              <p14:nvPr/>
            </p14:nvContentPartPr>
            <p14:xfrm>
              <a:off x="7987200" y="2181100"/>
              <a:ext cx="526320" cy="44640"/>
            </p14:xfrm>
          </p:contentPart>
        </mc:Choice>
        <mc:Fallback>
          <p:pic>
            <p:nvPicPr>
              <p:cNvPr id="7" name="Ink 6">
                <a:extLst>
                  <a:ext uri="{FF2B5EF4-FFF2-40B4-BE49-F238E27FC236}">
                    <a16:creationId xmlns:a16="http://schemas.microsoft.com/office/drawing/2014/main" id="{208F5C0F-CACE-2841-41A5-607C58B14ECE}"/>
                  </a:ext>
                </a:extLst>
              </p:cNvPr>
              <p:cNvPicPr/>
              <p:nvPr/>
            </p:nvPicPr>
            <p:blipFill>
              <a:blip r:embed="rId15"/>
              <a:stretch>
                <a:fillRect/>
              </a:stretch>
            </p:blipFill>
            <p:spPr>
              <a:xfrm>
                <a:off x="7969200" y="2163460"/>
                <a:ext cx="5619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9" name="Ink 8">
                <a:extLst>
                  <a:ext uri="{FF2B5EF4-FFF2-40B4-BE49-F238E27FC236}">
                    <a16:creationId xmlns:a16="http://schemas.microsoft.com/office/drawing/2014/main" id="{352F6784-49CD-1372-A3BA-8992C5D19A03}"/>
                  </a:ext>
                </a:extLst>
              </p14:cNvPr>
              <p14:cNvContentPartPr/>
              <p14:nvPr/>
            </p14:nvContentPartPr>
            <p14:xfrm>
              <a:off x="5204040" y="2463340"/>
              <a:ext cx="354960" cy="30600"/>
            </p14:xfrm>
          </p:contentPart>
        </mc:Choice>
        <mc:Fallback>
          <p:pic>
            <p:nvPicPr>
              <p:cNvPr id="9" name="Ink 8">
                <a:extLst>
                  <a:ext uri="{FF2B5EF4-FFF2-40B4-BE49-F238E27FC236}">
                    <a16:creationId xmlns:a16="http://schemas.microsoft.com/office/drawing/2014/main" id="{352F6784-49CD-1372-A3BA-8992C5D19A03}"/>
                  </a:ext>
                </a:extLst>
              </p:cNvPr>
              <p:cNvPicPr/>
              <p:nvPr/>
            </p:nvPicPr>
            <p:blipFill>
              <a:blip r:embed="rId17"/>
              <a:stretch>
                <a:fillRect/>
              </a:stretch>
            </p:blipFill>
            <p:spPr>
              <a:xfrm>
                <a:off x="5186400" y="2445700"/>
                <a:ext cx="3906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1" name="Ink 10">
                <a:extLst>
                  <a:ext uri="{FF2B5EF4-FFF2-40B4-BE49-F238E27FC236}">
                    <a16:creationId xmlns:a16="http://schemas.microsoft.com/office/drawing/2014/main" id="{799E3AF2-1E6D-5684-6475-D3286B12A442}"/>
                  </a:ext>
                </a:extLst>
              </p14:cNvPr>
              <p14:cNvContentPartPr/>
              <p14:nvPr/>
            </p14:nvContentPartPr>
            <p14:xfrm>
              <a:off x="7753560" y="2509420"/>
              <a:ext cx="18360" cy="4320"/>
            </p14:xfrm>
          </p:contentPart>
        </mc:Choice>
        <mc:Fallback>
          <p:pic>
            <p:nvPicPr>
              <p:cNvPr id="11" name="Ink 10">
                <a:extLst>
                  <a:ext uri="{FF2B5EF4-FFF2-40B4-BE49-F238E27FC236}">
                    <a16:creationId xmlns:a16="http://schemas.microsoft.com/office/drawing/2014/main" id="{799E3AF2-1E6D-5684-6475-D3286B12A442}"/>
                  </a:ext>
                </a:extLst>
              </p:cNvPr>
              <p:cNvPicPr/>
              <p:nvPr/>
            </p:nvPicPr>
            <p:blipFill>
              <a:blip r:embed="rId19"/>
              <a:stretch>
                <a:fillRect/>
              </a:stretch>
            </p:blipFill>
            <p:spPr>
              <a:xfrm>
                <a:off x="7735560" y="2491420"/>
                <a:ext cx="5400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2" name="Ink 11">
                <a:extLst>
                  <a:ext uri="{FF2B5EF4-FFF2-40B4-BE49-F238E27FC236}">
                    <a16:creationId xmlns:a16="http://schemas.microsoft.com/office/drawing/2014/main" id="{212A6BFD-71FA-491A-DA9B-834D61F7AA77}"/>
                  </a:ext>
                </a:extLst>
              </p14:cNvPr>
              <p14:cNvContentPartPr/>
              <p14:nvPr/>
            </p14:nvContentPartPr>
            <p14:xfrm>
              <a:off x="5938080" y="3027460"/>
              <a:ext cx="642600" cy="39240"/>
            </p14:xfrm>
          </p:contentPart>
        </mc:Choice>
        <mc:Fallback>
          <p:pic>
            <p:nvPicPr>
              <p:cNvPr id="12" name="Ink 11">
                <a:extLst>
                  <a:ext uri="{FF2B5EF4-FFF2-40B4-BE49-F238E27FC236}">
                    <a16:creationId xmlns:a16="http://schemas.microsoft.com/office/drawing/2014/main" id="{212A6BFD-71FA-491A-DA9B-834D61F7AA77}"/>
                  </a:ext>
                </a:extLst>
              </p:cNvPr>
              <p:cNvPicPr/>
              <p:nvPr/>
            </p:nvPicPr>
            <p:blipFill>
              <a:blip r:embed="rId21"/>
              <a:stretch>
                <a:fillRect/>
              </a:stretch>
            </p:blipFill>
            <p:spPr>
              <a:xfrm>
                <a:off x="5920080" y="3009460"/>
                <a:ext cx="6782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3" name="Ink 12">
                <a:extLst>
                  <a:ext uri="{FF2B5EF4-FFF2-40B4-BE49-F238E27FC236}">
                    <a16:creationId xmlns:a16="http://schemas.microsoft.com/office/drawing/2014/main" id="{A9541EC8-1460-2107-5163-AA71BD1194D6}"/>
                  </a:ext>
                </a:extLst>
              </p14:cNvPr>
              <p14:cNvContentPartPr/>
              <p14:nvPr/>
            </p14:nvContentPartPr>
            <p14:xfrm>
              <a:off x="1617360" y="5404900"/>
              <a:ext cx="6480" cy="20880"/>
            </p14:xfrm>
          </p:contentPart>
        </mc:Choice>
        <mc:Fallback>
          <p:pic>
            <p:nvPicPr>
              <p:cNvPr id="13" name="Ink 12">
                <a:extLst>
                  <a:ext uri="{FF2B5EF4-FFF2-40B4-BE49-F238E27FC236}">
                    <a16:creationId xmlns:a16="http://schemas.microsoft.com/office/drawing/2014/main" id="{A9541EC8-1460-2107-5163-AA71BD1194D6}"/>
                  </a:ext>
                </a:extLst>
              </p:cNvPr>
              <p:cNvPicPr/>
              <p:nvPr/>
            </p:nvPicPr>
            <p:blipFill>
              <a:blip r:embed="rId23"/>
              <a:stretch>
                <a:fillRect/>
              </a:stretch>
            </p:blipFill>
            <p:spPr>
              <a:xfrm>
                <a:off x="1599360" y="5386900"/>
                <a:ext cx="421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4" name="Ink 13">
                <a:extLst>
                  <a:ext uri="{FF2B5EF4-FFF2-40B4-BE49-F238E27FC236}">
                    <a16:creationId xmlns:a16="http://schemas.microsoft.com/office/drawing/2014/main" id="{D3387537-F697-51BB-06A1-232006C89EA6}"/>
                  </a:ext>
                </a:extLst>
              </p14:cNvPr>
              <p14:cNvContentPartPr/>
              <p14:nvPr/>
            </p14:nvContentPartPr>
            <p14:xfrm>
              <a:off x="2537880" y="5659420"/>
              <a:ext cx="16560" cy="1800"/>
            </p14:xfrm>
          </p:contentPart>
        </mc:Choice>
        <mc:Fallback>
          <p:pic>
            <p:nvPicPr>
              <p:cNvPr id="14" name="Ink 13">
                <a:extLst>
                  <a:ext uri="{FF2B5EF4-FFF2-40B4-BE49-F238E27FC236}">
                    <a16:creationId xmlns:a16="http://schemas.microsoft.com/office/drawing/2014/main" id="{D3387537-F697-51BB-06A1-232006C89EA6}"/>
                  </a:ext>
                </a:extLst>
              </p:cNvPr>
              <p:cNvPicPr/>
              <p:nvPr/>
            </p:nvPicPr>
            <p:blipFill>
              <a:blip r:embed="rId25"/>
              <a:stretch>
                <a:fillRect/>
              </a:stretch>
            </p:blipFill>
            <p:spPr>
              <a:xfrm>
                <a:off x="2520240" y="5641780"/>
                <a:ext cx="522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A55ECD73-E18F-C164-C4AA-96B900B32B3B}"/>
                  </a:ext>
                </a:extLst>
              </p14:cNvPr>
              <p14:cNvContentPartPr/>
              <p14:nvPr/>
            </p14:nvContentPartPr>
            <p14:xfrm>
              <a:off x="7641960" y="6021940"/>
              <a:ext cx="5760" cy="7200"/>
            </p14:xfrm>
          </p:contentPart>
        </mc:Choice>
        <mc:Fallback>
          <p:pic>
            <p:nvPicPr>
              <p:cNvPr id="18" name="Ink 17">
                <a:extLst>
                  <a:ext uri="{FF2B5EF4-FFF2-40B4-BE49-F238E27FC236}">
                    <a16:creationId xmlns:a16="http://schemas.microsoft.com/office/drawing/2014/main" id="{A55ECD73-E18F-C164-C4AA-96B900B32B3B}"/>
                  </a:ext>
                </a:extLst>
              </p:cNvPr>
              <p:cNvPicPr/>
              <p:nvPr/>
            </p:nvPicPr>
            <p:blipFill>
              <a:blip r:embed="rId27"/>
              <a:stretch>
                <a:fillRect/>
              </a:stretch>
            </p:blipFill>
            <p:spPr>
              <a:xfrm>
                <a:off x="7623960" y="6004300"/>
                <a:ext cx="4140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4C4B3E49-8DDE-1BE0-CBF8-AF7AAC01A670}"/>
                  </a:ext>
                </a:extLst>
              </p14:cNvPr>
              <p14:cNvContentPartPr/>
              <p14:nvPr/>
            </p14:nvContentPartPr>
            <p14:xfrm>
              <a:off x="8449800" y="5989900"/>
              <a:ext cx="37800" cy="17640"/>
            </p14:xfrm>
          </p:contentPart>
        </mc:Choice>
        <mc:Fallback>
          <p:pic>
            <p:nvPicPr>
              <p:cNvPr id="19" name="Ink 18">
                <a:extLst>
                  <a:ext uri="{FF2B5EF4-FFF2-40B4-BE49-F238E27FC236}">
                    <a16:creationId xmlns:a16="http://schemas.microsoft.com/office/drawing/2014/main" id="{4C4B3E49-8DDE-1BE0-CBF8-AF7AAC01A670}"/>
                  </a:ext>
                </a:extLst>
              </p:cNvPr>
              <p:cNvPicPr/>
              <p:nvPr/>
            </p:nvPicPr>
            <p:blipFill>
              <a:blip r:embed="rId29"/>
              <a:stretch>
                <a:fillRect/>
              </a:stretch>
            </p:blipFill>
            <p:spPr>
              <a:xfrm>
                <a:off x="8432160" y="5972260"/>
                <a:ext cx="7344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FC830787-0773-F2D9-3B46-569A178299E5}"/>
                  </a:ext>
                </a:extLst>
              </p14:cNvPr>
              <p14:cNvContentPartPr/>
              <p14:nvPr/>
            </p14:nvContentPartPr>
            <p14:xfrm>
              <a:off x="2004360" y="6111580"/>
              <a:ext cx="5040" cy="1080"/>
            </p14:xfrm>
          </p:contentPart>
        </mc:Choice>
        <mc:Fallback>
          <p:pic>
            <p:nvPicPr>
              <p:cNvPr id="20" name="Ink 19">
                <a:extLst>
                  <a:ext uri="{FF2B5EF4-FFF2-40B4-BE49-F238E27FC236}">
                    <a16:creationId xmlns:a16="http://schemas.microsoft.com/office/drawing/2014/main" id="{FC830787-0773-F2D9-3B46-569A178299E5}"/>
                  </a:ext>
                </a:extLst>
              </p:cNvPr>
              <p:cNvPicPr/>
              <p:nvPr/>
            </p:nvPicPr>
            <p:blipFill>
              <a:blip r:embed="rId31"/>
              <a:stretch>
                <a:fillRect/>
              </a:stretch>
            </p:blipFill>
            <p:spPr>
              <a:xfrm>
                <a:off x="1986720" y="6093580"/>
                <a:ext cx="40680" cy="36720"/>
              </a:xfrm>
              <a:prstGeom prst="rect">
                <a:avLst/>
              </a:prstGeom>
            </p:spPr>
          </p:pic>
        </mc:Fallback>
      </mc:AlternateContent>
      <p:grpSp>
        <p:nvGrpSpPr>
          <p:cNvPr id="22" name="Group 21">
            <a:extLst>
              <a:ext uri="{FF2B5EF4-FFF2-40B4-BE49-F238E27FC236}">
                <a16:creationId xmlns:a16="http://schemas.microsoft.com/office/drawing/2014/main" id="{70C2F789-FB89-B3DB-E429-34B6D85FF3AD}"/>
              </a:ext>
            </a:extLst>
          </p:cNvPr>
          <p:cNvGrpSpPr/>
          <p:nvPr/>
        </p:nvGrpSpPr>
        <p:grpSpPr>
          <a:xfrm>
            <a:off x="3095520" y="5855260"/>
            <a:ext cx="1917360" cy="135720"/>
            <a:chOff x="3095520" y="5855260"/>
            <a:chExt cx="1917360" cy="135720"/>
          </a:xfrm>
        </p:grpSpPr>
        <mc:AlternateContent xmlns:mc="http://schemas.openxmlformats.org/markup-compatibility/2006">
          <mc:Choice xmlns:p14="http://schemas.microsoft.com/office/powerpoint/2010/main" Requires="p14">
            <p:contentPart p14:bwMode="auto" r:id="rId32">
              <p14:nvContentPartPr>
                <p14:cNvPr id="15" name="Ink 14">
                  <a:extLst>
                    <a:ext uri="{FF2B5EF4-FFF2-40B4-BE49-F238E27FC236}">
                      <a16:creationId xmlns:a16="http://schemas.microsoft.com/office/drawing/2014/main" id="{CD85EE85-FB4F-BAD1-2176-AEFC62351F77}"/>
                    </a:ext>
                  </a:extLst>
                </p14:cNvPr>
                <p14:cNvContentPartPr/>
                <p14:nvPr/>
              </p14:nvContentPartPr>
              <p14:xfrm>
                <a:off x="3321240" y="5855260"/>
                <a:ext cx="4320" cy="1800"/>
              </p14:xfrm>
            </p:contentPart>
          </mc:Choice>
          <mc:Fallback>
            <p:pic>
              <p:nvPicPr>
                <p:cNvPr id="15" name="Ink 14">
                  <a:extLst>
                    <a:ext uri="{FF2B5EF4-FFF2-40B4-BE49-F238E27FC236}">
                      <a16:creationId xmlns:a16="http://schemas.microsoft.com/office/drawing/2014/main" id="{CD85EE85-FB4F-BAD1-2176-AEFC62351F77}"/>
                    </a:ext>
                  </a:extLst>
                </p:cNvPr>
                <p:cNvPicPr/>
                <p:nvPr/>
              </p:nvPicPr>
              <p:blipFill>
                <a:blip r:embed="rId33"/>
                <a:stretch>
                  <a:fillRect/>
                </a:stretch>
              </p:blipFill>
              <p:spPr>
                <a:xfrm>
                  <a:off x="3303240" y="5837260"/>
                  <a:ext cx="3996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6" name="Ink 15">
                  <a:extLst>
                    <a:ext uri="{FF2B5EF4-FFF2-40B4-BE49-F238E27FC236}">
                      <a16:creationId xmlns:a16="http://schemas.microsoft.com/office/drawing/2014/main" id="{96D54748-5DEF-39BE-E4F2-5576F358DA44}"/>
                    </a:ext>
                  </a:extLst>
                </p14:cNvPr>
                <p14:cNvContentPartPr/>
                <p14:nvPr/>
              </p14:nvContentPartPr>
              <p14:xfrm>
                <a:off x="4659360" y="5952100"/>
                <a:ext cx="12240" cy="9720"/>
              </p14:xfrm>
            </p:contentPart>
          </mc:Choice>
          <mc:Fallback>
            <p:pic>
              <p:nvPicPr>
                <p:cNvPr id="16" name="Ink 15">
                  <a:extLst>
                    <a:ext uri="{FF2B5EF4-FFF2-40B4-BE49-F238E27FC236}">
                      <a16:creationId xmlns:a16="http://schemas.microsoft.com/office/drawing/2014/main" id="{96D54748-5DEF-39BE-E4F2-5576F358DA44}"/>
                    </a:ext>
                  </a:extLst>
                </p:cNvPr>
                <p:cNvPicPr/>
                <p:nvPr/>
              </p:nvPicPr>
              <p:blipFill>
                <a:blip r:embed="rId35"/>
                <a:stretch>
                  <a:fillRect/>
                </a:stretch>
              </p:blipFill>
              <p:spPr>
                <a:xfrm>
                  <a:off x="4641360" y="5934100"/>
                  <a:ext cx="4788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7" name="Ink 16">
                  <a:extLst>
                    <a:ext uri="{FF2B5EF4-FFF2-40B4-BE49-F238E27FC236}">
                      <a16:creationId xmlns:a16="http://schemas.microsoft.com/office/drawing/2014/main" id="{AD551F7A-03A2-2136-CE9A-C35F6C1BE38D}"/>
                    </a:ext>
                  </a:extLst>
                </p14:cNvPr>
                <p14:cNvContentPartPr/>
                <p14:nvPr/>
              </p14:nvContentPartPr>
              <p14:xfrm>
                <a:off x="5007840" y="5974060"/>
                <a:ext cx="1800" cy="16920"/>
              </p14:xfrm>
            </p:contentPart>
          </mc:Choice>
          <mc:Fallback>
            <p:pic>
              <p:nvPicPr>
                <p:cNvPr id="17" name="Ink 16">
                  <a:extLst>
                    <a:ext uri="{FF2B5EF4-FFF2-40B4-BE49-F238E27FC236}">
                      <a16:creationId xmlns:a16="http://schemas.microsoft.com/office/drawing/2014/main" id="{AD551F7A-03A2-2136-CE9A-C35F6C1BE38D}"/>
                    </a:ext>
                  </a:extLst>
                </p:cNvPr>
                <p:cNvPicPr/>
                <p:nvPr/>
              </p:nvPicPr>
              <p:blipFill>
                <a:blip r:embed="rId37"/>
                <a:stretch>
                  <a:fillRect/>
                </a:stretch>
              </p:blipFill>
              <p:spPr>
                <a:xfrm>
                  <a:off x="4989840" y="5956060"/>
                  <a:ext cx="3744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1" name="Ink 20">
                  <a:extLst>
                    <a:ext uri="{FF2B5EF4-FFF2-40B4-BE49-F238E27FC236}">
                      <a16:creationId xmlns:a16="http://schemas.microsoft.com/office/drawing/2014/main" id="{A58512B1-7540-698C-2854-4A1FBC686E77}"/>
                    </a:ext>
                  </a:extLst>
                </p14:cNvPr>
                <p14:cNvContentPartPr/>
                <p14:nvPr/>
              </p14:nvContentPartPr>
              <p14:xfrm>
                <a:off x="3095520" y="5864260"/>
                <a:ext cx="1917360" cy="65160"/>
              </p14:xfrm>
            </p:contentPart>
          </mc:Choice>
          <mc:Fallback>
            <p:pic>
              <p:nvPicPr>
                <p:cNvPr id="21" name="Ink 20">
                  <a:extLst>
                    <a:ext uri="{FF2B5EF4-FFF2-40B4-BE49-F238E27FC236}">
                      <a16:creationId xmlns:a16="http://schemas.microsoft.com/office/drawing/2014/main" id="{A58512B1-7540-698C-2854-4A1FBC686E77}"/>
                    </a:ext>
                  </a:extLst>
                </p:cNvPr>
                <p:cNvPicPr/>
                <p:nvPr/>
              </p:nvPicPr>
              <p:blipFill>
                <a:blip r:embed="rId39"/>
                <a:stretch>
                  <a:fillRect/>
                </a:stretch>
              </p:blipFill>
              <p:spPr>
                <a:xfrm>
                  <a:off x="3077520" y="5846620"/>
                  <a:ext cx="1953000" cy="100800"/>
                </a:xfrm>
                <a:prstGeom prst="rect">
                  <a:avLst/>
                </a:prstGeom>
              </p:spPr>
            </p:pic>
          </mc:Fallback>
        </mc:AlternateContent>
      </p:grpSp>
    </p:spTree>
    <p:extLst>
      <p:ext uri="{BB962C8B-B14F-4D97-AF65-F5344CB8AC3E}">
        <p14:creationId xmlns:p14="http://schemas.microsoft.com/office/powerpoint/2010/main" val="234873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22" name="Ink 321">
                <a:extLst>
                  <a:ext uri="{FF2B5EF4-FFF2-40B4-BE49-F238E27FC236}">
                    <a16:creationId xmlns:a16="http://schemas.microsoft.com/office/drawing/2014/main" id="{9778404F-19D8-7610-2D1F-CD5DC2571606}"/>
                  </a:ext>
                </a:extLst>
              </p14:cNvPr>
              <p14:cNvContentPartPr/>
              <p14:nvPr/>
            </p14:nvContentPartPr>
            <p14:xfrm>
              <a:off x="-923520" y="1362820"/>
              <a:ext cx="22320" cy="19080"/>
            </p14:xfrm>
          </p:contentPart>
        </mc:Choice>
        <mc:Fallback xmlns="">
          <p:pic>
            <p:nvPicPr>
              <p:cNvPr id="322" name="Ink 321">
                <a:extLst>
                  <a:ext uri="{FF2B5EF4-FFF2-40B4-BE49-F238E27FC236}">
                    <a16:creationId xmlns:a16="http://schemas.microsoft.com/office/drawing/2014/main" id="{9778404F-19D8-7610-2D1F-CD5DC2571606}"/>
                  </a:ext>
                </a:extLst>
              </p:cNvPr>
              <p:cNvPicPr/>
              <p:nvPr/>
            </p:nvPicPr>
            <p:blipFill>
              <a:blip r:embed="rId7"/>
              <a:stretch>
                <a:fillRect/>
              </a:stretch>
            </p:blipFill>
            <p:spPr>
              <a:xfrm>
                <a:off x="-941520" y="1344820"/>
                <a:ext cx="57960" cy="54720"/>
              </a:xfrm>
              <a:prstGeom prst="rect">
                <a:avLst/>
              </a:prstGeom>
            </p:spPr>
          </p:pic>
        </mc:Fallback>
      </mc:AlternateContent>
      <p:graphicFrame>
        <p:nvGraphicFramePr>
          <p:cNvPr id="2" name="Table 1">
            <a:extLst>
              <a:ext uri="{FF2B5EF4-FFF2-40B4-BE49-F238E27FC236}">
                <a16:creationId xmlns:a16="http://schemas.microsoft.com/office/drawing/2014/main" id="{2A366BA3-0898-9A7F-135A-8D5FDC62F230}"/>
              </a:ext>
            </a:extLst>
          </p:cNvPr>
          <p:cNvGraphicFramePr>
            <a:graphicFrameLocks noGrp="1"/>
          </p:cNvGraphicFramePr>
          <p:nvPr>
            <p:extLst>
              <p:ext uri="{D42A27DB-BD31-4B8C-83A1-F6EECF244321}">
                <p14:modId xmlns:p14="http://schemas.microsoft.com/office/powerpoint/2010/main" val="603607003"/>
              </p:ext>
            </p:extLst>
          </p:nvPr>
        </p:nvGraphicFramePr>
        <p:xfrm>
          <a:off x="619125" y="478500"/>
          <a:ext cx="8477250" cy="5278120"/>
        </p:xfrm>
        <a:graphic>
          <a:graphicData uri="http://schemas.openxmlformats.org/drawingml/2006/table">
            <a:tbl>
              <a:tblPr/>
              <a:tblGrid>
                <a:gridCol w="2825750">
                  <a:extLst>
                    <a:ext uri="{9D8B030D-6E8A-4147-A177-3AD203B41FA5}">
                      <a16:colId xmlns:a16="http://schemas.microsoft.com/office/drawing/2014/main" val="1249627403"/>
                    </a:ext>
                  </a:extLst>
                </a:gridCol>
                <a:gridCol w="2825750">
                  <a:extLst>
                    <a:ext uri="{9D8B030D-6E8A-4147-A177-3AD203B41FA5}">
                      <a16:colId xmlns:a16="http://schemas.microsoft.com/office/drawing/2014/main" val="3124056039"/>
                    </a:ext>
                  </a:extLst>
                </a:gridCol>
                <a:gridCol w="2825750">
                  <a:extLst>
                    <a:ext uri="{9D8B030D-6E8A-4147-A177-3AD203B41FA5}">
                      <a16:colId xmlns:a16="http://schemas.microsoft.com/office/drawing/2014/main" val="2183463959"/>
                    </a:ext>
                  </a:extLst>
                </a:gridCol>
              </a:tblGrid>
              <a:tr h="0">
                <a:tc>
                  <a:txBody>
                    <a:bodyPr/>
                    <a:lstStyle/>
                    <a:p>
                      <a:pPr algn="r" rtl="0" fontAlgn="t">
                        <a:spcBef>
                          <a:spcPts val="0"/>
                        </a:spcBef>
                        <a:spcAft>
                          <a:spcPts val="0"/>
                        </a:spcAft>
                      </a:pPr>
                      <a:r>
                        <a:rPr lang="he-IL" sz="2600" b="1" i="0" u="none" strike="noStrike">
                          <a:solidFill>
                            <a:srgbClr val="00B0F0"/>
                          </a:solidFill>
                          <a:effectLst/>
                          <a:latin typeface="Arial" panose="020B0604020202020204" pitchFamily="34" charset="0"/>
                          <a:cs typeface="+mj-cs"/>
                        </a:rPr>
                        <a:t>﻿ספר ישעיה פרק מז</a:t>
                      </a:r>
                      <a:endParaRPr lang="he-IL" sz="2600">
                        <a:solidFill>
                          <a:srgbClr val="00B0F0"/>
                        </a:solidFill>
                        <a:effectLst/>
                        <a:cs typeface="+mj-cs"/>
                      </a:endParaRPr>
                    </a:p>
                    <a:p>
                      <a:pPr algn="r" rtl="0" fontAlgn="t">
                        <a:spcBef>
                          <a:spcPts val="0"/>
                        </a:spcBef>
                        <a:spcAft>
                          <a:spcPts val="0"/>
                        </a:spcAft>
                      </a:pPr>
                      <a:r>
                        <a:rPr lang="he-IL" sz="2600" b="0" i="0" u="none" strike="noStrike">
                          <a:solidFill>
                            <a:srgbClr val="00B0F0"/>
                          </a:solidFill>
                          <a:effectLst/>
                          <a:latin typeface="Arial" panose="020B0604020202020204" pitchFamily="34" charset="0"/>
                          <a:cs typeface="+mj-cs"/>
                        </a:rPr>
                        <a:t>יד</a:t>
                      </a:r>
                      <a:r>
                        <a:rPr lang="he-IL" sz="2600" b="0" i="0" u="none" strike="noStrike">
                          <a:solidFill>
                            <a:schemeClr val="bg1"/>
                          </a:solidFill>
                          <a:effectLst/>
                          <a:latin typeface="Arial" panose="020B0604020202020204" pitchFamily="34" charset="0"/>
                          <a:cs typeface="+mj-cs"/>
                        </a:rPr>
                        <a:t>   הִנֵּה הָיוּ כְקַשׁ אֵשׁ שְֹרָפָתַם לֹא-יַצִּילוּ אֶת-נַפְשָׁם מִיַּד לֶהָבָה אֵין-גַּחֶלֶת לַחְמָם אוּר לָשֶׁבֶת נֶגְדּוֹ: </a:t>
                      </a:r>
                      <a:r>
                        <a:rPr lang="he-IL" sz="2600" b="0" i="0" u="none" strike="noStrike">
                          <a:solidFill>
                            <a:srgbClr val="00B0F0"/>
                          </a:solidFill>
                          <a:effectLst/>
                          <a:latin typeface="Arial" panose="020B0604020202020204" pitchFamily="34" charset="0"/>
                          <a:cs typeface="+mj-cs"/>
                        </a:rPr>
                        <a:t>טו</a:t>
                      </a:r>
                      <a:r>
                        <a:rPr lang="he-IL" sz="2600" b="0" i="0" u="none" strike="noStrike">
                          <a:solidFill>
                            <a:schemeClr val="bg1"/>
                          </a:solidFill>
                          <a:effectLst/>
                          <a:latin typeface="Arial" panose="020B0604020202020204" pitchFamily="34" charset="0"/>
                          <a:cs typeface="+mj-cs"/>
                        </a:rPr>
                        <a:t>   כֵּן הָיוּ-לָךְ אֲשֶׁר יָגָעַתְּ סֹחֲרַיִךְ מִנְּעוּרַיִךְ אִישׁ לְעֶבְרוֹ תָּעוּ אֵין מוֹשִׁיעֵךְ:</a:t>
                      </a:r>
                      <a:endParaRPr lang="he-IL" sz="2600">
                        <a:solidFill>
                          <a:schemeClr val="bg1"/>
                        </a:solidFill>
                        <a:effectLst/>
                        <a:cs typeface="+mj-cs"/>
                      </a:endParaRPr>
                    </a:p>
                  </a:txBody>
                  <a:tcPr marL="63500" marR="63500" marT="63500" marB="63500">
                    <a:lnL>
                      <a:noFill/>
                    </a:lnL>
                    <a:lnR>
                      <a:noFill/>
                    </a:lnR>
                    <a:lnT>
                      <a:noFill/>
                    </a:lnT>
                    <a:lnB>
                      <a:noFill/>
                    </a:lnB>
                    <a:noFill/>
                  </a:tcPr>
                </a:tc>
                <a:tc>
                  <a:txBody>
                    <a:bodyPr/>
                    <a:lstStyle/>
                    <a:p>
                      <a:pPr algn="r" rtl="1" fontAlgn="t">
                        <a:spcBef>
                          <a:spcPts val="0"/>
                        </a:spcBef>
                        <a:spcAft>
                          <a:spcPts val="0"/>
                        </a:spcAft>
                      </a:pPr>
                      <a:r>
                        <a:rPr lang="he-IL" sz="2600" b="1" i="0" u="none" strike="noStrike">
                          <a:solidFill>
                            <a:srgbClr val="00B0F0"/>
                          </a:solidFill>
                          <a:effectLst/>
                          <a:latin typeface="Arial" panose="020B0604020202020204" pitchFamily="34" charset="0"/>
                          <a:cs typeface="+mj-cs"/>
                        </a:rPr>
                        <a:t>לוגוס</a:t>
                      </a:r>
                      <a:endParaRPr lang="he-IL" sz="2600">
                        <a:solidFill>
                          <a:srgbClr val="00B0F0"/>
                        </a:solidFill>
                        <a:effectLst/>
                        <a:cs typeface="+mj-cs"/>
                      </a:endParaRPr>
                    </a:p>
                    <a:p>
                      <a:pPr algn="r" rtl="1" fontAlgn="t">
                        <a:spcBef>
                          <a:spcPts val="0"/>
                        </a:spcBef>
                        <a:spcAft>
                          <a:spcPts val="0"/>
                        </a:spcAft>
                      </a:pPr>
                      <a:r>
                        <a:rPr lang="he-IL" sz="2600" b="0" i="0" u="none" strike="noStrike">
                          <a:solidFill>
                            <a:srgbClr val="00B0F0"/>
                          </a:solidFill>
                          <a:effectLst/>
                          <a:latin typeface="Arial" panose="020B0604020202020204" pitchFamily="34" charset="0"/>
                          <a:cs typeface="+mj-cs"/>
                        </a:rPr>
                        <a:t>יד</a:t>
                      </a:r>
                      <a:r>
                        <a:rPr lang="he-IL" sz="2600" b="0" i="0" u="none" strike="noStrike">
                          <a:solidFill>
                            <a:schemeClr val="bg1"/>
                          </a:solidFill>
                          <a:effectLst/>
                          <a:latin typeface="Arial" panose="020B0604020202020204" pitchFamily="34" charset="0"/>
                          <a:cs typeface="+mj-cs"/>
                        </a:rPr>
                        <a:t>     הָא הְוֹו חַלָשִין </a:t>
                      </a:r>
                      <a:r>
                        <a:rPr lang="he-IL" sz="2600" b="1" i="0" u="none" strike="noStrike">
                          <a:solidFill>
                            <a:srgbClr val="FFFF00"/>
                          </a:solidFill>
                          <a:effectLst/>
                          <a:latin typeface="Arial" panose="020B0604020202020204" pitchFamily="34" charset="0"/>
                          <a:cs typeface="+mj-cs"/>
                        </a:rPr>
                        <a:t>כְקַשָא עַמְמַיָא</a:t>
                      </a:r>
                      <a:r>
                        <a:rPr lang="he-IL" sz="2600" b="0" i="0" u="none" strike="noStrike">
                          <a:solidFill>
                            <a:srgbClr val="FFFF00"/>
                          </a:solidFill>
                          <a:effectLst/>
                          <a:latin typeface="Arial" panose="020B0604020202020204" pitchFamily="34" charset="0"/>
                          <a:cs typeface="+mj-cs"/>
                        </a:rPr>
                        <a:t> </a:t>
                      </a:r>
                      <a:r>
                        <a:rPr lang="he-IL" sz="2600" b="0" i="0" u="none" strike="noStrike">
                          <a:solidFill>
                            <a:schemeClr val="bg1"/>
                          </a:solidFill>
                          <a:effectLst/>
                          <a:latin typeface="Arial" panose="020B0604020202020204" pitchFamily="34" charset="0"/>
                          <a:cs typeface="+mj-cs"/>
                        </a:rPr>
                        <a:t>דְתַקִיפִין כְאִישָתָא שֵיצִיאוּנוּן לָא יְשֵיזְבוּן יָת נַפשְהֹון מִיַד קָטֹולִין </a:t>
                      </a:r>
                      <a:r>
                        <a:rPr lang="he-IL" sz="2600" b="1" i="0" u="none" strike="noStrike">
                          <a:solidFill>
                            <a:srgbClr val="92D050"/>
                          </a:solidFill>
                          <a:effectLst/>
                          <a:latin typeface="Arial" panose="020B0604020202020204" pitchFamily="34" charset="0"/>
                          <a:cs typeface="+mj-cs"/>
                        </a:rPr>
                        <a:t>לֵית לְהֹון שְאָר וּמשֵיזֵיב אַף לָא אְתַר לְאִשתֵיזָבָא בֵיה</a:t>
                      </a:r>
                      <a:r>
                        <a:rPr lang="he-IL" sz="2600" b="0" i="0" u="none" strike="noStrike">
                          <a:solidFill>
                            <a:schemeClr val="bg1"/>
                          </a:solidFill>
                          <a:effectLst/>
                          <a:latin typeface="Arial" panose="020B0604020202020204" pitchFamily="34" charset="0"/>
                          <a:cs typeface="+mj-cs"/>
                        </a:rPr>
                        <a:t>׃ </a:t>
                      </a:r>
                      <a:r>
                        <a:rPr lang="he-IL" sz="2600" b="0" i="0" u="none" strike="noStrike">
                          <a:solidFill>
                            <a:srgbClr val="00B0F0"/>
                          </a:solidFill>
                          <a:effectLst/>
                          <a:latin typeface="Arial" panose="020B0604020202020204" pitchFamily="34" charset="0"/>
                          <a:cs typeface="+mj-cs"/>
                        </a:rPr>
                        <a:t>טו</a:t>
                      </a:r>
                      <a:r>
                        <a:rPr lang="he-IL" sz="2600" b="0" i="0" u="none" strike="noStrike">
                          <a:solidFill>
                            <a:schemeClr val="bg1"/>
                          </a:solidFill>
                          <a:effectLst/>
                          <a:latin typeface="Arial" panose="020B0604020202020204" pitchFamily="34" charset="0"/>
                          <a:cs typeface="+mj-cs"/>
                        </a:rPr>
                        <a:t>     כֵין הְוֹו בִיך עוּבָדֵי שִקרִיך דַהוֵית מִתעַסְקָא בְהֹון מִיָנְקוּתִיך </a:t>
                      </a:r>
                      <a:r>
                        <a:rPr lang="he-IL" sz="2600" b="1" i="0" u="none" strike="noStrike">
                          <a:solidFill>
                            <a:schemeClr val="bg1"/>
                          </a:solidFill>
                          <a:effectLst/>
                          <a:latin typeface="Arial" panose="020B0604020202020204" pitchFamily="34" charset="0"/>
                          <a:cs typeface="+mj-cs"/>
                        </a:rPr>
                        <a:t>שִלטֹונֵי </a:t>
                      </a:r>
                      <a:r>
                        <a:rPr lang="he-IL" sz="2600" b="1" i="0" u="none" strike="noStrike">
                          <a:solidFill>
                            <a:srgbClr val="FFC000"/>
                          </a:solidFill>
                          <a:effectLst/>
                          <a:latin typeface="Arial" panose="020B0604020202020204" pitchFamily="34" charset="0"/>
                          <a:cs typeface="+mj-cs"/>
                        </a:rPr>
                        <a:t>תֻקפַך גְבַר לָקֳבֵיל אַפֹוהִי</a:t>
                      </a:r>
                      <a:r>
                        <a:rPr lang="he-IL" sz="2600" b="0" i="0" u="none" strike="noStrike">
                          <a:solidFill>
                            <a:srgbClr val="FFC000"/>
                          </a:solidFill>
                          <a:effectLst/>
                          <a:latin typeface="Arial" panose="020B0604020202020204" pitchFamily="34" charset="0"/>
                          <a:cs typeface="+mj-cs"/>
                        </a:rPr>
                        <a:t> </a:t>
                      </a:r>
                      <a:r>
                        <a:rPr lang="he-IL" sz="2600" b="0" i="0" u="none" strike="noStrike">
                          <a:solidFill>
                            <a:schemeClr val="bg1"/>
                          </a:solidFill>
                          <a:effectLst/>
                          <a:latin typeface="Arial" panose="020B0604020202020204" pitchFamily="34" charset="0"/>
                          <a:cs typeface="+mj-cs"/>
                        </a:rPr>
                        <a:t>גְלֹו לֵית דְפָרִיק לִיך׃</a:t>
                      </a:r>
                      <a:endParaRPr lang="he-IL" sz="2600">
                        <a:solidFill>
                          <a:schemeClr val="bg1"/>
                        </a:solidFill>
                        <a:effectLst/>
                        <a:cs typeface="+mj-cs"/>
                      </a:endParaRPr>
                    </a:p>
                  </a:txBody>
                  <a:tcPr marL="63500" marR="63500" marT="63500" marB="63500">
                    <a:lnL>
                      <a:noFill/>
                    </a:lnL>
                    <a:lnR>
                      <a:noFill/>
                    </a:lnR>
                    <a:lnT>
                      <a:noFill/>
                    </a:lnT>
                    <a:lnB>
                      <a:noFill/>
                    </a:lnB>
                    <a:noFill/>
                  </a:tcPr>
                </a:tc>
                <a:tc>
                  <a:txBody>
                    <a:bodyPr/>
                    <a:lstStyle/>
                    <a:p>
                      <a:pPr algn="r" rtl="1" fontAlgn="t">
                        <a:spcBef>
                          <a:spcPts val="0"/>
                        </a:spcBef>
                        <a:spcAft>
                          <a:spcPts val="0"/>
                        </a:spcAft>
                      </a:pPr>
                      <a:r>
                        <a:rPr lang="he-IL" sz="2600" b="1" i="0" u="none" strike="noStrike">
                          <a:solidFill>
                            <a:srgbClr val="00B0F0"/>
                          </a:solidFill>
                          <a:effectLst/>
                          <a:latin typeface="Arial" panose="020B0604020202020204" pitchFamily="34" charset="0"/>
                          <a:cs typeface="+mj-cs"/>
                        </a:rPr>
                        <a:t>ספריה</a:t>
                      </a:r>
                      <a:endParaRPr lang="he-IL" sz="2600">
                        <a:solidFill>
                          <a:srgbClr val="00B0F0"/>
                        </a:solidFill>
                        <a:effectLst/>
                        <a:cs typeface="+mj-cs"/>
                      </a:endParaRPr>
                    </a:p>
                    <a:p>
                      <a:pPr algn="r" rtl="1" fontAlgn="t">
                        <a:spcBef>
                          <a:spcPts val="0"/>
                        </a:spcBef>
                        <a:spcAft>
                          <a:spcPts val="0"/>
                        </a:spcAft>
                      </a:pPr>
                      <a:r>
                        <a:rPr lang="he-IL" sz="2600" b="0" i="0" u="none" strike="noStrike">
                          <a:solidFill>
                            <a:srgbClr val="00B0F0"/>
                          </a:solidFill>
                          <a:effectLst/>
                          <a:latin typeface="Arial" panose="020B0604020202020204" pitchFamily="34" charset="0"/>
                          <a:cs typeface="+mj-cs"/>
                        </a:rPr>
                        <a:t>יד</a:t>
                      </a:r>
                      <a:r>
                        <a:rPr lang="he-IL" sz="2600" b="0" i="0" u="none" strike="noStrike">
                          <a:solidFill>
                            <a:schemeClr val="bg1"/>
                          </a:solidFill>
                          <a:effectLst/>
                          <a:latin typeface="Arial" panose="020B0604020202020204" pitchFamily="34" charset="0"/>
                          <a:cs typeface="+mj-cs"/>
                        </a:rPr>
                        <a:t>  הָא הֲווֹ חֲלָשִׁין </a:t>
                      </a:r>
                      <a:r>
                        <a:rPr lang="he-IL" sz="2600" b="1" i="0" u="none" strike="noStrike">
                          <a:solidFill>
                            <a:srgbClr val="FFFF00"/>
                          </a:solidFill>
                          <a:effectLst/>
                          <a:latin typeface="Arial" panose="020B0604020202020204" pitchFamily="34" charset="0"/>
                          <a:cs typeface="+mj-cs"/>
                        </a:rPr>
                        <a:t>כְּקַשָׁא עַמְמַיָא</a:t>
                      </a:r>
                      <a:r>
                        <a:rPr lang="he-IL" sz="2600" b="0" i="0" u="none" strike="noStrike">
                          <a:solidFill>
                            <a:schemeClr val="bg1"/>
                          </a:solidFill>
                          <a:effectLst/>
                          <a:latin typeface="Arial" panose="020B0604020202020204" pitchFamily="34" charset="0"/>
                          <a:cs typeface="+mj-cs"/>
                        </a:rPr>
                        <a:t> דְתַקִיפִין כְּאֶשְׁתָּא שֵׁיצִיאוּנוּן לָא יְשֵׁיזְבוּן יַת נַפְשְׁהוֹן מִיַד קָטוֹלִין</a:t>
                      </a:r>
                      <a:r>
                        <a:rPr lang="he-IL" sz="2600" b="0" i="0" u="none" strike="noStrike">
                          <a:solidFill>
                            <a:srgbClr val="92D050"/>
                          </a:solidFill>
                          <a:effectLst/>
                          <a:latin typeface="Arial" panose="020B0604020202020204" pitchFamily="34" charset="0"/>
                          <a:cs typeface="+mj-cs"/>
                        </a:rPr>
                        <a:t> </a:t>
                      </a:r>
                      <a:r>
                        <a:rPr lang="he-IL" sz="2600" b="1" i="0" u="none" strike="noStrike">
                          <a:solidFill>
                            <a:srgbClr val="92D050"/>
                          </a:solidFill>
                          <a:effectLst/>
                          <a:latin typeface="Arial" panose="020B0604020202020204" pitchFamily="34" charset="0"/>
                          <a:cs typeface="+mj-cs"/>
                        </a:rPr>
                        <a:t>לֵית שְׁאָר וּמְשֵׁיזֵיב אַף לָא אֲתַר לְאִשְׁתֵּיזָבָא בֵיהּ</a:t>
                      </a:r>
                      <a:r>
                        <a:rPr lang="he-IL" sz="2600" b="0" i="0" u="none" strike="noStrike">
                          <a:solidFill>
                            <a:schemeClr val="bg1"/>
                          </a:solidFill>
                          <a:effectLst/>
                          <a:latin typeface="Arial" panose="020B0604020202020204" pitchFamily="34" charset="0"/>
                          <a:cs typeface="+mj-cs"/>
                        </a:rPr>
                        <a:t>: </a:t>
                      </a:r>
                      <a:r>
                        <a:rPr lang="he-IL" sz="2600" b="0" i="0" u="none" strike="noStrike">
                          <a:solidFill>
                            <a:srgbClr val="00B0F0"/>
                          </a:solidFill>
                          <a:effectLst/>
                          <a:latin typeface="Arial" panose="020B0604020202020204" pitchFamily="34" charset="0"/>
                          <a:cs typeface="+mj-cs"/>
                        </a:rPr>
                        <a:t>טו</a:t>
                      </a:r>
                      <a:r>
                        <a:rPr lang="he-IL" sz="2600" b="0" i="0" u="none" strike="noStrike">
                          <a:solidFill>
                            <a:schemeClr val="bg1"/>
                          </a:solidFill>
                          <a:effectLst/>
                          <a:latin typeface="Arial" panose="020B0604020202020204" pitchFamily="34" charset="0"/>
                          <a:cs typeface="+mj-cs"/>
                        </a:rPr>
                        <a:t>  כֵּן הֲווֹ בִיךְ עוֹבָדֵי שְׁקָרַיִךְ דַהֲוֵית מִתְעַסְקָא בְּהוֹן מִיַנְקוּתִיךְ </a:t>
                      </a:r>
                      <a:r>
                        <a:rPr lang="he-IL" sz="2600" b="1" i="0" u="none" strike="noStrike">
                          <a:solidFill>
                            <a:schemeClr val="bg1"/>
                          </a:solidFill>
                          <a:effectLst/>
                          <a:latin typeface="Arial" panose="020B0604020202020204" pitchFamily="34" charset="0"/>
                          <a:cs typeface="+mj-cs"/>
                        </a:rPr>
                        <a:t>שִׁלְטוֹנַי </a:t>
                      </a:r>
                      <a:r>
                        <a:rPr lang="he-IL" sz="2600" b="1" i="0" u="none" strike="noStrike">
                          <a:solidFill>
                            <a:srgbClr val="FFC000"/>
                          </a:solidFill>
                          <a:effectLst/>
                          <a:latin typeface="Arial" panose="020B0604020202020204" pitchFamily="34" charset="0"/>
                          <a:cs typeface="+mj-cs"/>
                        </a:rPr>
                        <a:t>תּוּקְפִיךְ גְבַר לָקֳבֵיל אַפּוֹהִי</a:t>
                      </a:r>
                      <a:r>
                        <a:rPr lang="he-IL" sz="2600" b="0" i="0" u="none" strike="noStrike">
                          <a:solidFill>
                            <a:srgbClr val="FFC000"/>
                          </a:solidFill>
                          <a:effectLst/>
                          <a:latin typeface="Arial" panose="020B0604020202020204" pitchFamily="34" charset="0"/>
                          <a:cs typeface="+mj-cs"/>
                        </a:rPr>
                        <a:t> </a:t>
                      </a:r>
                      <a:r>
                        <a:rPr lang="he-IL" sz="2600" b="0" i="0" u="none" strike="noStrike">
                          <a:solidFill>
                            <a:schemeClr val="bg1"/>
                          </a:solidFill>
                          <a:effectLst/>
                          <a:latin typeface="Arial" panose="020B0604020202020204" pitchFamily="34" charset="0"/>
                          <a:cs typeface="+mj-cs"/>
                        </a:rPr>
                        <a:t>גְלוּ לֵית דְפָרִיק לִיךְ:</a:t>
                      </a:r>
                      <a:endParaRPr lang="he-IL" sz="2600">
                        <a:solidFill>
                          <a:schemeClr val="bg1"/>
                        </a:solidFill>
                        <a:effectLst/>
                        <a:cs typeface="+mj-cs"/>
                      </a:endParaRPr>
                    </a:p>
                  </a:txBody>
                  <a:tcPr marL="63500" marR="63500" marT="63500" marB="63500">
                    <a:lnL>
                      <a:noFill/>
                    </a:lnL>
                    <a:lnR>
                      <a:noFill/>
                    </a:lnR>
                    <a:lnT>
                      <a:noFill/>
                    </a:lnT>
                    <a:lnB>
                      <a:noFill/>
                    </a:lnB>
                    <a:noFill/>
                  </a:tcPr>
                </a:tc>
                <a:extLst>
                  <a:ext uri="{0D108BD9-81ED-4DB2-BD59-A6C34878D82A}">
                    <a16:rowId xmlns:a16="http://schemas.microsoft.com/office/drawing/2014/main" val="4089416335"/>
                  </a:ext>
                </a:extLst>
              </a:tr>
            </a:tbl>
          </a:graphicData>
        </a:graphic>
      </p:graphicFrame>
      <mc:AlternateContent xmlns:mc="http://schemas.openxmlformats.org/markup-compatibility/2006">
        <mc:Choice xmlns:p14="http://schemas.microsoft.com/office/powerpoint/2010/main" Requires="p14">
          <p:contentPart p14:bwMode="auto" r:id="rId8">
            <p14:nvContentPartPr>
              <p14:cNvPr id="3" name="Ink 2">
                <a:extLst>
                  <a:ext uri="{FF2B5EF4-FFF2-40B4-BE49-F238E27FC236}">
                    <a16:creationId xmlns:a16="http://schemas.microsoft.com/office/drawing/2014/main" id="{FD7EBE09-FC63-139F-4912-F512EEF957CB}"/>
                  </a:ext>
                </a:extLst>
              </p14:cNvPr>
              <p14:cNvContentPartPr/>
              <p14:nvPr/>
            </p14:nvContentPartPr>
            <p14:xfrm>
              <a:off x="6458640" y="1291540"/>
              <a:ext cx="533160" cy="34200"/>
            </p14:xfrm>
          </p:contentPart>
        </mc:Choice>
        <mc:Fallback>
          <p:pic>
            <p:nvPicPr>
              <p:cNvPr id="3" name="Ink 2">
                <a:extLst>
                  <a:ext uri="{FF2B5EF4-FFF2-40B4-BE49-F238E27FC236}">
                    <a16:creationId xmlns:a16="http://schemas.microsoft.com/office/drawing/2014/main" id="{FD7EBE09-FC63-139F-4912-F512EEF957CB}"/>
                  </a:ext>
                </a:extLst>
              </p:cNvPr>
              <p:cNvPicPr/>
              <p:nvPr/>
            </p:nvPicPr>
            <p:blipFill>
              <a:blip r:embed="rId9"/>
              <a:stretch>
                <a:fillRect/>
              </a:stretch>
            </p:blipFill>
            <p:spPr>
              <a:xfrm>
                <a:off x="6441000" y="1273540"/>
                <a:ext cx="5688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 name="Ink 3">
                <a:extLst>
                  <a:ext uri="{FF2B5EF4-FFF2-40B4-BE49-F238E27FC236}">
                    <a16:creationId xmlns:a16="http://schemas.microsoft.com/office/drawing/2014/main" id="{7A959D73-FD02-FAF5-6633-D078222A1216}"/>
                  </a:ext>
                </a:extLst>
              </p14:cNvPr>
              <p14:cNvContentPartPr/>
              <p14:nvPr/>
            </p14:nvContentPartPr>
            <p14:xfrm>
              <a:off x="8212200" y="1762060"/>
              <a:ext cx="730800" cy="55080"/>
            </p14:xfrm>
          </p:contentPart>
        </mc:Choice>
        <mc:Fallback>
          <p:pic>
            <p:nvPicPr>
              <p:cNvPr id="4" name="Ink 3">
                <a:extLst>
                  <a:ext uri="{FF2B5EF4-FFF2-40B4-BE49-F238E27FC236}">
                    <a16:creationId xmlns:a16="http://schemas.microsoft.com/office/drawing/2014/main" id="{7A959D73-FD02-FAF5-6633-D078222A1216}"/>
                  </a:ext>
                </a:extLst>
              </p:cNvPr>
              <p:cNvPicPr/>
              <p:nvPr/>
            </p:nvPicPr>
            <p:blipFill>
              <a:blip r:embed="rId11"/>
              <a:stretch>
                <a:fillRect/>
              </a:stretch>
            </p:blipFill>
            <p:spPr>
              <a:xfrm>
                <a:off x="8194200" y="1744060"/>
                <a:ext cx="7664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 name="Ink 4">
                <a:extLst>
                  <a:ext uri="{FF2B5EF4-FFF2-40B4-BE49-F238E27FC236}">
                    <a16:creationId xmlns:a16="http://schemas.microsoft.com/office/drawing/2014/main" id="{DC1ECC69-C389-B4D9-D581-402891775EA5}"/>
                  </a:ext>
                </a:extLst>
              </p14:cNvPr>
              <p14:cNvContentPartPr/>
              <p14:nvPr/>
            </p14:nvContentPartPr>
            <p14:xfrm>
              <a:off x="6351720" y="2098660"/>
              <a:ext cx="2865600" cy="1246320"/>
            </p14:xfrm>
          </p:contentPart>
        </mc:Choice>
        <mc:Fallback>
          <p:pic>
            <p:nvPicPr>
              <p:cNvPr id="5" name="Ink 4">
                <a:extLst>
                  <a:ext uri="{FF2B5EF4-FFF2-40B4-BE49-F238E27FC236}">
                    <a16:creationId xmlns:a16="http://schemas.microsoft.com/office/drawing/2014/main" id="{DC1ECC69-C389-B4D9-D581-402891775EA5}"/>
                  </a:ext>
                </a:extLst>
              </p:cNvPr>
              <p:cNvPicPr/>
              <p:nvPr/>
            </p:nvPicPr>
            <p:blipFill>
              <a:blip r:embed="rId13"/>
              <a:stretch>
                <a:fillRect/>
              </a:stretch>
            </p:blipFill>
            <p:spPr>
              <a:xfrm>
                <a:off x="6334080" y="2080660"/>
                <a:ext cx="2901240" cy="12819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7" name="Ink 6">
                <a:extLst>
                  <a:ext uri="{FF2B5EF4-FFF2-40B4-BE49-F238E27FC236}">
                    <a16:creationId xmlns:a16="http://schemas.microsoft.com/office/drawing/2014/main" id="{60CD6D6B-F101-0E9D-D4E0-7BC1869B6A6D}"/>
                  </a:ext>
                </a:extLst>
              </p14:cNvPr>
              <p14:cNvContentPartPr/>
              <p14:nvPr/>
            </p14:nvContentPartPr>
            <p14:xfrm>
              <a:off x="6729360" y="4432180"/>
              <a:ext cx="2422440" cy="883080"/>
            </p14:xfrm>
          </p:contentPart>
        </mc:Choice>
        <mc:Fallback>
          <p:pic>
            <p:nvPicPr>
              <p:cNvPr id="7" name="Ink 6">
                <a:extLst>
                  <a:ext uri="{FF2B5EF4-FFF2-40B4-BE49-F238E27FC236}">
                    <a16:creationId xmlns:a16="http://schemas.microsoft.com/office/drawing/2014/main" id="{60CD6D6B-F101-0E9D-D4E0-7BC1869B6A6D}"/>
                  </a:ext>
                </a:extLst>
              </p:cNvPr>
              <p:cNvPicPr/>
              <p:nvPr/>
            </p:nvPicPr>
            <p:blipFill>
              <a:blip r:embed="rId15"/>
              <a:stretch>
                <a:fillRect/>
              </a:stretch>
            </p:blipFill>
            <p:spPr>
              <a:xfrm>
                <a:off x="6711720" y="4414540"/>
                <a:ext cx="2458080" cy="918720"/>
              </a:xfrm>
              <a:prstGeom prst="rect">
                <a:avLst/>
              </a:prstGeom>
            </p:spPr>
          </p:pic>
        </mc:Fallback>
      </mc:AlternateContent>
    </p:spTree>
    <p:extLst>
      <p:ext uri="{BB962C8B-B14F-4D97-AF65-F5344CB8AC3E}">
        <p14:creationId xmlns:p14="http://schemas.microsoft.com/office/powerpoint/2010/main" val="345907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30221"/>
            <a:ext cx="9080499" cy="2062103"/>
          </a:xfrm>
          <a:prstGeom prst="rect">
            <a:avLst/>
          </a:prstGeom>
          <a:noFill/>
        </p:spPr>
        <p:txBody>
          <a:bodyPr wrap="square" rtlCol="0">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Rashi on Isaiah 47:15 Part 1</a:t>
            </a:r>
          </a:p>
          <a:p>
            <a:pPr algn="r" rtl="0">
              <a:spcBef>
                <a:spcPts val="0"/>
              </a:spcBef>
              <a:spcAft>
                <a:spcPts val="0"/>
              </a:spcAft>
            </a:pPr>
            <a:r>
              <a:rPr lang="he-IL" sz="2800" i="0" u="none" strike="noStrike">
                <a:solidFill>
                  <a:srgbClr val="FFFF00"/>
                </a:solidFill>
                <a:effectLst/>
                <a:latin typeface="Arial" panose="020B0604020202020204" pitchFamily="34" charset="0"/>
                <a:cs typeface="+mj-cs"/>
              </a:rPr>
              <a:t>איש לעברו תעו. איש לדרכו אל עבר פניו:</a:t>
            </a:r>
          </a:p>
          <a:p>
            <a:pPr rtl="0">
              <a:spcBef>
                <a:spcPts val="0"/>
              </a:spcBef>
              <a:spcAft>
                <a:spcPts val="0"/>
              </a:spcAft>
            </a:pPr>
            <a:r>
              <a:rPr lang="en-US" sz="2400" i="0" u="none" strike="noStrike">
                <a:solidFill>
                  <a:srgbClr val="FFC000"/>
                </a:solidFill>
                <a:effectLst/>
                <a:latin typeface="Arial" panose="020B0604020202020204" pitchFamily="34" charset="0"/>
              </a:rPr>
              <a:t>each one strayed to his side, each one to his way, to the side of his face [i.e., each one wandered away in the direction he was facing].</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22" name="Ink 321">
                <a:extLst>
                  <a:ext uri="{FF2B5EF4-FFF2-40B4-BE49-F238E27FC236}">
                    <a16:creationId xmlns:a16="http://schemas.microsoft.com/office/drawing/2014/main" id="{9778404F-19D8-7610-2D1F-CD5DC2571606}"/>
                  </a:ext>
                </a:extLst>
              </p14:cNvPr>
              <p14:cNvContentPartPr/>
              <p14:nvPr/>
            </p14:nvContentPartPr>
            <p14:xfrm>
              <a:off x="-923520" y="1362820"/>
              <a:ext cx="22320" cy="19080"/>
            </p14:xfrm>
          </p:contentPart>
        </mc:Choice>
        <mc:Fallback xmlns="">
          <p:pic>
            <p:nvPicPr>
              <p:cNvPr id="322" name="Ink 321">
                <a:extLst>
                  <a:ext uri="{FF2B5EF4-FFF2-40B4-BE49-F238E27FC236}">
                    <a16:creationId xmlns:a16="http://schemas.microsoft.com/office/drawing/2014/main" id="{9778404F-19D8-7610-2D1F-CD5DC2571606}"/>
                  </a:ext>
                </a:extLst>
              </p:cNvPr>
              <p:cNvPicPr/>
              <p:nvPr/>
            </p:nvPicPr>
            <p:blipFill>
              <a:blip r:embed="rId7"/>
              <a:stretch>
                <a:fillRect/>
              </a:stretch>
            </p:blipFill>
            <p:spPr>
              <a:xfrm>
                <a:off x="-941520" y="1344820"/>
                <a:ext cx="57960" cy="54720"/>
              </a:xfrm>
              <a:prstGeom prst="rect">
                <a:avLst/>
              </a:prstGeom>
            </p:spPr>
          </p:pic>
        </mc:Fallback>
      </mc:AlternateContent>
      <p:sp>
        <p:nvSpPr>
          <p:cNvPr id="4" name="TextBox 3">
            <a:extLst>
              <a:ext uri="{FF2B5EF4-FFF2-40B4-BE49-F238E27FC236}">
                <a16:creationId xmlns:a16="http://schemas.microsoft.com/office/drawing/2014/main" id="{3B56CA91-AFD4-D065-5B8F-3E05FE760D4E}"/>
              </a:ext>
            </a:extLst>
          </p:cNvPr>
          <p:cNvSpPr txBox="1"/>
          <p:nvPr/>
        </p:nvSpPr>
        <p:spPr>
          <a:xfrm>
            <a:off x="491727" y="2322545"/>
            <a:ext cx="8795543" cy="3785652"/>
          </a:xfrm>
          <a:prstGeom prst="rect">
            <a:avLst/>
          </a:prstGeom>
          <a:noFill/>
        </p:spPr>
        <p:txBody>
          <a:bodyPr wrap="square">
            <a:spAutoFit/>
          </a:bodyPr>
          <a:lstStyle/>
          <a:p>
            <a:pPr algn="ctr" rtl="0">
              <a:spcBef>
                <a:spcPts val="0"/>
              </a:spcBef>
              <a:spcAft>
                <a:spcPts val="0"/>
              </a:spcAft>
            </a:pPr>
            <a:r>
              <a:rPr lang="en-US" sz="2400" b="1" i="0" u="none" strike="noStrike">
                <a:solidFill>
                  <a:srgbClr val="92D050"/>
                </a:solidFill>
                <a:effectLst/>
                <a:latin typeface="Arial" panose="020B0604020202020204" pitchFamily="34" charset="0"/>
              </a:rPr>
              <a:t>Implications of Turning Away from God</a:t>
            </a:r>
            <a:endParaRPr lang="en-US" sz="2400" b="0">
              <a:solidFill>
                <a:srgbClr val="92D050"/>
              </a:solidFill>
              <a:effectLst/>
            </a:endParaRPr>
          </a:p>
          <a:p>
            <a:pPr marL="285750" indent="-285750" rtl="0" fontAlgn="base">
              <a:spcBef>
                <a:spcPts val="0"/>
              </a:spcBef>
              <a:spcAft>
                <a:spcPts val="0"/>
              </a:spcAft>
              <a:buFont typeface="Arial" panose="020B0604020202020204" pitchFamily="34" charset="0"/>
              <a:buChar char="•"/>
            </a:pPr>
            <a:r>
              <a:rPr lang="en-US" sz="1800" b="0" i="0" u="sng" strike="noStrike">
                <a:solidFill>
                  <a:srgbClr val="FFC000"/>
                </a:solidFill>
                <a:effectLst/>
                <a:latin typeface="Arial" panose="020B0604020202020204" pitchFamily="34" charset="0"/>
              </a:rPr>
              <a:t>Spiritual Loss</a:t>
            </a:r>
            <a:r>
              <a:rPr lang="en-US" sz="1800" b="0" i="0" u="none" strike="noStrike">
                <a:solidFill>
                  <a:srgbClr val="FFC000"/>
                </a:solidFill>
                <a:effectLst/>
                <a:latin typeface="Arial" panose="020B0604020202020204" pitchFamily="34" charset="0"/>
              </a:rPr>
              <a:t>: When individuals turn away from God's path, they risk losing their spiritual connection and intimacy with Him. It leads to a separation from the source of life and wisdom.</a:t>
            </a:r>
          </a:p>
          <a:p>
            <a:pPr marL="285750" indent="-285750" rtl="0" fontAlgn="base">
              <a:spcBef>
                <a:spcPts val="0"/>
              </a:spcBef>
              <a:spcAft>
                <a:spcPts val="0"/>
              </a:spcAft>
              <a:buFont typeface="Arial" panose="020B0604020202020204" pitchFamily="34" charset="0"/>
              <a:buChar char="•"/>
            </a:pPr>
            <a:r>
              <a:rPr lang="en-US" sz="1800" b="0" i="0" u="sng" strike="noStrike">
                <a:solidFill>
                  <a:srgbClr val="92D050"/>
                </a:solidFill>
                <a:effectLst/>
                <a:latin typeface="Arial" panose="020B0604020202020204" pitchFamily="34" charset="0"/>
              </a:rPr>
              <a:t>Emotional Turmoil</a:t>
            </a:r>
            <a:r>
              <a:rPr lang="en-US" sz="1800" b="0" i="0" u="none" strike="noStrike">
                <a:solidFill>
                  <a:srgbClr val="92D050"/>
                </a:solidFill>
                <a:effectLst/>
                <a:latin typeface="Arial" panose="020B0604020202020204" pitchFamily="34" charset="0"/>
              </a:rPr>
              <a:t>: Straying from God's ways can result in emotional and mental turmoil. The absence of faith and disobedience disrupts our fellowship with Him.</a:t>
            </a:r>
          </a:p>
          <a:p>
            <a:pPr marL="285750" indent="-285750" rtl="0" fontAlgn="base">
              <a:spcBef>
                <a:spcPts val="0"/>
              </a:spcBef>
              <a:spcAft>
                <a:spcPts val="0"/>
              </a:spcAft>
              <a:buFont typeface="Arial" panose="020B0604020202020204" pitchFamily="34" charset="0"/>
              <a:buChar char="•"/>
            </a:pPr>
            <a:r>
              <a:rPr lang="en-US" sz="1800" b="0" i="0" u="sng" strike="noStrike">
                <a:solidFill>
                  <a:srgbClr val="00B0F0"/>
                </a:solidFill>
                <a:effectLst/>
                <a:latin typeface="Arial" panose="020B0604020202020204" pitchFamily="34" charset="0"/>
              </a:rPr>
              <a:t>Strained Relationships</a:t>
            </a:r>
            <a:r>
              <a:rPr lang="en-US" sz="1800" b="0" i="0" u="none" strike="noStrike">
                <a:solidFill>
                  <a:srgbClr val="00B0F0"/>
                </a:solidFill>
                <a:effectLst/>
                <a:latin typeface="Arial" panose="020B0604020202020204" pitchFamily="34" charset="0"/>
              </a:rPr>
              <a:t>: Turning away from the God of Israel affects relationships—both with God and with others. It can strain our connections with family, friends, and community.</a:t>
            </a:r>
          </a:p>
          <a:p>
            <a:pPr marL="285750" indent="-285750" rtl="0" fontAlgn="base">
              <a:spcBef>
                <a:spcPts val="0"/>
              </a:spcBef>
              <a:spcAft>
                <a:spcPts val="0"/>
              </a:spcAft>
              <a:buFont typeface="Arial" panose="020B0604020202020204" pitchFamily="34" charset="0"/>
              <a:buChar char="•"/>
            </a:pPr>
            <a:r>
              <a:rPr lang="en-US" sz="1800" b="0" i="0" u="sng" strike="noStrike">
                <a:solidFill>
                  <a:srgbClr val="FFC000"/>
                </a:solidFill>
                <a:effectLst/>
                <a:latin typeface="Arial" panose="020B0604020202020204" pitchFamily="34" charset="0"/>
              </a:rPr>
              <a:t>Moral Decay</a:t>
            </a:r>
            <a:r>
              <a:rPr lang="en-US" sz="1800" b="0" i="0" u="none" strike="noStrike">
                <a:solidFill>
                  <a:srgbClr val="FFC000"/>
                </a:solidFill>
                <a:effectLst/>
                <a:latin typeface="Arial" panose="020B0604020202020204" pitchFamily="34" charset="0"/>
              </a:rPr>
              <a:t>: Ignoring God's calls for repentance can lead to moral decay. We may compromise our values and engage in harmful behavior.</a:t>
            </a:r>
          </a:p>
          <a:p>
            <a:pPr marL="285750" indent="-285750" rtl="0" fontAlgn="base">
              <a:spcBef>
                <a:spcPts val="0"/>
              </a:spcBef>
              <a:spcAft>
                <a:spcPts val="0"/>
              </a:spcAft>
              <a:buFont typeface="Arial" panose="020B0604020202020204" pitchFamily="34" charset="0"/>
              <a:buChar char="•"/>
            </a:pPr>
            <a:r>
              <a:rPr lang="en-US" sz="1800" b="0" i="0" u="sng" strike="noStrike">
                <a:solidFill>
                  <a:srgbClr val="92D050"/>
                </a:solidFill>
                <a:effectLst/>
                <a:latin typeface="Arial" panose="020B0604020202020204" pitchFamily="34" charset="0"/>
              </a:rPr>
              <a:t>Loss of Community and Support</a:t>
            </a:r>
            <a:r>
              <a:rPr lang="en-US" sz="1800" b="0" i="0" u="none" strike="noStrike">
                <a:solidFill>
                  <a:srgbClr val="92D050"/>
                </a:solidFill>
                <a:effectLst/>
                <a:latin typeface="Arial" panose="020B0604020202020204" pitchFamily="34" charset="0"/>
              </a:rPr>
              <a:t>: Straying from God isolates us. We lose the support and guidance that come from being part of a faith community.</a:t>
            </a:r>
          </a:p>
        </p:txBody>
      </p:sp>
      <mc:AlternateContent xmlns:mc="http://schemas.openxmlformats.org/markup-compatibility/2006">
        <mc:Choice xmlns:p14="http://schemas.microsoft.com/office/powerpoint/2010/main" Requires="p14">
          <p:contentPart p14:bwMode="auto" r:id="rId8">
            <p14:nvContentPartPr>
              <p14:cNvPr id="2" name="Ink 1">
                <a:extLst>
                  <a:ext uri="{FF2B5EF4-FFF2-40B4-BE49-F238E27FC236}">
                    <a16:creationId xmlns:a16="http://schemas.microsoft.com/office/drawing/2014/main" id="{F9EE83AD-AF62-9D41-6139-F29EA8CFDA84}"/>
                  </a:ext>
                </a:extLst>
              </p14:cNvPr>
              <p14:cNvContentPartPr/>
              <p14:nvPr/>
            </p14:nvContentPartPr>
            <p14:xfrm>
              <a:off x="526560" y="2740180"/>
              <a:ext cx="219240" cy="191880"/>
            </p14:xfrm>
          </p:contentPart>
        </mc:Choice>
        <mc:Fallback>
          <p:pic>
            <p:nvPicPr>
              <p:cNvPr id="2" name="Ink 1">
                <a:extLst>
                  <a:ext uri="{FF2B5EF4-FFF2-40B4-BE49-F238E27FC236}">
                    <a16:creationId xmlns:a16="http://schemas.microsoft.com/office/drawing/2014/main" id="{F9EE83AD-AF62-9D41-6139-F29EA8CFDA84}"/>
                  </a:ext>
                </a:extLst>
              </p:cNvPr>
              <p:cNvPicPr/>
              <p:nvPr/>
            </p:nvPicPr>
            <p:blipFill>
              <a:blip r:embed="rId9"/>
              <a:stretch>
                <a:fillRect/>
              </a:stretch>
            </p:blipFill>
            <p:spPr>
              <a:xfrm>
                <a:off x="508920" y="2722540"/>
                <a:ext cx="25488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Ink 4">
                <a:extLst>
                  <a:ext uri="{FF2B5EF4-FFF2-40B4-BE49-F238E27FC236}">
                    <a16:creationId xmlns:a16="http://schemas.microsoft.com/office/drawing/2014/main" id="{BBB17FC4-9794-27D1-3684-900ED6C42C0D}"/>
                  </a:ext>
                </a:extLst>
              </p14:cNvPr>
              <p14:cNvContentPartPr/>
              <p14:nvPr/>
            </p14:nvContentPartPr>
            <p14:xfrm>
              <a:off x="480480" y="3562780"/>
              <a:ext cx="182160" cy="256680"/>
            </p14:xfrm>
          </p:contentPart>
        </mc:Choice>
        <mc:Fallback>
          <p:pic>
            <p:nvPicPr>
              <p:cNvPr id="5" name="Ink 4">
                <a:extLst>
                  <a:ext uri="{FF2B5EF4-FFF2-40B4-BE49-F238E27FC236}">
                    <a16:creationId xmlns:a16="http://schemas.microsoft.com/office/drawing/2014/main" id="{BBB17FC4-9794-27D1-3684-900ED6C42C0D}"/>
                  </a:ext>
                </a:extLst>
              </p:cNvPr>
              <p:cNvPicPr/>
              <p:nvPr/>
            </p:nvPicPr>
            <p:blipFill>
              <a:blip r:embed="rId11"/>
              <a:stretch>
                <a:fillRect/>
              </a:stretch>
            </p:blipFill>
            <p:spPr>
              <a:xfrm>
                <a:off x="462480" y="3545140"/>
                <a:ext cx="21780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ABA0C49B-5E6F-CE9A-7809-F5779BCBAF54}"/>
                  </a:ext>
                </a:extLst>
              </p14:cNvPr>
              <p14:cNvContentPartPr/>
              <p14:nvPr/>
            </p14:nvContentPartPr>
            <p14:xfrm>
              <a:off x="741840" y="4148500"/>
              <a:ext cx="10440" cy="13680"/>
            </p14:xfrm>
          </p:contentPart>
        </mc:Choice>
        <mc:Fallback>
          <p:pic>
            <p:nvPicPr>
              <p:cNvPr id="7" name="Ink 6">
                <a:extLst>
                  <a:ext uri="{FF2B5EF4-FFF2-40B4-BE49-F238E27FC236}">
                    <a16:creationId xmlns:a16="http://schemas.microsoft.com/office/drawing/2014/main" id="{ABA0C49B-5E6F-CE9A-7809-F5779BCBAF54}"/>
                  </a:ext>
                </a:extLst>
              </p:cNvPr>
              <p:cNvPicPr/>
              <p:nvPr/>
            </p:nvPicPr>
            <p:blipFill>
              <a:blip r:embed="rId13"/>
              <a:stretch>
                <a:fillRect/>
              </a:stretch>
            </p:blipFill>
            <p:spPr>
              <a:xfrm>
                <a:off x="723840" y="4130500"/>
                <a:ext cx="4608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Ink 8">
                <a:extLst>
                  <a:ext uri="{FF2B5EF4-FFF2-40B4-BE49-F238E27FC236}">
                    <a16:creationId xmlns:a16="http://schemas.microsoft.com/office/drawing/2014/main" id="{174947C8-779C-A30A-61B3-E4F94D8C3579}"/>
                  </a:ext>
                </a:extLst>
              </p14:cNvPr>
              <p14:cNvContentPartPr/>
              <p14:nvPr/>
            </p14:nvContentPartPr>
            <p14:xfrm>
              <a:off x="403440" y="4125100"/>
              <a:ext cx="320400" cy="257400"/>
            </p14:xfrm>
          </p:contentPart>
        </mc:Choice>
        <mc:Fallback>
          <p:pic>
            <p:nvPicPr>
              <p:cNvPr id="9" name="Ink 8">
                <a:extLst>
                  <a:ext uri="{FF2B5EF4-FFF2-40B4-BE49-F238E27FC236}">
                    <a16:creationId xmlns:a16="http://schemas.microsoft.com/office/drawing/2014/main" id="{174947C8-779C-A30A-61B3-E4F94D8C3579}"/>
                  </a:ext>
                </a:extLst>
              </p:cNvPr>
              <p:cNvPicPr/>
              <p:nvPr/>
            </p:nvPicPr>
            <p:blipFill>
              <a:blip r:embed="rId15"/>
              <a:stretch>
                <a:fillRect/>
              </a:stretch>
            </p:blipFill>
            <p:spPr>
              <a:xfrm>
                <a:off x="385800" y="4107100"/>
                <a:ext cx="35604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Ink 10">
                <a:extLst>
                  <a:ext uri="{FF2B5EF4-FFF2-40B4-BE49-F238E27FC236}">
                    <a16:creationId xmlns:a16="http://schemas.microsoft.com/office/drawing/2014/main" id="{71DAFE42-A422-7A1B-05C5-22F8868884B9}"/>
                  </a:ext>
                </a:extLst>
              </p14:cNvPr>
              <p14:cNvContentPartPr/>
              <p14:nvPr/>
            </p14:nvContentPartPr>
            <p14:xfrm>
              <a:off x="467880" y="4985860"/>
              <a:ext cx="258120" cy="197280"/>
            </p14:xfrm>
          </p:contentPart>
        </mc:Choice>
        <mc:Fallback>
          <p:pic>
            <p:nvPicPr>
              <p:cNvPr id="11" name="Ink 10">
                <a:extLst>
                  <a:ext uri="{FF2B5EF4-FFF2-40B4-BE49-F238E27FC236}">
                    <a16:creationId xmlns:a16="http://schemas.microsoft.com/office/drawing/2014/main" id="{71DAFE42-A422-7A1B-05C5-22F8868884B9}"/>
                  </a:ext>
                </a:extLst>
              </p:cNvPr>
              <p:cNvPicPr/>
              <p:nvPr/>
            </p:nvPicPr>
            <p:blipFill>
              <a:blip r:embed="rId17"/>
              <a:stretch>
                <a:fillRect/>
              </a:stretch>
            </p:blipFill>
            <p:spPr>
              <a:xfrm>
                <a:off x="450240" y="4967860"/>
                <a:ext cx="29376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Ink 11">
                <a:extLst>
                  <a:ext uri="{FF2B5EF4-FFF2-40B4-BE49-F238E27FC236}">
                    <a16:creationId xmlns:a16="http://schemas.microsoft.com/office/drawing/2014/main" id="{6FD3C53F-FD32-D50C-AE44-C11A9A1D4088}"/>
                  </a:ext>
                </a:extLst>
              </p14:cNvPr>
              <p14:cNvContentPartPr/>
              <p14:nvPr/>
            </p14:nvContentPartPr>
            <p14:xfrm>
              <a:off x="500640" y="5450980"/>
              <a:ext cx="240840" cy="297000"/>
            </p14:xfrm>
          </p:contentPart>
        </mc:Choice>
        <mc:Fallback>
          <p:pic>
            <p:nvPicPr>
              <p:cNvPr id="12" name="Ink 11">
                <a:extLst>
                  <a:ext uri="{FF2B5EF4-FFF2-40B4-BE49-F238E27FC236}">
                    <a16:creationId xmlns:a16="http://schemas.microsoft.com/office/drawing/2014/main" id="{6FD3C53F-FD32-D50C-AE44-C11A9A1D4088}"/>
                  </a:ext>
                </a:extLst>
              </p:cNvPr>
              <p:cNvPicPr/>
              <p:nvPr/>
            </p:nvPicPr>
            <p:blipFill>
              <a:blip r:embed="rId19"/>
              <a:stretch>
                <a:fillRect/>
              </a:stretch>
            </p:blipFill>
            <p:spPr>
              <a:xfrm>
                <a:off x="483000" y="5433340"/>
                <a:ext cx="276480" cy="332640"/>
              </a:xfrm>
              <a:prstGeom prst="rect">
                <a:avLst/>
              </a:prstGeom>
            </p:spPr>
          </p:pic>
        </mc:Fallback>
      </mc:AlternateContent>
    </p:spTree>
    <p:extLst>
      <p:ext uri="{BB962C8B-B14F-4D97-AF65-F5344CB8AC3E}">
        <p14:creationId xmlns:p14="http://schemas.microsoft.com/office/powerpoint/2010/main" val="1306323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518150"/>
          </a:xfrm>
          <a:prstGeom prst="rect">
            <a:avLst/>
          </a:prstGeom>
          <a:solidFill>
            <a:schemeClr val="tx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97336" y="621731"/>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015432"/>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47:9-15</a:t>
            </a:r>
          </a:p>
          <a:p>
            <a:pPr algn="ctr"/>
            <a:r>
              <a:rPr lang="he-IL" sz="8800" b="1">
                <a:ln w="15875">
                  <a:solidFill>
                    <a:schemeClr val="tx1"/>
                  </a:solidFill>
                  <a:prstDash val="solid"/>
                </a:ln>
                <a:solidFill>
                  <a:srgbClr val="FFFF00"/>
                </a:solidFill>
                <a:cs typeface="+mj-cs"/>
              </a:rPr>
              <a:t>ישעיהו מז:ט-טו</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2711532" y="4569977"/>
            <a:ext cx="7123681" cy="1200329"/>
          </a:xfrm>
          <a:prstGeom prst="rect">
            <a:avLst/>
          </a:prstGeom>
          <a:noFill/>
        </p:spPr>
        <p:txBody>
          <a:bodyPr wrap="none" rtlCol="0">
            <a:spAutoFit/>
          </a:bodyPr>
          <a:lstStyle/>
          <a:p>
            <a:pPr algn="ctr"/>
            <a:r>
              <a:rPr lang="en-US" sz="3600">
                <a:solidFill>
                  <a:srgbClr val="FFFF00"/>
                </a:solidFill>
              </a:rPr>
              <a:t>When Someone Claims to be Eternal </a:t>
            </a:r>
          </a:p>
          <a:p>
            <a:pPr algn="ctr"/>
            <a:r>
              <a:rPr lang="en-US" sz="3600">
                <a:solidFill>
                  <a:srgbClr val="FFFF00"/>
                </a:solidFill>
              </a:rPr>
              <a:t>and Self-Existent</a:t>
            </a:r>
          </a:p>
        </p:txBody>
      </p:sp>
    </p:spTree>
    <p:extLst>
      <p:ext uri="{BB962C8B-B14F-4D97-AF65-F5344CB8AC3E}">
        <p14:creationId xmlns:p14="http://schemas.microsoft.com/office/powerpoint/2010/main" val="2832398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06400" y="0"/>
            <a:ext cx="8927909" cy="5940088"/>
          </a:xfrm>
          <a:prstGeom prst="rect">
            <a:avLst/>
          </a:prstGeom>
          <a:noFill/>
        </p:spPr>
        <p:txBody>
          <a:bodyPr wrap="square" rtlCol="0">
            <a:spAutoFit/>
          </a:bodyPr>
          <a:lstStyle/>
          <a:p>
            <a:pPr algn="r"/>
            <a:r>
              <a:rPr lang="he-IL" sz="3200" b="1">
                <a:solidFill>
                  <a:srgbClr val="FFFF00"/>
                </a:solidFill>
                <a:cs typeface="+mj-cs"/>
              </a:rPr>
              <a:t>ספר דברים פרק יח</a:t>
            </a:r>
          </a:p>
          <a:p>
            <a:pPr algn="r"/>
            <a:r>
              <a:rPr lang="he-IL" sz="3200">
                <a:solidFill>
                  <a:srgbClr val="FFFF00"/>
                </a:solidFill>
                <a:cs typeface="+mj-cs"/>
              </a:rPr>
              <a:t>י   לֹא-יִמָּצֵא בְךָ מַעֲבִיר בְּנוֹ-וּבִתּוֹ בָּאֵשׁ קֹסֵם קְסָמִים מְעוֹנֵן וּמְנַחֵשׁ וּמְכַשֵּׁף: יא   וְחֹבֵר חָבֶר וְשֹׁאֵל אוֹב וְיִדְּעֹנִי וְדֹרֵשׁ אֶל-הַמֵּתִים: יב   כִּי-תוֹעֲבַת יְהוָֹה כָּל-עֹשֵֹה אֵלֶּה וּבִגְלַל הַתּוֹעֵבֹת הָאֵלֶּה יְהוָֹה אֱלֹהֶיךָ מוֹרִישׁ אוֹתָם מִפָּנֶיךָ: </a:t>
            </a:r>
          </a:p>
          <a:p>
            <a:pPr algn="r"/>
            <a:endParaRPr lang="he-IL" sz="2800" b="1">
              <a:solidFill>
                <a:schemeClr val="bg1"/>
              </a:solidFill>
              <a:cs typeface="+mj-cs"/>
            </a:endParaRPr>
          </a:p>
          <a:p>
            <a:r>
              <a:rPr lang="en-US" sz="2400" b="1">
                <a:solidFill>
                  <a:srgbClr val="FFC000"/>
                </a:solidFill>
                <a:cs typeface="+mj-cs"/>
              </a:rPr>
              <a:t>Devarim / Deuteronomy 18:10–12  </a:t>
            </a:r>
          </a:p>
          <a:p>
            <a:r>
              <a:rPr lang="en-US" sz="2400">
                <a:solidFill>
                  <a:srgbClr val="FFC000"/>
                </a:solidFill>
                <a:cs typeface="+mj-cs"/>
              </a:rPr>
              <a:t>18:10 There shall not be found among you any one that maketh his son or his daughter to pass through the fire, or that useth divination, or an observer of times, or an enchanter, or a witch, 18:11 Or a charmer, or a consulter with familiar spirits, or a wizard, or a necromancer. 18:12 For all that do these things are an abomination unto the LORD: and because of these abominations the LORD thy God doth drive them out from before thee.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22" name="Ink 321">
                <a:extLst>
                  <a:ext uri="{FF2B5EF4-FFF2-40B4-BE49-F238E27FC236}">
                    <a16:creationId xmlns:a16="http://schemas.microsoft.com/office/drawing/2014/main" id="{9778404F-19D8-7610-2D1F-CD5DC2571606}"/>
                  </a:ext>
                </a:extLst>
              </p14:cNvPr>
              <p14:cNvContentPartPr/>
              <p14:nvPr/>
            </p14:nvContentPartPr>
            <p14:xfrm>
              <a:off x="-923520" y="1362820"/>
              <a:ext cx="22320" cy="19080"/>
            </p14:xfrm>
          </p:contentPart>
        </mc:Choice>
        <mc:Fallback xmlns="">
          <p:pic>
            <p:nvPicPr>
              <p:cNvPr id="322" name="Ink 321">
                <a:extLst>
                  <a:ext uri="{FF2B5EF4-FFF2-40B4-BE49-F238E27FC236}">
                    <a16:creationId xmlns:a16="http://schemas.microsoft.com/office/drawing/2014/main" id="{9778404F-19D8-7610-2D1F-CD5DC2571606}"/>
                  </a:ext>
                </a:extLst>
              </p:cNvPr>
              <p:cNvPicPr/>
              <p:nvPr/>
            </p:nvPicPr>
            <p:blipFill>
              <a:blip r:embed="rId7"/>
              <a:stretch>
                <a:fillRect/>
              </a:stretch>
            </p:blipFill>
            <p:spPr>
              <a:xfrm>
                <a:off x="-941520" y="1344820"/>
                <a:ext cx="57960" cy="54720"/>
              </a:xfrm>
              <a:prstGeom prst="rect">
                <a:avLst/>
              </a:prstGeom>
            </p:spPr>
          </p:pic>
        </mc:Fallback>
      </mc:AlternateContent>
      <p:grpSp>
        <p:nvGrpSpPr>
          <p:cNvPr id="39" name="Group 38">
            <a:extLst>
              <a:ext uri="{FF2B5EF4-FFF2-40B4-BE49-F238E27FC236}">
                <a16:creationId xmlns:a16="http://schemas.microsoft.com/office/drawing/2014/main" id="{797F3422-F0EC-1C9A-24F0-82188726F158}"/>
              </a:ext>
            </a:extLst>
          </p:cNvPr>
          <p:cNvGrpSpPr/>
          <p:nvPr/>
        </p:nvGrpSpPr>
        <p:grpSpPr>
          <a:xfrm>
            <a:off x="598200" y="969340"/>
            <a:ext cx="8569800" cy="638640"/>
            <a:chOff x="598200" y="969340"/>
            <a:chExt cx="8569800" cy="638640"/>
          </a:xfrm>
        </p:grpSpPr>
        <mc:AlternateContent xmlns:mc="http://schemas.openxmlformats.org/markup-compatibility/2006">
          <mc:Choice xmlns:p14="http://schemas.microsoft.com/office/powerpoint/2010/main" Requires="p14">
            <p:contentPart p14:bwMode="auto" r:id="rId8">
              <p14:nvContentPartPr>
                <p14:cNvPr id="2" name="Ink 1">
                  <a:extLst>
                    <a:ext uri="{FF2B5EF4-FFF2-40B4-BE49-F238E27FC236}">
                      <a16:creationId xmlns:a16="http://schemas.microsoft.com/office/drawing/2014/main" id="{64F7C520-2AA3-CFC0-6D89-04CBDE8BB963}"/>
                    </a:ext>
                  </a:extLst>
                </p14:cNvPr>
                <p14:cNvContentPartPr/>
                <p14:nvPr/>
              </p14:nvContentPartPr>
              <p14:xfrm>
                <a:off x="8730240" y="1096420"/>
                <a:ext cx="22320" cy="26280"/>
              </p14:xfrm>
            </p:contentPart>
          </mc:Choice>
          <mc:Fallback>
            <p:pic>
              <p:nvPicPr>
                <p:cNvPr id="2" name="Ink 1">
                  <a:extLst>
                    <a:ext uri="{FF2B5EF4-FFF2-40B4-BE49-F238E27FC236}">
                      <a16:creationId xmlns:a16="http://schemas.microsoft.com/office/drawing/2014/main" id="{64F7C520-2AA3-CFC0-6D89-04CBDE8BB963}"/>
                    </a:ext>
                  </a:extLst>
                </p:cNvPr>
                <p:cNvPicPr/>
                <p:nvPr/>
              </p:nvPicPr>
              <p:blipFill>
                <a:blip r:embed="rId9"/>
                <a:stretch>
                  <a:fillRect/>
                </a:stretch>
              </p:blipFill>
              <p:spPr>
                <a:xfrm>
                  <a:off x="8712600" y="1078420"/>
                  <a:ext cx="5796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 name="Ink 3">
                  <a:extLst>
                    <a:ext uri="{FF2B5EF4-FFF2-40B4-BE49-F238E27FC236}">
                      <a16:creationId xmlns:a16="http://schemas.microsoft.com/office/drawing/2014/main" id="{B057FF33-A803-D771-CCDE-E0C7BD975B75}"/>
                    </a:ext>
                  </a:extLst>
                </p14:cNvPr>
                <p14:cNvContentPartPr/>
                <p14:nvPr/>
              </p14:nvContentPartPr>
              <p14:xfrm>
                <a:off x="7587960" y="1043140"/>
                <a:ext cx="1099440" cy="56880"/>
              </p14:xfrm>
            </p:contentPart>
          </mc:Choice>
          <mc:Fallback>
            <p:pic>
              <p:nvPicPr>
                <p:cNvPr id="4" name="Ink 3">
                  <a:extLst>
                    <a:ext uri="{FF2B5EF4-FFF2-40B4-BE49-F238E27FC236}">
                      <a16:creationId xmlns:a16="http://schemas.microsoft.com/office/drawing/2014/main" id="{B057FF33-A803-D771-CCDE-E0C7BD975B75}"/>
                    </a:ext>
                  </a:extLst>
                </p:cNvPr>
                <p:cNvPicPr/>
                <p:nvPr/>
              </p:nvPicPr>
              <p:blipFill>
                <a:blip r:embed="rId11"/>
                <a:stretch>
                  <a:fillRect/>
                </a:stretch>
              </p:blipFill>
              <p:spPr>
                <a:xfrm>
                  <a:off x="7569960" y="1025500"/>
                  <a:ext cx="11350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DCCBDB24-625B-8460-7312-0D7D89E34FD5}"/>
                    </a:ext>
                  </a:extLst>
                </p14:cNvPr>
                <p14:cNvContentPartPr/>
                <p14:nvPr/>
              </p14:nvContentPartPr>
              <p14:xfrm>
                <a:off x="7128960" y="1070500"/>
                <a:ext cx="310680" cy="36720"/>
              </p14:xfrm>
            </p:contentPart>
          </mc:Choice>
          <mc:Fallback>
            <p:pic>
              <p:nvPicPr>
                <p:cNvPr id="7" name="Ink 6">
                  <a:extLst>
                    <a:ext uri="{FF2B5EF4-FFF2-40B4-BE49-F238E27FC236}">
                      <a16:creationId xmlns:a16="http://schemas.microsoft.com/office/drawing/2014/main" id="{DCCBDB24-625B-8460-7312-0D7D89E34FD5}"/>
                    </a:ext>
                  </a:extLst>
                </p:cNvPr>
                <p:cNvPicPr/>
                <p:nvPr/>
              </p:nvPicPr>
              <p:blipFill>
                <a:blip r:embed="rId13"/>
                <a:stretch>
                  <a:fillRect/>
                </a:stretch>
              </p:blipFill>
              <p:spPr>
                <a:xfrm>
                  <a:off x="7111320" y="1052500"/>
                  <a:ext cx="3463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Ink 8">
                  <a:extLst>
                    <a:ext uri="{FF2B5EF4-FFF2-40B4-BE49-F238E27FC236}">
                      <a16:creationId xmlns:a16="http://schemas.microsoft.com/office/drawing/2014/main" id="{1E795BB6-B2B9-A20E-CF83-3A52E8982F07}"/>
                    </a:ext>
                  </a:extLst>
                </p14:cNvPr>
                <p14:cNvContentPartPr/>
                <p14:nvPr/>
              </p14:nvContentPartPr>
              <p14:xfrm>
                <a:off x="6333720" y="1057540"/>
                <a:ext cx="700920" cy="29160"/>
              </p14:xfrm>
            </p:contentPart>
          </mc:Choice>
          <mc:Fallback>
            <p:pic>
              <p:nvPicPr>
                <p:cNvPr id="9" name="Ink 8">
                  <a:extLst>
                    <a:ext uri="{FF2B5EF4-FFF2-40B4-BE49-F238E27FC236}">
                      <a16:creationId xmlns:a16="http://schemas.microsoft.com/office/drawing/2014/main" id="{1E795BB6-B2B9-A20E-CF83-3A52E8982F07}"/>
                    </a:ext>
                  </a:extLst>
                </p:cNvPr>
                <p:cNvPicPr/>
                <p:nvPr/>
              </p:nvPicPr>
              <p:blipFill>
                <a:blip r:embed="rId15"/>
                <a:stretch>
                  <a:fillRect/>
                </a:stretch>
              </p:blipFill>
              <p:spPr>
                <a:xfrm>
                  <a:off x="6316080" y="1039540"/>
                  <a:ext cx="7365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EF05FB31-CE47-44A0-6FC8-26513FDD4A31}"/>
                    </a:ext>
                  </a:extLst>
                </p14:cNvPr>
                <p14:cNvContentPartPr/>
                <p14:nvPr/>
              </p14:nvContentPartPr>
              <p14:xfrm>
                <a:off x="5847720" y="1063660"/>
                <a:ext cx="260280" cy="45000"/>
              </p14:xfrm>
            </p:contentPart>
          </mc:Choice>
          <mc:Fallback>
            <p:pic>
              <p:nvPicPr>
                <p:cNvPr id="12" name="Ink 11">
                  <a:extLst>
                    <a:ext uri="{FF2B5EF4-FFF2-40B4-BE49-F238E27FC236}">
                      <a16:creationId xmlns:a16="http://schemas.microsoft.com/office/drawing/2014/main" id="{EF05FB31-CE47-44A0-6FC8-26513FDD4A31}"/>
                    </a:ext>
                  </a:extLst>
                </p:cNvPr>
                <p:cNvPicPr/>
                <p:nvPr/>
              </p:nvPicPr>
              <p:blipFill>
                <a:blip r:embed="rId17"/>
                <a:stretch>
                  <a:fillRect/>
                </a:stretch>
              </p:blipFill>
              <p:spPr>
                <a:xfrm>
                  <a:off x="5830080" y="1045660"/>
                  <a:ext cx="2959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5C25D45C-DA93-DD8A-5AEC-21A97D5003E2}"/>
                    </a:ext>
                  </a:extLst>
                </p14:cNvPr>
                <p14:cNvContentPartPr/>
                <p14:nvPr/>
              </p14:nvContentPartPr>
              <p14:xfrm>
                <a:off x="4908480" y="1061860"/>
                <a:ext cx="695880" cy="35640"/>
              </p14:xfrm>
            </p:contentPart>
          </mc:Choice>
          <mc:Fallback>
            <p:pic>
              <p:nvPicPr>
                <p:cNvPr id="14" name="Ink 13">
                  <a:extLst>
                    <a:ext uri="{FF2B5EF4-FFF2-40B4-BE49-F238E27FC236}">
                      <a16:creationId xmlns:a16="http://schemas.microsoft.com/office/drawing/2014/main" id="{5C25D45C-DA93-DD8A-5AEC-21A97D5003E2}"/>
                    </a:ext>
                  </a:extLst>
                </p:cNvPr>
                <p:cNvPicPr/>
                <p:nvPr/>
              </p:nvPicPr>
              <p:blipFill>
                <a:blip r:embed="rId19"/>
                <a:stretch>
                  <a:fillRect/>
                </a:stretch>
              </p:blipFill>
              <p:spPr>
                <a:xfrm>
                  <a:off x="4890480" y="1043860"/>
                  <a:ext cx="73152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A5BAE7E2-C9B3-7228-6D82-C17638993945}"/>
                    </a:ext>
                  </a:extLst>
                </p14:cNvPr>
                <p14:cNvContentPartPr/>
                <p14:nvPr/>
              </p14:nvContentPartPr>
              <p14:xfrm>
                <a:off x="4307280" y="1060060"/>
                <a:ext cx="567360" cy="79920"/>
              </p14:xfrm>
            </p:contentPart>
          </mc:Choice>
          <mc:Fallback>
            <p:pic>
              <p:nvPicPr>
                <p:cNvPr id="15" name="Ink 14">
                  <a:extLst>
                    <a:ext uri="{FF2B5EF4-FFF2-40B4-BE49-F238E27FC236}">
                      <a16:creationId xmlns:a16="http://schemas.microsoft.com/office/drawing/2014/main" id="{A5BAE7E2-C9B3-7228-6D82-C17638993945}"/>
                    </a:ext>
                  </a:extLst>
                </p:cNvPr>
                <p:cNvPicPr/>
                <p:nvPr/>
              </p:nvPicPr>
              <p:blipFill>
                <a:blip r:embed="rId21"/>
                <a:stretch>
                  <a:fillRect/>
                </a:stretch>
              </p:blipFill>
              <p:spPr>
                <a:xfrm>
                  <a:off x="4289640" y="1042420"/>
                  <a:ext cx="6030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8E970462-DCDF-74ED-F11F-7B348984B936}"/>
                    </a:ext>
                  </a:extLst>
                </p14:cNvPr>
                <p14:cNvContentPartPr/>
                <p14:nvPr/>
              </p14:nvContentPartPr>
              <p14:xfrm>
                <a:off x="3614280" y="1029100"/>
                <a:ext cx="507240" cy="43200"/>
              </p14:xfrm>
            </p:contentPart>
          </mc:Choice>
          <mc:Fallback>
            <p:pic>
              <p:nvPicPr>
                <p:cNvPr id="16" name="Ink 15">
                  <a:extLst>
                    <a:ext uri="{FF2B5EF4-FFF2-40B4-BE49-F238E27FC236}">
                      <a16:creationId xmlns:a16="http://schemas.microsoft.com/office/drawing/2014/main" id="{8E970462-DCDF-74ED-F11F-7B348984B936}"/>
                    </a:ext>
                  </a:extLst>
                </p:cNvPr>
                <p:cNvPicPr/>
                <p:nvPr/>
              </p:nvPicPr>
              <p:blipFill>
                <a:blip r:embed="rId23"/>
                <a:stretch>
                  <a:fillRect/>
                </a:stretch>
              </p:blipFill>
              <p:spPr>
                <a:xfrm>
                  <a:off x="3596280" y="1011100"/>
                  <a:ext cx="5428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307A8C95-224C-7106-8080-28F0F3631F26}"/>
                    </a:ext>
                  </a:extLst>
                </p14:cNvPr>
                <p14:cNvContentPartPr/>
                <p14:nvPr/>
              </p14:nvContentPartPr>
              <p14:xfrm>
                <a:off x="2444280" y="1073020"/>
                <a:ext cx="913680" cy="34560"/>
              </p14:xfrm>
            </p:contentPart>
          </mc:Choice>
          <mc:Fallback>
            <p:pic>
              <p:nvPicPr>
                <p:cNvPr id="18" name="Ink 17">
                  <a:extLst>
                    <a:ext uri="{FF2B5EF4-FFF2-40B4-BE49-F238E27FC236}">
                      <a16:creationId xmlns:a16="http://schemas.microsoft.com/office/drawing/2014/main" id="{307A8C95-224C-7106-8080-28F0F3631F26}"/>
                    </a:ext>
                  </a:extLst>
                </p:cNvPr>
                <p:cNvPicPr/>
                <p:nvPr/>
              </p:nvPicPr>
              <p:blipFill>
                <a:blip r:embed="rId25"/>
                <a:stretch>
                  <a:fillRect/>
                </a:stretch>
              </p:blipFill>
              <p:spPr>
                <a:xfrm>
                  <a:off x="2426640" y="1055020"/>
                  <a:ext cx="9493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Ink 19">
                  <a:extLst>
                    <a:ext uri="{FF2B5EF4-FFF2-40B4-BE49-F238E27FC236}">
                      <a16:creationId xmlns:a16="http://schemas.microsoft.com/office/drawing/2014/main" id="{BCF6CB5F-3777-2EB4-8A3D-57535226FBF0}"/>
                    </a:ext>
                  </a:extLst>
                </p14:cNvPr>
                <p14:cNvContentPartPr/>
                <p14:nvPr/>
              </p14:nvContentPartPr>
              <p14:xfrm>
                <a:off x="1769280" y="969340"/>
                <a:ext cx="619200" cy="55080"/>
              </p14:xfrm>
            </p:contentPart>
          </mc:Choice>
          <mc:Fallback>
            <p:pic>
              <p:nvPicPr>
                <p:cNvPr id="20" name="Ink 19">
                  <a:extLst>
                    <a:ext uri="{FF2B5EF4-FFF2-40B4-BE49-F238E27FC236}">
                      <a16:creationId xmlns:a16="http://schemas.microsoft.com/office/drawing/2014/main" id="{BCF6CB5F-3777-2EB4-8A3D-57535226FBF0}"/>
                    </a:ext>
                  </a:extLst>
                </p:cNvPr>
                <p:cNvPicPr/>
                <p:nvPr/>
              </p:nvPicPr>
              <p:blipFill>
                <a:blip r:embed="rId27"/>
                <a:stretch>
                  <a:fillRect/>
                </a:stretch>
              </p:blipFill>
              <p:spPr>
                <a:xfrm>
                  <a:off x="1751640" y="951700"/>
                  <a:ext cx="6548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Ink 20">
                  <a:extLst>
                    <a:ext uri="{FF2B5EF4-FFF2-40B4-BE49-F238E27FC236}">
                      <a16:creationId xmlns:a16="http://schemas.microsoft.com/office/drawing/2014/main" id="{FEEFC805-96E7-FC6D-C536-776D8A050FBA}"/>
                    </a:ext>
                  </a:extLst>
                </p14:cNvPr>
                <p14:cNvContentPartPr/>
                <p14:nvPr/>
              </p14:nvContentPartPr>
              <p14:xfrm>
                <a:off x="598200" y="1030540"/>
                <a:ext cx="958680" cy="48240"/>
              </p14:xfrm>
            </p:contentPart>
          </mc:Choice>
          <mc:Fallback>
            <p:pic>
              <p:nvPicPr>
                <p:cNvPr id="21" name="Ink 20">
                  <a:extLst>
                    <a:ext uri="{FF2B5EF4-FFF2-40B4-BE49-F238E27FC236}">
                      <a16:creationId xmlns:a16="http://schemas.microsoft.com/office/drawing/2014/main" id="{FEEFC805-96E7-FC6D-C536-776D8A050FBA}"/>
                    </a:ext>
                  </a:extLst>
                </p:cNvPr>
                <p:cNvPicPr/>
                <p:nvPr/>
              </p:nvPicPr>
              <p:blipFill>
                <a:blip r:embed="rId29"/>
                <a:stretch>
                  <a:fillRect/>
                </a:stretch>
              </p:blipFill>
              <p:spPr>
                <a:xfrm>
                  <a:off x="580560" y="1012540"/>
                  <a:ext cx="9943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3" name="Ink 22">
                  <a:extLst>
                    <a:ext uri="{FF2B5EF4-FFF2-40B4-BE49-F238E27FC236}">
                      <a16:creationId xmlns:a16="http://schemas.microsoft.com/office/drawing/2014/main" id="{7E06B1D7-8E8A-37FF-A6CD-72A0365035B6}"/>
                    </a:ext>
                  </a:extLst>
                </p14:cNvPr>
                <p14:cNvContentPartPr/>
                <p14:nvPr/>
              </p14:nvContentPartPr>
              <p14:xfrm>
                <a:off x="8239560" y="1464700"/>
                <a:ext cx="928440" cy="66600"/>
              </p14:xfrm>
            </p:contentPart>
          </mc:Choice>
          <mc:Fallback>
            <p:pic>
              <p:nvPicPr>
                <p:cNvPr id="23" name="Ink 22">
                  <a:extLst>
                    <a:ext uri="{FF2B5EF4-FFF2-40B4-BE49-F238E27FC236}">
                      <a16:creationId xmlns:a16="http://schemas.microsoft.com/office/drawing/2014/main" id="{7E06B1D7-8E8A-37FF-A6CD-72A0365035B6}"/>
                    </a:ext>
                  </a:extLst>
                </p:cNvPr>
                <p:cNvPicPr/>
                <p:nvPr/>
              </p:nvPicPr>
              <p:blipFill>
                <a:blip r:embed="rId31"/>
                <a:stretch>
                  <a:fillRect/>
                </a:stretch>
              </p:blipFill>
              <p:spPr>
                <a:xfrm>
                  <a:off x="8221560" y="1447060"/>
                  <a:ext cx="9640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4" name="Ink 23">
                  <a:extLst>
                    <a:ext uri="{FF2B5EF4-FFF2-40B4-BE49-F238E27FC236}">
                      <a16:creationId xmlns:a16="http://schemas.microsoft.com/office/drawing/2014/main" id="{AA5AE275-1AE2-AEA2-0633-F3D63B07C236}"/>
                    </a:ext>
                  </a:extLst>
                </p14:cNvPr>
                <p14:cNvContentPartPr/>
                <p14:nvPr/>
              </p14:nvContentPartPr>
              <p14:xfrm>
                <a:off x="7039680" y="1522300"/>
                <a:ext cx="417600" cy="50400"/>
              </p14:xfrm>
            </p:contentPart>
          </mc:Choice>
          <mc:Fallback>
            <p:pic>
              <p:nvPicPr>
                <p:cNvPr id="24" name="Ink 23">
                  <a:extLst>
                    <a:ext uri="{FF2B5EF4-FFF2-40B4-BE49-F238E27FC236}">
                      <a16:creationId xmlns:a16="http://schemas.microsoft.com/office/drawing/2014/main" id="{AA5AE275-1AE2-AEA2-0633-F3D63B07C236}"/>
                    </a:ext>
                  </a:extLst>
                </p:cNvPr>
                <p:cNvPicPr/>
                <p:nvPr/>
              </p:nvPicPr>
              <p:blipFill>
                <a:blip r:embed="rId33"/>
                <a:stretch>
                  <a:fillRect/>
                </a:stretch>
              </p:blipFill>
              <p:spPr>
                <a:xfrm>
                  <a:off x="7021680" y="1504300"/>
                  <a:ext cx="4532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5" name="Ink 24">
                  <a:extLst>
                    <a:ext uri="{FF2B5EF4-FFF2-40B4-BE49-F238E27FC236}">
                      <a16:creationId xmlns:a16="http://schemas.microsoft.com/office/drawing/2014/main" id="{E107345D-AF50-C85A-BD2C-A9D4E83F142E}"/>
                    </a:ext>
                  </a:extLst>
                </p14:cNvPr>
                <p14:cNvContentPartPr/>
                <p14:nvPr/>
              </p14:nvContentPartPr>
              <p14:xfrm>
                <a:off x="6141480" y="1561900"/>
                <a:ext cx="479160" cy="20160"/>
              </p14:xfrm>
            </p:contentPart>
          </mc:Choice>
          <mc:Fallback>
            <p:pic>
              <p:nvPicPr>
                <p:cNvPr id="25" name="Ink 24">
                  <a:extLst>
                    <a:ext uri="{FF2B5EF4-FFF2-40B4-BE49-F238E27FC236}">
                      <a16:creationId xmlns:a16="http://schemas.microsoft.com/office/drawing/2014/main" id="{E107345D-AF50-C85A-BD2C-A9D4E83F142E}"/>
                    </a:ext>
                  </a:extLst>
                </p:cNvPr>
                <p:cNvPicPr/>
                <p:nvPr/>
              </p:nvPicPr>
              <p:blipFill>
                <a:blip r:embed="rId35"/>
                <a:stretch>
                  <a:fillRect/>
                </a:stretch>
              </p:blipFill>
              <p:spPr>
                <a:xfrm>
                  <a:off x="6123840" y="1544260"/>
                  <a:ext cx="51480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7" name="Ink 26">
                  <a:extLst>
                    <a:ext uri="{FF2B5EF4-FFF2-40B4-BE49-F238E27FC236}">
                      <a16:creationId xmlns:a16="http://schemas.microsoft.com/office/drawing/2014/main" id="{09C4A658-C1EC-CFDA-34DF-06C7DE076AB7}"/>
                    </a:ext>
                  </a:extLst>
                </p14:cNvPr>
                <p14:cNvContentPartPr/>
                <p14:nvPr/>
              </p14:nvContentPartPr>
              <p14:xfrm>
                <a:off x="6036720" y="1603660"/>
                <a:ext cx="1800" cy="4320"/>
              </p14:xfrm>
            </p:contentPart>
          </mc:Choice>
          <mc:Fallback>
            <p:pic>
              <p:nvPicPr>
                <p:cNvPr id="27" name="Ink 26">
                  <a:extLst>
                    <a:ext uri="{FF2B5EF4-FFF2-40B4-BE49-F238E27FC236}">
                      <a16:creationId xmlns:a16="http://schemas.microsoft.com/office/drawing/2014/main" id="{09C4A658-C1EC-CFDA-34DF-06C7DE076AB7}"/>
                    </a:ext>
                  </a:extLst>
                </p:cNvPr>
                <p:cNvPicPr/>
                <p:nvPr/>
              </p:nvPicPr>
              <p:blipFill>
                <a:blip r:embed="rId37"/>
                <a:stretch>
                  <a:fillRect/>
                </a:stretch>
              </p:blipFill>
              <p:spPr>
                <a:xfrm>
                  <a:off x="6019080" y="1586020"/>
                  <a:ext cx="3744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8" name="Ink 27">
                  <a:extLst>
                    <a:ext uri="{FF2B5EF4-FFF2-40B4-BE49-F238E27FC236}">
                      <a16:creationId xmlns:a16="http://schemas.microsoft.com/office/drawing/2014/main" id="{FACC895A-E569-CF76-07F6-ED306364008E}"/>
                    </a:ext>
                  </a:extLst>
                </p14:cNvPr>
                <p14:cNvContentPartPr/>
                <p14:nvPr/>
              </p14:nvContentPartPr>
              <p14:xfrm>
                <a:off x="5362440" y="1540300"/>
                <a:ext cx="645480" cy="62280"/>
              </p14:xfrm>
            </p:contentPart>
          </mc:Choice>
          <mc:Fallback>
            <p:pic>
              <p:nvPicPr>
                <p:cNvPr id="28" name="Ink 27">
                  <a:extLst>
                    <a:ext uri="{FF2B5EF4-FFF2-40B4-BE49-F238E27FC236}">
                      <a16:creationId xmlns:a16="http://schemas.microsoft.com/office/drawing/2014/main" id="{FACC895A-E569-CF76-07F6-ED306364008E}"/>
                    </a:ext>
                  </a:extLst>
                </p:cNvPr>
                <p:cNvPicPr/>
                <p:nvPr/>
              </p:nvPicPr>
              <p:blipFill>
                <a:blip r:embed="rId39"/>
                <a:stretch>
                  <a:fillRect/>
                </a:stretch>
              </p:blipFill>
              <p:spPr>
                <a:xfrm>
                  <a:off x="5344440" y="1522660"/>
                  <a:ext cx="6811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9" name="Ink 28">
                  <a:extLst>
                    <a:ext uri="{FF2B5EF4-FFF2-40B4-BE49-F238E27FC236}">
                      <a16:creationId xmlns:a16="http://schemas.microsoft.com/office/drawing/2014/main" id="{8B30D2CC-A87E-E752-442F-183F7BA294F1}"/>
                    </a:ext>
                  </a:extLst>
                </p14:cNvPr>
                <p14:cNvContentPartPr/>
                <p14:nvPr/>
              </p14:nvContentPartPr>
              <p14:xfrm>
                <a:off x="4846200" y="1554340"/>
                <a:ext cx="369000" cy="23760"/>
              </p14:xfrm>
            </p:contentPart>
          </mc:Choice>
          <mc:Fallback>
            <p:pic>
              <p:nvPicPr>
                <p:cNvPr id="29" name="Ink 28">
                  <a:extLst>
                    <a:ext uri="{FF2B5EF4-FFF2-40B4-BE49-F238E27FC236}">
                      <a16:creationId xmlns:a16="http://schemas.microsoft.com/office/drawing/2014/main" id="{8B30D2CC-A87E-E752-442F-183F7BA294F1}"/>
                    </a:ext>
                  </a:extLst>
                </p:cNvPr>
                <p:cNvPicPr/>
                <p:nvPr/>
              </p:nvPicPr>
              <p:blipFill>
                <a:blip r:embed="rId41"/>
                <a:stretch>
                  <a:fillRect/>
                </a:stretch>
              </p:blipFill>
              <p:spPr>
                <a:xfrm>
                  <a:off x="4828560" y="1536700"/>
                  <a:ext cx="40464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1" name="Ink 30">
                  <a:extLst>
                    <a:ext uri="{FF2B5EF4-FFF2-40B4-BE49-F238E27FC236}">
                      <a16:creationId xmlns:a16="http://schemas.microsoft.com/office/drawing/2014/main" id="{C2E0542B-D679-50C3-23DB-966385CDE232}"/>
                    </a:ext>
                  </a:extLst>
                </p14:cNvPr>
                <p14:cNvContentPartPr/>
                <p14:nvPr/>
              </p14:nvContentPartPr>
              <p14:xfrm>
                <a:off x="3876000" y="1518700"/>
                <a:ext cx="783720" cy="72720"/>
              </p14:xfrm>
            </p:contentPart>
          </mc:Choice>
          <mc:Fallback>
            <p:pic>
              <p:nvPicPr>
                <p:cNvPr id="31" name="Ink 30">
                  <a:extLst>
                    <a:ext uri="{FF2B5EF4-FFF2-40B4-BE49-F238E27FC236}">
                      <a16:creationId xmlns:a16="http://schemas.microsoft.com/office/drawing/2014/main" id="{C2E0542B-D679-50C3-23DB-966385CDE232}"/>
                    </a:ext>
                  </a:extLst>
                </p:cNvPr>
                <p:cNvPicPr/>
                <p:nvPr/>
              </p:nvPicPr>
              <p:blipFill>
                <a:blip r:embed="rId43"/>
                <a:stretch>
                  <a:fillRect/>
                </a:stretch>
              </p:blipFill>
              <p:spPr>
                <a:xfrm>
                  <a:off x="3858360" y="1501060"/>
                  <a:ext cx="8193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3" name="Ink 32">
                  <a:extLst>
                    <a:ext uri="{FF2B5EF4-FFF2-40B4-BE49-F238E27FC236}">
                      <a16:creationId xmlns:a16="http://schemas.microsoft.com/office/drawing/2014/main" id="{776805E7-3ED0-41D7-F4DD-49DFE8554768}"/>
                    </a:ext>
                  </a:extLst>
                </p14:cNvPr>
                <p14:cNvContentPartPr/>
                <p14:nvPr/>
              </p14:nvContentPartPr>
              <p14:xfrm>
                <a:off x="3158160" y="1569460"/>
                <a:ext cx="582480" cy="33840"/>
              </p14:xfrm>
            </p:contentPart>
          </mc:Choice>
          <mc:Fallback>
            <p:pic>
              <p:nvPicPr>
                <p:cNvPr id="33" name="Ink 32">
                  <a:extLst>
                    <a:ext uri="{FF2B5EF4-FFF2-40B4-BE49-F238E27FC236}">
                      <a16:creationId xmlns:a16="http://schemas.microsoft.com/office/drawing/2014/main" id="{776805E7-3ED0-41D7-F4DD-49DFE8554768}"/>
                    </a:ext>
                  </a:extLst>
                </p:cNvPr>
                <p:cNvPicPr/>
                <p:nvPr/>
              </p:nvPicPr>
              <p:blipFill>
                <a:blip r:embed="rId45"/>
                <a:stretch>
                  <a:fillRect/>
                </a:stretch>
              </p:blipFill>
              <p:spPr>
                <a:xfrm>
                  <a:off x="3140520" y="1551820"/>
                  <a:ext cx="61812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5" name="Ink 34">
                  <a:extLst>
                    <a:ext uri="{FF2B5EF4-FFF2-40B4-BE49-F238E27FC236}">
                      <a16:creationId xmlns:a16="http://schemas.microsoft.com/office/drawing/2014/main" id="{37A90B8B-9966-DDA6-4B13-7544E9121B6A}"/>
                    </a:ext>
                  </a:extLst>
                </p14:cNvPr>
                <p14:cNvContentPartPr/>
                <p14:nvPr/>
              </p14:nvContentPartPr>
              <p14:xfrm>
                <a:off x="2607360" y="1518700"/>
                <a:ext cx="401040" cy="48600"/>
              </p14:xfrm>
            </p:contentPart>
          </mc:Choice>
          <mc:Fallback>
            <p:pic>
              <p:nvPicPr>
                <p:cNvPr id="35" name="Ink 34">
                  <a:extLst>
                    <a:ext uri="{FF2B5EF4-FFF2-40B4-BE49-F238E27FC236}">
                      <a16:creationId xmlns:a16="http://schemas.microsoft.com/office/drawing/2014/main" id="{37A90B8B-9966-DDA6-4B13-7544E9121B6A}"/>
                    </a:ext>
                  </a:extLst>
                </p:cNvPr>
                <p:cNvPicPr/>
                <p:nvPr/>
              </p:nvPicPr>
              <p:blipFill>
                <a:blip r:embed="rId47"/>
                <a:stretch>
                  <a:fillRect/>
                </a:stretch>
              </p:blipFill>
              <p:spPr>
                <a:xfrm>
                  <a:off x="2589720" y="1501060"/>
                  <a:ext cx="4366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6" name="Ink 35">
                  <a:extLst>
                    <a:ext uri="{FF2B5EF4-FFF2-40B4-BE49-F238E27FC236}">
                      <a16:creationId xmlns:a16="http://schemas.microsoft.com/office/drawing/2014/main" id="{B1ED41D2-7719-3DFB-38ED-1A11DAAF99F6}"/>
                    </a:ext>
                  </a:extLst>
                </p14:cNvPr>
                <p14:cNvContentPartPr/>
                <p14:nvPr/>
              </p14:nvContentPartPr>
              <p14:xfrm>
                <a:off x="1351320" y="1520860"/>
                <a:ext cx="993240" cy="33840"/>
              </p14:xfrm>
            </p:contentPart>
          </mc:Choice>
          <mc:Fallback>
            <p:pic>
              <p:nvPicPr>
                <p:cNvPr id="36" name="Ink 35">
                  <a:extLst>
                    <a:ext uri="{FF2B5EF4-FFF2-40B4-BE49-F238E27FC236}">
                      <a16:creationId xmlns:a16="http://schemas.microsoft.com/office/drawing/2014/main" id="{B1ED41D2-7719-3DFB-38ED-1A11DAAF99F6}"/>
                    </a:ext>
                  </a:extLst>
                </p:cNvPr>
                <p:cNvPicPr/>
                <p:nvPr/>
              </p:nvPicPr>
              <p:blipFill>
                <a:blip r:embed="rId49"/>
                <a:stretch>
                  <a:fillRect/>
                </a:stretch>
              </p:blipFill>
              <p:spPr>
                <a:xfrm>
                  <a:off x="1333680" y="1502860"/>
                  <a:ext cx="10288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8" name="Ink 37">
                  <a:extLst>
                    <a:ext uri="{FF2B5EF4-FFF2-40B4-BE49-F238E27FC236}">
                      <a16:creationId xmlns:a16="http://schemas.microsoft.com/office/drawing/2014/main" id="{05F6DE1C-31FF-FE88-CD08-7A83464BC477}"/>
                    </a:ext>
                  </a:extLst>
                </p14:cNvPr>
                <p14:cNvContentPartPr/>
                <p14:nvPr/>
              </p14:nvContentPartPr>
              <p14:xfrm>
                <a:off x="1300560" y="1039540"/>
                <a:ext cx="2608920" cy="537480"/>
              </p14:xfrm>
            </p:contentPart>
          </mc:Choice>
          <mc:Fallback>
            <p:pic>
              <p:nvPicPr>
                <p:cNvPr id="38" name="Ink 37">
                  <a:extLst>
                    <a:ext uri="{FF2B5EF4-FFF2-40B4-BE49-F238E27FC236}">
                      <a16:creationId xmlns:a16="http://schemas.microsoft.com/office/drawing/2014/main" id="{05F6DE1C-31FF-FE88-CD08-7A83464BC477}"/>
                    </a:ext>
                  </a:extLst>
                </p:cNvPr>
                <p:cNvPicPr/>
                <p:nvPr/>
              </p:nvPicPr>
              <p:blipFill>
                <a:blip r:embed="rId51"/>
                <a:stretch>
                  <a:fillRect/>
                </a:stretch>
              </p:blipFill>
              <p:spPr>
                <a:xfrm>
                  <a:off x="1282920" y="1021900"/>
                  <a:ext cx="2644560" cy="573120"/>
                </a:xfrm>
                <a:prstGeom prst="rect">
                  <a:avLst/>
                </a:prstGeom>
              </p:spPr>
            </p:pic>
          </mc:Fallback>
        </mc:AlternateContent>
      </p:grpSp>
      <p:grpSp>
        <p:nvGrpSpPr>
          <p:cNvPr id="46" name="Group 45">
            <a:extLst>
              <a:ext uri="{FF2B5EF4-FFF2-40B4-BE49-F238E27FC236}">
                <a16:creationId xmlns:a16="http://schemas.microsoft.com/office/drawing/2014/main" id="{66FBB9E4-E454-1C73-6F46-4D224780421A}"/>
              </a:ext>
            </a:extLst>
          </p:cNvPr>
          <p:cNvGrpSpPr/>
          <p:nvPr/>
        </p:nvGrpSpPr>
        <p:grpSpPr>
          <a:xfrm>
            <a:off x="5432280" y="1977700"/>
            <a:ext cx="3876120" cy="95400"/>
            <a:chOff x="5432280" y="1977700"/>
            <a:chExt cx="3876120" cy="95400"/>
          </a:xfrm>
        </p:grpSpPr>
        <mc:AlternateContent xmlns:mc="http://schemas.openxmlformats.org/markup-compatibility/2006">
          <mc:Choice xmlns:p14="http://schemas.microsoft.com/office/powerpoint/2010/main" Requires="p14">
            <p:contentPart p14:bwMode="auto" r:id="rId52">
              <p14:nvContentPartPr>
                <p14:cNvPr id="40" name="Ink 39">
                  <a:extLst>
                    <a:ext uri="{FF2B5EF4-FFF2-40B4-BE49-F238E27FC236}">
                      <a16:creationId xmlns:a16="http://schemas.microsoft.com/office/drawing/2014/main" id="{C674601B-60CF-788D-D140-F154F23344D6}"/>
                    </a:ext>
                  </a:extLst>
                </p14:cNvPr>
                <p14:cNvContentPartPr/>
                <p14:nvPr/>
              </p14:nvContentPartPr>
              <p14:xfrm>
                <a:off x="8994840" y="1980580"/>
                <a:ext cx="313560" cy="14040"/>
              </p14:xfrm>
            </p:contentPart>
          </mc:Choice>
          <mc:Fallback>
            <p:pic>
              <p:nvPicPr>
                <p:cNvPr id="40" name="Ink 39">
                  <a:extLst>
                    <a:ext uri="{FF2B5EF4-FFF2-40B4-BE49-F238E27FC236}">
                      <a16:creationId xmlns:a16="http://schemas.microsoft.com/office/drawing/2014/main" id="{C674601B-60CF-788D-D140-F154F23344D6}"/>
                    </a:ext>
                  </a:extLst>
                </p:cNvPr>
                <p:cNvPicPr/>
                <p:nvPr/>
              </p:nvPicPr>
              <p:blipFill>
                <a:blip r:embed="rId53"/>
                <a:stretch>
                  <a:fillRect/>
                </a:stretch>
              </p:blipFill>
              <p:spPr>
                <a:xfrm>
                  <a:off x="8976840" y="1962940"/>
                  <a:ext cx="34920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1" name="Ink 40">
                  <a:extLst>
                    <a:ext uri="{FF2B5EF4-FFF2-40B4-BE49-F238E27FC236}">
                      <a16:creationId xmlns:a16="http://schemas.microsoft.com/office/drawing/2014/main" id="{DFA18FCF-DAE5-1729-B271-62A61D4BDC7C}"/>
                    </a:ext>
                  </a:extLst>
                </p14:cNvPr>
                <p14:cNvContentPartPr/>
                <p14:nvPr/>
              </p14:nvContentPartPr>
              <p14:xfrm>
                <a:off x="8056680" y="1982380"/>
                <a:ext cx="798840" cy="29880"/>
              </p14:xfrm>
            </p:contentPart>
          </mc:Choice>
          <mc:Fallback>
            <p:pic>
              <p:nvPicPr>
                <p:cNvPr id="41" name="Ink 40">
                  <a:extLst>
                    <a:ext uri="{FF2B5EF4-FFF2-40B4-BE49-F238E27FC236}">
                      <a16:creationId xmlns:a16="http://schemas.microsoft.com/office/drawing/2014/main" id="{DFA18FCF-DAE5-1729-B271-62A61D4BDC7C}"/>
                    </a:ext>
                  </a:extLst>
                </p:cNvPr>
                <p:cNvPicPr/>
                <p:nvPr/>
              </p:nvPicPr>
              <p:blipFill>
                <a:blip r:embed="rId55"/>
                <a:stretch>
                  <a:fillRect/>
                </a:stretch>
              </p:blipFill>
              <p:spPr>
                <a:xfrm>
                  <a:off x="8038680" y="1964380"/>
                  <a:ext cx="83448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2" name="Ink 41">
                  <a:extLst>
                    <a:ext uri="{FF2B5EF4-FFF2-40B4-BE49-F238E27FC236}">
                      <a16:creationId xmlns:a16="http://schemas.microsoft.com/office/drawing/2014/main" id="{CB121987-C821-5296-CAA2-0DC5A1B0CFEE}"/>
                    </a:ext>
                  </a:extLst>
                </p14:cNvPr>
                <p14:cNvContentPartPr/>
                <p14:nvPr/>
              </p14:nvContentPartPr>
              <p14:xfrm>
                <a:off x="7356840" y="2007220"/>
                <a:ext cx="491760" cy="38880"/>
              </p14:xfrm>
            </p:contentPart>
          </mc:Choice>
          <mc:Fallback>
            <p:pic>
              <p:nvPicPr>
                <p:cNvPr id="42" name="Ink 41">
                  <a:extLst>
                    <a:ext uri="{FF2B5EF4-FFF2-40B4-BE49-F238E27FC236}">
                      <a16:creationId xmlns:a16="http://schemas.microsoft.com/office/drawing/2014/main" id="{CB121987-C821-5296-CAA2-0DC5A1B0CFEE}"/>
                    </a:ext>
                  </a:extLst>
                </p:cNvPr>
                <p:cNvPicPr/>
                <p:nvPr/>
              </p:nvPicPr>
              <p:blipFill>
                <a:blip r:embed="rId57"/>
                <a:stretch>
                  <a:fillRect/>
                </a:stretch>
              </p:blipFill>
              <p:spPr>
                <a:xfrm>
                  <a:off x="7338840" y="1989580"/>
                  <a:ext cx="5274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3" name="Ink 42">
                  <a:extLst>
                    <a:ext uri="{FF2B5EF4-FFF2-40B4-BE49-F238E27FC236}">
                      <a16:creationId xmlns:a16="http://schemas.microsoft.com/office/drawing/2014/main" id="{8A97D7A7-5F03-D66D-CAB6-DE35FD75805B}"/>
                    </a:ext>
                  </a:extLst>
                </p14:cNvPr>
                <p14:cNvContentPartPr/>
                <p14:nvPr/>
              </p14:nvContentPartPr>
              <p14:xfrm>
                <a:off x="6695880" y="1977700"/>
                <a:ext cx="409680" cy="15840"/>
              </p14:xfrm>
            </p:contentPart>
          </mc:Choice>
          <mc:Fallback>
            <p:pic>
              <p:nvPicPr>
                <p:cNvPr id="43" name="Ink 42">
                  <a:extLst>
                    <a:ext uri="{FF2B5EF4-FFF2-40B4-BE49-F238E27FC236}">
                      <a16:creationId xmlns:a16="http://schemas.microsoft.com/office/drawing/2014/main" id="{8A97D7A7-5F03-D66D-CAB6-DE35FD75805B}"/>
                    </a:ext>
                  </a:extLst>
                </p:cNvPr>
                <p:cNvPicPr/>
                <p:nvPr/>
              </p:nvPicPr>
              <p:blipFill>
                <a:blip r:embed="rId59"/>
                <a:stretch>
                  <a:fillRect/>
                </a:stretch>
              </p:blipFill>
              <p:spPr>
                <a:xfrm>
                  <a:off x="6677880" y="1959700"/>
                  <a:ext cx="44532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4" name="Ink 43">
                  <a:extLst>
                    <a:ext uri="{FF2B5EF4-FFF2-40B4-BE49-F238E27FC236}">
                      <a16:creationId xmlns:a16="http://schemas.microsoft.com/office/drawing/2014/main" id="{2F86CCB6-E873-FB6C-AA5C-27C01AED4427}"/>
                    </a:ext>
                  </a:extLst>
                </p14:cNvPr>
                <p14:cNvContentPartPr/>
                <p14:nvPr/>
              </p14:nvContentPartPr>
              <p14:xfrm>
                <a:off x="6148320" y="1984540"/>
                <a:ext cx="358200" cy="10800"/>
              </p14:xfrm>
            </p:contentPart>
          </mc:Choice>
          <mc:Fallback>
            <p:pic>
              <p:nvPicPr>
                <p:cNvPr id="44" name="Ink 43">
                  <a:extLst>
                    <a:ext uri="{FF2B5EF4-FFF2-40B4-BE49-F238E27FC236}">
                      <a16:creationId xmlns:a16="http://schemas.microsoft.com/office/drawing/2014/main" id="{2F86CCB6-E873-FB6C-AA5C-27C01AED4427}"/>
                    </a:ext>
                  </a:extLst>
                </p:cNvPr>
                <p:cNvPicPr/>
                <p:nvPr/>
              </p:nvPicPr>
              <p:blipFill>
                <a:blip r:embed="rId61"/>
                <a:stretch>
                  <a:fillRect/>
                </a:stretch>
              </p:blipFill>
              <p:spPr>
                <a:xfrm>
                  <a:off x="6130320" y="1966540"/>
                  <a:ext cx="39384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5" name="Ink 44">
                  <a:extLst>
                    <a:ext uri="{FF2B5EF4-FFF2-40B4-BE49-F238E27FC236}">
                      <a16:creationId xmlns:a16="http://schemas.microsoft.com/office/drawing/2014/main" id="{9B5CE83A-89B1-54B7-7EF5-4ECE17B9CAE3}"/>
                    </a:ext>
                  </a:extLst>
                </p14:cNvPr>
                <p14:cNvContentPartPr/>
                <p14:nvPr/>
              </p14:nvContentPartPr>
              <p14:xfrm>
                <a:off x="5432280" y="2023060"/>
                <a:ext cx="360360" cy="50040"/>
              </p14:xfrm>
            </p:contentPart>
          </mc:Choice>
          <mc:Fallback>
            <p:pic>
              <p:nvPicPr>
                <p:cNvPr id="45" name="Ink 44">
                  <a:extLst>
                    <a:ext uri="{FF2B5EF4-FFF2-40B4-BE49-F238E27FC236}">
                      <a16:creationId xmlns:a16="http://schemas.microsoft.com/office/drawing/2014/main" id="{9B5CE83A-89B1-54B7-7EF5-4ECE17B9CAE3}"/>
                    </a:ext>
                  </a:extLst>
                </p:cNvPr>
                <p:cNvPicPr/>
                <p:nvPr/>
              </p:nvPicPr>
              <p:blipFill>
                <a:blip r:embed="rId63"/>
                <a:stretch>
                  <a:fillRect/>
                </a:stretch>
              </p:blipFill>
              <p:spPr>
                <a:xfrm>
                  <a:off x="5414640" y="2005060"/>
                  <a:ext cx="396000" cy="85680"/>
                </a:xfrm>
                <a:prstGeom prst="rect">
                  <a:avLst/>
                </a:prstGeom>
              </p:spPr>
            </p:pic>
          </mc:Fallback>
        </mc:AlternateContent>
      </p:grpSp>
      <p:grpSp>
        <p:nvGrpSpPr>
          <p:cNvPr id="51" name="Group 50">
            <a:extLst>
              <a:ext uri="{FF2B5EF4-FFF2-40B4-BE49-F238E27FC236}">
                <a16:creationId xmlns:a16="http://schemas.microsoft.com/office/drawing/2014/main" id="{13AE4331-F3C5-9A40-5A15-5A4A1BE4246F}"/>
              </a:ext>
            </a:extLst>
          </p:cNvPr>
          <p:cNvGrpSpPr/>
          <p:nvPr/>
        </p:nvGrpSpPr>
        <p:grpSpPr>
          <a:xfrm>
            <a:off x="2526720" y="2005420"/>
            <a:ext cx="2698920" cy="106200"/>
            <a:chOff x="2526720" y="2005420"/>
            <a:chExt cx="2698920" cy="106200"/>
          </a:xfrm>
        </p:grpSpPr>
        <mc:AlternateContent xmlns:mc="http://schemas.openxmlformats.org/markup-compatibility/2006">
          <mc:Choice xmlns:p14="http://schemas.microsoft.com/office/powerpoint/2010/main" Requires="p14">
            <p:contentPart p14:bwMode="auto" r:id="rId64">
              <p14:nvContentPartPr>
                <p14:cNvPr id="47" name="Ink 46">
                  <a:extLst>
                    <a:ext uri="{FF2B5EF4-FFF2-40B4-BE49-F238E27FC236}">
                      <a16:creationId xmlns:a16="http://schemas.microsoft.com/office/drawing/2014/main" id="{4442C1C3-19A6-5090-C4F0-251A626AA95A}"/>
                    </a:ext>
                  </a:extLst>
                </p14:cNvPr>
                <p14:cNvContentPartPr/>
                <p14:nvPr/>
              </p14:nvContentPartPr>
              <p14:xfrm>
                <a:off x="4493760" y="2006140"/>
                <a:ext cx="731880" cy="66600"/>
              </p14:xfrm>
            </p:contentPart>
          </mc:Choice>
          <mc:Fallback>
            <p:pic>
              <p:nvPicPr>
                <p:cNvPr id="47" name="Ink 46">
                  <a:extLst>
                    <a:ext uri="{FF2B5EF4-FFF2-40B4-BE49-F238E27FC236}">
                      <a16:creationId xmlns:a16="http://schemas.microsoft.com/office/drawing/2014/main" id="{4442C1C3-19A6-5090-C4F0-251A626AA95A}"/>
                    </a:ext>
                  </a:extLst>
                </p:cNvPr>
                <p:cNvPicPr/>
                <p:nvPr/>
              </p:nvPicPr>
              <p:blipFill>
                <a:blip r:embed="rId65"/>
                <a:stretch>
                  <a:fillRect/>
                </a:stretch>
              </p:blipFill>
              <p:spPr>
                <a:xfrm>
                  <a:off x="4475760" y="1988500"/>
                  <a:ext cx="7675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8" name="Ink 47">
                  <a:extLst>
                    <a:ext uri="{FF2B5EF4-FFF2-40B4-BE49-F238E27FC236}">
                      <a16:creationId xmlns:a16="http://schemas.microsoft.com/office/drawing/2014/main" id="{E543F543-5A2C-C635-29AF-0DE3319DC11B}"/>
                    </a:ext>
                  </a:extLst>
                </p14:cNvPr>
                <p14:cNvContentPartPr/>
                <p14:nvPr/>
              </p14:nvContentPartPr>
              <p14:xfrm>
                <a:off x="3272280" y="2005420"/>
                <a:ext cx="1054800" cy="73080"/>
              </p14:xfrm>
            </p:contentPart>
          </mc:Choice>
          <mc:Fallback>
            <p:pic>
              <p:nvPicPr>
                <p:cNvPr id="48" name="Ink 47">
                  <a:extLst>
                    <a:ext uri="{FF2B5EF4-FFF2-40B4-BE49-F238E27FC236}">
                      <a16:creationId xmlns:a16="http://schemas.microsoft.com/office/drawing/2014/main" id="{E543F543-5A2C-C635-29AF-0DE3319DC11B}"/>
                    </a:ext>
                  </a:extLst>
                </p:cNvPr>
                <p:cNvPicPr/>
                <p:nvPr/>
              </p:nvPicPr>
              <p:blipFill>
                <a:blip r:embed="rId67"/>
                <a:stretch>
                  <a:fillRect/>
                </a:stretch>
              </p:blipFill>
              <p:spPr>
                <a:xfrm>
                  <a:off x="3254640" y="1987420"/>
                  <a:ext cx="10904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0" name="Ink 49">
                  <a:extLst>
                    <a:ext uri="{FF2B5EF4-FFF2-40B4-BE49-F238E27FC236}">
                      <a16:creationId xmlns:a16="http://schemas.microsoft.com/office/drawing/2014/main" id="{A29D279E-7CEE-A386-AB68-408E2B6AB419}"/>
                    </a:ext>
                  </a:extLst>
                </p14:cNvPr>
                <p14:cNvContentPartPr/>
                <p14:nvPr/>
              </p14:nvContentPartPr>
              <p14:xfrm>
                <a:off x="2526720" y="2046100"/>
                <a:ext cx="602640" cy="65520"/>
              </p14:xfrm>
            </p:contentPart>
          </mc:Choice>
          <mc:Fallback>
            <p:pic>
              <p:nvPicPr>
                <p:cNvPr id="50" name="Ink 49">
                  <a:extLst>
                    <a:ext uri="{FF2B5EF4-FFF2-40B4-BE49-F238E27FC236}">
                      <a16:creationId xmlns:a16="http://schemas.microsoft.com/office/drawing/2014/main" id="{A29D279E-7CEE-A386-AB68-408E2B6AB419}"/>
                    </a:ext>
                  </a:extLst>
                </p:cNvPr>
                <p:cNvPicPr/>
                <p:nvPr/>
              </p:nvPicPr>
              <p:blipFill>
                <a:blip r:embed="rId69"/>
                <a:stretch>
                  <a:fillRect/>
                </a:stretch>
              </p:blipFill>
              <p:spPr>
                <a:xfrm>
                  <a:off x="2508720" y="2028100"/>
                  <a:ext cx="638280" cy="101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0">
            <p14:nvContentPartPr>
              <p14:cNvPr id="52" name="Ink 51">
                <a:extLst>
                  <a:ext uri="{FF2B5EF4-FFF2-40B4-BE49-F238E27FC236}">
                    <a16:creationId xmlns:a16="http://schemas.microsoft.com/office/drawing/2014/main" id="{2B559E59-3AE9-BBD1-186F-4DE396AC420D}"/>
                  </a:ext>
                </a:extLst>
              </p14:cNvPr>
              <p14:cNvContentPartPr/>
              <p14:nvPr/>
            </p14:nvContentPartPr>
            <p14:xfrm>
              <a:off x="823200" y="2006140"/>
              <a:ext cx="1419840" cy="110880"/>
            </p14:xfrm>
          </p:contentPart>
        </mc:Choice>
        <mc:Fallback>
          <p:pic>
            <p:nvPicPr>
              <p:cNvPr id="52" name="Ink 51">
                <a:extLst>
                  <a:ext uri="{FF2B5EF4-FFF2-40B4-BE49-F238E27FC236}">
                    <a16:creationId xmlns:a16="http://schemas.microsoft.com/office/drawing/2014/main" id="{2B559E59-3AE9-BBD1-186F-4DE396AC420D}"/>
                  </a:ext>
                </a:extLst>
              </p:cNvPr>
              <p:cNvPicPr/>
              <p:nvPr/>
            </p:nvPicPr>
            <p:blipFill>
              <a:blip r:embed="rId71"/>
              <a:stretch>
                <a:fillRect/>
              </a:stretch>
            </p:blipFill>
            <p:spPr>
              <a:xfrm>
                <a:off x="805560" y="1988140"/>
                <a:ext cx="1455480" cy="146520"/>
              </a:xfrm>
              <a:prstGeom prst="rect">
                <a:avLst/>
              </a:prstGeom>
            </p:spPr>
          </p:pic>
        </mc:Fallback>
      </mc:AlternateContent>
      <p:grpSp>
        <p:nvGrpSpPr>
          <p:cNvPr id="56" name="Group 55">
            <a:extLst>
              <a:ext uri="{FF2B5EF4-FFF2-40B4-BE49-F238E27FC236}">
                <a16:creationId xmlns:a16="http://schemas.microsoft.com/office/drawing/2014/main" id="{CB4E6D41-AF50-A3D1-9909-BA2FB8A0541F}"/>
              </a:ext>
            </a:extLst>
          </p:cNvPr>
          <p:cNvGrpSpPr/>
          <p:nvPr/>
        </p:nvGrpSpPr>
        <p:grpSpPr>
          <a:xfrm>
            <a:off x="6585720" y="2471980"/>
            <a:ext cx="2572920" cy="159480"/>
            <a:chOff x="6585720" y="2471980"/>
            <a:chExt cx="2572920" cy="159480"/>
          </a:xfrm>
        </p:grpSpPr>
        <mc:AlternateContent xmlns:mc="http://schemas.openxmlformats.org/markup-compatibility/2006">
          <mc:Choice xmlns:p14="http://schemas.microsoft.com/office/powerpoint/2010/main" Requires="p14">
            <p:contentPart p14:bwMode="auto" r:id="rId72">
              <p14:nvContentPartPr>
                <p14:cNvPr id="53" name="Ink 52">
                  <a:extLst>
                    <a:ext uri="{FF2B5EF4-FFF2-40B4-BE49-F238E27FC236}">
                      <a16:creationId xmlns:a16="http://schemas.microsoft.com/office/drawing/2014/main" id="{288D1434-2F3F-CD76-DC93-79C70FDAC7FE}"/>
                    </a:ext>
                  </a:extLst>
                </p14:cNvPr>
                <p14:cNvContentPartPr/>
                <p14:nvPr/>
              </p14:nvContentPartPr>
              <p14:xfrm>
                <a:off x="8613960" y="2475580"/>
                <a:ext cx="544680" cy="55800"/>
              </p14:xfrm>
            </p:contentPart>
          </mc:Choice>
          <mc:Fallback>
            <p:pic>
              <p:nvPicPr>
                <p:cNvPr id="53" name="Ink 52">
                  <a:extLst>
                    <a:ext uri="{FF2B5EF4-FFF2-40B4-BE49-F238E27FC236}">
                      <a16:creationId xmlns:a16="http://schemas.microsoft.com/office/drawing/2014/main" id="{288D1434-2F3F-CD76-DC93-79C70FDAC7FE}"/>
                    </a:ext>
                  </a:extLst>
                </p:cNvPr>
                <p:cNvPicPr/>
                <p:nvPr/>
              </p:nvPicPr>
              <p:blipFill>
                <a:blip r:embed="rId73"/>
                <a:stretch>
                  <a:fillRect/>
                </a:stretch>
              </p:blipFill>
              <p:spPr>
                <a:xfrm>
                  <a:off x="8596320" y="2457940"/>
                  <a:ext cx="5803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4" name="Ink 53">
                  <a:extLst>
                    <a:ext uri="{FF2B5EF4-FFF2-40B4-BE49-F238E27FC236}">
                      <a16:creationId xmlns:a16="http://schemas.microsoft.com/office/drawing/2014/main" id="{47FDC1CC-7D26-EF09-0A3E-A3626C26370C}"/>
                    </a:ext>
                  </a:extLst>
                </p14:cNvPr>
                <p14:cNvContentPartPr/>
                <p14:nvPr/>
              </p14:nvContentPartPr>
              <p14:xfrm>
                <a:off x="7792080" y="2471980"/>
                <a:ext cx="473040" cy="46440"/>
              </p14:xfrm>
            </p:contentPart>
          </mc:Choice>
          <mc:Fallback>
            <p:pic>
              <p:nvPicPr>
                <p:cNvPr id="54" name="Ink 53">
                  <a:extLst>
                    <a:ext uri="{FF2B5EF4-FFF2-40B4-BE49-F238E27FC236}">
                      <a16:creationId xmlns:a16="http://schemas.microsoft.com/office/drawing/2014/main" id="{47FDC1CC-7D26-EF09-0A3E-A3626C26370C}"/>
                    </a:ext>
                  </a:extLst>
                </p:cNvPr>
                <p:cNvPicPr/>
                <p:nvPr/>
              </p:nvPicPr>
              <p:blipFill>
                <a:blip r:embed="rId75"/>
                <a:stretch>
                  <a:fillRect/>
                </a:stretch>
              </p:blipFill>
              <p:spPr>
                <a:xfrm>
                  <a:off x="7774440" y="2453980"/>
                  <a:ext cx="5086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5" name="Ink 54">
                  <a:extLst>
                    <a:ext uri="{FF2B5EF4-FFF2-40B4-BE49-F238E27FC236}">
                      <a16:creationId xmlns:a16="http://schemas.microsoft.com/office/drawing/2014/main" id="{9BCC5A25-CD33-ACF7-B5FF-E49C3ACD3ED2}"/>
                    </a:ext>
                  </a:extLst>
                </p14:cNvPr>
                <p14:cNvContentPartPr/>
                <p14:nvPr/>
              </p14:nvContentPartPr>
              <p14:xfrm>
                <a:off x="6585720" y="2545060"/>
                <a:ext cx="855000" cy="86400"/>
              </p14:xfrm>
            </p:contentPart>
          </mc:Choice>
          <mc:Fallback>
            <p:pic>
              <p:nvPicPr>
                <p:cNvPr id="55" name="Ink 54">
                  <a:extLst>
                    <a:ext uri="{FF2B5EF4-FFF2-40B4-BE49-F238E27FC236}">
                      <a16:creationId xmlns:a16="http://schemas.microsoft.com/office/drawing/2014/main" id="{9BCC5A25-CD33-ACF7-B5FF-E49C3ACD3ED2}"/>
                    </a:ext>
                  </a:extLst>
                </p:cNvPr>
                <p:cNvPicPr/>
                <p:nvPr/>
              </p:nvPicPr>
              <p:blipFill>
                <a:blip r:embed="rId77"/>
                <a:stretch>
                  <a:fillRect/>
                </a:stretch>
              </p:blipFill>
              <p:spPr>
                <a:xfrm>
                  <a:off x="6567720" y="2527420"/>
                  <a:ext cx="890640" cy="122040"/>
                </a:xfrm>
                <a:prstGeom prst="rect">
                  <a:avLst/>
                </a:prstGeom>
              </p:spPr>
            </p:pic>
          </mc:Fallback>
        </mc:AlternateContent>
      </p:grpSp>
    </p:spTree>
    <p:extLst>
      <p:ext uri="{BB962C8B-B14F-4D97-AF65-F5344CB8AC3E}">
        <p14:creationId xmlns:p14="http://schemas.microsoft.com/office/powerpoint/2010/main" val="2434485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33350" y="0"/>
            <a:ext cx="9200959" cy="5539978"/>
          </a:xfrm>
          <a:prstGeom prst="rect">
            <a:avLst/>
          </a:prstGeom>
          <a:noFill/>
        </p:spPr>
        <p:txBody>
          <a:bodyPr wrap="square" rtlCol="0">
            <a:spAutoFit/>
          </a:bodyPr>
          <a:lstStyle/>
          <a:p>
            <a:pPr algn="r"/>
            <a:r>
              <a:rPr lang="he-IL" sz="4400" b="1">
                <a:solidFill>
                  <a:schemeClr val="bg1"/>
                </a:solidFill>
                <a:cs typeface="+mj-cs"/>
              </a:rPr>
              <a:t>﻿</a:t>
            </a:r>
            <a:r>
              <a:rPr lang="he-IL" sz="4400" b="1">
                <a:solidFill>
                  <a:srgbClr val="FFFF00"/>
                </a:solidFill>
                <a:cs typeface="+mj-cs"/>
              </a:rPr>
              <a:t>ספר ישעיה פרק מז</a:t>
            </a:r>
          </a:p>
          <a:p>
            <a:pPr algn="r"/>
            <a:r>
              <a:rPr lang="he-IL" sz="3100">
                <a:solidFill>
                  <a:srgbClr val="FFFF00"/>
                </a:solidFill>
                <a:cs typeface="+mj-cs"/>
              </a:rPr>
              <a:t>﻿ט   וְתָבֹאנָה לָּךְ שְׁתֵּי-אֵלֶּה רֶגַע בְּיוֹם אֶחָד שְׁכוֹל וְאַלְמֹן כְּתֻמָּם בָּאוּ עָלַיִךְ בְּרֹב כְּשָׁפַיִךְ בְּעָצְמַת חֲבָרַיִךְ מְאֹד: י   וַתִּבְטְחִי בְרָעָתֵךְ אָמַרְתְּ אֵין רֹאָנִי חָכְמָתֵךְ וְדַעְתֵּךְ הִיא שׁוֹבְבָתֶךְ וַתֹּאמְרִי בְלִבֵּךְ אֲנִי וְאַפְסִי עוֹד: </a:t>
            </a:r>
            <a:r>
              <a:rPr lang="he-IL" sz="3100">
                <a:solidFill>
                  <a:srgbClr val="FFC000"/>
                </a:solidFill>
                <a:cs typeface="+mj-cs"/>
              </a:rPr>
              <a:t>יא   וּבָא עָלַיִךְ רָעָה לֹא תֵדְעִי שַׁחְרָהּ וְתִפֹּל עָלַיִךְ הוָֹה לֹא תוּכְלִי כַּפְּרָהּ וְתָבֹא עָלַיִךְ פִּתְאֹם שׁוֹאָה לֹא תֵדָעִי: יב   עִמְדִי-נָא בַחֲבָרַיִךְ וּבְרֹב כְּשָׁפַיִךְ בַּאֲשֶׁר יָגַעַתְּ מִנְּעוּרָיִךְ אוּלַי תּוּכְלִי הוֹעִיל אוּלַי תַּעֲרוֹצִי: יג   נִלְאֵית בְּרֹב עֲצָתָיִךְ יַעַמְדוּ-נָא וְיוֹשִׁיעֻךְ הֹבְרֵו [הֹבְרֵי] שָׁמַיִם הַחֹזִים בַּכּוֹכָבִים מוֹדִיעִים לֶחֳדָשִׁים מֵאֲשֶׁר יָבֹאוּ עָלָיִךְ: </a:t>
            </a:r>
            <a:r>
              <a:rPr lang="he-IL" sz="3100">
                <a:solidFill>
                  <a:srgbClr val="92D050"/>
                </a:solidFill>
                <a:cs typeface="+mj-cs"/>
              </a:rPr>
              <a:t>יד   הִנֵּה הָיוּ כְקַשׁ אֵשׁ שְֹרָפָתַם לֹא-יַצִּילוּ אֶת-נַפְשָׁם מִיַּד לֶהָבָה אֵין-גַּחֶלֶת לַחְמָם אוּר לָשֶׁבֶת נֶגְדּוֹ: טו   כֵּן הָיוּ-לָךְ אֲשֶׁר יָגָעַתְּ סֹחֲרַיִךְ מִנְּעוּרַיִךְ אִישׁ לְעֶבְרוֹ תָּעוּ אֵין מוֹשִׁיעֵךְ: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417"/>
              <a:stretch>
                <a:fillRect/>
              </a:stretch>
            </p:blipFill>
            <p:spPr>
              <a:xfrm>
                <a:off x="-649200" y="5725300"/>
                <a:ext cx="644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322" name="Ink 321">
                <a:extLst>
                  <a:ext uri="{FF2B5EF4-FFF2-40B4-BE49-F238E27FC236}">
                    <a16:creationId xmlns:a16="http://schemas.microsoft.com/office/drawing/2014/main" id="{9778404F-19D8-7610-2D1F-CD5DC2571606}"/>
                  </a:ext>
                </a:extLst>
              </p14:cNvPr>
              <p14:cNvContentPartPr/>
              <p14:nvPr/>
            </p14:nvContentPartPr>
            <p14:xfrm>
              <a:off x="-923520" y="1362820"/>
              <a:ext cx="22320" cy="19080"/>
            </p14:xfrm>
          </p:contentPart>
        </mc:Choice>
        <mc:Fallback xmlns="">
          <p:pic>
            <p:nvPicPr>
              <p:cNvPr id="322" name="Ink 321">
                <a:extLst>
                  <a:ext uri="{FF2B5EF4-FFF2-40B4-BE49-F238E27FC236}">
                    <a16:creationId xmlns:a16="http://schemas.microsoft.com/office/drawing/2014/main" id="{9778404F-19D8-7610-2D1F-CD5DC2571606}"/>
                  </a:ext>
                </a:extLst>
              </p:cNvPr>
              <p:cNvPicPr/>
              <p:nvPr/>
            </p:nvPicPr>
            <p:blipFill>
              <a:blip r:embed="rId569"/>
              <a:stretch>
                <a:fillRect/>
              </a:stretch>
            </p:blipFill>
            <p:spPr>
              <a:xfrm>
                <a:off x="-941160" y="1344820"/>
                <a:ext cx="579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3" name="Ink 32">
                <a:extLst>
                  <a:ext uri="{FF2B5EF4-FFF2-40B4-BE49-F238E27FC236}">
                    <a16:creationId xmlns:a16="http://schemas.microsoft.com/office/drawing/2014/main" id="{9BD72D42-AB9D-0679-E80D-DBDD706D68BE}"/>
                  </a:ext>
                </a:extLst>
              </p14:cNvPr>
              <p14:cNvContentPartPr/>
              <p14:nvPr/>
            </p14:nvContentPartPr>
            <p14:xfrm>
              <a:off x="6199800" y="1166980"/>
              <a:ext cx="1062360" cy="113400"/>
            </p14:xfrm>
          </p:contentPart>
        </mc:Choice>
        <mc:Fallback>
          <p:pic>
            <p:nvPicPr>
              <p:cNvPr id="33" name="Ink 32">
                <a:extLst>
                  <a:ext uri="{FF2B5EF4-FFF2-40B4-BE49-F238E27FC236}">
                    <a16:creationId xmlns:a16="http://schemas.microsoft.com/office/drawing/2014/main" id="{9BD72D42-AB9D-0679-E80D-DBDD706D68BE}"/>
                  </a:ext>
                </a:extLst>
              </p:cNvPr>
              <p:cNvPicPr/>
              <p:nvPr/>
            </p:nvPicPr>
            <p:blipFill>
              <a:blip r:embed="rId571"/>
              <a:stretch>
                <a:fillRect/>
              </a:stretch>
            </p:blipFill>
            <p:spPr>
              <a:xfrm>
                <a:off x="6181800" y="1148980"/>
                <a:ext cx="10980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8" name="Ink 37">
                <a:extLst>
                  <a:ext uri="{FF2B5EF4-FFF2-40B4-BE49-F238E27FC236}">
                    <a16:creationId xmlns:a16="http://schemas.microsoft.com/office/drawing/2014/main" id="{8972A610-BF05-A06E-ED3C-FC8558895155}"/>
                  </a:ext>
                </a:extLst>
              </p14:cNvPr>
              <p14:cNvContentPartPr/>
              <p14:nvPr/>
            </p14:nvContentPartPr>
            <p14:xfrm>
              <a:off x="2504040" y="1155820"/>
              <a:ext cx="598320" cy="111960"/>
            </p14:xfrm>
          </p:contentPart>
        </mc:Choice>
        <mc:Fallback>
          <p:pic>
            <p:nvPicPr>
              <p:cNvPr id="38" name="Ink 37">
                <a:extLst>
                  <a:ext uri="{FF2B5EF4-FFF2-40B4-BE49-F238E27FC236}">
                    <a16:creationId xmlns:a16="http://schemas.microsoft.com/office/drawing/2014/main" id="{8972A610-BF05-A06E-ED3C-FC8558895155}"/>
                  </a:ext>
                </a:extLst>
              </p:cNvPr>
              <p:cNvPicPr/>
              <p:nvPr/>
            </p:nvPicPr>
            <p:blipFill>
              <a:blip r:embed="rId573"/>
              <a:stretch>
                <a:fillRect/>
              </a:stretch>
            </p:blipFill>
            <p:spPr>
              <a:xfrm>
                <a:off x="2486400" y="1137820"/>
                <a:ext cx="6339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257" name="Ink 256">
                <a:extLst>
                  <a:ext uri="{FF2B5EF4-FFF2-40B4-BE49-F238E27FC236}">
                    <a16:creationId xmlns:a16="http://schemas.microsoft.com/office/drawing/2014/main" id="{8BEE490B-757F-DE95-AA88-B5AEE5530A61}"/>
                  </a:ext>
                </a:extLst>
              </p14:cNvPr>
              <p14:cNvContentPartPr/>
              <p14:nvPr/>
            </p14:nvContentPartPr>
            <p14:xfrm>
              <a:off x="2493960" y="1191820"/>
              <a:ext cx="2124360" cy="602280"/>
            </p14:xfrm>
          </p:contentPart>
        </mc:Choice>
        <mc:Fallback>
          <p:pic>
            <p:nvPicPr>
              <p:cNvPr id="257" name="Ink 256">
                <a:extLst>
                  <a:ext uri="{FF2B5EF4-FFF2-40B4-BE49-F238E27FC236}">
                    <a16:creationId xmlns:a16="http://schemas.microsoft.com/office/drawing/2014/main" id="{8BEE490B-757F-DE95-AA88-B5AEE5530A61}"/>
                  </a:ext>
                </a:extLst>
              </p:cNvPr>
              <p:cNvPicPr/>
              <p:nvPr/>
            </p:nvPicPr>
            <p:blipFill>
              <a:blip r:embed="rId575"/>
              <a:stretch>
                <a:fillRect/>
              </a:stretch>
            </p:blipFill>
            <p:spPr>
              <a:xfrm>
                <a:off x="2476320" y="1173820"/>
                <a:ext cx="2160000" cy="63792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2" name="Ink 1">
                <a:extLst>
                  <a:ext uri="{FF2B5EF4-FFF2-40B4-BE49-F238E27FC236}">
                    <a16:creationId xmlns:a16="http://schemas.microsoft.com/office/drawing/2014/main" id="{085A3DED-93F1-8AC7-1338-03FAE03558A3}"/>
                  </a:ext>
                </a:extLst>
              </p14:cNvPr>
              <p14:cNvContentPartPr/>
              <p14:nvPr/>
            </p14:nvContentPartPr>
            <p14:xfrm>
              <a:off x="7910520" y="1223140"/>
              <a:ext cx="928440" cy="99720"/>
            </p14:xfrm>
          </p:contentPart>
        </mc:Choice>
        <mc:Fallback>
          <p:pic>
            <p:nvPicPr>
              <p:cNvPr id="2" name="Ink 1">
                <a:extLst>
                  <a:ext uri="{FF2B5EF4-FFF2-40B4-BE49-F238E27FC236}">
                    <a16:creationId xmlns:a16="http://schemas.microsoft.com/office/drawing/2014/main" id="{085A3DED-93F1-8AC7-1338-03FAE03558A3}"/>
                  </a:ext>
                </a:extLst>
              </p:cNvPr>
              <p:cNvPicPr/>
              <p:nvPr/>
            </p:nvPicPr>
            <p:blipFill>
              <a:blip r:embed="rId577"/>
              <a:stretch>
                <a:fillRect/>
              </a:stretch>
            </p:blipFill>
            <p:spPr>
              <a:xfrm>
                <a:off x="7892520" y="1205140"/>
                <a:ext cx="9640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4" name="Ink 3">
                <a:extLst>
                  <a:ext uri="{FF2B5EF4-FFF2-40B4-BE49-F238E27FC236}">
                    <a16:creationId xmlns:a16="http://schemas.microsoft.com/office/drawing/2014/main" id="{D1F5C1F6-DD4E-C28B-81DB-DD89811170E7}"/>
                  </a:ext>
                </a:extLst>
              </p14:cNvPr>
              <p14:cNvContentPartPr/>
              <p14:nvPr/>
            </p14:nvContentPartPr>
            <p14:xfrm>
              <a:off x="7414800" y="1226740"/>
              <a:ext cx="210600" cy="41400"/>
            </p14:xfrm>
          </p:contentPart>
        </mc:Choice>
        <mc:Fallback>
          <p:pic>
            <p:nvPicPr>
              <p:cNvPr id="4" name="Ink 3">
                <a:extLst>
                  <a:ext uri="{FF2B5EF4-FFF2-40B4-BE49-F238E27FC236}">
                    <a16:creationId xmlns:a16="http://schemas.microsoft.com/office/drawing/2014/main" id="{D1F5C1F6-DD4E-C28B-81DB-DD89811170E7}"/>
                  </a:ext>
                </a:extLst>
              </p:cNvPr>
              <p:cNvPicPr/>
              <p:nvPr/>
            </p:nvPicPr>
            <p:blipFill>
              <a:blip r:embed="rId579"/>
              <a:stretch>
                <a:fillRect/>
              </a:stretch>
            </p:blipFill>
            <p:spPr>
              <a:xfrm>
                <a:off x="7397160" y="1208740"/>
                <a:ext cx="2462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5" name="Ink 4">
                <a:extLst>
                  <a:ext uri="{FF2B5EF4-FFF2-40B4-BE49-F238E27FC236}">
                    <a16:creationId xmlns:a16="http://schemas.microsoft.com/office/drawing/2014/main" id="{9BAD9943-8B2A-5C9F-EA9D-414F8FBC190B}"/>
                  </a:ext>
                </a:extLst>
              </p14:cNvPr>
              <p14:cNvContentPartPr/>
              <p14:nvPr/>
            </p14:nvContentPartPr>
            <p14:xfrm>
              <a:off x="6867240" y="1213420"/>
              <a:ext cx="371520" cy="34200"/>
            </p14:xfrm>
          </p:contentPart>
        </mc:Choice>
        <mc:Fallback>
          <p:pic>
            <p:nvPicPr>
              <p:cNvPr id="5" name="Ink 4">
                <a:extLst>
                  <a:ext uri="{FF2B5EF4-FFF2-40B4-BE49-F238E27FC236}">
                    <a16:creationId xmlns:a16="http://schemas.microsoft.com/office/drawing/2014/main" id="{9BAD9943-8B2A-5C9F-EA9D-414F8FBC190B}"/>
                  </a:ext>
                </a:extLst>
              </p:cNvPr>
              <p:cNvPicPr/>
              <p:nvPr/>
            </p:nvPicPr>
            <p:blipFill>
              <a:blip r:embed="rId581"/>
              <a:stretch>
                <a:fillRect/>
              </a:stretch>
            </p:blipFill>
            <p:spPr>
              <a:xfrm>
                <a:off x="6849600" y="1195420"/>
                <a:ext cx="4071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9" name="Ink 8">
                <a:extLst>
                  <a:ext uri="{FF2B5EF4-FFF2-40B4-BE49-F238E27FC236}">
                    <a16:creationId xmlns:a16="http://schemas.microsoft.com/office/drawing/2014/main" id="{74864A1E-54BD-6E54-894E-97B5A16A2FD0}"/>
                  </a:ext>
                </a:extLst>
              </p14:cNvPr>
              <p14:cNvContentPartPr/>
              <p14:nvPr/>
            </p14:nvContentPartPr>
            <p14:xfrm>
              <a:off x="6084240" y="1211260"/>
              <a:ext cx="577440" cy="45720"/>
            </p14:xfrm>
          </p:contentPart>
        </mc:Choice>
        <mc:Fallback>
          <p:pic>
            <p:nvPicPr>
              <p:cNvPr id="9" name="Ink 8">
                <a:extLst>
                  <a:ext uri="{FF2B5EF4-FFF2-40B4-BE49-F238E27FC236}">
                    <a16:creationId xmlns:a16="http://schemas.microsoft.com/office/drawing/2014/main" id="{74864A1E-54BD-6E54-894E-97B5A16A2FD0}"/>
                  </a:ext>
                </a:extLst>
              </p:cNvPr>
              <p:cNvPicPr/>
              <p:nvPr/>
            </p:nvPicPr>
            <p:blipFill>
              <a:blip r:embed="rId583"/>
              <a:stretch>
                <a:fillRect/>
              </a:stretch>
            </p:blipFill>
            <p:spPr>
              <a:xfrm>
                <a:off x="6066240" y="1193260"/>
                <a:ext cx="6130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12" name="Ink 11">
                <a:extLst>
                  <a:ext uri="{FF2B5EF4-FFF2-40B4-BE49-F238E27FC236}">
                    <a16:creationId xmlns:a16="http://schemas.microsoft.com/office/drawing/2014/main" id="{9A4CDBFD-1908-AF76-260D-4CDDCD593174}"/>
                  </a:ext>
                </a:extLst>
              </p14:cNvPr>
              <p14:cNvContentPartPr/>
              <p14:nvPr/>
            </p14:nvContentPartPr>
            <p14:xfrm>
              <a:off x="5422560" y="1228180"/>
              <a:ext cx="541080" cy="25920"/>
            </p14:xfrm>
          </p:contentPart>
        </mc:Choice>
        <mc:Fallback>
          <p:pic>
            <p:nvPicPr>
              <p:cNvPr id="12" name="Ink 11">
                <a:extLst>
                  <a:ext uri="{FF2B5EF4-FFF2-40B4-BE49-F238E27FC236}">
                    <a16:creationId xmlns:a16="http://schemas.microsoft.com/office/drawing/2014/main" id="{9A4CDBFD-1908-AF76-260D-4CDDCD593174}"/>
                  </a:ext>
                </a:extLst>
              </p:cNvPr>
              <p:cNvPicPr/>
              <p:nvPr/>
            </p:nvPicPr>
            <p:blipFill>
              <a:blip r:embed="rId585"/>
              <a:stretch>
                <a:fillRect/>
              </a:stretch>
            </p:blipFill>
            <p:spPr>
              <a:xfrm>
                <a:off x="5404560" y="1210180"/>
                <a:ext cx="57672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14" name="Ink 13">
                <a:extLst>
                  <a:ext uri="{FF2B5EF4-FFF2-40B4-BE49-F238E27FC236}">
                    <a16:creationId xmlns:a16="http://schemas.microsoft.com/office/drawing/2014/main" id="{A41141B9-8802-9561-51A0-4C0C53903A6F}"/>
                  </a:ext>
                </a:extLst>
              </p14:cNvPr>
              <p14:cNvContentPartPr/>
              <p14:nvPr/>
            </p14:nvContentPartPr>
            <p14:xfrm>
              <a:off x="4830000" y="1226380"/>
              <a:ext cx="493920" cy="14400"/>
            </p14:xfrm>
          </p:contentPart>
        </mc:Choice>
        <mc:Fallback>
          <p:pic>
            <p:nvPicPr>
              <p:cNvPr id="14" name="Ink 13">
                <a:extLst>
                  <a:ext uri="{FF2B5EF4-FFF2-40B4-BE49-F238E27FC236}">
                    <a16:creationId xmlns:a16="http://schemas.microsoft.com/office/drawing/2014/main" id="{A41141B9-8802-9561-51A0-4C0C53903A6F}"/>
                  </a:ext>
                </a:extLst>
              </p:cNvPr>
              <p:cNvPicPr/>
              <p:nvPr/>
            </p:nvPicPr>
            <p:blipFill>
              <a:blip r:embed="rId587"/>
              <a:stretch>
                <a:fillRect/>
              </a:stretch>
            </p:blipFill>
            <p:spPr>
              <a:xfrm>
                <a:off x="4812360" y="1208380"/>
                <a:ext cx="52956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15" name="Ink 14">
                <a:extLst>
                  <a:ext uri="{FF2B5EF4-FFF2-40B4-BE49-F238E27FC236}">
                    <a16:creationId xmlns:a16="http://schemas.microsoft.com/office/drawing/2014/main" id="{D8C7B327-7E01-1695-BC21-851E762D7FDC}"/>
                  </a:ext>
                </a:extLst>
              </p14:cNvPr>
              <p14:cNvContentPartPr/>
              <p14:nvPr/>
            </p14:nvContentPartPr>
            <p14:xfrm>
              <a:off x="4309440" y="1237540"/>
              <a:ext cx="301320" cy="42480"/>
            </p14:xfrm>
          </p:contentPart>
        </mc:Choice>
        <mc:Fallback>
          <p:pic>
            <p:nvPicPr>
              <p:cNvPr id="15" name="Ink 14">
                <a:extLst>
                  <a:ext uri="{FF2B5EF4-FFF2-40B4-BE49-F238E27FC236}">
                    <a16:creationId xmlns:a16="http://schemas.microsoft.com/office/drawing/2014/main" id="{D8C7B327-7E01-1695-BC21-851E762D7FDC}"/>
                  </a:ext>
                </a:extLst>
              </p:cNvPr>
              <p:cNvPicPr/>
              <p:nvPr/>
            </p:nvPicPr>
            <p:blipFill>
              <a:blip r:embed="rId589"/>
              <a:stretch>
                <a:fillRect/>
              </a:stretch>
            </p:blipFill>
            <p:spPr>
              <a:xfrm>
                <a:off x="4291440" y="1219900"/>
                <a:ext cx="3369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16" name="Ink 15">
                <a:extLst>
                  <a:ext uri="{FF2B5EF4-FFF2-40B4-BE49-F238E27FC236}">
                    <a16:creationId xmlns:a16="http://schemas.microsoft.com/office/drawing/2014/main" id="{39C1D1C6-01A8-50F1-FE09-19221A6C4CCF}"/>
                  </a:ext>
                </a:extLst>
              </p14:cNvPr>
              <p14:cNvContentPartPr/>
              <p14:nvPr/>
            </p14:nvContentPartPr>
            <p14:xfrm>
              <a:off x="3451920" y="1209100"/>
              <a:ext cx="544320" cy="56160"/>
            </p14:xfrm>
          </p:contentPart>
        </mc:Choice>
        <mc:Fallback>
          <p:pic>
            <p:nvPicPr>
              <p:cNvPr id="16" name="Ink 15">
                <a:extLst>
                  <a:ext uri="{FF2B5EF4-FFF2-40B4-BE49-F238E27FC236}">
                    <a16:creationId xmlns:a16="http://schemas.microsoft.com/office/drawing/2014/main" id="{39C1D1C6-01A8-50F1-FE09-19221A6C4CCF}"/>
                  </a:ext>
                </a:extLst>
              </p:cNvPr>
              <p:cNvPicPr/>
              <p:nvPr/>
            </p:nvPicPr>
            <p:blipFill>
              <a:blip r:embed="rId591"/>
              <a:stretch>
                <a:fillRect/>
              </a:stretch>
            </p:blipFill>
            <p:spPr>
              <a:xfrm>
                <a:off x="3434280" y="1191460"/>
                <a:ext cx="5799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17" name="Ink 16">
                <a:extLst>
                  <a:ext uri="{FF2B5EF4-FFF2-40B4-BE49-F238E27FC236}">
                    <a16:creationId xmlns:a16="http://schemas.microsoft.com/office/drawing/2014/main" id="{4CF4139A-74C5-961E-CAF5-2C153B3ECFCA}"/>
                  </a:ext>
                </a:extLst>
              </p14:cNvPr>
              <p14:cNvContentPartPr/>
              <p14:nvPr/>
            </p14:nvContentPartPr>
            <p14:xfrm>
              <a:off x="2436360" y="1195060"/>
              <a:ext cx="749520" cy="25920"/>
            </p14:xfrm>
          </p:contentPart>
        </mc:Choice>
        <mc:Fallback>
          <p:pic>
            <p:nvPicPr>
              <p:cNvPr id="17" name="Ink 16">
                <a:extLst>
                  <a:ext uri="{FF2B5EF4-FFF2-40B4-BE49-F238E27FC236}">
                    <a16:creationId xmlns:a16="http://schemas.microsoft.com/office/drawing/2014/main" id="{4CF4139A-74C5-961E-CAF5-2C153B3ECFCA}"/>
                  </a:ext>
                </a:extLst>
              </p:cNvPr>
              <p:cNvPicPr/>
              <p:nvPr/>
            </p:nvPicPr>
            <p:blipFill>
              <a:blip r:embed="rId593"/>
              <a:stretch>
                <a:fillRect/>
              </a:stretch>
            </p:blipFill>
            <p:spPr>
              <a:xfrm>
                <a:off x="2418720" y="1177420"/>
                <a:ext cx="78516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19" name="Ink 18">
                <a:extLst>
                  <a:ext uri="{FF2B5EF4-FFF2-40B4-BE49-F238E27FC236}">
                    <a16:creationId xmlns:a16="http://schemas.microsoft.com/office/drawing/2014/main" id="{3225A220-8A34-A196-42B2-CC5EE9EAA7A3}"/>
                  </a:ext>
                </a:extLst>
              </p14:cNvPr>
              <p14:cNvContentPartPr/>
              <p14:nvPr/>
            </p14:nvContentPartPr>
            <p14:xfrm>
              <a:off x="1562280" y="1227820"/>
              <a:ext cx="756360" cy="59040"/>
            </p14:xfrm>
          </p:contentPart>
        </mc:Choice>
        <mc:Fallback>
          <p:pic>
            <p:nvPicPr>
              <p:cNvPr id="19" name="Ink 18">
                <a:extLst>
                  <a:ext uri="{FF2B5EF4-FFF2-40B4-BE49-F238E27FC236}">
                    <a16:creationId xmlns:a16="http://schemas.microsoft.com/office/drawing/2014/main" id="{3225A220-8A34-A196-42B2-CC5EE9EAA7A3}"/>
                  </a:ext>
                </a:extLst>
              </p:cNvPr>
              <p:cNvPicPr/>
              <p:nvPr/>
            </p:nvPicPr>
            <p:blipFill>
              <a:blip r:embed="rId595"/>
              <a:stretch>
                <a:fillRect/>
              </a:stretch>
            </p:blipFill>
            <p:spPr>
              <a:xfrm>
                <a:off x="1544640" y="1210180"/>
                <a:ext cx="7920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21" name="Ink 20">
                <a:extLst>
                  <a:ext uri="{FF2B5EF4-FFF2-40B4-BE49-F238E27FC236}">
                    <a16:creationId xmlns:a16="http://schemas.microsoft.com/office/drawing/2014/main" id="{FE4D3325-5A94-2397-22EC-662EF776BC87}"/>
                  </a:ext>
                </a:extLst>
              </p14:cNvPr>
              <p14:cNvContentPartPr/>
              <p14:nvPr/>
            </p14:nvContentPartPr>
            <p14:xfrm>
              <a:off x="1053600" y="1223500"/>
              <a:ext cx="463680" cy="32040"/>
            </p14:xfrm>
          </p:contentPart>
        </mc:Choice>
        <mc:Fallback>
          <p:pic>
            <p:nvPicPr>
              <p:cNvPr id="21" name="Ink 20">
                <a:extLst>
                  <a:ext uri="{FF2B5EF4-FFF2-40B4-BE49-F238E27FC236}">
                    <a16:creationId xmlns:a16="http://schemas.microsoft.com/office/drawing/2014/main" id="{FE4D3325-5A94-2397-22EC-662EF776BC87}"/>
                  </a:ext>
                </a:extLst>
              </p:cNvPr>
              <p:cNvPicPr/>
              <p:nvPr/>
            </p:nvPicPr>
            <p:blipFill>
              <a:blip r:embed="rId597"/>
              <a:stretch>
                <a:fillRect/>
              </a:stretch>
            </p:blipFill>
            <p:spPr>
              <a:xfrm>
                <a:off x="1035600" y="1205500"/>
                <a:ext cx="4993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23" name="Ink 22">
                <a:extLst>
                  <a:ext uri="{FF2B5EF4-FFF2-40B4-BE49-F238E27FC236}">
                    <a16:creationId xmlns:a16="http://schemas.microsoft.com/office/drawing/2014/main" id="{CD0FA7DD-9ED0-5914-04F5-051D22D6C821}"/>
                  </a:ext>
                </a:extLst>
              </p14:cNvPr>
              <p14:cNvContentPartPr/>
              <p14:nvPr/>
            </p14:nvContentPartPr>
            <p14:xfrm>
              <a:off x="202920" y="1223860"/>
              <a:ext cx="606600" cy="55440"/>
            </p14:xfrm>
          </p:contentPart>
        </mc:Choice>
        <mc:Fallback>
          <p:pic>
            <p:nvPicPr>
              <p:cNvPr id="23" name="Ink 22">
                <a:extLst>
                  <a:ext uri="{FF2B5EF4-FFF2-40B4-BE49-F238E27FC236}">
                    <a16:creationId xmlns:a16="http://schemas.microsoft.com/office/drawing/2014/main" id="{CD0FA7DD-9ED0-5914-04F5-051D22D6C821}"/>
                  </a:ext>
                </a:extLst>
              </p:cNvPr>
              <p:cNvPicPr/>
              <p:nvPr/>
            </p:nvPicPr>
            <p:blipFill>
              <a:blip r:embed="rId599"/>
              <a:stretch>
                <a:fillRect/>
              </a:stretch>
            </p:blipFill>
            <p:spPr>
              <a:xfrm>
                <a:off x="185280" y="1206220"/>
                <a:ext cx="6422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35" name="Ink 34">
                <a:extLst>
                  <a:ext uri="{FF2B5EF4-FFF2-40B4-BE49-F238E27FC236}">
                    <a16:creationId xmlns:a16="http://schemas.microsoft.com/office/drawing/2014/main" id="{53479B34-0998-70D1-F1DE-89E36AC67351}"/>
                  </a:ext>
                </a:extLst>
              </p14:cNvPr>
              <p14:cNvContentPartPr/>
              <p14:nvPr/>
            </p14:nvContentPartPr>
            <p14:xfrm>
              <a:off x="5434440" y="1133860"/>
              <a:ext cx="534600" cy="48240"/>
            </p14:xfrm>
          </p:contentPart>
        </mc:Choice>
        <mc:Fallback>
          <p:pic>
            <p:nvPicPr>
              <p:cNvPr id="35" name="Ink 34">
                <a:extLst>
                  <a:ext uri="{FF2B5EF4-FFF2-40B4-BE49-F238E27FC236}">
                    <a16:creationId xmlns:a16="http://schemas.microsoft.com/office/drawing/2014/main" id="{53479B34-0998-70D1-F1DE-89E36AC67351}"/>
                  </a:ext>
                </a:extLst>
              </p:cNvPr>
              <p:cNvPicPr/>
              <p:nvPr/>
            </p:nvPicPr>
            <p:blipFill>
              <a:blip r:embed="rId601"/>
              <a:stretch>
                <a:fillRect/>
              </a:stretch>
            </p:blipFill>
            <p:spPr>
              <a:xfrm>
                <a:off x="5416800" y="1116220"/>
                <a:ext cx="5702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36" name="Ink 35">
                <a:extLst>
                  <a:ext uri="{FF2B5EF4-FFF2-40B4-BE49-F238E27FC236}">
                    <a16:creationId xmlns:a16="http://schemas.microsoft.com/office/drawing/2014/main" id="{29CD9611-5961-2DA8-FB30-6B9F0B328CA8}"/>
                  </a:ext>
                </a:extLst>
              </p14:cNvPr>
              <p14:cNvContentPartPr/>
              <p14:nvPr/>
            </p14:nvContentPartPr>
            <p14:xfrm>
              <a:off x="4296120" y="1181020"/>
              <a:ext cx="899280" cy="48960"/>
            </p14:xfrm>
          </p:contentPart>
        </mc:Choice>
        <mc:Fallback>
          <p:pic>
            <p:nvPicPr>
              <p:cNvPr id="36" name="Ink 35">
                <a:extLst>
                  <a:ext uri="{FF2B5EF4-FFF2-40B4-BE49-F238E27FC236}">
                    <a16:creationId xmlns:a16="http://schemas.microsoft.com/office/drawing/2014/main" id="{29CD9611-5961-2DA8-FB30-6B9F0B328CA8}"/>
                  </a:ext>
                </a:extLst>
              </p:cNvPr>
              <p:cNvPicPr/>
              <p:nvPr/>
            </p:nvPicPr>
            <p:blipFill>
              <a:blip r:embed="rId603"/>
              <a:stretch>
                <a:fillRect/>
              </a:stretch>
            </p:blipFill>
            <p:spPr>
              <a:xfrm>
                <a:off x="4278120" y="1163380"/>
                <a:ext cx="9349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259" name="Ink 258">
                <a:extLst>
                  <a:ext uri="{FF2B5EF4-FFF2-40B4-BE49-F238E27FC236}">
                    <a16:creationId xmlns:a16="http://schemas.microsoft.com/office/drawing/2014/main" id="{32AD1C08-0E8A-7914-69AC-DA5C76C8D6C8}"/>
                  </a:ext>
                </a:extLst>
              </p14:cNvPr>
              <p14:cNvContentPartPr/>
              <p14:nvPr/>
            </p14:nvContentPartPr>
            <p14:xfrm>
              <a:off x="291120" y="1139980"/>
              <a:ext cx="1384560" cy="606240"/>
            </p14:xfrm>
          </p:contentPart>
        </mc:Choice>
        <mc:Fallback>
          <p:pic>
            <p:nvPicPr>
              <p:cNvPr id="259" name="Ink 258">
                <a:extLst>
                  <a:ext uri="{FF2B5EF4-FFF2-40B4-BE49-F238E27FC236}">
                    <a16:creationId xmlns:a16="http://schemas.microsoft.com/office/drawing/2014/main" id="{32AD1C08-0E8A-7914-69AC-DA5C76C8D6C8}"/>
                  </a:ext>
                </a:extLst>
              </p:cNvPr>
              <p:cNvPicPr/>
              <p:nvPr/>
            </p:nvPicPr>
            <p:blipFill>
              <a:blip r:embed="rId605"/>
              <a:stretch>
                <a:fillRect/>
              </a:stretch>
            </p:blipFill>
            <p:spPr>
              <a:xfrm>
                <a:off x="273480" y="1121980"/>
                <a:ext cx="1420200" cy="641880"/>
              </a:xfrm>
              <a:prstGeom prst="rect">
                <a:avLst/>
              </a:prstGeom>
            </p:spPr>
          </p:pic>
        </mc:Fallback>
      </mc:AlternateContent>
      <p:grpSp>
        <p:nvGrpSpPr>
          <p:cNvPr id="262" name="Group 261">
            <a:extLst>
              <a:ext uri="{FF2B5EF4-FFF2-40B4-BE49-F238E27FC236}">
                <a16:creationId xmlns:a16="http://schemas.microsoft.com/office/drawing/2014/main" id="{39FB3E0E-2BFC-F298-DFEE-DE384DBEB061}"/>
              </a:ext>
            </a:extLst>
          </p:cNvPr>
          <p:cNvGrpSpPr/>
          <p:nvPr/>
        </p:nvGrpSpPr>
        <p:grpSpPr>
          <a:xfrm>
            <a:off x="327840" y="1645420"/>
            <a:ext cx="8955720" cy="621000"/>
            <a:chOff x="327840" y="1645420"/>
            <a:chExt cx="8955720" cy="621000"/>
          </a:xfrm>
        </p:grpSpPr>
        <mc:AlternateContent xmlns:mc="http://schemas.openxmlformats.org/markup-compatibility/2006">
          <mc:Choice xmlns:p14="http://schemas.microsoft.com/office/powerpoint/2010/main" Requires="p14">
            <p:contentPart p14:bwMode="auto" r:id="rId606">
              <p14:nvContentPartPr>
                <p14:cNvPr id="51" name="Ink 50">
                  <a:extLst>
                    <a:ext uri="{FF2B5EF4-FFF2-40B4-BE49-F238E27FC236}">
                      <a16:creationId xmlns:a16="http://schemas.microsoft.com/office/drawing/2014/main" id="{71038128-2B8E-7FF5-A226-E13C4431C3AE}"/>
                    </a:ext>
                  </a:extLst>
                </p14:cNvPr>
                <p14:cNvContentPartPr/>
                <p14:nvPr/>
              </p14:nvContentPartPr>
              <p14:xfrm>
                <a:off x="8164680" y="2182540"/>
                <a:ext cx="1108080" cy="57240"/>
              </p14:xfrm>
            </p:contentPart>
          </mc:Choice>
          <mc:Fallback>
            <p:pic>
              <p:nvPicPr>
                <p:cNvPr id="51" name="Ink 50">
                  <a:extLst>
                    <a:ext uri="{FF2B5EF4-FFF2-40B4-BE49-F238E27FC236}">
                      <a16:creationId xmlns:a16="http://schemas.microsoft.com/office/drawing/2014/main" id="{71038128-2B8E-7FF5-A226-E13C4431C3AE}"/>
                    </a:ext>
                  </a:extLst>
                </p:cNvPr>
                <p:cNvPicPr/>
                <p:nvPr/>
              </p:nvPicPr>
              <p:blipFill>
                <a:blip r:embed="rId607"/>
                <a:stretch>
                  <a:fillRect/>
                </a:stretch>
              </p:blipFill>
              <p:spPr>
                <a:xfrm>
                  <a:off x="8147040" y="2164900"/>
                  <a:ext cx="11437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52" name="Ink 51">
                  <a:extLst>
                    <a:ext uri="{FF2B5EF4-FFF2-40B4-BE49-F238E27FC236}">
                      <a16:creationId xmlns:a16="http://schemas.microsoft.com/office/drawing/2014/main" id="{95A73C6A-EAFD-BC88-6E03-B4DD74AF4557}"/>
                    </a:ext>
                  </a:extLst>
                </p14:cNvPr>
                <p14:cNvContentPartPr/>
                <p14:nvPr/>
              </p14:nvContentPartPr>
              <p14:xfrm>
                <a:off x="7259280" y="2156980"/>
                <a:ext cx="967320" cy="52920"/>
              </p14:xfrm>
            </p:contentPart>
          </mc:Choice>
          <mc:Fallback>
            <p:pic>
              <p:nvPicPr>
                <p:cNvPr id="52" name="Ink 51">
                  <a:extLst>
                    <a:ext uri="{FF2B5EF4-FFF2-40B4-BE49-F238E27FC236}">
                      <a16:creationId xmlns:a16="http://schemas.microsoft.com/office/drawing/2014/main" id="{95A73C6A-EAFD-BC88-6E03-B4DD74AF4557}"/>
                    </a:ext>
                  </a:extLst>
                </p:cNvPr>
                <p:cNvPicPr/>
                <p:nvPr/>
              </p:nvPicPr>
              <p:blipFill>
                <a:blip r:embed="rId609"/>
                <a:stretch>
                  <a:fillRect/>
                </a:stretch>
              </p:blipFill>
              <p:spPr>
                <a:xfrm>
                  <a:off x="7241640" y="2138980"/>
                  <a:ext cx="10029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54" name="Ink 53">
                  <a:extLst>
                    <a:ext uri="{FF2B5EF4-FFF2-40B4-BE49-F238E27FC236}">
                      <a16:creationId xmlns:a16="http://schemas.microsoft.com/office/drawing/2014/main" id="{5E032E09-A34F-A8FB-1267-5874A8EFA5D1}"/>
                    </a:ext>
                  </a:extLst>
                </p14:cNvPr>
                <p14:cNvContentPartPr/>
                <p14:nvPr/>
              </p14:nvContentPartPr>
              <p14:xfrm>
                <a:off x="6813240" y="2145820"/>
                <a:ext cx="462960" cy="28440"/>
              </p14:xfrm>
            </p:contentPart>
          </mc:Choice>
          <mc:Fallback>
            <p:pic>
              <p:nvPicPr>
                <p:cNvPr id="54" name="Ink 53">
                  <a:extLst>
                    <a:ext uri="{FF2B5EF4-FFF2-40B4-BE49-F238E27FC236}">
                      <a16:creationId xmlns:a16="http://schemas.microsoft.com/office/drawing/2014/main" id="{5E032E09-A34F-A8FB-1267-5874A8EFA5D1}"/>
                    </a:ext>
                  </a:extLst>
                </p:cNvPr>
                <p:cNvPicPr/>
                <p:nvPr/>
              </p:nvPicPr>
              <p:blipFill>
                <a:blip r:embed="rId611"/>
                <a:stretch>
                  <a:fillRect/>
                </a:stretch>
              </p:blipFill>
              <p:spPr>
                <a:xfrm>
                  <a:off x="6795600" y="2128180"/>
                  <a:ext cx="49860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55" name="Ink 54">
                  <a:extLst>
                    <a:ext uri="{FF2B5EF4-FFF2-40B4-BE49-F238E27FC236}">
                      <a16:creationId xmlns:a16="http://schemas.microsoft.com/office/drawing/2014/main" id="{9565062C-ADDF-D0BF-6D66-D1FCA2B62350}"/>
                    </a:ext>
                  </a:extLst>
                </p14:cNvPr>
                <p14:cNvContentPartPr/>
                <p14:nvPr/>
              </p14:nvContentPartPr>
              <p14:xfrm>
                <a:off x="5421120" y="2133940"/>
                <a:ext cx="1281960" cy="46440"/>
              </p14:xfrm>
            </p:contentPart>
          </mc:Choice>
          <mc:Fallback>
            <p:pic>
              <p:nvPicPr>
                <p:cNvPr id="55" name="Ink 54">
                  <a:extLst>
                    <a:ext uri="{FF2B5EF4-FFF2-40B4-BE49-F238E27FC236}">
                      <a16:creationId xmlns:a16="http://schemas.microsoft.com/office/drawing/2014/main" id="{9565062C-ADDF-D0BF-6D66-D1FCA2B62350}"/>
                    </a:ext>
                  </a:extLst>
                </p:cNvPr>
                <p:cNvPicPr/>
                <p:nvPr/>
              </p:nvPicPr>
              <p:blipFill>
                <a:blip r:embed="rId613"/>
                <a:stretch>
                  <a:fillRect/>
                </a:stretch>
              </p:blipFill>
              <p:spPr>
                <a:xfrm>
                  <a:off x="5403120" y="2116300"/>
                  <a:ext cx="13176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57" name="Ink 56">
                  <a:extLst>
                    <a:ext uri="{FF2B5EF4-FFF2-40B4-BE49-F238E27FC236}">
                      <a16:creationId xmlns:a16="http://schemas.microsoft.com/office/drawing/2014/main" id="{AC021909-4B80-AA6F-E151-BBAC1AA8F419}"/>
                    </a:ext>
                  </a:extLst>
                </p14:cNvPr>
                <p14:cNvContentPartPr/>
                <p14:nvPr/>
              </p14:nvContentPartPr>
              <p14:xfrm>
                <a:off x="4597080" y="2151580"/>
                <a:ext cx="950040" cy="37440"/>
              </p14:xfrm>
            </p:contentPart>
          </mc:Choice>
          <mc:Fallback>
            <p:pic>
              <p:nvPicPr>
                <p:cNvPr id="57" name="Ink 56">
                  <a:extLst>
                    <a:ext uri="{FF2B5EF4-FFF2-40B4-BE49-F238E27FC236}">
                      <a16:creationId xmlns:a16="http://schemas.microsoft.com/office/drawing/2014/main" id="{AC021909-4B80-AA6F-E151-BBAC1AA8F419}"/>
                    </a:ext>
                  </a:extLst>
                </p:cNvPr>
                <p:cNvPicPr/>
                <p:nvPr/>
              </p:nvPicPr>
              <p:blipFill>
                <a:blip r:embed="rId615"/>
                <a:stretch>
                  <a:fillRect/>
                </a:stretch>
              </p:blipFill>
              <p:spPr>
                <a:xfrm>
                  <a:off x="4579440" y="2133580"/>
                  <a:ext cx="9856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58" name="Ink 57">
                  <a:extLst>
                    <a:ext uri="{FF2B5EF4-FFF2-40B4-BE49-F238E27FC236}">
                      <a16:creationId xmlns:a16="http://schemas.microsoft.com/office/drawing/2014/main" id="{3B9E0D60-2194-C880-BCB9-B8D92EA2C347}"/>
                    </a:ext>
                  </a:extLst>
                </p14:cNvPr>
                <p14:cNvContentPartPr/>
                <p14:nvPr/>
              </p14:nvContentPartPr>
              <p14:xfrm>
                <a:off x="3823440" y="2154460"/>
                <a:ext cx="629280" cy="29520"/>
              </p14:xfrm>
            </p:contentPart>
          </mc:Choice>
          <mc:Fallback>
            <p:pic>
              <p:nvPicPr>
                <p:cNvPr id="58" name="Ink 57">
                  <a:extLst>
                    <a:ext uri="{FF2B5EF4-FFF2-40B4-BE49-F238E27FC236}">
                      <a16:creationId xmlns:a16="http://schemas.microsoft.com/office/drawing/2014/main" id="{3B9E0D60-2194-C880-BCB9-B8D92EA2C347}"/>
                    </a:ext>
                  </a:extLst>
                </p:cNvPr>
                <p:cNvPicPr/>
                <p:nvPr/>
              </p:nvPicPr>
              <p:blipFill>
                <a:blip r:embed="rId617"/>
                <a:stretch>
                  <a:fillRect/>
                </a:stretch>
              </p:blipFill>
              <p:spPr>
                <a:xfrm>
                  <a:off x="3805440" y="2136820"/>
                  <a:ext cx="66492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60" name="Ink 59">
                  <a:extLst>
                    <a:ext uri="{FF2B5EF4-FFF2-40B4-BE49-F238E27FC236}">
                      <a16:creationId xmlns:a16="http://schemas.microsoft.com/office/drawing/2014/main" id="{D597560E-6DE0-4479-1837-F2AC9AA8EC7C}"/>
                    </a:ext>
                  </a:extLst>
                </p14:cNvPr>
                <p14:cNvContentPartPr/>
                <p14:nvPr/>
              </p14:nvContentPartPr>
              <p14:xfrm>
                <a:off x="3342480" y="2138980"/>
                <a:ext cx="264600" cy="53640"/>
              </p14:xfrm>
            </p:contentPart>
          </mc:Choice>
          <mc:Fallback>
            <p:pic>
              <p:nvPicPr>
                <p:cNvPr id="60" name="Ink 59">
                  <a:extLst>
                    <a:ext uri="{FF2B5EF4-FFF2-40B4-BE49-F238E27FC236}">
                      <a16:creationId xmlns:a16="http://schemas.microsoft.com/office/drawing/2014/main" id="{D597560E-6DE0-4479-1837-F2AC9AA8EC7C}"/>
                    </a:ext>
                  </a:extLst>
                </p:cNvPr>
                <p:cNvPicPr/>
                <p:nvPr/>
              </p:nvPicPr>
              <p:blipFill>
                <a:blip r:embed="rId619"/>
                <a:stretch>
                  <a:fillRect/>
                </a:stretch>
              </p:blipFill>
              <p:spPr>
                <a:xfrm>
                  <a:off x="3324840" y="2120980"/>
                  <a:ext cx="3002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61" name="Ink 60">
                  <a:extLst>
                    <a:ext uri="{FF2B5EF4-FFF2-40B4-BE49-F238E27FC236}">
                      <a16:creationId xmlns:a16="http://schemas.microsoft.com/office/drawing/2014/main" id="{46035669-294C-5195-3F5D-D03FC06A9552}"/>
                    </a:ext>
                  </a:extLst>
                </p14:cNvPr>
                <p14:cNvContentPartPr/>
                <p14:nvPr/>
              </p14:nvContentPartPr>
              <p14:xfrm>
                <a:off x="2316120" y="2142580"/>
                <a:ext cx="825120" cy="62640"/>
              </p14:xfrm>
            </p:contentPart>
          </mc:Choice>
          <mc:Fallback>
            <p:pic>
              <p:nvPicPr>
                <p:cNvPr id="61" name="Ink 60">
                  <a:extLst>
                    <a:ext uri="{FF2B5EF4-FFF2-40B4-BE49-F238E27FC236}">
                      <a16:creationId xmlns:a16="http://schemas.microsoft.com/office/drawing/2014/main" id="{46035669-294C-5195-3F5D-D03FC06A9552}"/>
                    </a:ext>
                  </a:extLst>
                </p:cNvPr>
                <p:cNvPicPr/>
                <p:nvPr/>
              </p:nvPicPr>
              <p:blipFill>
                <a:blip r:embed="rId621"/>
                <a:stretch>
                  <a:fillRect/>
                </a:stretch>
              </p:blipFill>
              <p:spPr>
                <a:xfrm>
                  <a:off x="2298480" y="2124580"/>
                  <a:ext cx="8607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63" name="Ink 62">
                  <a:extLst>
                    <a:ext uri="{FF2B5EF4-FFF2-40B4-BE49-F238E27FC236}">
                      <a16:creationId xmlns:a16="http://schemas.microsoft.com/office/drawing/2014/main" id="{ADAB80E3-5116-7B40-36B8-5D63CFAD6CD5}"/>
                    </a:ext>
                  </a:extLst>
                </p14:cNvPr>
                <p14:cNvContentPartPr/>
                <p14:nvPr/>
              </p14:nvContentPartPr>
              <p14:xfrm>
                <a:off x="1814640" y="2101900"/>
                <a:ext cx="475920" cy="45720"/>
              </p14:xfrm>
            </p:contentPart>
          </mc:Choice>
          <mc:Fallback>
            <p:pic>
              <p:nvPicPr>
                <p:cNvPr id="63" name="Ink 62">
                  <a:extLst>
                    <a:ext uri="{FF2B5EF4-FFF2-40B4-BE49-F238E27FC236}">
                      <a16:creationId xmlns:a16="http://schemas.microsoft.com/office/drawing/2014/main" id="{ADAB80E3-5116-7B40-36B8-5D63CFAD6CD5}"/>
                    </a:ext>
                  </a:extLst>
                </p:cNvPr>
                <p:cNvPicPr/>
                <p:nvPr/>
              </p:nvPicPr>
              <p:blipFill>
                <a:blip r:embed="rId623"/>
                <a:stretch>
                  <a:fillRect/>
                </a:stretch>
              </p:blipFill>
              <p:spPr>
                <a:xfrm>
                  <a:off x="1797000" y="2084260"/>
                  <a:ext cx="5115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25" name="Ink 24">
                  <a:extLst>
                    <a:ext uri="{FF2B5EF4-FFF2-40B4-BE49-F238E27FC236}">
                      <a16:creationId xmlns:a16="http://schemas.microsoft.com/office/drawing/2014/main" id="{37EC918E-9D85-7EF7-9D72-56353403B146}"/>
                    </a:ext>
                  </a:extLst>
                </p14:cNvPr>
                <p14:cNvContentPartPr/>
                <p14:nvPr/>
              </p14:nvContentPartPr>
              <p14:xfrm>
                <a:off x="8858400" y="1682500"/>
                <a:ext cx="425160" cy="26280"/>
              </p14:xfrm>
            </p:contentPart>
          </mc:Choice>
          <mc:Fallback>
            <p:pic>
              <p:nvPicPr>
                <p:cNvPr id="25" name="Ink 24">
                  <a:extLst>
                    <a:ext uri="{FF2B5EF4-FFF2-40B4-BE49-F238E27FC236}">
                      <a16:creationId xmlns:a16="http://schemas.microsoft.com/office/drawing/2014/main" id="{37EC918E-9D85-7EF7-9D72-56353403B146}"/>
                    </a:ext>
                  </a:extLst>
                </p:cNvPr>
                <p:cNvPicPr/>
                <p:nvPr/>
              </p:nvPicPr>
              <p:blipFill>
                <a:blip r:embed="rId625"/>
                <a:stretch>
                  <a:fillRect/>
                </a:stretch>
              </p:blipFill>
              <p:spPr>
                <a:xfrm>
                  <a:off x="8840760" y="1664860"/>
                  <a:ext cx="4608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26" name="Ink 25">
                  <a:extLst>
                    <a:ext uri="{FF2B5EF4-FFF2-40B4-BE49-F238E27FC236}">
                      <a16:creationId xmlns:a16="http://schemas.microsoft.com/office/drawing/2014/main" id="{E4E8BF23-93D3-7A6B-98D2-9E795E1AFFF6}"/>
                    </a:ext>
                  </a:extLst>
                </p14:cNvPr>
                <p14:cNvContentPartPr/>
                <p14:nvPr/>
              </p14:nvContentPartPr>
              <p14:xfrm>
                <a:off x="7788120" y="1686460"/>
                <a:ext cx="866880" cy="46440"/>
              </p14:xfrm>
            </p:contentPart>
          </mc:Choice>
          <mc:Fallback>
            <p:pic>
              <p:nvPicPr>
                <p:cNvPr id="26" name="Ink 25">
                  <a:extLst>
                    <a:ext uri="{FF2B5EF4-FFF2-40B4-BE49-F238E27FC236}">
                      <a16:creationId xmlns:a16="http://schemas.microsoft.com/office/drawing/2014/main" id="{E4E8BF23-93D3-7A6B-98D2-9E795E1AFFF6}"/>
                    </a:ext>
                  </a:extLst>
                </p:cNvPr>
                <p:cNvPicPr/>
                <p:nvPr/>
              </p:nvPicPr>
              <p:blipFill>
                <a:blip r:embed="rId627"/>
                <a:stretch>
                  <a:fillRect/>
                </a:stretch>
              </p:blipFill>
              <p:spPr>
                <a:xfrm>
                  <a:off x="7770480" y="1668460"/>
                  <a:ext cx="9025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28" name="Ink 27">
                  <a:extLst>
                    <a:ext uri="{FF2B5EF4-FFF2-40B4-BE49-F238E27FC236}">
                      <a16:creationId xmlns:a16="http://schemas.microsoft.com/office/drawing/2014/main" id="{521A1131-5C79-A214-327B-ED41D2F71FC0}"/>
                    </a:ext>
                  </a:extLst>
                </p14:cNvPr>
                <p14:cNvContentPartPr/>
                <p14:nvPr/>
              </p14:nvContentPartPr>
              <p14:xfrm>
                <a:off x="6663840" y="1693660"/>
                <a:ext cx="899640" cy="30960"/>
              </p14:xfrm>
            </p:contentPart>
          </mc:Choice>
          <mc:Fallback>
            <p:pic>
              <p:nvPicPr>
                <p:cNvPr id="28" name="Ink 27">
                  <a:extLst>
                    <a:ext uri="{FF2B5EF4-FFF2-40B4-BE49-F238E27FC236}">
                      <a16:creationId xmlns:a16="http://schemas.microsoft.com/office/drawing/2014/main" id="{521A1131-5C79-A214-327B-ED41D2F71FC0}"/>
                    </a:ext>
                  </a:extLst>
                </p:cNvPr>
                <p:cNvPicPr/>
                <p:nvPr/>
              </p:nvPicPr>
              <p:blipFill>
                <a:blip r:embed="rId629"/>
                <a:stretch>
                  <a:fillRect/>
                </a:stretch>
              </p:blipFill>
              <p:spPr>
                <a:xfrm>
                  <a:off x="6645840" y="1675660"/>
                  <a:ext cx="93528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29" name="Ink 28">
                  <a:extLst>
                    <a:ext uri="{FF2B5EF4-FFF2-40B4-BE49-F238E27FC236}">
                      <a16:creationId xmlns:a16="http://schemas.microsoft.com/office/drawing/2014/main" id="{F4A065F3-E039-9C87-F4FC-6000676D8FB9}"/>
                    </a:ext>
                  </a:extLst>
                </p14:cNvPr>
                <p14:cNvContentPartPr/>
                <p14:nvPr/>
              </p14:nvContentPartPr>
              <p14:xfrm>
                <a:off x="5772480" y="1655860"/>
                <a:ext cx="860400" cy="33840"/>
              </p14:xfrm>
            </p:contentPart>
          </mc:Choice>
          <mc:Fallback>
            <p:pic>
              <p:nvPicPr>
                <p:cNvPr id="29" name="Ink 28">
                  <a:extLst>
                    <a:ext uri="{FF2B5EF4-FFF2-40B4-BE49-F238E27FC236}">
                      <a16:creationId xmlns:a16="http://schemas.microsoft.com/office/drawing/2014/main" id="{F4A065F3-E039-9C87-F4FC-6000676D8FB9}"/>
                    </a:ext>
                  </a:extLst>
                </p:cNvPr>
                <p:cNvPicPr/>
                <p:nvPr/>
              </p:nvPicPr>
              <p:blipFill>
                <a:blip r:embed="rId631"/>
                <a:stretch>
                  <a:fillRect/>
                </a:stretch>
              </p:blipFill>
              <p:spPr>
                <a:xfrm>
                  <a:off x="5754480" y="1637860"/>
                  <a:ext cx="8960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31" name="Ink 30">
                  <a:extLst>
                    <a:ext uri="{FF2B5EF4-FFF2-40B4-BE49-F238E27FC236}">
                      <a16:creationId xmlns:a16="http://schemas.microsoft.com/office/drawing/2014/main" id="{24A1A0C2-3F9E-C95C-50DE-6673B2586C2E}"/>
                    </a:ext>
                  </a:extLst>
                </p14:cNvPr>
                <p14:cNvContentPartPr/>
                <p14:nvPr/>
              </p14:nvContentPartPr>
              <p14:xfrm>
                <a:off x="5146080" y="1693660"/>
                <a:ext cx="526680" cy="25920"/>
              </p14:xfrm>
            </p:contentPart>
          </mc:Choice>
          <mc:Fallback>
            <p:pic>
              <p:nvPicPr>
                <p:cNvPr id="31" name="Ink 30">
                  <a:extLst>
                    <a:ext uri="{FF2B5EF4-FFF2-40B4-BE49-F238E27FC236}">
                      <a16:creationId xmlns:a16="http://schemas.microsoft.com/office/drawing/2014/main" id="{24A1A0C2-3F9E-C95C-50DE-6673B2586C2E}"/>
                    </a:ext>
                  </a:extLst>
                </p:cNvPr>
                <p:cNvPicPr/>
                <p:nvPr/>
              </p:nvPicPr>
              <p:blipFill>
                <a:blip r:embed="rId633"/>
                <a:stretch>
                  <a:fillRect/>
                </a:stretch>
              </p:blipFill>
              <p:spPr>
                <a:xfrm>
                  <a:off x="5128080" y="1675660"/>
                  <a:ext cx="56232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40" name="Ink 39">
                  <a:extLst>
                    <a:ext uri="{FF2B5EF4-FFF2-40B4-BE49-F238E27FC236}">
                      <a16:creationId xmlns:a16="http://schemas.microsoft.com/office/drawing/2014/main" id="{4A83BF4B-8787-3CF8-7BAC-36A3E1105EF7}"/>
                    </a:ext>
                  </a:extLst>
                </p14:cNvPr>
                <p14:cNvContentPartPr/>
                <p14:nvPr/>
              </p14:nvContentPartPr>
              <p14:xfrm>
                <a:off x="4464960" y="1685740"/>
                <a:ext cx="1800" cy="2880"/>
              </p14:xfrm>
            </p:contentPart>
          </mc:Choice>
          <mc:Fallback>
            <p:pic>
              <p:nvPicPr>
                <p:cNvPr id="40" name="Ink 39">
                  <a:extLst>
                    <a:ext uri="{FF2B5EF4-FFF2-40B4-BE49-F238E27FC236}">
                      <a16:creationId xmlns:a16="http://schemas.microsoft.com/office/drawing/2014/main" id="{4A83BF4B-8787-3CF8-7BAC-36A3E1105EF7}"/>
                    </a:ext>
                  </a:extLst>
                </p:cNvPr>
                <p:cNvPicPr/>
                <p:nvPr/>
              </p:nvPicPr>
              <p:blipFill>
                <a:blip r:embed="rId635"/>
                <a:stretch>
                  <a:fillRect/>
                </a:stretch>
              </p:blipFill>
              <p:spPr>
                <a:xfrm>
                  <a:off x="4446960" y="1668100"/>
                  <a:ext cx="374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41" name="Ink 40">
                  <a:extLst>
                    <a:ext uri="{FF2B5EF4-FFF2-40B4-BE49-F238E27FC236}">
                      <a16:creationId xmlns:a16="http://schemas.microsoft.com/office/drawing/2014/main" id="{31BA1569-6D8C-B0B8-D4EA-BDA0AD098877}"/>
                    </a:ext>
                  </a:extLst>
                </p14:cNvPr>
                <p14:cNvContentPartPr/>
                <p14:nvPr/>
              </p14:nvContentPartPr>
              <p14:xfrm>
                <a:off x="4494480" y="1713100"/>
                <a:ext cx="4320" cy="11160"/>
              </p14:xfrm>
            </p:contentPart>
          </mc:Choice>
          <mc:Fallback>
            <p:pic>
              <p:nvPicPr>
                <p:cNvPr id="41" name="Ink 40">
                  <a:extLst>
                    <a:ext uri="{FF2B5EF4-FFF2-40B4-BE49-F238E27FC236}">
                      <a16:creationId xmlns:a16="http://schemas.microsoft.com/office/drawing/2014/main" id="{31BA1569-6D8C-B0B8-D4EA-BDA0AD098877}"/>
                    </a:ext>
                  </a:extLst>
                </p:cNvPr>
                <p:cNvPicPr/>
                <p:nvPr/>
              </p:nvPicPr>
              <p:blipFill>
                <a:blip r:embed="rId637"/>
                <a:stretch>
                  <a:fillRect/>
                </a:stretch>
              </p:blipFill>
              <p:spPr>
                <a:xfrm>
                  <a:off x="4476480" y="1695460"/>
                  <a:ext cx="3996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42" name="Ink 41">
                  <a:extLst>
                    <a:ext uri="{FF2B5EF4-FFF2-40B4-BE49-F238E27FC236}">
                      <a16:creationId xmlns:a16="http://schemas.microsoft.com/office/drawing/2014/main" id="{250C2BAD-079A-6DD1-D260-42C1DE861ABF}"/>
                    </a:ext>
                  </a:extLst>
                </p14:cNvPr>
                <p14:cNvContentPartPr/>
                <p14:nvPr/>
              </p14:nvContentPartPr>
              <p14:xfrm>
                <a:off x="3623640" y="1674220"/>
                <a:ext cx="882360" cy="61200"/>
              </p14:xfrm>
            </p:contentPart>
          </mc:Choice>
          <mc:Fallback>
            <p:pic>
              <p:nvPicPr>
                <p:cNvPr id="42" name="Ink 41">
                  <a:extLst>
                    <a:ext uri="{FF2B5EF4-FFF2-40B4-BE49-F238E27FC236}">
                      <a16:creationId xmlns:a16="http://schemas.microsoft.com/office/drawing/2014/main" id="{250C2BAD-079A-6DD1-D260-42C1DE861ABF}"/>
                    </a:ext>
                  </a:extLst>
                </p:cNvPr>
                <p:cNvPicPr/>
                <p:nvPr/>
              </p:nvPicPr>
              <p:blipFill>
                <a:blip r:embed="rId639"/>
                <a:stretch>
                  <a:fillRect/>
                </a:stretch>
              </p:blipFill>
              <p:spPr>
                <a:xfrm>
                  <a:off x="3605640" y="1656580"/>
                  <a:ext cx="9180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44" name="Ink 43">
                  <a:extLst>
                    <a:ext uri="{FF2B5EF4-FFF2-40B4-BE49-F238E27FC236}">
                      <a16:creationId xmlns:a16="http://schemas.microsoft.com/office/drawing/2014/main" id="{10C4ABAA-FCFD-3C2B-1C2A-3248485AF2E6}"/>
                    </a:ext>
                  </a:extLst>
                </p14:cNvPr>
                <p14:cNvContentPartPr/>
                <p14:nvPr/>
              </p14:nvContentPartPr>
              <p14:xfrm>
                <a:off x="2614560" y="1677460"/>
                <a:ext cx="821520" cy="71280"/>
              </p14:xfrm>
            </p:contentPart>
          </mc:Choice>
          <mc:Fallback>
            <p:pic>
              <p:nvPicPr>
                <p:cNvPr id="44" name="Ink 43">
                  <a:extLst>
                    <a:ext uri="{FF2B5EF4-FFF2-40B4-BE49-F238E27FC236}">
                      <a16:creationId xmlns:a16="http://schemas.microsoft.com/office/drawing/2014/main" id="{10C4ABAA-FCFD-3C2B-1C2A-3248485AF2E6}"/>
                    </a:ext>
                  </a:extLst>
                </p:cNvPr>
                <p:cNvPicPr/>
                <p:nvPr/>
              </p:nvPicPr>
              <p:blipFill>
                <a:blip r:embed="rId641"/>
                <a:stretch>
                  <a:fillRect/>
                </a:stretch>
              </p:blipFill>
              <p:spPr>
                <a:xfrm>
                  <a:off x="2596920" y="1659820"/>
                  <a:ext cx="8571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45" name="Ink 44">
                  <a:extLst>
                    <a:ext uri="{FF2B5EF4-FFF2-40B4-BE49-F238E27FC236}">
                      <a16:creationId xmlns:a16="http://schemas.microsoft.com/office/drawing/2014/main" id="{CE1B04CE-FBA9-0B5B-1AC1-E7C236E8E5F6}"/>
                    </a:ext>
                  </a:extLst>
                </p14:cNvPr>
                <p14:cNvContentPartPr/>
                <p14:nvPr/>
              </p14:nvContentPartPr>
              <p14:xfrm>
                <a:off x="1678560" y="1718860"/>
                <a:ext cx="862920" cy="90360"/>
              </p14:xfrm>
            </p:contentPart>
          </mc:Choice>
          <mc:Fallback>
            <p:pic>
              <p:nvPicPr>
                <p:cNvPr id="45" name="Ink 44">
                  <a:extLst>
                    <a:ext uri="{FF2B5EF4-FFF2-40B4-BE49-F238E27FC236}">
                      <a16:creationId xmlns:a16="http://schemas.microsoft.com/office/drawing/2014/main" id="{CE1B04CE-FBA9-0B5B-1AC1-E7C236E8E5F6}"/>
                    </a:ext>
                  </a:extLst>
                </p:cNvPr>
                <p:cNvPicPr/>
                <p:nvPr/>
              </p:nvPicPr>
              <p:blipFill>
                <a:blip r:embed="rId643"/>
                <a:stretch>
                  <a:fillRect/>
                </a:stretch>
              </p:blipFill>
              <p:spPr>
                <a:xfrm>
                  <a:off x="1660920" y="1701220"/>
                  <a:ext cx="8985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47" name="Ink 46">
                  <a:extLst>
                    <a:ext uri="{FF2B5EF4-FFF2-40B4-BE49-F238E27FC236}">
                      <a16:creationId xmlns:a16="http://schemas.microsoft.com/office/drawing/2014/main" id="{7CAC5D02-0C11-1CA1-3394-80BABE09E879}"/>
                    </a:ext>
                  </a:extLst>
                </p14:cNvPr>
                <p14:cNvContentPartPr/>
                <p14:nvPr/>
              </p14:nvContentPartPr>
              <p14:xfrm>
                <a:off x="1142520" y="1645420"/>
                <a:ext cx="412200" cy="54360"/>
              </p14:xfrm>
            </p:contentPart>
          </mc:Choice>
          <mc:Fallback>
            <p:pic>
              <p:nvPicPr>
                <p:cNvPr id="47" name="Ink 46">
                  <a:extLst>
                    <a:ext uri="{FF2B5EF4-FFF2-40B4-BE49-F238E27FC236}">
                      <a16:creationId xmlns:a16="http://schemas.microsoft.com/office/drawing/2014/main" id="{7CAC5D02-0C11-1CA1-3394-80BABE09E879}"/>
                    </a:ext>
                  </a:extLst>
                </p:cNvPr>
                <p:cNvPicPr/>
                <p:nvPr/>
              </p:nvPicPr>
              <p:blipFill>
                <a:blip r:embed="rId645"/>
                <a:stretch>
                  <a:fillRect/>
                </a:stretch>
              </p:blipFill>
              <p:spPr>
                <a:xfrm>
                  <a:off x="1124520" y="1627420"/>
                  <a:ext cx="4478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49" name="Ink 48">
                  <a:extLst>
                    <a:ext uri="{FF2B5EF4-FFF2-40B4-BE49-F238E27FC236}">
                      <a16:creationId xmlns:a16="http://schemas.microsoft.com/office/drawing/2014/main" id="{10D17FD3-011D-1FC2-43B3-B86952239882}"/>
                    </a:ext>
                  </a:extLst>
                </p14:cNvPr>
                <p14:cNvContentPartPr/>
                <p14:nvPr/>
              </p14:nvContentPartPr>
              <p14:xfrm>
                <a:off x="327840" y="1688620"/>
                <a:ext cx="708120" cy="35280"/>
              </p14:xfrm>
            </p:contentPart>
          </mc:Choice>
          <mc:Fallback>
            <p:pic>
              <p:nvPicPr>
                <p:cNvPr id="49" name="Ink 48">
                  <a:extLst>
                    <a:ext uri="{FF2B5EF4-FFF2-40B4-BE49-F238E27FC236}">
                      <a16:creationId xmlns:a16="http://schemas.microsoft.com/office/drawing/2014/main" id="{10D17FD3-011D-1FC2-43B3-B86952239882}"/>
                    </a:ext>
                  </a:extLst>
                </p:cNvPr>
                <p:cNvPicPr/>
                <p:nvPr/>
              </p:nvPicPr>
              <p:blipFill>
                <a:blip r:embed="rId647"/>
                <a:stretch>
                  <a:fillRect/>
                </a:stretch>
              </p:blipFill>
              <p:spPr>
                <a:xfrm>
                  <a:off x="309840" y="1670620"/>
                  <a:ext cx="7437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261" name="Ink 260">
                  <a:extLst>
                    <a:ext uri="{FF2B5EF4-FFF2-40B4-BE49-F238E27FC236}">
                      <a16:creationId xmlns:a16="http://schemas.microsoft.com/office/drawing/2014/main" id="{44AB657D-FA04-59E0-746E-0702AEE4274B}"/>
                    </a:ext>
                  </a:extLst>
                </p14:cNvPr>
                <p14:cNvContentPartPr/>
                <p14:nvPr/>
              </p14:nvContentPartPr>
              <p14:xfrm>
                <a:off x="1656960" y="1645780"/>
                <a:ext cx="3925440" cy="620640"/>
              </p14:xfrm>
            </p:contentPart>
          </mc:Choice>
          <mc:Fallback>
            <p:pic>
              <p:nvPicPr>
                <p:cNvPr id="261" name="Ink 260">
                  <a:extLst>
                    <a:ext uri="{FF2B5EF4-FFF2-40B4-BE49-F238E27FC236}">
                      <a16:creationId xmlns:a16="http://schemas.microsoft.com/office/drawing/2014/main" id="{44AB657D-FA04-59E0-746E-0702AEE4274B}"/>
                    </a:ext>
                  </a:extLst>
                </p:cNvPr>
                <p:cNvPicPr/>
                <p:nvPr/>
              </p:nvPicPr>
              <p:blipFill>
                <a:blip r:embed="rId649"/>
                <a:stretch>
                  <a:fillRect/>
                </a:stretch>
              </p:blipFill>
              <p:spPr>
                <a:xfrm>
                  <a:off x="1639320" y="1628140"/>
                  <a:ext cx="3961080" cy="65628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650">
            <p14:nvContentPartPr>
              <p14:cNvPr id="263" name="Ink 262">
                <a:extLst>
                  <a:ext uri="{FF2B5EF4-FFF2-40B4-BE49-F238E27FC236}">
                    <a16:creationId xmlns:a16="http://schemas.microsoft.com/office/drawing/2014/main" id="{C3F38A8D-619D-944E-996A-1D68126C6FA3}"/>
                  </a:ext>
                </a:extLst>
              </p14:cNvPr>
              <p14:cNvContentPartPr/>
              <p14:nvPr/>
            </p14:nvContentPartPr>
            <p14:xfrm>
              <a:off x="5371800" y="735700"/>
              <a:ext cx="621720" cy="511560"/>
            </p14:xfrm>
          </p:contentPart>
        </mc:Choice>
        <mc:Fallback>
          <p:pic>
            <p:nvPicPr>
              <p:cNvPr id="263" name="Ink 262">
                <a:extLst>
                  <a:ext uri="{FF2B5EF4-FFF2-40B4-BE49-F238E27FC236}">
                    <a16:creationId xmlns:a16="http://schemas.microsoft.com/office/drawing/2014/main" id="{C3F38A8D-619D-944E-996A-1D68126C6FA3}"/>
                  </a:ext>
                </a:extLst>
              </p:cNvPr>
              <p:cNvPicPr/>
              <p:nvPr/>
            </p:nvPicPr>
            <p:blipFill>
              <a:blip r:embed="rId651"/>
              <a:stretch>
                <a:fillRect/>
              </a:stretch>
            </p:blipFill>
            <p:spPr>
              <a:xfrm>
                <a:off x="5340480" y="704380"/>
                <a:ext cx="684360" cy="5742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52">
            <p14:nvContentPartPr>
              <p14:cNvPr id="264" name="Ink 263">
                <a:extLst>
                  <a:ext uri="{FF2B5EF4-FFF2-40B4-BE49-F238E27FC236}">
                    <a16:creationId xmlns:a16="http://schemas.microsoft.com/office/drawing/2014/main" id="{F1FEC04F-25B0-60DE-35C3-F7C9949C7D74}"/>
                  </a:ext>
                </a:extLst>
              </p14:cNvPr>
              <p14:cNvContentPartPr/>
              <p14:nvPr/>
            </p14:nvContentPartPr>
            <p14:xfrm>
              <a:off x="3203160" y="672700"/>
              <a:ext cx="829800" cy="547200"/>
            </p14:xfrm>
          </p:contentPart>
        </mc:Choice>
        <mc:Fallback>
          <p:pic>
            <p:nvPicPr>
              <p:cNvPr id="264" name="Ink 263">
                <a:extLst>
                  <a:ext uri="{FF2B5EF4-FFF2-40B4-BE49-F238E27FC236}">
                    <a16:creationId xmlns:a16="http://schemas.microsoft.com/office/drawing/2014/main" id="{F1FEC04F-25B0-60DE-35C3-F7C9949C7D74}"/>
                  </a:ext>
                </a:extLst>
              </p:cNvPr>
              <p:cNvPicPr/>
              <p:nvPr/>
            </p:nvPicPr>
            <p:blipFill>
              <a:blip r:embed="rId653"/>
              <a:stretch>
                <a:fillRect/>
              </a:stretch>
            </p:blipFill>
            <p:spPr>
              <a:xfrm>
                <a:off x="3171840" y="641380"/>
                <a:ext cx="892440" cy="6098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54">
            <p14:nvContentPartPr>
              <p14:cNvPr id="265" name="Ink 264">
                <a:extLst>
                  <a:ext uri="{FF2B5EF4-FFF2-40B4-BE49-F238E27FC236}">
                    <a16:creationId xmlns:a16="http://schemas.microsoft.com/office/drawing/2014/main" id="{A9971AA5-1FF6-296A-F154-9FAC4B75F403}"/>
                  </a:ext>
                </a:extLst>
              </p14:cNvPr>
              <p14:cNvContentPartPr/>
              <p14:nvPr/>
            </p14:nvContentPartPr>
            <p14:xfrm>
              <a:off x="2500440" y="1205500"/>
              <a:ext cx="2137320" cy="568080"/>
            </p14:xfrm>
          </p:contentPart>
        </mc:Choice>
        <mc:Fallback>
          <p:pic>
            <p:nvPicPr>
              <p:cNvPr id="265" name="Ink 264">
                <a:extLst>
                  <a:ext uri="{FF2B5EF4-FFF2-40B4-BE49-F238E27FC236}">
                    <a16:creationId xmlns:a16="http://schemas.microsoft.com/office/drawing/2014/main" id="{A9971AA5-1FF6-296A-F154-9FAC4B75F403}"/>
                  </a:ext>
                </a:extLst>
              </p:cNvPr>
              <p:cNvPicPr/>
              <p:nvPr/>
            </p:nvPicPr>
            <p:blipFill>
              <a:blip r:embed="rId655"/>
              <a:stretch>
                <a:fillRect/>
              </a:stretch>
            </p:blipFill>
            <p:spPr>
              <a:xfrm>
                <a:off x="2469120" y="1174180"/>
                <a:ext cx="2199960" cy="6307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56">
            <p14:nvContentPartPr>
              <p14:cNvPr id="266" name="Ink 265">
                <a:extLst>
                  <a:ext uri="{FF2B5EF4-FFF2-40B4-BE49-F238E27FC236}">
                    <a16:creationId xmlns:a16="http://schemas.microsoft.com/office/drawing/2014/main" id="{96F825B4-CC4C-FA99-810B-BAF184A45D3D}"/>
                  </a:ext>
                </a:extLst>
              </p14:cNvPr>
              <p14:cNvContentPartPr/>
              <p14:nvPr/>
            </p14:nvContentPartPr>
            <p14:xfrm>
              <a:off x="300480" y="1156900"/>
              <a:ext cx="2241720" cy="560520"/>
            </p14:xfrm>
          </p:contentPart>
        </mc:Choice>
        <mc:Fallback>
          <p:pic>
            <p:nvPicPr>
              <p:cNvPr id="266" name="Ink 265">
                <a:extLst>
                  <a:ext uri="{FF2B5EF4-FFF2-40B4-BE49-F238E27FC236}">
                    <a16:creationId xmlns:a16="http://schemas.microsoft.com/office/drawing/2014/main" id="{96F825B4-CC4C-FA99-810B-BAF184A45D3D}"/>
                  </a:ext>
                </a:extLst>
              </p:cNvPr>
              <p:cNvPicPr/>
              <p:nvPr/>
            </p:nvPicPr>
            <p:blipFill>
              <a:blip r:embed="rId657"/>
              <a:stretch>
                <a:fillRect/>
              </a:stretch>
            </p:blipFill>
            <p:spPr>
              <a:xfrm>
                <a:off x="269160" y="1125580"/>
                <a:ext cx="2304360" cy="6231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58">
            <p14:nvContentPartPr>
              <p14:cNvPr id="267" name="Ink 266">
                <a:extLst>
                  <a:ext uri="{FF2B5EF4-FFF2-40B4-BE49-F238E27FC236}">
                    <a16:creationId xmlns:a16="http://schemas.microsoft.com/office/drawing/2014/main" id="{68AAFD10-9A23-EA9D-2F27-0DEC067971BF}"/>
                  </a:ext>
                </a:extLst>
              </p14:cNvPr>
              <p14:cNvContentPartPr/>
              <p14:nvPr/>
            </p14:nvContentPartPr>
            <p14:xfrm>
              <a:off x="5547840" y="1681420"/>
              <a:ext cx="3835800" cy="553680"/>
            </p14:xfrm>
          </p:contentPart>
        </mc:Choice>
        <mc:Fallback>
          <p:pic>
            <p:nvPicPr>
              <p:cNvPr id="267" name="Ink 266">
                <a:extLst>
                  <a:ext uri="{FF2B5EF4-FFF2-40B4-BE49-F238E27FC236}">
                    <a16:creationId xmlns:a16="http://schemas.microsoft.com/office/drawing/2014/main" id="{68AAFD10-9A23-EA9D-2F27-0DEC067971BF}"/>
                  </a:ext>
                </a:extLst>
              </p:cNvPr>
              <p:cNvPicPr/>
              <p:nvPr/>
            </p:nvPicPr>
            <p:blipFill>
              <a:blip r:embed="rId659"/>
              <a:stretch>
                <a:fillRect/>
              </a:stretch>
            </p:blipFill>
            <p:spPr>
              <a:xfrm>
                <a:off x="5516520" y="1650100"/>
                <a:ext cx="3898440" cy="6163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60">
            <p14:nvContentPartPr>
              <p14:cNvPr id="268" name="Ink 267">
                <a:extLst>
                  <a:ext uri="{FF2B5EF4-FFF2-40B4-BE49-F238E27FC236}">
                    <a16:creationId xmlns:a16="http://schemas.microsoft.com/office/drawing/2014/main" id="{A6403FC7-C5F0-FB74-C488-323B7E813E84}"/>
                  </a:ext>
                </a:extLst>
              </p14:cNvPr>
              <p14:cNvContentPartPr/>
              <p14:nvPr/>
            </p14:nvContentPartPr>
            <p14:xfrm>
              <a:off x="1686480" y="1646500"/>
              <a:ext cx="3913200" cy="573120"/>
            </p14:xfrm>
          </p:contentPart>
        </mc:Choice>
        <mc:Fallback>
          <p:pic>
            <p:nvPicPr>
              <p:cNvPr id="268" name="Ink 267">
                <a:extLst>
                  <a:ext uri="{FF2B5EF4-FFF2-40B4-BE49-F238E27FC236}">
                    <a16:creationId xmlns:a16="http://schemas.microsoft.com/office/drawing/2014/main" id="{A6403FC7-C5F0-FB74-C488-323B7E813E84}"/>
                  </a:ext>
                </a:extLst>
              </p:cNvPr>
              <p:cNvPicPr/>
              <p:nvPr/>
            </p:nvPicPr>
            <p:blipFill>
              <a:blip r:embed="rId661"/>
              <a:stretch>
                <a:fillRect/>
              </a:stretch>
            </p:blipFill>
            <p:spPr>
              <a:xfrm>
                <a:off x="1655160" y="1615180"/>
                <a:ext cx="3975840" cy="635760"/>
              </a:xfrm>
              <a:prstGeom prst="rect">
                <a:avLst/>
              </a:prstGeom>
            </p:spPr>
          </p:pic>
        </mc:Fallback>
      </mc:AlternateContent>
      <p:grpSp>
        <p:nvGrpSpPr>
          <p:cNvPr id="323" name="Group 322">
            <a:extLst>
              <a:ext uri="{FF2B5EF4-FFF2-40B4-BE49-F238E27FC236}">
                <a16:creationId xmlns:a16="http://schemas.microsoft.com/office/drawing/2014/main" id="{3D81FC8C-BE34-22E1-5508-7B13A76B7256}"/>
              </a:ext>
            </a:extLst>
          </p:cNvPr>
          <p:cNvGrpSpPr/>
          <p:nvPr/>
        </p:nvGrpSpPr>
        <p:grpSpPr>
          <a:xfrm>
            <a:off x="2394960" y="3562060"/>
            <a:ext cx="6825240" cy="122760"/>
            <a:chOff x="2394960" y="3562060"/>
            <a:chExt cx="6825240" cy="122760"/>
          </a:xfrm>
        </p:grpSpPr>
        <mc:AlternateContent xmlns:mc="http://schemas.openxmlformats.org/markup-compatibility/2006">
          <mc:Choice xmlns:p14="http://schemas.microsoft.com/office/powerpoint/2010/main" Requires="p14">
            <p:contentPart p14:bwMode="auto" r:id="rId662">
              <p14:nvContentPartPr>
                <p14:cNvPr id="310" name="Ink 309">
                  <a:extLst>
                    <a:ext uri="{FF2B5EF4-FFF2-40B4-BE49-F238E27FC236}">
                      <a16:creationId xmlns:a16="http://schemas.microsoft.com/office/drawing/2014/main" id="{421C2247-AFBD-BA9A-41F3-CD39F0F23444}"/>
                    </a:ext>
                  </a:extLst>
                </p14:cNvPr>
                <p14:cNvContentPartPr/>
                <p14:nvPr/>
              </p14:nvContentPartPr>
              <p14:xfrm>
                <a:off x="8498760" y="3625780"/>
                <a:ext cx="721440" cy="55800"/>
              </p14:xfrm>
            </p:contentPart>
          </mc:Choice>
          <mc:Fallback>
            <p:pic>
              <p:nvPicPr>
                <p:cNvPr id="310" name="Ink 309">
                  <a:extLst>
                    <a:ext uri="{FF2B5EF4-FFF2-40B4-BE49-F238E27FC236}">
                      <a16:creationId xmlns:a16="http://schemas.microsoft.com/office/drawing/2014/main" id="{421C2247-AFBD-BA9A-41F3-CD39F0F23444}"/>
                    </a:ext>
                  </a:extLst>
                </p:cNvPr>
                <p:cNvPicPr/>
                <p:nvPr/>
              </p:nvPicPr>
              <p:blipFill>
                <a:blip r:embed="rId663"/>
                <a:stretch>
                  <a:fillRect/>
                </a:stretch>
              </p:blipFill>
              <p:spPr>
                <a:xfrm>
                  <a:off x="8480760" y="3607780"/>
                  <a:ext cx="7570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311" name="Ink 310">
                  <a:extLst>
                    <a:ext uri="{FF2B5EF4-FFF2-40B4-BE49-F238E27FC236}">
                      <a16:creationId xmlns:a16="http://schemas.microsoft.com/office/drawing/2014/main" id="{336C0D0C-E1D2-A7AB-37B6-118886AC2CDF}"/>
                    </a:ext>
                  </a:extLst>
                </p14:cNvPr>
                <p14:cNvContentPartPr/>
                <p14:nvPr/>
              </p14:nvContentPartPr>
              <p14:xfrm>
                <a:off x="7694160" y="3615340"/>
                <a:ext cx="761400" cy="11160"/>
              </p14:xfrm>
            </p:contentPart>
          </mc:Choice>
          <mc:Fallback>
            <p:pic>
              <p:nvPicPr>
                <p:cNvPr id="311" name="Ink 310">
                  <a:extLst>
                    <a:ext uri="{FF2B5EF4-FFF2-40B4-BE49-F238E27FC236}">
                      <a16:creationId xmlns:a16="http://schemas.microsoft.com/office/drawing/2014/main" id="{336C0D0C-E1D2-A7AB-37B6-118886AC2CDF}"/>
                    </a:ext>
                  </a:extLst>
                </p:cNvPr>
                <p:cNvPicPr/>
                <p:nvPr/>
              </p:nvPicPr>
              <p:blipFill>
                <a:blip r:embed="rId665"/>
                <a:stretch>
                  <a:fillRect/>
                </a:stretch>
              </p:blipFill>
              <p:spPr>
                <a:xfrm>
                  <a:off x="7676160" y="3597700"/>
                  <a:ext cx="79704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313" name="Ink 312">
                  <a:extLst>
                    <a:ext uri="{FF2B5EF4-FFF2-40B4-BE49-F238E27FC236}">
                      <a16:creationId xmlns:a16="http://schemas.microsoft.com/office/drawing/2014/main" id="{1509C5BA-6FAD-1E2E-741A-5D49D71F94C9}"/>
                    </a:ext>
                  </a:extLst>
                </p14:cNvPr>
                <p14:cNvContentPartPr/>
                <p14:nvPr/>
              </p14:nvContentPartPr>
              <p14:xfrm>
                <a:off x="6602280" y="3604180"/>
                <a:ext cx="1056600" cy="33120"/>
              </p14:xfrm>
            </p:contentPart>
          </mc:Choice>
          <mc:Fallback>
            <p:pic>
              <p:nvPicPr>
                <p:cNvPr id="313" name="Ink 312">
                  <a:extLst>
                    <a:ext uri="{FF2B5EF4-FFF2-40B4-BE49-F238E27FC236}">
                      <a16:creationId xmlns:a16="http://schemas.microsoft.com/office/drawing/2014/main" id="{1509C5BA-6FAD-1E2E-741A-5D49D71F94C9}"/>
                    </a:ext>
                  </a:extLst>
                </p:cNvPr>
                <p:cNvPicPr/>
                <p:nvPr/>
              </p:nvPicPr>
              <p:blipFill>
                <a:blip r:embed="rId667"/>
                <a:stretch>
                  <a:fillRect/>
                </a:stretch>
              </p:blipFill>
              <p:spPr>
                <a:xfrm>
                  <a:off x="6584640" y="3586540"/>
                  <a:ext cx="10922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315" name="Ink 314">
                  <a:extLst>
                    <a:ext uri="{FF2B5EF4-FFF2-40B4-BE49-F238E27FC236}">
                      <a16:creationId xmlns:a16="http://schemas.microsoft.com/office/drawing/2014/main" id="{5D4ED2B1-0ED0-E879-A9F1-086AB176E941}"/>
                    </a:ext>
                  </a:extLst>
                </p14:cNvPr>
                <p14:cNvContentPartPr/>
                <p14:nvPr/>
              </p14:nvContentPartPr>
              <p14:xfrm>
                <a:off x="5902440" y="3570700"/>
                <a:ext cx="561960" cy="31320"/>
              </p14:xfrm>
            </p:contentPart>
          </mc:Choice>
          <mc:Fallback>
            <p:pic>
              <p:nvPicPr>
                <p:cNvPr id="315" name="Ink 314">
                  <a:extLst>
                    <a:ext uri="{FF2B5EF4-FFF2-40B4-BE49-F238E27FC236}">
                      <a16:creationId xmlns:a16="http://schemas.microsoft.com/office/drawing/2014/main" id="{5D4ED2B1-0ED0-E879-A9F1-086AB176E941}"/>
                    </a:ext>
                  </a:extLst>
                </p:cNvPr>
                <p:cNvPicPr/>
                <p:nvPr/>
              </p:nvPicPr>
              <p:blipFill>
                <a:blip r:embed="rId669"/>
                <a:stretch>
                  <a:fillRect/>
                </a:stretch>
              </p:blipFill>
              <p:spPr>
                <a:xfrm>
                  <a:off x="5884800" y="3552700"/>
                  <a:ext cx="59760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316" name="Ink 315">
                  <a:extLst>
                    <a:ext uri="{FF2B5EF4-FFF2-40B4-BE49-F238E27FC236}">
                      <a16:creationId xmlns:a16="http://schemas.microsoft.com/office/drawing/2014/main" id="{46C8F1CA-CD67-4E40-1E5F-582631680EE6}"/>
                    </a:ext>
                  </a:extLst>
                </p14:cNvPr>
                <p14:cNvContentPartPr/>
                <p14:nvPr/>
              </p14:nvContentPartPr>
              <p14:xfrm>
                <a:off x="5051760" y="3590500"/>
                <a:ext cx="750240" cy="21600"/>
              </p14:xfrm>
            </p:contentPart>
          </mc:Choice>
          <mc:Fallback>
            <p:pic>
              <p:nvPicPr>
                <p:cNvPr id="316" name="Ink 315">
                  <a:extLst>
                    <a:ext uri="{FF2B5EF4-FFF2-40B4-BE49-F238E27FC236}">
                      <a16:creationId xmlns:a16="http://schemas.microsoft.com/office/drawing/2014/main" id="{46C8F1CA-CD67-4E40-1E5F-582631680EE6}"/>
                    </a:ext>
                  </a:extLst>
                </p:cNvPr>
                <p:cNvPicPr/>
                <p:nvPr/>
              </p:nvPicPr>
              <p:blipFill>
                <a:blip r:embed="rId671"/>
                <a:stretch>
                  <a:fillRect/>
                </a:stretch>
              </p:blipFill>
              <p:spPr>
                <a:xfrm>
                  <a:off x="5034120" y="3572500"/>
                  <a:ext cx="78588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318" name="Ink 317">
                  <a:extLst>
                    <a:ext uri="{FF2B5EF4-FFF2-40B4-BE49-F238E27FC236}">
                      <a16:creationId xmlns:a16="http://schemas.microsoft.com/office/drawing/2014/main" id="{6CA99497-21DC-AC6A-37E8-E3118FEE71C1}"/>
                    </a:ext>
                  </a:extLst>
                </p14:cNvPr>
                <p14:cNvContentPartPr/>
                <p14:nvPr/>
              </p14:nvContentPartPr>
              <p14:xfrm>
                <a:off x="4260120" y="3562060"/>
                <a:ext cx="710640" cy="53280"/>
              </p14:xfrm>
            </p:contentPart>
          </mc:Choice>
          <mc:Fallback>
            <p:pic>
              <p:nvPicPr>
                <p:cNvPr id="318" name="Ink 317">
                  <a:extLst>
                    <a:ext uri="{FF2B5EF4-FFF2-40B4-BE49-F238E27FC236}">
                      <a16:creationId xmlns:a16="http://schemas.microsoft.com/office/drawing/2014/main" id="{6CA99497-21DC-AC6A-37E8-E3118FEE71C1}"/>
                    </a:ext>
                  </a:extLst>
                </p:cNvPr>
                <p:cNvPicPr/>
                <p:nvPr/>
              </p:nvPicPr>
              <p:blipFill>
                <a:blip r:embed="rId673"/>
                <a:stretch>
                  <a:fillRect/>
                </a:stretch>
              </p:blipFill>
              <p:spPr>
                <a:xfrm>
                  <a:off x="4242120" y="3544420"/>
                  <a:ext cx="7462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319" name="Ink 318">
                  <a:extLst>
                    <a:ext uri="{FF2B5EF4-FFF2-40B4-BE49-F238E27FC236}">
                      <a16:creationId xmlns:a16="http://schemas.microsoft.com/office/drawing/2014/main" id="{BF3831EE-63D3-2F13-4DD5-52698805AD2D}"/>
                    </a:ext>
                  </a:extLst>
                </p14:cNvPr>
                <p14:cNvContentPartPr/>
                <p14:nvPr/>
              </p14:nvContentPartPr>
              <p14:xfrm>
                <a:off x="3672240" y="3562420"/>
                <a:ext cx="438480" cy="31320"/>
              </p14:xfrm>
            </p:contentPart>
          </mc:Choice>
          <mc:Fallback>
            <p:pic>
              <p:nvPicPr>
                <p:cNvPr id="319" name="Ink 318">
                  <a:extLst>
                    <a:ext uri="{FF2B5EF4-FFF2-40B4-BE49-F238E27FC236}">
                      <a16:creationId xmlns:a16="http://schemas.microsoft.com/office/drawing/2014/main" id="{BF3831EE-63D3-2F13-4DD5-52698805AD2D}"/>
                    </a:ext>
                  </a:extLst>
                </p:cNvPr>
                <p:cNvPicPr/>
                <p:nvPr/>
              </p:nvPicPr>
              <p:blipFill>
                <a:blip r:embed="rId675"/>
                <a:stretch>
                  <a:fillRect/>
                </a:stretch>
              </p:blipFill>
              <p:spPr>
                <a:xfrm>
                  <a:off x="3654600" y="3544780"/>
                  <a:ext cx="4741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321" name="Ink 320">
                  <a:extLst>
                    <a:ext uri="{FF2B5EF4-FFF2-40B4-BE49-F238E27FC236}">
                      <a16:creationId xmlns:a16="http://schemas.microsoft.com/office/drawing/2014/main" id="{814C7480-25AF-7C8F-10B4-DA4A14F84370}"/>
                    </a:ext>
                  </a:extLst>
                </p14:cNvPr>
                <p14:cNvContentPartPr/>
                <p14:nvPr/>
              </p14:nvContentPartPr>
              <p14:xfrm>
                <a:off x="2394960" y="3585460"/>
                <a:ext cx="1069920" cy="99360"/>
              </p14:xfrm>
            </p:contentPart>
          </mc:Choice>
          <mc:Fallback>
            <p:pic>
              <p:nvPicPr>
                <p:cNvPr id="321" name="Ink 320">
                  <a:extLst>
                    <a:ext uri="{FF2B5EF4-FFF2-40B4-BE49-F238E27FC236}">
                      <a16:creationId xmlns:a16="http://schemas.microsoft.com/office/drawing/2014/main" id="{814C7480-25AF-7C8F-10B4-DA4A14F84370}"/>
                    </a:ext>
                  </a:extLst>
                </p:cNvPr>
                <p:cNvPicPr/>
                <p:nvPr/>
              </p:nvPicPr>
              <p:blipFill>
                <a:blip r:embed="rId677"/>
                <a:stretch>
                  <a:fillRect/>
                </a:stretch>
              </p:blipFill>
              <p:spPr>
                <a:xfrm>
                  <a:off x="2377320" y="3567460"/>
                  <a:ext cx="1105560" cy="135000"/>
                </a:xfrm>
                <a:prstGeom prst="rect">
                  <a:avLst/>
                </a:prstGeom>
              </p:spPr>
            </p:pic>
          </mc:Fallback>
        </mc:AlternateContent>
      </p:grpSp>
      <p:grpSp>
        <p:nvGrpSpPr>
          <p:cNvPr id="326" name="Group 325">
            <a:extLst>
              <a:ext uri="{FF2B5EF4-FFF2-40B4-BE49-F238E27FC236}">
                <a16:creationId xmlns:a16="http://schemas.microsoft.com/office/drawing/2014/main" id="{18E847FE-D4A7-554F-BBAF-76D3F788DF5C}"/>
              </a:ext>
            </a:extLst>
          </p:cNvPr>
          <p:cNvGrpSpPr/>
          <p:nvPr/>
        </p:nvGrpSpPr>
        <p:grpSpPr>
          <a:xfrm>
            <a:off x="313080" y="3508060"/>
            <a:ext cx="1460160" cy="97920"/>
            <a:chOff x="313080" y="3508060"/>
            <a:chExt cx="1460160" cy="97920"/>
          </a:xfrm>
        </p:grpSpPr>
        <mc:AlternateContent xmlns:mc="http://schemas.openxmlformats.org/markup-compatibility/2006">
          <mc:Choice xmlns:p14="http://schemas.microsoft.com/office/powerpoint/2010/main" Requires="p14">
            <p:contentPart p14:bwMode="auto" r:id="rId678">
              <p14:nvContentPartPr>
                <p14:cNvPr id="324" name="Ink 323">
                  <a:extLst>
                    <a:ext uri="{FF2B5EF4-FFF2-40B4-BE49-F238E27FC236}">
                      <a16:creationId xmlns:a16="http://schemas.microsoft.com/office/drawing/2014/main" id="{0CA56996-3443-355B-DF14-9426C94690D8}"/>
                    </a:ext>
                  </a:extLst>
                </p14:cNvPr>
                <p14:cNvContentPartPr/>
                <p14:nvPr/>
              </p14:nvContentPartPr>
              <p14:xfrm>
                <a:off x="916800" y="3508060"/>
                <a:ext cx="856440" cy="82440"/>
              </p14:xfrm>
            </p:contentPart>
          </mc:Choice>
          <mc:Fallback>
            <p:pic>
              <p:nvPicPr>
                <p:cNvPr id="324" name="Ink 323">
                  <a:extLst>
                    <a:ext uri="{FF2B5EF4-FFF2-40B4-BE49-F238E27FC236}">
                      <a16:creationId xmlns:a16="http://schemas.microsoft.com/office/drawing/2014/main" id="{0CA56996-3443-355B-DF14-9426C94690D8}"/>
                    </a:ext>
                  </a:extLst>
                </p:cNvPr>
                <p:cNvPicPr/>
                <p:nvPr/>
              </p:nvPicPr>
              <p:blipFill>
                <a:blip r:embed="rId679"/>
                <a:stretch>
                  <a:fillRect/>
                </a:stretch>
              </p:blipFill>
              <p:spPr>
                <a:xfrm>
                  <a:off x="898800" y="3490420"/>
                  <a:ext cx="8920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325" name="Ink 324">
                  <a:extLst>
                    <a:ext uri="{FF2B5EF4-FFF2-40B4-BE49-F238E27FC236}">
                      <a16:creationId xmlns:a16="http://schemas.microsoft.com/office/drawing/2014/main" id="{E27C076C-5975-8591-AB32-D5267E440861}"/>
                    </a:ext>
                  </a:extLst>
                </p14:cNvPr>
                <p14:cNvContentPartPr/>
                <p14:nvPr/>
              </p14:nvContentPartPr>
              <p14:xfrm>
                <a:off x="313080" y="3556660"/>
                <a:ext cx="479160" cy="49320"/>
              </p14:xfrm>
            </p:contentPart>
          </mc:Choice>
          <mc:Fallback>
            <p:pic>
              <p:nvPicPr>
                <p:cNvPr id="325" name="Ink 324">
                  <a:extLst>
                    <a:ext uri="{FF2B5EF4-FFF2-40B4-BE49-F238E27FC236}">
                      <a16:creationId xmlns:a16="http://schemas.microsoft.com/office/drawing/2014/main" id="{E27C076C-5975-8591-AB32-D5267E440861}"/>
                    </a:ext>
                  </a:extLst>
                </p:cNvPr>
                <p:cNvPicPr/>
                <p:nvPr/>
              </p:nvPicPr>
              <p:blipFill>
                <a:blip r:embed="rId681"/>
                <a:stretch>
                  <a:fillRect/>
                </a:stretch>
              </p:blipFill>
              <p:spPr>
                <a:xfrm>
                  <a:off x="295440" y="3539020"/>
                  <a:ext cx="514800" cy="84960"/>
                </a:xfrm>
                <a:prstGeom prst="rect">
                  <a:avLst/>
                </a:prstGeom>
              </p:spPr>
            </p:pic>
          </mc:Fallback>
        </mc:AlternateContent>
      </p:grpSp>
      <p:grpSp>
        <p:nvGrpSpPr>
          <p:cNvPr id="350" name="Group 349">
            <a:extLst>
              <a:ext uri="{FF2B5EF4-FFF2-40B4-BE49-F238E27FC236}">
                <a16:creationId xmlns:a16="http://schemas.microsoft.com/office/drawing/2014/main" id="{D3E10FED-3A29-DF4B-09FB-B338D81FDDDB}"/>
              </a:ext>
            </a:extLst>
          </p:cNvPr>
          <p:cNvGrpSpPr/>
          <p:nvPr/>
        </p:nvGrpSpPr>
        <p:grpSpPr>
          <a:xfrm>
            <a:off x="4753320" y="4493020"/>
            <a:ext cx="4395600" cy="134280"/>
            <a:chOff x="4753320" y="4493020"/>
            <a:chExt cx="4395600" cy="134280"/>
          </a:xfrm>
        </p:grpSpPr>
        <mc:AlternateContent xmlns:mc="http://schemas.openxmlformats.org/markup-compatibility/2006">
          <mc:Choice xmlns:p14="http://schemas.microsoft.com/office/powerpoint/2010/main" Requires="p14">
            <p:contentPart p14:bwMode="auto" r:id="rId682">
              <p14:nvContentPartPr>
                <p14:cNvPr id="343" name="Ink 342">
                  <a:extLst>
                    <a:ext uri="{FF2B5EF4-FFF2-40B4-BE49-F238E27FC236}">
                      <a16:creationId xmlns:a16="http://schemas.microsoft.com/office/drawing/2014/main" id="{E1C21AB4-9A56-4585-4404-2FB65FB20D4A}"/>
                    </a:ext>
                  </a:extLst>
                </p14:cNvPr>
                <p14:cNvContentPartPr/>
                <p14:nvPr/>
              </p14:nvContentPartPr>
              <p14:xfrm>
                <a:off x="9119400" y="4519660"/>
                <a:ext cx="360" cy="2520"/>
              </p14:xfrm>
            </p:contentPart>
          </mc:Choice>
          <mc:Fallback>
            <p:pic>
              <p:nvPicPr>
                <p:cNvPr id="343" name="Ink 342">
                  <a:extLst>
                    <a:ext uri="{FF2B5EF4-FFF2-40B4-BE49-F238E27FC236}">
                      <a16:creationId xmlns:a16="http://schemas.microsoft.com/office/drawing/2014/main" id="{E1C21AB4-9A56-4585-4404-2FB65FB20D4A}"/>
                    </a:ext>
                  </a:extLst>
                </p:cNvPr>
                <p:cNvPicPr/>
                <p:nvPr/>
              </p:nvPicPr>
              <p:blipFill>
                <a:blip r:embed="rId683"/>
                <a:stretch>
                  <a:fillRect/>
                </a:stretch>
              </p:blipFill>
              <p:spPr>
                <a:xfrm>
                  <a:off x="9101760" y="4502020"/>
                  <a:ext cx="360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344" name="Ink 343">
                  <a:extLst>
                    <a:ext uri="{FF2B5EF4-FFF2-40B4-BE49-F238E27FC236}">
                      <a16:creationId xmlns:a16="http://schemas.microsoft.com/office/drawing/2014/main" id="{0096E912-540E-A418-1356-43B73D5B067B}"/>
                    </a:ext>
                  </a:extLst>
                </p14:cNvPr>
                <p14:cNvContentPartPr/>
                <p14:nvPr/>
              </p14:nvContentPartPr>
              <p14:xfrm>
                <a:off x="8227680" y="4493020"/>
                <a:ext cx="921240" cy="36360"/>
              </p14:xfrm>
            </p:contentPart>
          </mc:Choice>
          <mc:Fallback>
            <p:pic>
              <p:nvPicPr>
                <p:cNvPr id="344" name="Ink 343">
                  <a:extLst>
                    <a:ext uri="{FF2B5EF4-FFF2-40B4-BE49-F238E27FC236}">
                      <a16:creationId xmlns:a16="http://schemas.microsoft.com/office/drawing/2014/main" id="{0096E912-540E-A418-1356-43B73D5B067B}"/>
                    </a:ext>
                  </a:extLst>
                </p:cNvPr>
                <p:cNvPicPr/>
                <p:nvPr/>
              </p:nvPicPr>
              <p:blipFill>
                <a:blip r:embed="rId685"/>
                <a:stretch>
                  <a:fillRect/>
                </a:stretch>
              </p:blipFill>
              <p:spPr>
                <a:xfrm>
                  <a:off x="8209680" y="4475020"/>
                  <a:ext cx="9568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345" name="Ink 344">
                  <a:extLst>
                    <a:ext uri="{FF2B5EF4-FFF2-40B4-BE49-F238E27FC236}">
                      <a16:creationId xmlns:a16="http://schemas.microsoft.com/office/drawing/2014/main" id="{4A6D5A37-9E2E-B507-5A35-F341F3E674DC}"/>
                    </a:ext>
                  </a:extLst>
                </p14:cNvPr>
                <p14:cNvContentPartPr/>
                <p14:nvPr/>
              </p14:nvContentPartPr>
              <p14:xfrm>
                <a:off x="7155960" y="4574740"/>
                <a:ext cx="909720" cy="52560"/>
              </p14:xfrm>
            </p:contentPart>
          </mc:Choice>
          <mc:Fallback>
            <p:pic>
              <p:nvPicPr>
                <p:cNvPr id="345" name="Ink 344">
                  <a:extLst>
                    <a:ext uri="{FF2B5EF4-FFF2-40B4-BE49-F238E27FC236}">
                      <a16:creationId xmlns:a16="http://schemas.microsoft.com/office/drawing/2014/main" id="{4A6D5A37-9E2E-B507-5A35-F341F3E674DC}"/>
                    </a:ext>
                  </a:extLst>
                </p:cNvPr>
                <p:cNvPicPr/>
                <p:nvPr/>
              </p:nvPicPr>
              <p:blipFill>
                <a:blip r:embed="rId687"/>
                <a:stretch>
                  <a:fillRect/>
                </a:stretch>
              </p:blipFill>
              <p:spPr>
                <a:xfrm>
                  <a:off x="7137960" y="4556740"/>
                  <a:ext cx="9453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347" name="Ink 346">
                  <a:extLst>
                    <a:ext uri="{FF2B5EF4-FFF2-40B4-BE49-F238E27FC236}">
                      <a16:creationId xmlns:a16="http://schemas.microsoft.com/office/drawing/2014/main" id="{1ECCF235-4E07-FAD0-6CAC-3B45EA83DAFD}"/>
                    </a:ext>
                  </a:extLst>
                </p14:cNvPr>
                <p14:cNvContentPartPr/>
                <p14:nvPr/>
              </p14:nvContentPartPr>
              <p14:xfrm>
                <a:off x="6189720" y="4560340"/>
                <a:ext cx="784800" cy="47160"/>
              </p14:xfrm>
            </p:contentPart>
          </mc:Choice>
          <mc:Fallback>
            <p:pic>
              <p:nvPicPr>
                <p:cNvPr id="347" name="Ink 346">
                  <a:extLst>
                    <a:ext uri="{FF2B5EF4-FFF2-40B4-BE49-F238E27FC236}">
                      <a16:creationId xmlns:a16="http://schemas.microsoft.com/office/drawing/2014/main" id="{1ECCF235-4E07-FAD0-6CAC-3B45EA83DAFD}"/>
                    </a:ext>
                  </a:extLst>
                </p:cNvPr>
                <p:cNvPicPr/>
                <p:nvPr/>
              </p:nvPicPr>
              <p:blipFill>
                <a:blip r:embed="rId689"/>
                <a:stretch>
                  <a:fillRect/>
                </a:stretch>
              </p:blipFill>
              <p:spPr>
                <a:xfrm>
                  <a:off x="6171720" y="4542700"/>
                  <a:ext cx="8204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348" name="Ink 347">
                  <a:extLst>
                    <a:ext uri="{FF2B5EF4-FFF2-40B4-BE49-F238E27FC236}">
                      <a16:creationId xmlns:a16="http://schemas.microsoft.com/office/drawing/2014/main" id="{7C06EBF1-C6BE-7DFA-7367-D3B91108AB16}"/>
                    </a:ext>
                  </a:extLst>
                </p14:cNvPr>
                <p14:cNvContentPartPr/>
                <p14:nvPr/>
              </p14:nvContentPartPr>
              <p14:xfrm>
                <a:off x="5531280" y="4544140"/>
                <a:ext cx="499320" cy="37440"/>
              </p14:xfrm>
            </p:contentPart>
          </mc:Choice>
          <mc:Fallback>
            <p:pic>
              <p:nvPicPr>
                <p:cNvPr id="348" name="Ink 347">
                  <a:extLst>
                    <a:ext uri="{FF2B5EF4-FFF2-40B4-BE49-F238E27FC236}">
                      <a16:creationId xmlns:a16="http://schemas.microsoft.com/office/drawing/2014/main" id="{7C06EBF1-C6BE-7DFA-7367-D3B91108AB16}"/>
                    </a:ext>
                  </a:extLst>
                </p:cNvPr>
                <p:cNvPicPr/>
                <p:nvPr/>
              </p:nvPicPr>
              <p:blipFill>
                <a:blip r:embed="rId691"/>
                <a:stretch>
                  <a:fillRect/>
                </a:stretch>
              </p:blipFill>
              <p:spPr>
                <a:xfrm>
                  <a:off x="5513280" y="4526140"/>
                  <a:ext cx="5349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349" name="Ink 348">
                  <a:extLst>
                    <a:ext uri="{FF2B5EF4-FFF2-40B4-BE49-F238E27FC236}">
                      <a16:creationId xmlns:a16="http://schemas.microsoft.com/office/drawing/2014/main" id="{3667BDAE-1352-CED8-A2C8-FC4446F26F1D}"/>
                    </a:ext>
                  </a:extLst>
                </p14:cNvPr>
                <p14:cNvContentPartPr/>
                <p14:nvPr/>
              </p14:nvContentPartPr>
              <p14:xfrm>
                <a:off x="4753320" y="4548460"/>
                <a:ext cx="599400" cy="42480"/>
              </p14:xfrm>
            </p:contentPart>
          </mc:Choice>
          <mc:Fallback>
            <p:pic>
              <p:nvPicPr>
                <p:cNvPr id="349" name="Ink 348">
                  <a:extLst>
                    <a:ext uri="{FF2B5EF4-FFF2-40B4-BE49-F238E27FC236}">
                      <a16:creationId xmlns:a16="http://schemas.microsoft.com/office/drawing/2014/main" id="{3667BDAE-1352-CED8-A2C8-FC4446F26F1D}"/>
                    </a:ext>
                  </a:extLst>
                </p:cNvPr>
                <p:cNvPicPr/>
                <p:nvPr/>
              </p:nvPicPr>
              <p:blipFill>
                <a:blip r:embed="rId693"/>
                <a:stretch>
                  <a:fillRect/>
                </a:stretch>
              </p:blipFill>
              <p:spPr>
                <a:xfrm>
                  <a:off x="4735680" y="4530460"/>
                  <a:ext cx="635040" cy="78120"/>
                </a:xfrm>
                <a:prstGeom prst="rect">
                  <a:avLst/>
                </a:prstGeom>
              </p:spPr>
            </p:pic>
          </mc:Fallback>
        </mc:AlternateContent>
      </p:grpSp>
      <p:grpSp>
        <p:nvGrpSpPr>
          <p:cNvPr id="355" name="Group 354">
            <a:extLst>
              <a:ext uri="{FF2B5EF4-FFF2-40B4-BE49-F238E27FC236}">
                <a16:creationId xmlns:a16="http://schemas.microsoft.com/office/drawing/2014/main" id="{33547DC4-7DA4-1C4F-2963-0105D83B9155}"/>
              </a:ext>
            </a:extLst>
          </p:cNvPr>
          <p:cNvGrpSpPr/>
          <p:nvPr/>
        </p:nvGrpSpPr>
        <p:grpSpPr>
          <a:xfrm>
            <a:off x="1204080" y="4004860"/>
            <a:ext cx="7984440" cy="171360"/>
            <a:chOff x="1204080" y="4004860"/>
            <a:chExt cx="7984440" cy="171360"/>
          </a:xfrm>
        </p:grpSpPr>
        <mc:AlternateContent xmlns:mc="http://schemas.openxmlformats.org/markup-compatibility/2006">
          <mc:Choice xmlns:p14="http://schemas.microsoft.com/office/powerpoint/2010/main" Requires="p14">
            <p:contentPart p14:bwMode="auto" r:id="rId694">
              <p14:nvContentPartPr>
                <p14:cNvPr id="327" name="Ink 326">
                  <a:extLst>
                    <a:ext uri="{FF2B5EF4-FFF2-40B4-BE49-F238E27FC236}">
                      <a16:creationId xmlns:a16="http://schemas.microsoft.com/office/drawing/2014/main" id="{A81AB1BE-E41A-E25E-0920-3BA3CA92F26C}"/>
                    </a:ext>
                  </a:extLst>
                </p14:cNvPr>
                <p14:cNvContentPartPr/>
                <p14:nvPr/>
              </p14:nvContentPartPr>
              <p14:xfrm>
                <a:off x="8573280" y="4084780"/>
                <a:ext cx="615240" cy="43200"/>
              </p14:xfrm>
            </p:contentPart>
          </mc:Choice>
          <mc:Fallback>
            <p:pic>
              <p:nvPicPr>
                <p:cNvPr id="327" name="Ink 326">
                  <a:extLst>
                    <a:ext uri="{FF2B5EF4-FFF2-40B4-BE49-F238E27FC236}">
                      <a16:creationId xmlns:a16="http://schemas.microsoft.com/office/drawing/2014/main" id="{A81AB1BE-E41A-E25E-0920-3BA3CA92F26C}"/>
                    </a:ext>
                  </a:extLst>
                </p:cNvPr>
                <p:cNvPicPr/>
                <p:nvPr/>
              </p:nvPicPr>
              <p:blipFill>
                <a:blip r:embed="rId695"/>
                <a:stretch>
                  <a:fillRect/>
                </a:stretch>
              </p:blipFill>
              <p:spPr>
                <a:xfrm>
                  <a:off x="8555640" y="4066780"/>
                  <a:ext cx="6508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328" name="Ink 327">
                  <a:extLst>
                    <a:ext uri="{FF2B5EF4-FFF2-40B4-BE49-F238E27FC236}">
                      <a16:creationId xmlns:a16="http://schemas.microsoft.com/office/drawing/2014/main" id="{CE01C30B-A8F3-F426-810B-EC068191A156}"/>
                    </a:ext>
                  </a:extLst>
                </p14:cNvPr>
                <p14:cNvContentPartPr/>
                <p14:nvPr/>
              </p14:nvContentPartPr>
              <p14:xfrm>
                <a:off x="7451520" y="4040140"/>
                <a:ext cx="893880" cy="49320"/>
              </p14:xfrm>
            </p:contentPart>
          </mc:Choice>
          <mc:Fallback>
            <p:pic>
              <p:nvPicPr>
                <p:cNvPr id="328" name="Ink 327">
                  <a:extLst>
                    <a:ext uri="{FF2B5EF4-FFF2-40B4-BE49-F238E27FC236}">
                      <a16:creationId xmlns:a16="http://schemas.microsoft.com/office/drawing/2014/main" id="{CE01C30B-A8F3-F426-810B-EC068191A156}"/>
                    </a:ext>
                  </a:extLst>
                </p:cNvPr>
                <p:cNvPicPr/>
                <p:nvPr/>
              </p:nvPicPr>
              <p:blipFill>
                <a:blip r:embed="rId697"/>
                <a:stretch>
                  <a:fillRect/>
                </a:stretch>
              </p:blipFill>
              <p:spPr>
                <a:xfrm>
                  <a:off x="7433880" y="4022500"/>
                  <a:ext cx="9295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329" name="Ink 328">
                  <a:extLst>
                    <a:ext uri="{FF2B5EF4-FFF2-40B4-BE49-F238E27FC236}">
                      <a16:creationId xmlns:a16="http://schemas.microsoft.com/office/drawing/2014/main" id="{CEFFFBEA-0738-B078-66E0-ECC5359002D4}"/>
                    </a:ext>
                  </a:extLst>
                </p14:cNvPr>
                <p14:cNvContentPartPr/>
                <p14:nvPr/>
              </p14:nvContentPartPr>
              <p14:xfrm>
                <a:off x="7099080" y="4069300"/>
                <a:ext cx="371520" cy="30960"/>
              </p14:xfrm>
            </p:contentPart>
          </mc:Choice>
          <mc:Fallback>
            <p:pic>
              <p:nvPicPr>
                <p:cNvPr id="329" name="Ink 328">
                  <a:extLst>
                    <a:ext uri="{FF2B5EF4-FFF2-40B4-BE49-F238E27FC236}">
                      <a16:creationId xmlns:a16="http://schemas.microsoft.com/office/drawing/2014/main" id="{CEFFFBEA-0738-B078-66E0-ECC5359002D4}"/>
                    </a:ext>
                  </a:extLst>
                </p:cNvPr>
                <p:cNvPicPr/>
                <p:nvPr/>
              </p:nvPicPr>
              <p:blipFill>
                <a:blip r:embed="rId699"/>
                <a:stretch>
                  <a:fillRect/>
                </a:stretch>
              </p:blipFill>
              <p:spPr>
                <a:xfrm>
                  <a:off x="7081080" y="4051300"/>
                  <a:ext cx="40716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331" name="Ink 330">
                  <a:extLst>
                    <a:ext uri="{FF2B5EF4-FFF2-40B4-BE49-F238E27FC236}">
                      <a16:creationId xmlns:a16="http://schemas.microsoft.com/office/drawing/2014/main" id="{C2A34476-36AC-4C94-97D4-7C9FA90C22CC}"/>
                    </a:ext>
                  </a:extLst>
                </p14:cNvPr>
                <p14:cNvContentPartPr/>
                <p14:nvPr/>
              </p14:nvContentPartPr>
              <p14:xfrm>
                <a:off x="6098280" y="4077940"/>
                <a:ext cx="866520" cy="36360"/>
              </p14:xfrm>
            </p:contentPart>
          </mc:Choice>
          <mc:Fallback>
            <p:pic>
              <p:nvPicPr>
                <p:cNvPr id="331" name="Ink 330">
                  <a:extLst>
                    <a:ext uri="{FF2B5EF4-FFF2-40B4-BE49-F238E27FC236}">
                      <a16:creationId xmlns:a16="http://schemas.microsoft.com/office/drawing/2014/main" id="{C2A34476-36AC-4C94-97D4-7C9FA90C22CC}"/>
                    </a:ext>
                  </a:extLst>
                </p:cNvPr>
                <p:cNvPicPr/>
                <p:nvPr/>
              </p:nvPicPr>
              <p:blipFill>
                <a:blip r:embed="rId701"/>
                <a:stretch>
                  <a:fillRect/>
                </a:stretch>
              </p:blipFill>
              <p:spPr>
                <a:xfrm>
                  <a:off x="6080280" y="4060300"/>
                  <a:ext cx="9021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333" name="Ink 332">
                  <a:extLst>
                    <a:ext uri="{FF2B5EF4-FFF2-40B4-BE49-F238E27FC236}">
                      <a16:creationId xmlns:a16="http://schemas.microsoft.com/office/drawing/2014/main" id="{26B39C8E-0A5C-1160-3C7B-A08068158564}"/>
                    </a:ext>
                  </a:extLst>
                </p14:cNvPr>
                <p14:cNvContentPartPr/>
                <p14:nvPr/>
              </p14:nvContentPartPr>
              <p14:xfrm>
                <a:off x="5221320" y="4033300"/>
                <a:ext cx="707400" cy="31320"/>
              </p14:xfrm>
            </p:contentPart>
          </mc:Choice>
          <mc:Fallback>
            <p:pic>
              <p:nvPicPr>
                <p:cNvPr id="333" name="Ink 332">
                  <a:extLst>
                    <a:ext uri="{FF2B5EF4-FFF2-40B4-BE49-F238E27FC236}">
                      <a16:creationId xmlns:a16="http://schemas.microsoft.com/office/drawing/2014/main" id="{26B39C8E-0A5C-1160-3C7B-A08068158564}"/>
                    </a:ext>
                  </a:extLst>
                </p:cNvPr>
                <p:cNvPicPr/>
                <p:nvPr/>
              </p:nvPicPr>
              <p:blipFill>
                <a:blip r:embed="rId703"/>
                <a:stretch>
                  <a:fillRect/>
                </a:stretch>
              </p:blipFill>
              <p:spPr>
                <a:xfrm>
                  <a:off x="5203680" y="4015660"/>
                  <a:ext cx="7430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335" name="Ink 334">
                  <a:extLst>
                    <a:ext uri="{FF2B5EF4-FFF2-40B4-BE49-F238E27FC236}">
                      <a16:creationId xmlns:a16="http://schemas.microsoft.com/office/drawing/2014/main" id="{0E91409D-A98B-36D0-EAAA-FB7D5E5583CB}"/>
                    </a:ext>
                  </a:extLst>
                </p14:cNvPr>
                <p14:cNvContentPartPr/>
                <p14:nvPr/>
              </p14:nvContentPartPr>
              <p14:xfrm>
                <a:off x="4279920" y="4028260"/>
                <a:ext cx="815760" cy="48600"/>
              </p14:xfrm>
            </p:contentPart>
          </mc:Choice>
          <mc:Fallback>
            <p:pic>
              <p:nvPicPr>
                <p:cNvPr id="335" name="Ink 334">
                  <a:extLst>
                    <a:ext uri="{FF2B5EF4-FFF2-40B4-BE49-F238E27FC236}">
                      <a16:creationId xmlns:a16="http://schemas.microsoft.com/office/drawing/2014/main" id="{0E91409D-A98B-36D0-EAAA-FB7D5E5583CB}"/>
                    </a:ext>
                  </a:extLst>
                </p:cNvPr>
                <p:cNvPicPr/>
                <p:nvPr/>
              </p:nvPicPr>
              <p:blipFill>
                <a:blip r:embed="rId705"/>
                <a:stretch>
                  <a:fillRect/>
                </a:stretch>
              </p:blipFill>
              <p:spPr>
                <a:xfrm>
                  <a:off x="4262280" y="4010260"/>
                  <a:ext cx="8514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336" name="Ink 335">
                  <a:extLst>
                    <a:ext uri="{FF2B5EF4-FFF2-40B4-BE49-F238E27FC236}">
                      <a16:creationId xmlns:a16="http://schemas.microsoft.com/office/drawing/2014/main" id="{CB237AE6-C9BD-CB6F-7EE0-E7F4B3C92BA8}"/>
                    </a:ext>
                  </a:extLst>
                </p14:cNvPr>
                <p14:cNvContentPartPr/>
                <p14:nvPr/>
              </p14:nvContentPartPr>
              <p14:xfrm>
                <a:off x="4319520" y="4017460"/>
                <a:ext cx="736200" cy="67680"/>
              </p14:xfrm>
            </p:contentPart>
          </mc:Choice>
          <mc:Fallback>
            <p:pic>
              <p:nvPicPr>
                <p:cNvPr id="336" name="Ink 335">
                  <a:extLst>
                    <a:ext uri="{FF2B5EF4-FFF2-40B4-BE49-F238E27FC236}">
                      <a16:creationId xmlns:a16="http://schemas.microsoft.com/office/drawing/2014/main" id="{CB237AE6-C9BD-CB6F-7EE0-E7F4B3C92BA8}"/>
                    </a:ext>
                  </a:extLst>
                </p:cNvPr>
                <p:cNvPicPr/>
                <p:nvPr/>
              </p:nvPicPr>
              <p:blipFill>
                <a:blip r:embed="rId707"/>
                <a:stretch>
                  <a:fillRect/>
                </a:stretch>
              </p:blipFill>
              <p:spPr>
                <a:xfrm>
                  <a:off x="4301880" y="3999820"/>
                  <a:ext cx="7718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337" name="Ink 336">
                  <a:extLst>
                    <a:ext uri="{FF2B5EF4-FFF2-40B4-BE49-F238E27FC236}">
                      <a16:creationId xmlns:a16="http://schemas.microsoft.com/office/drawing/2014/main" id="{22FF11F8-E284-A1A9-589E-0A754BBDAF6E}"/>
                    </a:ext>
                  </a:extLst>
                </p14:cNvPr>
                <p14:cNvContentPartPr/>
                <p14:nvPr/>
              </p14:nvContentPartPr>
              <p14:xfrm>
                <a:off x="4822800" y="4036900"/>
                <a:ext cx="811080" cy="48600"/>
              </p14:xfrm>
            </p:contentPart>
          </mc:Choice>
          <mc:Fallback>
            <p:pic>
              <p:nvPicPr>
                <p:cNvPr id="337" name="Ink 336">
                  <a:extLst>
                    <a:ext uri="{FF2B5EF4-FFF2-40B4-BE49-F238E27FC236}">
                      <a16:creationId xmlns:a16="http://schemas.microsoft.com/office/drawing/2014/main" id="{22FF11F8-E284-A1A9-589E-0A754BBDAF6E}"/>
                    </a:ext>
                  </a:extLst>
                </p:cNvPr>
                <p:cNvPicPr/>
                <p:nvPr/>
              </p:nvPicPr>
              <p:blipFill>
                <a:blip r:embed="rId709"/>
                <a:stretch>
                  <a:fillRect/>
                </a:stretch>
              </p:blipFill>
              <p:spPr>
                <a:xfrm>
                  <a:off x="4805160" y="4019260"/>
                  <a:ext cx="8467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338" name="Ink 337">
                  <a:extLst>
                    <a:ext uri="{FF2B5EF4-FFF2-40B4-BE49-F238E27FC236}">
                      <a16:creationId xmlns:a16="http://schemas.microsoft.com/office/drawing/2014/main" id="{DEC6D703-8E76-7F85-18B8-8AA5EC4FFB7A}"/>
                    </a:ext>
                  </a:extLst>
                </p14:cNvPr>
                <p14:cNvContentPartPr/>
                <p14:nvPr/>
              </p14:nvContentPartPr>
              <p14:xfrm>
                <a:off x="3418080" y="4050580"/>
                <a:ext cx="698040" cy="51480"/>
              </p14:xfrm>
            </p:contentPart>
          </mc:Choice>
          <mc:Fallback>
            <p:pic>
              <p:nvPicPr>
                <p:cNvPr id="338" name="Ink 337">
                  <a:extLst>
                    <a:ext uri="{FF2B5EF4-FFF2-40B4-BE49-F238E27FC236}">
                      <a16:creationId xmlns:a16="http://schemas.microsoft.com/office/drawing/2014/main" id="{DEC6D703-8E76-7F85-18B8-8AA5EC4FFB7A}"/>
                    </a:ext>
                  </a:extLst>
                </p:cNvPr>
                <p:cNvPicPr/>
                <p:nvPr/>
              </p:nvPicPr>
              <p:blipFill>
                <a:blip r:embed="rId711"/>
                <a:stretch>
                  <a:fillRect/>
                </a:stretch>
              </p:blipFill>
              <p:spPr>
                <a:xfrm>
                  <a:off x="3400080" y="4032580"/>
                  <a:ext cx="7336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339" name="Ink 338">
                  <a:extLst>
                    <a:ext uri="{FF2B5EF4-FFF2-40B4-BE49-F238E27FC236}">
                      <a16:creationId xmlns:a16="http://schemas.microsoft.com/office/drawing/2014/main" id="{1EED8B77-2370-2BFE-D302-E21E7C785864}"/>
                    </a:ext>
                  </a:extLst>
                </p14:cNvPr>
                <p14:cNvContentPartPr/>
                <p14:nvPr/>
              </p14:nvContentPartPr>
              <p14:xfrm>
                <a:off x="2602680" y="4023580"/>
                <a:ext cx="642600" cy="57960"/>
              </p14:xfrm>
            </p:contentPart>
          </mc:Choice>
          <mc:Fallback>
            <p:pic>
              <p:nvPicPr>
                <p:cNvPr id="339" name="Ink 338">
                  <a:extLst>
                    <a:ext uri="{FF2B5EF4-FFF2-40B4-BE49-F238E27FC236}">
                      <a16:creationId xmlns:a16="http://schemas.microsoft.com/office/drawing/2014/main" id="{1EED8B77-2370-2BFE-D302-E21E7C785864}"/>
                    </a:ext>
                  </a:extLst>
                </p:cNvPr>
                <p:cNvPicPr/>
                <p:nvPr/>
              </p:nvPicPr>
              <p:blipFill>
                <a:blip r:embed="rId713"/>
                <a:stretch>
                  <a:fillRect/>
                </a:stretch>
              </p:blipFill>
              <p:spPr>
                <a:xfrm>
                  <a:off x="2585040" y="4005580"/>
                  <a:ext cx="6782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341" name="Ink 340">
                  <a:extLst>
                    <a:ext uri="{FF2B5EF4-FFF2-40B4-BE49-F238E27FC236}">
                      <a16:creationId xmlns:a16="http://schemas.microsoft.com/office/drawing/2014/main" id="{B9A23614-AE8A-AAD5-9FD6-4AE299CF3892}"/>
                    </a:ext>
                  </a:extLst>
                </p14:cNvPr>
                <p14:cNvContentPartPr/>
                <p14:nvPr/>
              </p14:nvContentPartPr>
              <p14:xfrm>
                <a:off x="1205880" y="4038340"/>
                <a:ext cx="1211040" cy="50400"/>
              </p14:xfrm>
            </p:contentPart>
          </mc:Choice>
          <mc:Fallback>
            <p:pic>
              <p:nvPicPr>
                <p:cNvPr id="341" name="Ink 340">
                  <a:extLst>
                    <a:ext uri="{FF2B5EF4-FFF2-40B4-BE49-F238E27FC236}">
                      <a16:creationId xmlns:a16="http://schemas.microsoft.com/office/drawing/2014/main" id="{B9A23614-AE8A-AAD5-9FD6-4AE299CF3892}"/>
                    </a:ext>
                  </a:extLst>
                </p:cNvPr>
                <p:cNvPicPr/>
                <p:nvPr/>
              </p:nvPicPr>
              <p:blipFill>
                <a:blip r:embed="rId715"/>
                <a:stretch>
                  <a:fillRect/>
                </a:stretch>
              </p:blipFill>
              <p:spPr>
                <a:xfrm>
                  <a:off x="1187880" y="4020340"/>
                  <a:ext cx="12466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351" name="Ink 350">
                  <a:extLst>
                    <a:ext uri="{FF2B5EF4-FFF2-40B4-BE49-F238E27FC236}">
                      <a16:creationId xmlns:a16="http://schemas.microsoft.com/office/drawing/2014/main" id="{4CA976F4-0A30-AF55-E2CB-DAC477933FB9}"/>
                    </a:ext>
                  </a:extLst>
                </p14:cNvPr>
                <p14:cNvContentPartPr/>
                <p14:nvPr/>
              </p14:nvContentPartPr>
              <p14:xfrm>
                <a:off x="2518800" y="4004860"/>
                <a:ext cx="715680" cy="93960"/>
              </p14:xfrm>
            </p:contentPart>
          </mc:Choice>
          <mc:Fallback>
            <p:pic>
              <p:nvPicPr>
                <p:cNvPr id="351" name="Ink 350">
                  <a:extLst>
                    <a:ext uri="{FF2B5EF4-FFF2-40B4-BE49-F238E27FC236}">
                      <a16:creationId xmlns:a16="http://schemas.microsoft.com/office/drawing/2014/main" id="{4CA976F4-0A30-AF55-E2CB-DAC477933FB9}"/>
                    </a:ext>
                  </a:extLst>
                </p:cNvPr>
                <p:cNvPicPr/>
                <p:nvPr/>
              </p:nvPicPr>
              <p:blipFill>
                <a:blip r:embed="rId717"/>
                <a:stretch>
                  <a:fillRect/>
                </a:stretch>
              </p:blipFill>
              <p:spPr>
                <a:xfrm>
                  <a:off x="2501160" y="3987220"/>
                  <a:ext cx="7513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352" name="Ink 351">
                  <a:extLst>
                    <a:ext uri="{FF2B5EF4-FFF2-40B4-BE49-F238E27FC236}">
                      <a16:creationId xmlns:a16="http://schemas.microsoft.com/office/drawing/2014/main" id="{88093AF3-F287-23DD-0231-B2E9E8D611D5}"/>
                    </a:ext>
                  </a:extLst>
                </p14:cNvPr>
                <p14:cNvContentPartPr/>
                <p14:nvPr/>
              </p14:nvContentPartPr>
              <p14:xfrm>
                <a:off x="2058360" y="4089100"/>
                <a:ext cx="1800" cy="7200"/>
              </p14:xfrm>
            </p:contentPart>
          </mc:Choice>
          <mc:Fallback>
            <p:pic>
              <p:nvPicPr>
                <p:cNvPr id="352" name="Ink 351">
                  <a:extLst>
                    <a:ext uri="{FF2B5EF4-FFF2-40B4-BE49-F238E27FC236}">
                      <a16:creationId xmlns:a16="http://schemas.microsoft.com/office/drawing/2014/main" id="{88093AF3-F287-23DD-0231-B2E9E8D611D5}"/>
                    </a:ext>
                  </a:extLst>
                </p:cNvPr>
                <p:cNvPicPr/>
                <p:nvPr/>
              </p:nvPicPr>
              <p:blipFill>
                <a:blip r:embed="rId719"/>
                <a:stretch>
                  <a:fillRect/>
                </a:stretch>
              </p:blipFill>
              <p:spPr>
                <a:xfrm>
                  <a:off x="2040720" y="4071100"/>
                  <a:ext cx="3744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353" name="Ink 352">
                  <a:extLst>
                    <a:ext uri="{FF2B5EF4-FFF2-40B4-BE49-F238E27FC236}">
                      <a16:creationId xmlns:a16="http://schemas.microsoft.com/office/drawing/2014/main" id="{BCB06F61-E8F8-DCF8-4BB2-288C0A0DF676}"/>
                    </a:ext>
                  </a:extLst>
                </p14:cNvPr>
                <p14:cNvContentPartPr/>
                <p14:nvPr/>
              </p14:nvContentPartPr>
              <p14:xfrm>
                <a:off x="1204080" y="4021060"/>
                <a:ext cx="1163520" cy="110880"/>
              </p14:xfrm>
            </p:contentPart>
          </mc:Choice>
          <mc:Fallback>
            <p:pic>
              <p:nvPicPr>
                <p:cNvPr id="353" name="Ink 352">
                  <a:extLst>
                    <a:ext uri="{FF2B5EF4-FFF2-40B4-BE49-F238E27FC236}">
                      <a16:creationId xmlns:a16="http://schemas.microsoft.com/office/drawing/2014/main" id="{BCB06F61-E8F8-DCF8-4BB2-288C0A0DF676}"/>
                    </a:ext>
                  </a:extLst>
                </p:cNvPr>
                <p:cNvPicPr/>
                <p:nvPr/>
              </p:nvPicPr>
              <p:blipFill>
                <a:blip r:embed="rId721"/>
                <a:stretch>
                  <a:fillRect/>
                </a:stretch>
              </p:blipFill>
              <p:spPr>
                <a:xfrm>
                  <a:off x="1186080" y="4003060"/>
                  <a:ext cx="11991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354" name="Ink 353">
                  <a:extLst>
                    <a:ext uri="{FF2B5EF4-FFF2-40B4-BE49-F238E27FC236}">
                      <a16:creationId xmlns:a16="http://schemas.microsoft.com/office/drawing/2014/main" id="{A83C17AC-C777-5FD6-8DEF-530E3975EACA}"/>
                    </a:ext>
                  </a:extLst>
                </p14:cNvPr>
                <p14:cNvContentPartPr/>
                <p14:nvPr/>
              </p14:nvContentPartPr>
              <p14:xfrm>
                <a:off x="2436360" y="4086580"/>
                <a:ext cx="628920" cy="89640"/>
              </p14:xfrm>
            </p:contentPart>
          </mc:Choice>
          <mc:Fallback>
            <p:pic>
              <p:nvPicPr>
                <p:cNvPr id="354" name="Ink 353">
                  <a:extLst>
                    <a:ext uri="{FF2B5EF4-FFF2-40B4-BE49-F238E27FC236}">
                      <a16:creationId xmlns:a16="http://schemas.microsoft.com/office/drawing/2014/main" id="{A83C17AC-C777-5FD6-8DEF-530E3975EACA}"/>
                    </a:ext>
                  </a:extLst>
                </p:cNvPr>
                <p:cNvPicPr/>
                <p:nvPr/>
              </p:nvPicPr>
              <p:blipFill>
                <a:blip r:embed="rId723"/>
                <a:stretch>
                  <a:fillRect/>
                </a:stretch>
              </p:blipFill>
              <p:spPr>
                <a:xfrm>
                  <a:off x="2418360" y="4068580"/>
                  <a:ext cx="664560" cy="125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24">
            <p14:nvContentPartPr>
              <p14:cNvPr id="269" name="Ink 268">
                <a:extLst>
                  <a:ext uri="{FF2B5EF4-FFF2-40B4-BE49-F238E27FC236}">
                    <a16:creationId xmlns:a16="http://schemas.microsoft.com/office/drawing/2014/main" id="{5BEC9D86-8031-E61C-AFB6-D52DE2379345}"/>
                  </a:ext>
                </a:extLst>
              </p14:cNvPr>
              <p14:cNvContentPartPr/>
              <p14:nvPr/>
            </p14:nvContentPartPr>
            <p14:xfrm>
              <a:off x="677760" y="2178580"/>
              <a:ext cx="343440" cy="55800"/>
            </p14:xfrm>
          </p:contentPart>
        </mc:Choice>
        <mc:Fallback>
          <p:pic>
            <p:nvPicPr>
              <p:cNvPr id="269" name="Ink 268">
                <a:extLst>
                  <a:ext uri="{FF2B5EF4-FFF2-40B4-BE49-F238E27FC236}">
                    <a16:creationId xmlns:a16="http://schemas.microsoft.com/office/drawing/2014/main" id="{5BEC9D86-8031-E61C-AFB6-D52DE2379345}"/>
                  </a:ext>
                </a:extLst>
              </p:cNvPr>
              <p:cNvPicPr/>
              <p:nvPr/>
            </p:nvPicPr>
            <p:blipFill>
              <a:blip r:embed="rId725"/>
              <a:stretch>
                <a:fillRect/>
              </a:stretch>
            </p:blipFill>
            <p:spPr>
              <a:xfrm>
                <a:off x="659760" y="2160580"/>
                <a:ext cx="3790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299" name="Ink 298">
                <a:extLst>
                  <a:ext uri="{FF2B5EF4-FFF2-40B4-BE49-F238E27FC236}">
                    <a16:creationId xmlns:a16="http://schemas.microsoft.com/office/drawing/2014/main" id="{27B0AD94-C2E5-5D40-2D6C-83F18AAFB8A0}"/>
                  </a:ext>
                </a:extLst>
              </p14:cNvPr>
              <p14:cNvContentPartPr/>
              <p14:nvPr/>
            </p14:nvContentPartPr>
            <p14:xfrm>
              <a:off x="579480" y="2140060"/>
              <a:ext cx="424440" cy="125280"/>
            </p14:xfrm>
          </p:contentPart>
        </mc:Choice>
        <mc:Fallback>
          <p:pic>
            <p:nvPicPr>
              <p:cNvPr id="299" name="Ink 298">
                <a:extLst>
                  <a:ext uri="{FF2B5EF4-FFF2-40B4-BE49-F238E27FC236}">
                    <a16:creationId xmlns:a16="http://schemas.microsoft.com/office/drawing/2014/main" id="{27B0AD94-C2E5-5D40-2D6C-83F18AAFB8A0}"/>
                  </a:ext>
                </a:extLst>
              </p:cNvPr>
              <p:cNvPicPr/>
              <p:nvPr/>
            </p:nvPicPr>
            <p:blipFill>
              <a:blip r:embed="rId727"/>
              <a:stretch>
                <a:fillRect/>
              </a:stretch>
            </p:blipFill>
            <p:spPr>
              <a:xfrm>
                <a:off x="561840" y="2122060"/>
                <a:ext cx="46008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300" name="Ink 299">
                <a:extLst>
                  <a:ext uri="{FF2B5EF4-FFF2-40B4-BE49-F238E27FC236}">
                    <a16:creationId xmlns:a16="http://schemas.microsoft.com/office/drawing/2014/main" id="{3958C6E2-EC69-AC3C-162D-15233EC2F11C}"/>
                  </a:ext>
                </a:extLst>
              </p14:cNvPr>
              <p14:cNvContentPartPr/>
              <p14:nvPr/>
            </p14:nvContentPartPr>
            <p14:xfrm>
              <a:off x="8055960" y="2617420"/>
              <a:ext cx="1072800" cy="97200"/>
            </p14:xfrm>
          </p:contentPart>
        </mc:Choice>
        <mc:Fallback>
          <p:pic>
            <p:nvPicPr>
              <p:cNvPr id="300" name="Ink 299">
                <a:extLst>
                  <a:ext uri="{FF2B5EF4-FFF2-40B4-BE49-F238E27FC236}">
                    <a16:creationId xmlns:a16="http://schemas.microsoft.com/office/drawing/2014/main" id="{3958C6E2-EC69-AC3C-162D-15233EC2F11C}"/>
                  </a:ext>
                </a:extLst>
              </p:cNvPr>
              <p:cNvPicPr/>
              <p:nvPr/>
            </p:nvPicPr>
            <p:blipFill>
              <a:blip r:embed="rId729"/>
              <a:stretch>
                <a:fillRect/>
              </a:stretch>
            </p:blipFill>
            <p:spPr>
              <a:xfrm>
                <a:off x="8037960" y="2599420"/>
                <a:ext cx="11084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356" name="Ink 355">
                <a:extLst>
                  <a:ext uri="{FF2B5EF4-FFF2-40B4-BE49-F238E27FC236}">
                    <a16:creationId xmlns:a16="http://schemas.microsoft.com/office/drawing/2014/main" id="{FAF27F2B-5A16-6883-5ED5-7290651D2F00}"/>
                  </a:ext>
                </a:extLst>
              </p14:cNvPr>
              <p14:cNvContentPartPr/>
              <p14:nvPr/>
            </p14:nvContentPartPr>
            <p14:xfrm>
              <a:off x="397320" y="1712740"/>
              <a:ext cx="729720" cy="611280"/>
            </p14:xfrm>
          </p:contentPart>
        </mc:Choice>
        <mc:Fallback>
          <p:pic>
            <p:nvPicPr>
              <p:cNvPr id="356" name="Ink 355">
                <a:extLst>
                  <a:ext uri="{FF2B5EF4-FFF2-40B4-BE49-F238E27FC236}">
                    <a16:creationId xmlns:a16="http://schemas.microsoft.com/office/drawing/2014/main" id="{FAF27F2B-5A16-6883-5ED5-7290651D2F00}"/>
                  </a:ext>
                </a:extLst>
              </p:cNvPr>
              <p:cNvPicPr/>
              <p:nvPr/>
            </p:nvPicPr>
            <p:blipFill>
              <a:blip r:embed="rId731"/>
              <a:stretch>
                <a:fillRect/>
              </a:stretch>
            </p:blipFill>
            <p:spPr>
              <a:xfrm>
                <a:off x="379680" y="1695100"/>
                <a:ext cx="765360" cy="64692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357" name="Ink 356">
                <a:extLst>
                  <a:ext uri="{FF2B5EF4-FFF2-40B4-BE49-F238E27FC236}">
                    <a16:creationId xmlns:a16="http://schemas.microsoft.com/office/drawing/2014/main" id="{17D22E2D-0179-FDD2-56FD-FAAA42601A28}"/>
                  </a:ext>
                </a:extLst>
              </p14:cNvPr>
              <p14:cNvContentPartPr/>
              <p14:nvPr/>
            </p14:nvContentPartPr>
            <p14:xfrm>
              <a:off x="7870920" y="2155180"/>
              <a:ext cx="1486080" cy="535320"/>
            </p14:xfrm>
          </p:contentPart>
        </mc:Choice>
        <mc:Fallback>
          <p:pic>
            <p:nvPicPr>
              <p:cNvPr id="357" name="Ink 356">
                <a:extLst>
                  <a:ext uri="{FF2B5EF4-FFF2-40B4-BE49-F238E27FC236}">
                    <a16:creationId xmlns:a16="http://schemas.microsoft.com/office/drawing/2014/main" id="{17D22E2D-0179-FDD2-56FD-FAAA42601A28}"/>
                  </a:ext>
                </a:extLst>
              </p:cNvPr>
              <p:cNvPicPr/>
              <p:nvPr/>
            </p:nvPicPr>
            <p:blipFill>
              <a:blip r:embed="rId733"/>
              <a:stretch>
                <a:fillRect/>
              </a:stretch>
            </p:blipFill>
            <p:spPr>
              <a:xfrm>
                <a:off x="7852920" y="2137180"/>
                <a:ext cx="1521720" cy="57096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359" name="Ink 358">
                <a:extLst>
                  <a:ext uri="{FF2B5EF4-FFF2-40B4-BE49-F238E27FC236}">
                    <a16:creationId xmlns:a16="http://schemas.microsoft.com/office/drawing/2014/main" id="{ADF9995B-3687-1A10-B19B-8AC68CD3AC58}"/>
                  </a:ext>
                </a:extLst>
              </p14:cNvPr>
              <p14:cNvContentPartPr/>
              <p14:nvPr/>
            </p14:nvContentPartPr>
            <p14:xfrm>
              <a:off x="6674280" y="2150500"/>
              <a:ext cx="1242000" cy="562320"/>
            </p14:xfrm>
          </p:contentPart>
        </mc:Choice>
        <mc:Fallback>
          <p:pic>
            <p:nvPicPr>
              <p:cNvPr id="359" name="Ink 358">
                <a:extLst>
                  <a:ext uri="{FF2B5EF4-FFF2-40B4-BE49-F238E27FC236}">
                    <a16:creationId xmlns:a16="http://schemas.microsoft.com/office/drawing/2014/main" id="{ADF9995B-3687-1A10-B19B-8AC68CD3AC58}"/>
                  </a:ext>
                </a:extLst>
              </p:cNvPr>
              <p:cNvPicPr/>
              <p:nvPr/>
            </p:nvPicPr>
            <p:blipFill>
              <a:blip r:embed="rId735"/>
              <a:stretch>
                <a:fillRect/>
              </a:stretch>
            </p:blipFill>
            <p:spPr>
              <a:xfrm>
                <a:off x="6656280" y="2132500"/>
                <a:ext cx="1277640" cy="597960"/>
              </a:xfrm>
              <a:prstGeom prst="rect">
                <a:avLst/>
              </a:prstGeom>
            </p:spPr>
          </p:pic>
        </mc:Fallback>
      </mc:AlternateContent>
      <p:grpSp>
        <p:nvGrpSpPr>
          <p:cNvPr id="362" name="Group 361">
            <a:extLst>
              <a:ext uri="{FF2B5EF4-FFF2-40B4-BE49-F238E27FC236}">
                <a16:creationId xmlns:a16="http://schemas.microsoft.com/office/drawing/2014/main" id="{4AB78040-EABC-D74B-02EE-A41648363AFC}"/>
              </a:ext>
            </a:extLst>
          </p:cNvPr>
          <p:cNvGrpSpPr/>
          <p:nvPr/>
        </p:nvGrpSpPr>
        <p:grpSpPr>
          <a:xfrm>
            <a:off x="906000" y="2594380"/>
            <a:ext cx="8345520" cy="609480"/>
            <a:chOff x="906000" y="2594380"/>
            <a:chExt cx="8345520" cy="609480"/>
          </a:xfrm>
        </p:grpSpPr>
        <mc:AlternateContent xmlns:mc="http://schemas.openxmlformats.org/markup-compatibility/2006">
          <mc:Choice xmlns:p14="http://schemas.microsoft.com/office/powerpoint/2010/main" Requires="p14">
            <p:contentPart p14:bwMode="auto" r:id="rId736">
              <p14:nvContentPartPr>
                <p14:cNvPr id="291" name="Ink 290">
                  <a:extLst>
                    <a:ext uri="{FF2B5EF4-FFF2-40B4-BE49-F238E27FC236}">
                      <a16:creationId xmlns:a16="http://schemas.microsoft.com/office/drawing/2014/main" id="{96058A5B-450B-3C64-C85A-657124E2635E}"/>
                    </a:ext>
                  </a:extLst>
                </p14:cNvPr>
                <p14:cNvContentPartPr/>
                <p14:nvPr/>
              </p14:nvContentPartPr>
              <p14:xfrm>
                <a:off x="8620800" y="3087940"/>
                <a:ext cx="630720" cy="72720"/>
              </p14:xfrm>
            </p:contentPart>
          </mc:Choice>
          <mc:Fallback>
            <p:pic>
              <p:nvPicPr>
                <p:cNvPr id="291" name="Ink 290">
                  <a:extLst>
                    <a:ext uri="{FF2B5EF4-FFF2-40B4-BE49-F238E27FC236}">
                      <a16:creationId xmlns:a16="http://schemas.microsoft.com/office/drawing/2014/main" id="{96058A5B-450B-3C64-C85A-657124E2635E}"/>
                    </a:ext>
                  </a:extLst>
                </p:cNvPr>
                <p:cNvPicPr/>
                <p:nvPr/>
              </p:nvPicPr>
              <p:blipFill>
                <a:blip r:embed="rId737"/>
                <a:stretch>
                  <a:fillRect/>
                </a:stretch>
              </p:blipFill>
              <p:spPr>
                <a:xfrm>
                  <a:off x="8602800" y="3070300"/>
                  <a:ext cx="6663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292" name="Ink 291">
                  <a:extLst>
                    <a:ext uri="{FF2B5EF4-FFF2-40B4-BE49-F238E27FC236}">
                      <a16:creationId xmlns:a16="http://schemas.microsoft.com/office/drawing/2014/main" id="{E0DEAC0A-E64A-0A09-FB8C-626DA85DBC42}"/>
                    </a:ext>
                  </a:extLst>
                </p14:cNvPr>
                <p14:cNvContentPartPr/>
                <p14:nvPr/>
              </p14:nvContentPartPr>
              <p14:xfrm>
                <a:off x="7676520" y="3102340"/>
                <a:ext cx="839160" cy="28080"/>
              </p14:xfrm>
            </p:contentPart>
          </mc:Choice>
          <mc:Fallback>
            <p:pic>
              <p:nvPicPr>
                <p:cNvPr id="292" name="Ink 291">
                  <a:extLst>
                    <a:ext uri="{FF2B5EF4-FFF2-40B4-BE49-F238E27FC236}">
                      <a16:creationId xmlns:a16="http://schemas.microsoft.com/office/drawing/2014/main" id="{E0DEAC0A-E64A-0A09-FB8C-626DA85DBC42}"/>
                    </a:ext>
                  </a:extLst>
                </p:cNvPr>
                <p:cNvPicPr/>
                <p:nvPr/>
              </p:nvPicPr>
              <p:blipFill>
                <a:blip r:embed="rId739"/>
                <a:stretch>
                  <a:fillRect/>
                </a:stretch>
              </p:blipFill>
              <p:spPr>
                <a:xfrm>
                  <a:off x="7658880" y="3084340"/>
                  <a:ext cx="87480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294" name="Ink 293">
                  <a:extLst>
                    <a:ext uri="{FF2B5EF4-FFF2-40B4-BE49-F238E27FC236}">
                      <a16:creationId xmlns:a16="http://schemas.microsoft.com/office/drawing/2014/main" id="{CF9D17C1-1CD2-DB14-8130-66D4E9F98354}"/>
                    </a:ext>
                  </a:extLst>
                </p14:cNvPr>
                <p14:cNvContentPartPr/>
                <p14:nvPr/>
              </p14:nvContentPartPr>
              <p14:xfrm>
                <a:off x="6954720" y="3099460"/>
                <a:ext cx="634680" cy="26280"/>
              </p14:xfrm>
            </p:contentPart>
          </mc:Choice>
          <mc:Fallback>
            <p:pic>
              <p:nvPicPr>
                <p:cNvPr id="294" name="Ink 293">
                  <a:extLst>
                    <a:ext uri="{FF2B5EF4-FFF2-40B4-BE49-F238E27FC236}">
                      <a16:creationId xmlns:a16="http://schemas.microsoft.com/office/drawing/2014/main" id="{CF9D17C1-1CD2-DB14-8130-66D4E9F98354}"/>
                    </a:ext>
                  </a:extLst>
                </p:cNvPr>
                <p:cNvPicPr/>
                <p:nvPr/>
              </p:nvPicPr>
              <p:blipFill>
                <a:blip r:embed="rId741"/>
                <a:stretch>
                  <a:fillRect/>
                </a:stretch>
              </p:blipFill>
              <p:spPr>
                <a:xfrm>
                  <a:off x="6937080" y="3081820"/>
                  <a:ext cx="67032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296" name="Ink 295">
                  <a:extLst>
                    <a:ext uri="{FF2B5EF4-FFF2-40B4-BE49-F238E27FC236}">
                      <a16:creationId xmlns:a16="http://schemas.microsoft.com/office/drawing/2014/main" id="{73B4B4E9-D1E6-7667-8951-BC02580D52AD}"/>
                    </a:ext>
                  </a:extLst>
                </p14:cNvPr>
                <p14:cNvContentPartPr/>
                <p14:nvPr/>
              </p14:nvContentPartPr>
              <p14:xfrm>
                <a:off x="6478800" y="3089740"/>
                <a:ext cx="368280" cy="26640"/>
              </p14:xfrm>
            </p:contentPart>
          </mc:Choice>
          <mc:Fallback>
            <p:pic>
              <p:nvPicPr>
                <p:cNvPr id="296" name="Ink 295">
                  <a:extLst>
                    <a:ext uri="{FF2B5EF4-FFF2-40B4-BE49-F238E27FC236}">
                      <a16:creationId xmlns:a16="http://schemas.microsoft.com/office/drawing/2014/main" id="{73B4B4E9-D1E6-7667-8951-BC02580D52AD}"/>
                    </a:ext>
                  </a:extLst>
                </p:cNvPr>
                <p:cNvPicPr/>
                <p:nvPr/>
              </p:nvPicPr>
              <p:blipFill>
                <a:blip r:embed="rId743"/>
                <a:stretch>
                  <a:fillRect/>
                </a:stretch>
              </p:blipFill>
              <p:spPr>
                <a:xfrm>
                  <a:off x="6460800" y="3072100"/>
                  <a:ext cx="40392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297" name="Ink 296">
                  <a:extLst>
                    <a:ext uri="{FF2B5EF4-FFF2-40B4-BE49-F238E27FC236}">
                      <a16:creationId xmlns:a16="http://schemas.microsoft.com/office/drawing/2014/main" id="{0203BA11-4D31-AB62-A3E5-EF82507C9652}"/>
                    </a:ext>
                  </a:extLst>
                </p14:cNvPr>
                <p14:cNvContentPartPr/>
                <p14:nvPr/>
              </p14:nvContentPartPr>
              <p14:xfrm>
                <a:off x="5731440" y="3140140"/>
                <a:ext cx="525240" cy="11160"/>
              </p14:xfrm>
            </p:contentPart>
          </mc:Choice>
          <mc:Fallback>
            <p:pic>
              <p:nvPicPr>
                <p:cNvPr id="297" name="Ink 296">
                  <a:extLst>
                    <a:ext uri="{FF2B5EF4-FFF2-40B4-BE49-F238E27FC236}">
                      <a16:creationId xmlns:a16="http://schemas.microsoft.com/office/drawing/2014/main" id="{0203BA11-4D31-AB62-A3E5-EF82507C9652}"/>
                    </a:ext>
                  </a:extLst>
                </p:cNvPr>
                <p:cNvPicPr/>
                <p:nvPr/>
              </p:nvPicPr>
              <p:blipFill>
                <a:blip r:embed="rId745"/>
                <a:stretch>
                  <a:fillRect/>
                </a:stretch>
              </p:blipFill>
              <p:spPr>
                <a:xfrm>
                  <a:off x="5713800" y="3122500"/>
                  <a:ext cx="56088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303" name="Ink 302">
                  <a:extLst>
                    <a:ext uri="{FF2B5EF4-FFF2-40B4-BE49-F238E27FC236}">
                      <a16:creationId xmlns:a16="http://schemas.microsoft.com/office/drawing/2014/main" id="{5EF21438-D255-6210-9FE2-941ED7864DE3}"/>
                    </a:ext>
                  </a:extLst>
                </p14:cNvPr>
                <p14:cNvContentPartPr/>
                <p14:nvPr/>
              </p14:nvContentPartPr>
              <p14:xfrm>
                <a:off x="4350840" y="3067420"/>
                <a:ext cx="600840" cy="36360"/>
              </p14:xfrm>
            </p:contentPart>
          </mc:Choice>
          <mc:Fallback>
            <p:pic>
              <p:nvPicPr>
                <p:cNvPr id="303" name="Ink 302">
                  <a:extLst>
                    <a:ext uri="{FF2B5EF4-FFF2-40B4-BE49-F238E27FC236}">
                      <a16:creationId xmlns:a16="http://schemas.microsoft.com/office/drawing/2014/main" id="{5EF21438-D255-6210-9FE2-941ED7864DE3}"/>
                    </a:ext>
                  </a:extLst>
                </p:cNvPr>
                <p:cNvPicPr/>
                <p:nvPr/>
              </p:nvPicPr>
              <p:blipFill>
                <a:blip r:embed="rId747"/>
                <a:stretch>
                  <a:fillRect/>
                </a:stretch>
              </p:blipFill>
              <p:spPr>
                <a:xfrm>
                  <a:off x="4332840" y="3049780"/>
                  <a:ext cx="6364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304" name="Ink 303">
                  <a:extLst>
                    <a:ext uri="{FF2B5EF4-FFF2-40B4-BE49-F238E27FC236}">
                      <a16:creationId xmlns:a16="http://schemas.microsoft.com/office/drawing/2014/main" id="{8A57B123-6B58-1C58-9C95-FD68AFF2BAE4}"/>
                    </a:ext>
                  </a:extLst>
                </p14:cNvPr>
                <p14:cNvContentPartPr/>
                <p14:nvPr/>
              </p14:nvContentPartPr>
              <p14:xfrm>
                <a:off x="3901920" y="3126100"/>
                <a:ext cx="288720" cy="27360"/>
              </p14:xfrm>
            </p:contentPart>
          </mc:Choice>
          <mc:Fallback>
            <p:pic>
              <p:nvPicPr>
                <p:cNvPr id="304" name="Ink 303">
                  <a:extLst>
                    <a:ext uri="{FF2B5EF4-FFF2-40B4-BE49-F238E27FC236}">
                      <a16:creationId xmlns:a16="http://schemas.microsoft.com/office/drawing/2014/main" id="{8A57B123-6B58-1C58-9C95-FD68AFF2BAE4}"/>
                    </a:ext>
                  </a:extLst>
                </p:cNvPr>
                <p:cNvPicPr/>
                <p:nvPr/>
              </p:nvPicPr>
              <p:blipFill>
                <a:blip r:embed="rId749"/>
                <a:stretch>
                  <a:fillRect/>
                </a:stretch>
              </p:blipFill>
              <p:spPr>
                <a:xfrm>
                  <a:off x="3884280" y="3108100"/>
                  <a:ext cx="3243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305" name="Ink 304">
                  <a:extLst>
                    <a:ext uri="{FF2B5EF4-FFF2-40B4-BE49-F238E27FC236}">
                      <a16:creationId xmlns:a16="http://schemas.microsoft.com/office/drawing/2014/main" id="{147D0EA4-28C0-DDC2-8234-1C65D3F4B482}"/>
                    </a:ext>
                  </a:extLst>
                </p14:cNvPr>
                <p14:cNvContentPartPr/>
                <p14:nvPr/>
              </p14:nvContentPartPr>
              <p14:xfrm>
                <a:off x="2840280" y="3085780"/>
                <a:ext cx="929160" cy="33120"/>
              </p14:xfrm>
            </p:contentPart>
          </mc:Choice>
          <mc:Fallback>
            <p:pic>
              <p:nvPicPr>
                <p:cNvPr id="305" name="Ink 304">
                  <a:extLst>
                    <a:ext uri="{FF2B5EF4-FFF2-40B4-BE49-F238E27FC236}">
                      <a16:creationId xmlns:a16="http://schemas.microsoft.com/office/drawing/2014/main" id="{147D0EA4-28C0-DDC2-8234-1C65D3F4B482}"/>
                    </a:ext>
                  </a:extLst>
                </p:cNvPr>
                <p:cNvPicPr/>
                <p:nvPr/>
              </p:nvPicPr>
              <p:blipFill>
                <a:blip r:embed="rId751"/>
                <a:stretch>
                  <a:fillRect/>
                </a:stretch>
              </p:blipFill>
              <p:spPr>
                <a:xfrm>
                  <a:off x="2822640" y="3067780"/>
                  <a:ext cx="9648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307" name="Ink 306">
                  <a:extLst>
                    <a:ext uri="{FF2B5EF4-FFF2-40B4-BE49-F238E27FC236}">
                      <a16:creationId xmlns:a16="http://schemas.microsoft.com/office/drawing/2014/main" id="{360BA4CF-2EA5-B946-734A-F8A95FE68172}"/>
                    </a:ext>
                  </a:extLst>
                </p14:cNvPr>
                <p14:cNvContentPartPr/>
                <p14:nvPr/>
              </p14:nvContentPartPr>
              <p14:xfrm>
                <a:off x="1938480" y="3183700"/>
                <a:ext cx="719640" cy="20160"/>
              </p14:xfrm>
            </p:contentPart>
          </mc:Choice>
          <mc:Fallback>
            <p:pic>
              <p:nvPicPr>
                <p:cNvPr id="307" name="Ink 306">
                  <a:extLst>
                    <a:ext uri="{FF2B5EF4-FFF2-40B4-BE49-F238E27FC236}">
                      <a16:creationId xmlns:a16="http://schemas.microsoft.com/office/drawing/2014/main" id="{360BA4CF-2EA5-B946-734A-F8A95FE68172}"/>
                    </a:ext>
                  </a:extLst>
                </p:cNvPr>
                <p:cNvPicPr/>
                <p:nvPr/>
              </p:nvPicPr>
              <p:blipFill>
                <a:blip r:embed="rId753"/>
                <a:stretch>
                  <a:fillRect/>
                </a:stretch>
              </p:blipFill>
              <p:spPr>
                <a:xfrm>
                  <a:off x="1920480" y="3166060"/>
                  <a:ext cx="75528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308" name="Ink 307">
                  <a:extLst>
                    <a:ext uri="{FF2B5EF4-FFF2-40B4-BE49-F238E27FC236}">
                      <a16:creationId xmlns:a16="http://schemas.microsoft.com/office/drawing/2014/main" id="{8105511B-C5FF-8EB4-FD2D-A485A05192C3}"/>
                    </a:ext>
                  </a:extLst>
                </p14:cNvPr>
                <p14:cNvContentPartPr/>
                <p14:nvPr/>
              </p14:nvContentPartPr>
              <p14:xfrm>
                <a:off x="996000" y="3133660"/>
                <a:ext cx="920520" cy="25920"/>
              </p14:xfrm>
            </p:contentPart>
          </mc:Choice>
          <mc:Fallback>
            <p:pic>
              <p:nvPicPr>
                <p:cNvPr id="308" name="Ink 307">
                  <a:extLst>
                    <a:ext uri="{FF2B5EF4-FFF2-40B4-BE49-F238E27FC236}">
                      <a16:creationId xmlns:a16="http://schemas.microsoft.com/office/drawing/2014/main" id="{8105511B-C5FF-8EB4-FD2D-A485A05192C3}"/>
                    </a:ext>
                  </a:extLst>
                </p:cNvPr>
                <p:cNvPicPr/>
                <p:nvPr/>
              </p:nvPicPr>
              <p:blipFill>
                <a:blip r:embed="rId755"/>
                <a:stretch>
                  <a:fillRect/>
                </a:stretch>
              </p:blipFill>
              <p:spPr>
                <a:xfrm>
                  <a:off x="978360" y="3116020"/>
                  <a:ext cx="95616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270" name="Ink 269">
                  <a:extLst>
                    <a:ext uri="{FF2B5EF4-FFF2-40B4-BE49-F238E27FC236}">
                      <a16:creationId xmlns:a16="http://schemas.microsoft.com/office/drawing/2014/main" id="{22A3F2C0-7CF5-E8D0-D17E-D51FA1A40117}"/>
                    </a:ext>
                  </a:extLst>
                </p14:cNvPr>
                <p14:cNvContentPartPr/>
                <p14:nvPr/>
              </p14:nvContentPartPr>
              <p14:xfrm>
                <a:off x="8784240" y="2623540"/>
                <a:ext cx="448560" cy="38160"/>
              </p14:xfrm>
            </p:contentPart>
          </mc:Choice>
          <mc:Fallback>
            <p:pic>
              <p:nvPicPr>
                <p:cNvPr id="270" name="Ink 269">
                  <a:extLst>
                    <a:ext uri="{FF2B5EF4-FFF2-40B4-BE49-F238E27FC236}">
                      <a16:creationId xmlns:a16="http://schemas.microsoft.com/office/drawing/2014/main" id="{22A3F2C0-7CF5-E8D0-D17E-D51FA1A40117}"/>
                    </a:ext>
                  </a:extLst>
                </p:cNvPr>
                <p:cNvPicPr/>
                <p:nvPr/>
              </p:nvPicPr>
              <p:blipFill>
                <a:blip r:embed="rId757"/>
                <a:stretch>
                  <a:fillRect/>
                </a:stretch>
              </p:blipFill>
              <p:spPr>
                <a:xfrm>
                  <a:off x="8766600" y="2605900"/>
                  <a:ext cx="4842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271" name="Ink 270">
                  <a:extLst>
                    <a:ext uri="{FF2B5EF4-FFF2-40B4-BE49-F238E27FC236}">
                      <a16:creationId xmlns:a16="http://schemas.microsoft.com/office/drawing/2014/main" id="{062D36C7-C9F8-69A0-3C61-2F6AD915A428}"/>
                    </a:ext>
                  </a:extLst>
                </p14:cNvPr>
                <p14:cNvContentPartPr/>
                <p14:nvPr/>
              </p14:nvContentPartPr>
              <p14:xfrm>
                <a:off x="8096640" y="2648740"/>
                <a:ext cx="406440" cy="30240"/>
              </p14:xfrm>
            </p:contentPart>
          </mc:Choice>
          <mc:Fallback>
            <p:pic>
              <p:nvPicPr>
                <p:cNvPr id="271" name="Ink 270">
                  <a:extLst>
                    <a:ext uri="{FF2B5EF4-FFF2-40B4-BE49-F238E27FC236}">
                      <a16:creationId xmlns:a16="http://schemas.microsoft.com/office/drawing/2014/main" id="{062D36C7-C9F8-69A0-3C61-2F6AD915A428}"/>
                    </a:ext>
                  </a:extLst>
                </p:cNvPr>
                <p:cNvPicPr/>
                <p:nvPr/>
              </p:nvPicPr>
              <p:blipFill>
                <a:blip r:embed="rId759"/>
                <a:stretch>
                  <a:fillRect/>
                </a:stretch>
              </p:blipFill>
              <p:spPr>
                <a:xfrm>
                  <a:off x="8078640" y="2631100"/>
                  <a:ext cx="4420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272" name="Ink 271">
                  <a:extLst>
                    <a:ext uri="{FF2B5EF4-FFF2-40B4-BE49-F238E27FC236}">
                      <a16:creationId xmlns:a16="http://schemas.microsoft.com/office/drawing/2014/main" id="{D9B6A57A-13A1-157C-C5DB-C5316CE0F7AE}"/>
                    </a:ext>
                  </a:extLst>
                </p14:cNvPr>
                <p14:cNvContentPartPr/>
                <p14:nvPr/>
              </p14:nvContentPartPr>
              <p14:xfrm>
                <a:off x="7585080" y="2631820"/>
                <a:ext cx="262080" cy="13680"/>
              </p14:xfrm>
            </p:contentPart>
          </mc:Choice>
          <mc:Fallback>
            <p:pic>
              <p:nvPicPr>
                <p:cNvPr id="272" name="Ink 271">
                  <a:extLst>
                    <a:ext uri="{FF2B5EF4-FFF2-40B4-BE49-F238E27FC236}">
                      <a16:creationId xmlns:a16="http://schemas.microsoft.com/office/drawing/2014/main" id="{D9B6A57A-13A1-157C-C5DB-C5316CE0F7AE}"/>
                    </a:ext>
                  </a:extLst>
                </p:cNvPr>
                <p:cNvPicPr/>
                <p:nvPr/>
              </p:nvPicPr>
              <p:blipFill>
                <a:blip r:embed="rId761"/>
                <a:stretch>
                  <a:fillRect/>
                </a:stretch>
              </p:blipFill>
              <p:spPr>
                <a:xfrm>
                  <a:off x="7567440" y="2614180"/>
                  <a:ext cx="29772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274" name="Ink 273">
                  <a:extLst>
                    <a:ext uri="{FF2B5EF4-FFF2-40B4-BE49-F238E27FC236}">
                      <a16:creationId xmlns:a16="http://schemas.microsoft.com/office/drawing/2014/main" id="{0EA72B47-1ED7-973A-2833-D40793594D86}"/>
                    </a:ext>
                  </a:extLst>
                </p14:cNvPr>
                <p14:cNvContentPartPr/>
                <p14:nvPr/>
              </p14:nvContentPartPr>
              <p14:xfrm>
                <a:off x="6935640" y="2633980"/>
                <a:ext cx="494640" cy="30240"/>
              </p14:xfrm>
            </p:contentPart>
          </mc:Choice>
          <mc:Fallback>
            <p:pic>
              <p:nvPicPr>
                <p:cNvPr id="274" name="Ink 273">
                  <a:extLst>
                    <a:ext uri="{FF2B5EF4-FFF2-40B4-BE49-F238E27FC236}">
                      <a16:creationId xmlns:a16="http://schemas.microsoft.com/office/drawing/2014/main" id="{0EA72B47-1ED7-973A-2833-D40793594D86}"/>
                    </a:ext>
                  </a:extLst>
                </p:cNvPr>
                <p:cNvPicPr/>
                <p:nvPr/>
              </p:nvPicPr>
              <p:blipFill>
                <a:blip r:embed="rId763"/>
                <a:stretch>
                  <a:fillRect/>
                </a:stretch>
              </p:blipFill>
              <p:spPr>
                <a:xfrm>
                  <a:off x="6917640" y="2616340"/>
                  <a:ext cx="5302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276" name="Ink 275">
                  <a:extLst>
                    <a:ext uri="{FF2B5EF4-FFF2-40B4-BE49-F238E27FC236}">
                      <a16:creationId xmlns:a16="http://schemas.microsoft.com/office/drawing/2014/main" id="{300BDD7E-3D65-2407-D934-64AE4CF2CF37}"/>
                    </a:ext>
                  </a:extLst>
                </p14:cNvPr>
                <p14:cNvContentPartPr/>
                <p14:nvPr/>
              </p14:nvContentPartPr>
              <p14:xfrm>
                <a:off x="6189720" y="2664220"/>
                <a:ext cx="454320" cy="20520"/>
              </p14:xfrm>
            </p:contentPart>
          </mc:Choice>
          <mc:Fallback>
            <p:pic>
              <p:nvPicPr>
                <p:cNvPr id="276" name="Ink 275">
                  <a:extLst>
                    <a:ext uri="{FF2B5EF4-FFF2-40B4-BE49-F238E27FC236}">
                      <a16:creationId xmlns:a16="http://schemas.microsoft.com/office/drawing/2014/main" id="{300BDD7E-3D65-2407-D934-64AE4CF2CF37}"/>
                    </a:ext>
                  </a:extLst>
                </p:cNvPr>
                <p:cNvPicPr/>
                <p:nvPr/>
              </p:nvPicPr>
              <p:blipFill>
                <a:blip r:embed="rId765"/>
                <a:stretch>
                  <a:fillRect/>
                </a:stretch>
              </p:blipFill>
              <p:spPr>
                <a:xfrm>
                  <a:off x="6171720" y="2646580"/>
                  <a:ext cx="48996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278" name="Ink 277">
                  <a:extLst>
                    <a:ext uri="{FF2B5EF4-FFF2-40B4-BE49-F238E27FC236}">
                      <a16:creationId xmlns:a16="http://schemas.microsoft.com/office/drawing/2014/main" id="{658665CD-55DD-4331-7DC1-7C59697501DB}"/>
                    </a:ext>
                  </a:extLst>
                </p14:cNvPr>
                <p14:cNvContentPartPr/>
                <p14:nvPr/>
              </p14:nvContentPartPr>
              <p14:xfrm>
                <a:off x="5196840" y="2672140"/>
                <a:ext cx="673920" cy="27000"/>
              </p14:xfrm>
            </p:contentPart>
          </mc:Choice>
          <mc:Fallback>
            <p:pic>
              <p:nvPicPr>
                <p:cNvPr id="278" name="Ink 277">
                  <a:extLst>
                    <a:ext uri="{FF2B5EF4-FFF2-40B4-BE49-F238E27FC236}">
                      <a16:creationId xmlns:a16="http://schemas.microsoft.com/office/drawing/2014/main" id="{658665CD-55DD-4331-7DC1-7C59697501DB}"/>
                    </a:ext>
                  </a:extLst>
                </p:cNvPr>
                <p:cNvPicPr/>
                <p:nvPr/>
              </p:nvPicPr>
              <p:blipFill>
                <a:blip r:embed="rId767"/>
                <a:stretch>
                  <a:fillRect/>
                </a:stretch>
              </p:blipFill>
              <p:spPr>
                <a:xfrm>
                  <a:off x="5178840" y="2654140"/>
                  <a:ext cx="70956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280" name="Ink 279">
                  <a:extLst>
                    <a:ext uri="{FF2B5EF4-FFF2-40B4-BE49-F238E27FC236}">
                      <a16:creationId xmlns:a16="http://schemas.microsoft.com/office/drawing/2014/main" id="{218DA534-E911-E0F3-0845-08D69D0ACAAC}"/>
                    </a:ext>
                  </a:extLst>
                </p14:cNvPr>
                <p14:cNvContentPartPr/>
                <p14:nvPr/>
              </p14:nvContentPartPr>
              <p14:xfrm>
                <a:off x="4458120" y="2646940"/>
                <a:ext cx="542520" cy="38160"/>
              </p14:xfrm>
            </p:contentPart>
          </mc:Choice>
          <mc:Fallback>
            <p:pic>
              <p:nvPicPr>
                <p:cNvPr id="280" name="Ink 279">
                  <a:extLst>
                    <a:ext uri="{FF2B5EF4-FFF2-40B4-BE49-F238E27FC236}">
                      <a16:creationId xmlns:a16="http://schemas.microsoft.com/office/drawing/2014/main" id="{218DA534-E911-E0F3-0845-08D69D0ACAAC}"/>
                    </a:ext>
                  </a:extLst>
                </p:cNvPr>
                <p:cNvPicPr/>
                <p:nvPr/>
              </p:nvPicPr>
              <p:blipFill>
                <a:blip r:embed="rId769"/>
                <a:stretch>
                  <a:fillRect/>
                </a:stretch>
              </p:blipFill>
              <p:spPr>
                <a:xfrm>
                  <a:off x="4440480" y="2629300"/>
                  <a:ext cx="5781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282" name="Ink 281">
                  <a:extLst>
                    <a:ext uri="{FF2B5EF4-FFF2-40B4-BE49-F238E27FC236}">
                      <a16:creationId xmlns:a16="http://schemas.microsoft.com/office/drawing/2014/main" id="{DCB63B02-0FE9-5B7E-4439-F1C1C0181124}"/>
                    </a:ext>
                  </a:extLst>
                </p14:cNvPr>
                <p14:cNvContentPartPr/>
                <p14:nvPr/>
              </p14:nvContentPartPr>
              <p14:xfrm>
                <a:off x="3908760" y="2653420"/>
                <a:ext cx="375120" cy="19800"/>
              </p14:xfrm>
            </p:contentPart>
          </mc:Choice>
          <mc:Fallback>
            <p:pic>
              <p:nvPicPr>
                <p:cNvPr id="282" name="Ink 281">
                  <a:extLst>
                    <a:ext uri="{FF2B5EF4-FFF2-40B4-BE49-F238E27FC236}">
                      <a16:creationId xmlns:a16="http://schemas.microsoft.com/office/drawing/2014/main" id="{DCB63B02-0FE9-5B7E-4439-F1C1C0181124}"/>
                    </a:ext>
                  </a:extLst>
                </p:cNvPr>
                <p:cNvPicPr/>
                <p:nvPr/>
              </p:nvPicPr>
              <p:blipFill>
                <a:blip r:embed="rId771"/>
                <a:stretch>
                  <a:fillRect/>
                </a:stretch>
              </p:blipFill>
              <p:spPr>
                <a:xfrm>
                  <a:off x="3890760" y="2635420"/>
                  <a:ext cx="41076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284" name="Ink 283">
                  <a:extLst>
                    <a:ext uri="{FF2B5EF4-FFF2-40B4-BE49-F238E27FC236}">
                      <a16:creationId xmlns:a16="http://schemas.microsoft.com/office/drawing/2014/main" id="{91E48582-A26F-03DB-AFD6-99198FF1CF8A}"/>
                    </a:ext>
                  </a:extLst>
                </p14:cNvPr>
                <p14:cNvContentPartPr/>
                <p14:nvPr/>
              </p14:nvContentPartPr>
              <p14:xfrm>
                <a:off x="3361920" y="2615980"/>
                <a:ext cx="379800" cy="23040"/>
              </p14:xfrm>
            </p:contentPart>
          </mc:Choice>
          <mc:Fallback>
            <p:pic>
              <p:nvPicPr>
                <p:cNvPr id="284" name="Ink 283">
                  <a:extLst>
                    <a:ext uri="{FF2B5EF4-FFF2-40B4-BE49-F238E27FC236}">
                      <a16:creationId xmlns:a16="http://schemas.microsoft.com/office/drawing/2014/main" id="{91E48582-A26F-03DB-AFD6-99198FF1CF8A}"/>
                    </a:ext>
                  </a:extLst>
                </p:cNvPr>
                <p:cNvPicPr/>
                <p:nvPr/>
              </p:nvPicPr>
              <p:blipFill>
                <a:blip r:embed="rId773"/>
                <a:stretch>
                  <a:fillRect/>
                </a:stretch>
              </p:blipFill>
              <p:spPr>
                <a:xfrm>
                  <a:off x="3343920" y="2598340"/>
                  <a:ext cx="41544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285" name="Ink 284">
                  <a:extLst>
                    <a:ext uri="{FF2B5EF4-FFF2-40B4-BE49-F238E27FC236}">
                      <a16:creationId xmlns:a16="http://schemas.microsoft.com/office/drawing/2014/main" id="{1AD3FAAB-8F8F-E6F8-E88A-7D8FDDB24860}"/>
                    </a:ext>
                  </a:extLst>
                </p14:cNvPr>
                <p14:cNvContentPartPr/>
                <p14:nvPr/>
              </p14:nvContentPartPr>
              <p14:xfrm>
                <a:off x="2603400" y="2634340"/>
                <a:ext cx="579240" cy="12960"/>
              </p14:xfrm>
            </p:contentPart>
          </mc:Choice>
          <mc:Fallback>
            <p:pic>
              <p:nvPicPr>
                <p:cNvPr id="285" name="Ink 284">
                  <a:extLst>
                    <a:ext uri="{FF2B5EF4-FFF2-40B4-BE49-F238E27FC236}">
                      <a16:creationId xmlns:a16="http://schemas.microsoft.com/office/drawing/2014/main" id="{1AD3FAAB-8F8F-E6F8-E88A-7D8FDDB24860}"/>
                    </a:ext>
                  </a:extLst>
                </p:cNvPr>
                <p:cNvPicPr/>
                <p:nvPr/>
              </p:nvPicPr>
              <p:blipFill>
                <a:blip r:embed="rId775"/>
                <a:stretch>
                  <a:fillRect/>
                </a:stretch>
              </p:blipFill>
              <p:spPr>
                <a:xfrm>
                  <a:off x="2585400" y="2616340"/>
                  <a:ext cx="6148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287" name="Ink 286">
                  <a:extLst>
                    <a:ext uri="{FF2B5EF4-FFF2-40B4-BE49-F238E27FC236}">
                      <a16:creationId xmlns:a16="http://schemas.microsoft.com/office/drawing/2014/main" id="{327A12E4-3A6F-CF6D-A9D9-D6CF8BBC1610}"/>
                    </a:ext>
                  </a:extLst>
                </p14:cNvPr>
                <p14:cNvContentPartPr/>
                <p14:nvPr/>
              </p14:nvContentPartPr>
              <p14:xfrm>
                <a:off x="1752000" y="2645500"/>
                <a:ext cx="569880" cy="38160"/>
              </p14:xfrm>
            </p:contentPart>
          </mc:Choice>
          <mc:Fallback>
            <p:pic>
              <p:nvPicPr>
                <p:cNvPr id="287" name="Ink 286">
                  <a:extLst>
                    <a:ext uri="{FF2B5EF4-FFF2-40B4-BE49-F238E27FC236}">
                      <a16:creationId xmlns:a16="http://schemas.microsoft.com/office/drawing/2014/main" id="{327A12E4-3A6F-CF6D-A9D9-D6CF8BBC1610}"/>
                    </a:ext>
                  </a:extLst>
                </p:cNvPr>
                <p:cNvPicPr/>
                <p:nvPr/>
              </p:nvPicPr>
              <p:blipFill>
                <a:blip r:embed="rId777"/>
                <a:stretch>
                  <a:fillRect/>
                </a:stretch>
              </p:blipFill>
              <p:spPr>
                <a:xfrm>
                  <a:off x="1734360" y="2627860"/>
                  <a:ext cx="6055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289" name="Ink 288">
                  <a:extLst>
                    <a:ext uri="{FF2B5EF4-FFF2-40B4-BE49-F238E27FC236}">
                      <a16:creationId xmlns:a16="http://schemas.microsoft.com/office/drawing/2014/main" id="{D32F5028-C960-FB15-015F-A8359E84AD91}"/>
                    </a:ext>
                  </a:extLst>
                </p14:cNvPr>
                <p14:cNvContentPartPr/>
                <p14:nvPr/>
              </p14:nvContentPartPr>
              <p14:xfrm>
                <a:off x="906000" y="2609500"/>
                <a:ext cx="641880" cy="86040"/>
              </p14:xfrm>
            </p:contentPart>
          </mc:Choice>
          <mc:Fallback>
            <p:pic>
              <p:nvPicPr>
                <p:cNvPr id="289" name="Ink 288">
                  <a:extLst>
                    <a:ext uri="{FF2B5EF4-FFF2-40B4-BE49-F238E27FC236}">
                      <a16:creationId xmlns:a16="http://schemas.microsoft.com/office/drawing/2014/main" id="{D32F5028-C960-FB15-015F-A8359E84AD91}"/>
                    </a:ext>
                  </a:extLst>
                </p:cNvPr>
                <p:cNvPicPr/>
                <p:nvPr/>
              </p:nvPicPr>
              <p:blipFill>
                <a:blip r:embed="rId779"/>
                <a:stretch>
                  <a:fillRect/>
                </a:stretch>
              </p:blipFill>
              <p:spPr>
                <a:xfrm>
                  <a:off x="888360" y="2591500"/>
                  <a:ext cx="6775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361" name="Ink 360">
                  <a:extLst>
                    <a:ext uri="{FF2B5EF4-FFF2-40B4-BE49-F238E27FC236}">
                      <a16:creationId xmlns:a16="http://schemas.microsoft.com/office/drawing/2014/main" id="{50841498-58B1-68C3-001D-FB9385CE158F}"/>
                    </a:ext>
                  </a:extLst>
                </p14:cNvPr>
                <p14:cNvContentPartPr/>
                <p14:nvPr/>
              </p14:nvContentPartPr>
              <p14:xfrm>
                <a:off x="2640480" y="2594380"/>
                <a:ext cx="2404080" cy="532080"/>
              </p14:xfrm>
            </p:contentPart>
          </mc:Choice>
          <mc:Fallback>
            <p:pic>
              <p:nvPicPr>
                <p:cNvPr id="361" name="Ink 360">
                  <a:extLst>
                    <a:ext uri="{FF2B5EF4-FFF2-40B4-BE49-F238E27FC236}">
                      <a16:creationId xmlns:a16="http://schemas.microsoft.com/office/drawing/2014/main" id="{50841498-58B1-68C3-001D-FB9385CE158F}"/>
                    </a:ext>
                  </a:extLst>
                </p:cNvPr>
                <p:cNvPicPr/>
                <p:nvPr/>
              </p:nvPicPr>
              <p:blipFill>
                <a:blip r:embed="rId781"/>
                <a:stretch>
                  <a:fillRect/>
                </a:stretch>
              </p:blipFill>
              <p:spPr>
                <a:xfrm>
                  <a:off x="2622840" y="2576740"/>
                  <a:ext cx="2439720" cy="56772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782">
            <p14:nvContentPartPr>
              <p14:cNvPr id="363" name="Ink 362">
                <a:extLst>
                  <a:ext uri="{FF2B5EF4-FFF2-40B4-BE49-F238E27FC236}">
                    <a16:creationId xmlns:a16="http://schemas.microsoft.com/office/drawing/2014/main" id="{FDCCA523-2768-9116-BBD9-6EEBFE84B981}"/>
                  </a:ext>
                </a:extLst>
              </p14:cNvPr>
              <p14:cNvContentPartPr/>
              <p14:nvPr/>
            </p14:nvContentPartPr>
            <p14:xfrm>
              <a:off x="4161840" y="2590060"/>
              <a:ext cx="912240" cy="608400"/>
            </p14:xfrm>
          </p:contentPart>
        </mc:Choice>
        <mc:Fallback>
          <p:pic>
            <p:nvPicPr>
              <p:cNvPr id="363" name="Ink 362">
                <a:extLst>
                  <a:ext uri="{FF2B5EF4-FFF2-40B4-BE49-F238E27FC236}">
                    <a16:creationId xmlns:a16="http://schemas.microsoft.com/office/drawing/2014/main" id="{FDCCA523-2768-9116-BBD9-6EEBFE84B981}"/>
                  </a:ext>
                </a:extLst>
              </p:cNvPr>
              <p:cNvPicPr/>
              <p:nvPr/>
            </p:nvPicPr>
            <p:blipFill>
              <a:blip r:embed="rId783"/>
              <a:stretch>
                <a:fillRect/>
              </a:stretch>
            </p:blipFill>
            <p:spPr>
              <a:xfrm>
                <a:off x="4130520" y="2558740"/>
                <a:ext cx="974880" cy="6710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84">
            <p14:nvContentPartPr>
              <p14:cNvPr id="364" name="Ink 363">
                <a:extLst>
                  <a:ext uri="{FF2B5EF4-FFF2-40B4-BE49-F238E27FC236}">
                    <a16:creationId xmlns:a16="http://schemas.microsoft.com/office/drawing/2014/main" id="{F4D49D76-8A98-0A8B-767C-57A345CE4E92}"/>
                  </a:ext>
                </a:extLst>
              </p14:cNvPr>
              <p14:cNvContentPartPr/>
              <p14:nvPr/>
            </p14:nvContentPartPr>
            <p14:xfrm>
              <a:off x="2628600" y="2560900"/>
              <a:ext cx="1191240" cy="622800"/>
            </p14:xfrm>
          </p:contentPart>
        </mc:Choice>
        <mc:Fallback>
          <p:pic>
            <p:nvPicPr>
              <p:cNvPr id="364" name="Ink 363">
                <a:extLst>
                  <a:ext uri="{FF2B5EF4-FFF2-40B4-BE49-F238E27FC236}">
                    <a16:creationId xmlns:a16="http://schemas.microsoft.com/office/drawing/2014/main" id="{F4D49D76-8A98-0A8B-767C-57A345CE4E92}"/>
                  </a:ext>
                </a:extLst>
              </p:cNvPr>
              <p:cNvPicPr/>
              <p:nvPr/>
            </p:nvPicPr>
            <p:blipFill>
              <a:blip r:embed="rId785"/>
              <a:stretch>
                <a:fillRect/>
              </a:stretch>
            </p:blipFill>
            <p:spPr>
              <a:xfrm>
                <a:off x="2597280" y="2529580"/>
                <a:ext cx="1253880" cy="6854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86">
            <p14:nvContentPartPr>
              <p14:cNvPr id="365" name="Ink 364">
                <a:extLst>
                  <a:ext uri="{FF2B5EF4-FFF2-40B4-BE49-F238E27FC236}">
                    <a16:creationId xmlns:a16="http://schemas.microsoft.com/office/drawing/2014/main" id="{DC6D2834-D7F1-60E2-CAB0-42B77F451F18}"/>
                  </a:ext>
                </a:extLst>
              </p14:cNvPr>
              <p14:cNvContentPartPr/>
              <p14:nvPr/>
            </p14:nvContentPartPr>
            <p14:xfrm>
              <a:off x="130200" y="3059500"/>
              <a:ext cx="1841400" cy="582480"/>
            </p14:xfrm>
          </p:contentPart>
        </mc:Choice>
        <mc:Fallback>
          <p:pic>
            <p:nvPicPr>
              <p:cNvPr id="365" name="Ink 364">
                <a:extLst>
                  <a:ext uri="{FF2B5EF4-FFF2-40B4-BE49-F238E27FC236}">
                    <a16:creationId xmlns:a16="http://schemas.microsoft.com/office/drawing/2014/main" id="{DC6D2834-D7F1-60E2-CAB0-42B77F451F18}"/>
                  </a:ext>
                </a:extLst>
              </p:cNvPr>
              <p:cNvPicPr/>
              <p:nvPr/>
            </p:nvPicPr>
            <p:blipFill>
              <a:blip r:embed="rId787"/>
              <a:stretch>
                <a:fillRect/>
              </a:stretch>
            </p:blipFill>
            <p:spPr>
              <a:xfrm>
                <a:off x="98880" y="3028180"/>
                <a:ext cx="1904040" cy="6451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88">
            <p14:nvContentPartPr>
              <p14:cNvPr id="366" name="Ink 365">
                <a:extLst>
                  <a:ext uri="{FF2B5EF4-FFF2-40B4-BE49-F238E27FC236}">
                    <a16:creationId xmlns:a16="http://schemas.microsoft.com/office/drawing/2014/main" id="{26FD92E6-2618-1300-A7F0-E107D0FD9AA7}"/>
                  </a:ext>
                </a:extLst>
              </p14:cNvPr>
              <p14:cNvContentPartPr/>
              <p14:nvPr/>
            </p14:nvContentPartPr>
            <p14:xfrm>
              <a:off x="8225880" y="3542980"/>
              <a:ext cx="1250640" cy="621360"/>
            </p14:xfrm>
          </p:contentPart>
        </mc:Choice>
        <mc:Fallback>
          <p:pic>
            <p:nvPicPr>
              <p:cNvPr id="366" name="Ink 365">
                <a:extLst>
                  <a:ext uri="{FF2B5EF4-FFF2-40B4-BE49-F238E27FC236}">
                    <a16:creationId xmlns:a16="http://schemas.microsoft.com/office/drawing/2014/main" id="{26FD92E6-2618-1300-A7F0-E107D0FD9AA7}"/>
                  </a:ext>
                </a:extLst>
              </p:cNvPr>
              <p:cNvPicPr/>
              <p:nvPr/>
            </p:nvPicPr>
            <p:blipFill>
              <a:blip r:embed="rId789"/>
              <a:stretch>
                <a:fillRect/>
              </a:stretch>
            </p:blipFill>
            <p:spPr>
              <a:xfrm>
                <a:off x="8194560" y="3511660"/>
                <a:ext cx="1313280" cy="684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90">
            <p14:nvContentPartPr>
              <p14:cNvPr id="367" name="Ink 366">
                <a:extLst>
                  <a:ext uri="{FF2B5EF4-FFF2-40B4-BE49-F238E27FC236}">
                    <a16:creationId xmlns:a16="http://schemas.microsoft.com/office/drawing/2014/main" id="{EEB5D989-DA9B-69C8-CE45-0CC190905425}"/>
                  </a:ext>
                </a:extLst>
              </p14:cNvPr>
              <p14:cNvContentPartPr/>
              <p14:nvPr/>
            </p14:nvContentPartPr>
            <p14:xfrm>
              <a:off x="908520" y="3559900"/>
              <a:ext cx="409680" cy="44280"/>
            </p14:xfrm>
          </p:contentPart>
        </mc:Choice>
        <mc:Fallback>
          <p:pic>
            <p:nvPicPr>
              <p:cNvPr id="367" name="Ink 366">
                <a:extLst>
                  <a:ext uri="{FF2B5EF4-FFF2-40B4-BE49-F238E27FC236}">
                    <a16:creationId xmlns:a16="http://schemas.microsoft.com/office/drawing/2014/main" id="{EEB5D989-DA9B-69C8-CE45-0CC190905425}"/>
                  </a:ext>
                </a:extLst>
              </p:cNvPr>
              <p:cNvPicPr/>
              <p:nvPr/>
            </p:nvPicPr>
            <p:blipFill>
              <a:blip r:embed="rId791"/>
              <a:stretch>
                <a:fillRect/>
              </a:stretch>
            </p:blipFill>
            <p:spPr>
              <a:xfrm>
                <a:off x="877200" y="3528580"/>
                <a:ext cx="472320" cy="1069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92">
            <p14:nvContentPartPr>
              <p14:cNvPr id="368" name="Ink 367">
                <a:extLst>
                  <a:ext uri="{FF2B5EF4-FFF2-40B4-BE49-F238E27FC236}">
                    <a16:creationId xmlns:a16="http://schemas.microsoft.com/office/drawing/2014/main" id="{D50BE6B7-2048-A254-F97F-722F41C3E96B}"/>
                  </a:ext>
                </a:extLst>
              </p14:cNvPr>
              <p14:cNvContentPartPr/>
              <p14:nvPr/>
            </p14:nvContentPartPr>
            <p14:xfrm>
              <a:off x="9329280" y="3404740"/>
              <a:ext cx="132840" cy="374400"/>
            </p14:xfrm>
          </p:contentPart>
        </mc:Choice>
        <mc:Fallback>
          <p:pic>
            <p:nvPicPr>
              <p:cNvPr id="368" name="Ink 367">
                <a:extLst>
                  <a:ext uri="{FF2B5EF4-FFF2-40B4-BE49-F238E27FC236}">
                    <a16:creationId xmlns:a16="http://schemas.microsoft.com/office/drawing/2014/main" id="{D50BE6B7-2048-A254-F97F-722F41C3E96B}"/>
                  </a:ext>
                </a:extLst>
              </p:cNvPr>
              <p:cNvPicPr/>
              <p:nvPr/>
            </p:nvPicPr>
            <p:blipFill>
              <a:blip r:embed="rId793"/>
              <a:stretch>
                <a:fillRect/>
              </a:stretch>
            </p:blipFill>
            <p:spPr>
              <a:xfrm>
                <a:off x="9297960" y="3373420"/>
                <a:ext cx="195480" cy="437040"/>
              </a:xfrm>
              <a:prstGeom prst="rect">
                <a:avLst/>
              </a:prstGeom>
            </p:spPr>
          </p:pic>
        </mc:Fallback>
      </mc:AlternateContent>
      <p:grpSp>
        <p:nvGrpSpPr>
          <p:cNvPr id="371" name="Group 370">
            <a:extLst>
              <a:ext uri="{FF2B5EF4-FFF2-40B4-BE49-F238E27FC236}">
                <a16:creationId xmlns:a16="http://schemas.microsoft.com/office/drawing/2014/main" id="{D8FB0501-6A02-82C2-A645-4EFC8A42432C}"/>
              </a:ext>
            </a:extLst>
          </p:cNvPr>
          <p:cNvGrpSpPr/>
          <p:nvPr/>
        </p:nvGrpSpPr>
        <p:grpSpPr>
          <a:xfrm>
            <a:off x="395160" y="2164180"/>
            <a:ext cx="855360" cy="129960"/>
            <a:chOff x="395160" y="2164180"/>
            <a:chExt cx="855360" cy="129960"/>
          </a:xfrm>
        </p:grpSpPr>
        <mc:AlternateContent xmlns:mc="http://schemas.openxmlformats.org/markup-compatibility/2006">
          <mc:Choice xmlns:p14="http://schemas.microsoft.com/office/powerpoint/2010/main" xmlns:aink="http://schemas.microsoft.com/office/drawing/2016/ink" Requires="p14 aink">
            <p:contentPart p14:bwMode="auto" r:id="rId794">
              <p14:nvContentPartPr>
                <p14:cNvPr id="369" name="Ink 368">
                  <a:extLst>
                    <a:ext uri="{FF2B5EF4-FFF2-40B4-BE49-F238E27FC236}">
                      <a16:creationId xmlns:a16="http://schemas.microsoft.com/office/drawing/2014/main" id="{B76D8FD1-5EE0-3041-31E2-B2F2D098B748}"/>
                    </a:ext>
                  </a:extLst>
                </p14:cNvPr>
                <p14:cNvContentPartPr/>
                <p14:nvPr/>
              </p14:nvContentPartPr>
              <p14:xfrm>
                <a:off x="899880" y="2239420"/>
                <a:ext cx="10800" cy="25560"/>
              </p14:xfrm>
            </p:contentPart>
          </mc:Choice>
          <mc:Fallback>
            <p:pic>
              <p:nvPicPr>
                <p:cNvPr id="369" name="Ink 368">
                  <a:extLst>
                    <a:ext uri="{FF2B5EF4-FFF2-40B4-BE49-F238E27FC236}">
                      <a16:creationId xmlns:a16="http://schemas.microsoft.com/office/drawing/2014/main" id="{B76D8FD1-5EE0-3041-31E2-B2F2D098B748}"/>
                    </a:ext>
                  </a:extLst>
                </p:cNvPr>
                <p:cNvPicPr/>
                <p:nvPr/>
              </p:nvPicPr>
              <p:blipFill>
                <a:blip r:embed="rId795"/>
                <a:stretch>
                  <a:fillRect/>
                </a:stretch>
              </p:blipFill>
              <p:spPr>
                <a:xfrm>
                  <a:off x="868560" y="2208100"/>
                  <a:ext cx="73440" cy="882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96">
              <p14:nvContentPartPr>
                <p14:cNvPr id="370" name="Ink 369">
                  <a:extLst>
                    <a:ext uri="{FF2B5EF4-FFF2-40B4-BE49-F238E27FC236}">
                      <a16:creationId xmlns:a16="http://schemas.microsoft.com/office/drawing/2014/main" id="{2962014A-6902-1DB7-7791-658B2CF930E2}"/>
                    </a:ext>
                  </a:extLst>
                </p14:cNvPr>
                <p14:cNvContentPartPr/>
                <p14:nvPr/>
              </p14:nvContentPartPr>
              <p14:xfrm>
                <a:off x="395160" y="2164180"/>
                <a:ext cx="855360" cy="129960"/>
              </p14:xfrm>
            </p:contentPart>
          </mc:Choice>
          <mc:Fallback>
            <p:pic>
              <p:nvPicPr>
                <p:cNvPr id="370" name="Ink 369">
                  <a:extLst>
                    <a:ext uri="{FF2B5EF4-FFF2-40B4-BE49-F238E27FC236}">
                      <a16:creationId xmlns:a16="http://schemas.microsoft.com/office/drawing/2014/main" id="{2962014A-6902-1DB7-7791-658B2CF930E2}"/>
                    </a:ext>
                  </a:extLst>
                </p:cNvPr>
                <p:cNvPicPr/>
                <p:nvPr/>
              </p:nvPicPr>
              <p:blipFill>
                <a:blip r:embed="rId797"/>
                <a:stretch>
                  <a:fillRect/>
                </a:stretch>
              </p:blipFill>
              <p:spPr>
                <a:xfrm>
                  <a:off x="363840" y="2132860"/>
                  <a:ext cx="918000" cy="192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98">
            <p14:nvContentPartPr>
              <p14:cNvPr id="417" name="Ink 416">
                <a:extLst>
                  <a:ext uri="{FF2B5EF4-FFF2-40B4-BE49-F238E27FC236}">
                    <a16:creationId xmlns:a16="http://schemas.microsoft.com/office/drawing/2014/main" id="{C6E3FC89-0AC8-6F65-F085-90D2A1060FB2}"/>
                  </a:ext>
                </a:extLst>
              </p14:cNvPr>
              <p14:cNvContentPartPr/>
              <p14:nvPr/>
            </p14:nvContentPartPr>
            <p14:xfrm>
              <a:off x="458520" y="4027900"/>
              <a:ext cx="3670200" cy="595800"/>
            </p14:xfrm>
          </p:contentPart>
        </mc:Choice>
        <mc:Fallback>
          <p:pic>
            <p:nvPicPr>
              <p:cNvPr id="417" name="Ink 416">
                <a:extLst>
                  <a:ext uri="{FF2B5EF4-FFF2-40B4-BE49-F238E27FC236}">
                    <a16:creationId xmlns:a16="http://schemas.microsoft.com/office/drawing/2014/main" id="{C6E3FC89-0AC8-6F65-F085-90D2A1060FB2}"/>
                  </a:ext>
                </a:extLst>
              </p:cNvPr>
              <p:cNvPicPr/>
              <p:nvPr/>
            </p:nvPicPr>
            <p:blipFill>
              <a:blip r:embed="rId799"/>
              <a:stretch>
                <a:fillRect/>
              </a:stretch>
            </p:blipFill>
            <p:spPr>
              <a:xfrm>
                <a:off x="440880" y="4009900"/>
                <a:ext cx="3705840" cy="631440"/>
              </a:xfrm>
              <a:prstGeom prst="rect">
                <a:avLst/>
              </a:prstGeom>
            </p:spPr>
          </p:pic>
        </mc:Fallback>
      </mc:AlternateContent>
      <mc:AlternateContent xmlns:mc="http://schemas.openxmlformats.org/markup-compatibility/2006">
        <mc:Choice xmlns:p14="http://schemas.microsoft.com/office/powerpoint/2010/main" Requires="p14">
          <p:contentPart p14:bwMode="auto" r:id="rId800">
            <p14:nvContentPartPr>
              <p14:cNvPr id="419" name="Ink 418">
                <a:extLst>
                  <a:ext uri="{FF2B5EF4-FFF2-40B4-BE49-F238E27FC236}">
                    <a16:creationId xmlns:a16="http://schemas.microsoft.com/office/drawing/2014/main" id="{68C6F47E-D800-80FC-57D6-E4E20E6EC98D}"/>
                  </a:ext>
                </a:extLst>
              </p14:cNvPr>
              <p14:cNvContentPartPr/>
              <p14:nvPr/>
            </p14:nvContentPartPr>
            <p14:xfrm>
              <a:off x="2854680" y="4022500"/>
              <a:ext cx="574920" cy="546120"/>
            </p14:xfrm>
          </p:contentPart>
        </mc:Choice>
        <mc:Fallback>
          <p:pic>
            <p:nvPicPr>
              <p:cNvPr id="419" name="Ink 418">
                <a:extLst>
                  <a:ext uri="{FF2B5EF4-FFF2-40B4-BE49-F238E27FC236}">
                    <a16:creationId xmlns:a16="http://schemas.microsoft.com/office/drawing/2014/main" id="{68C6F47E-D800-80FC-57D6-E4E20E6EC98D}"/>
                  </a:ext>
                </a:extLst>
              </p:cNvPr>
              <p:cNvPicPr/>
              <p:nvPr/>
            </p:nvPicPr>
            <p:blipFill>
              <a:blip r:embed="rId801"/>
              <a:stretch>
                <a:fillRect/>
              </a:stretch>
            </p:blipFill>
            <p:spPr>
              <a:xfrm>
                <a:off x="2837040" y="4004500"/>
                <a:ext cx="610560" cy="581760"/>
              </a:xfrm>
              <a:prstGeom prst="rect">
                <a:avLst/>
              </a:prstGeom>
            </p:spPr>
          </p:pic>
        </mc:Fallback>
      </mc:AlternateContent>
      <mc:AlternateContent xmlns:mc="http://schemas.openxmlformats.org/markup-compatibility/2006">
        <mc:Choice xmlns:p14="http://schemas.microsoft.com/office/powerpoint/2010/main" Requires="p14">
          <p:contentPart p14:bwMode="auto" r:id="rId802">
            <p14:nvContentPartPr>
              <p14:cNvPr id="421" name="Ink 420">
                <a:extLst>
                  <a:ext uri="{FF2B5EF4-FFF2-40B4-BE49-F238E27FC236}">
                    <a16:creationId xmlns:a16="http://schemas.microsoft.com/office/drawing/2014/main" id="{C30203BA-C515-DEDE-D580-CC0A0AFF93FE}"/>
                  </a:ext>
                </a:extLst>
              </p14:cNvPr>
              <p14:cNvContentPartPr/>
              <p14:nvPr/>
            </p14:nvContentPartPr>
            <p14:xfrm>
              <a:off x="2327640" y="4498420"/>
              <a:ext cx="498960" cy="64440"/>
            </p14:xfrm>
          </p:contentPart>
        </mc:Choice>
        <mc:Fallback>
          <p:pic>
            <p:nvPicPr>
              <p:cNvPr id="421" name="Ink 420">
                <a:extLst>
                  <a:ext uri="{FF2B5EF4-FFF2-40B4-BE49-F238E27FC236}">
                    <a16:creationId xmlns:a16="http://schemas.microsoft.com/office/drawing/2014/main" id="{C30203BA-C515-DEDE-D580-CC0A0AFF93FE}"/>
                  </a:ext>
                </a:extLst>
              </p:cNvPr>
              <p:cNvPicPr/>
              <p:nvPr/>
            </p:nvPicPr>
            <p:blipFill>
              <a:blip r:embed="rId803"/>
              <a:stretch>
                <a:fillRect/>
              </a:stretch>
            </p:blipFill>
            <p:spPr>
              <a:xfrm>
                <a:off x="2309640" y="4480780"/>
                <a:ext cx="534600" cy="100080"/>
              </a:xfrm>
              <a:prstGeom prst="rect">
                <a:avLst/>
              </a:prstGeom>
            </p:spPr>
          </p:pic>
        </mc:Fallback>
      </mc:AlternateContent>
      <p:grpSp>
        <p:nvGrpSpPr>
          <p:cNvPr id="428" name="Group 427">
            <a:extLst>
              <a:ext uri="{FF2B5EF4-FFF2-40B4-BE49-F238E27FC236}">
                <a16:creationId xmlns:a16="http://schemas.microsoft.com/office/drawing/2014/main" id="{F14F46E9-2F01-764E-F38D-F13866F5265C}"/>
              </a:ext>
            </a:extLst>
          </p:cNvPr>
          <p:cNvGrpSpPr/>
          <p:nvPr/>
        </p:nvGrpSpPr>
        <p:grpSpPr>
          <a:xfrm>
            <a:off x="738960" y="4029700"/>
            <a:ext cx="3164760" cy="596520"/>
            <a:chOff x="738960" y="4029700"/>
            <a:chExt cx="3164760" cy="596520"/>
          </a:xfrm>
        </p:grpSpPr>
        <mc:AlternateContent xmlns:mc="http://schemas.openxmlformats.org/markup-compatibility/2006">
          <mc:Choice xmlns:p14="http://schemas.microsoft.com/office/powerpoint/2010/main" Requires="p14">
            <p:contentPart p14:bwMode="auto" r:id="rId804">
              <p14:nvContentPartPr>
                <p14:cNvPr id="372" name="Ink 371">
                  <a:extLst>
                    <a:ext uri="{FF2B5EF4-FFF2-40B4-BE49-F238E27FC236}">
                      <a16:creationId xmlns:a16="http://schemas.microsoft.com/office/drawing/2014/main" id="{031DB8AA-4527-72F0-63DD-8948287786F7}"/>
                    </a:ext>
                  </a:extLst>
                </p14:cNvPr>
                <p14:cNvContentPartPr/>
                <p14:nvPr/>
              </p14:nvContentPartPr>
              <p14:xfrm>
                <a:off x="3426000" y="4515340"/>
                <a:ext cx="477720" cy="34920"/>
              </p14:xfrm>
            </p:contentPart>
          </mc:Choice>
          <mc:Fallback>
            <p:pic>
              <p:nvPicPr>
                <p:cNvPr id="372" name="Ink 371">
                  <a:extLst>
                    <a:ext uri="{FF2B5EF4-FFF2-40B4-BE49-F238E27FC236}">
                      <a16:creationId xmlns:a16="http://schemas.microsoft.com/office/drawing/2014/main" id="{031DB8AA-4527-72F0-63DD-8948287786F7}"/>
                    </a:ext>
                  </a:extLst>
                </p:cNvPr>
                <p:cNvPicPr/>
                <p:nvPr/>
              </p:nvPicPr>
              <p:blipFill>
                <a:blip r:embed="rId805"/>
                <a:stretch>
                  <a:fillRect/>
                </a:stretch>
              </p:blipFill>
              <p:spPr>
                <a:xfrm>
                  <a:off x="3408000" y="4497340"/>
                  <a:ext cx="51336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806">
              <p14:nvContentPartPr>
                <p14:cNvPr id="373" name="Ink 372">
                  <a:extLst>
                    <a:ext uri="{FF2B5EF4-FFF2-40B4-BE49-F238E27FC236}">
                      <a16:creationId xmlns:a16="http://schemas.microsoft.com/office/drawing/2014/main" id="{5B0A16CC-C3A2-B530-3ABD-97FE1E8BBDC3}"/>
                    </a:ext>
                  </a:extLst>
                </p14:cNvPr>
                <p14:cNvContentPartPr/>
                <p14:nvPr/>
              </p14:nvContentPartPr>
              <p14:xfrm>
                <a:off x="2830200" y="4552780"/>
                <a:ext cx="466560" cy="40320"/>
              </p14:xfrm>
            </p:contentPart>
          </mc:Choice>
          <mc:Fallback>
            <p:pic>
              <p:nvPicPr>
                <p:cNvPr id="373" name="Ink 372">
                  <a:extLst>
                    <a:ext uri="{FF2B5EF4-FFF2-40B4-BE49-F238E27FC236}">
                      <a16:creationId xmlns:a16="http://schemas.microsoft.com/office/drawing/2014/main" id="{5B0A16CC-C3A2-B530-3ABD-97FE1E8BBDC3}"/>
                    </a:ext>
                  </a:extLst>
                </p:cNvPr>
                <p:cNvPicPr/>
                <p:nvPr/>
              </p:nvPicPr>
              <p:blipFill>
                <a:blip r:embed="rId807"/>
                <a:stretch>
                  <a:fillRect/>
                </a:stretch>
              </p:blipFill>
              <p:spPr>
                <a:xfrm>
                  <a:off x="2812560" y="4534780"/>
                  <a:ext cx="5022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808">
              <p14:nvContentPartPr>
                <p14:cNvPr id="374" name="Ink 373">
                  <a:extLst>
                    <a:ext uri="{FF2B5EF4-FFF2-40B4-BE49-F238E27FC236}">
                      <a16:creationId xmlns:a16="http://schemas.microsoft.com/office/drawing/2014/main" id="{0F738F30-E144-F136-A8F8-9091BDD08E46}"/>
                    </a:ext>
                  </a:extLst>
                </p14:cNvPr>
                <p14:cNvContentPartPr/>
                <p14:nvPr/>
              </p14:nvContentPartPr>
              <p14:xfrm>
                <a:off x="2355720" y="4568980"/>
                <a:ext cx="426600" cy="17640"/>
              </p14:xfrm>
            </p:contentPart>
          </mc:Choice>
          <mc:Fallback>
            <p:pic>
              <p:nvPicPr>
                <p:cNvPr id="374" name="Ink 373">
                  <a:extLst>
                    <a:ext uri="{FF2B5EF4-FFF2-40B4-BE49-F238E27FC236}">
                      <a16:creationId xmlns:a16="http://schemas.microsoft.com/office/drawing/2014/main" id="{0F738F30-E144-F136-A8F8-9091BDD08E46}"/>
                    </a:ext>
                  </a:extLst>
                </p:cNvPr>
                <p:cNvPicPr/>
                <p:nvPr/>
              </p:nvPicPr>
              <p:blipFill>
                <a:blip r:embed="rId809"/>
                <a:stretch>
                  <a:fillRect/>
                </a:stretch>
              </p:blipFill>
              <p:spPr>
                <a:xfrm>
                  <a:off x="2337720" y="4550980"/>
                  <a:ext cx="46224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810">
              <p14:nvContentPartPr>
                <p14:cNvPr id="376" name="Ink 375">
                  <a:extLst>
                    <a:ext uri="{FF2B5EF4-FFF2-40B4-BE49-F238E27FC236}">
                      <a16:creationId xmlns:a16="http://schemas.microsoft.com/office/drawing/2014/main" id="{974494C7-BE9F-9E3F-2CF3-B5F5C5244FEF}"/>
                    </a:ext>
                  </a:extLst>
                </p14:cNvPr>
                <p14:cNvContentPartPr/>
                <p14:nvPr/>
              </p14:nvContentPartPr>
              <p14:xfrm>
                <a:off x="1824000" y="4552060"/>
                <a:ext cx="332280" cy="20520"/>
              </p14:xfrm>
            </p:contentPart>
          </mc:Choice>
          <mc:Fallback>
            <p:pic>
              <p:nvPicPr>
                <p:cNvPr id="376" name="Ink 375">
                  <a:extLst>
                    <a:ext uri="{FF2B5EF4-FFF2-40B4-BE49-F238E27FC236}">
                      <a16:creationId xmlns:a16="http://schemas.microsoft.com/office/drawing/2014/main" id="{974494C7-BE9F-9E3F-2CF3-B5F5C5244FEF}"/>
                    </a:ext>
                  </a:extLst>
                </p:cNvPr>
                <p:cNvPicPr/>
                <p:nvPr/>
              </p:nvPicPr>
              <p:blipFill>
                <a:blip r:embed="rId811"/>
                <a:stretch>
                  <a:fillRect/>
                </a:stretch>
              </p:blipFill>
              <p:spPr>
                <a:xfrm>
                  <a:off x="1806360" y="4534420"/>
                  <a:ext cx="36792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812">
              <p14:nvContentPartPr>
                <p14:cNvPr id="377" name="Ink 376">
                  <a:extLst>
                    <a:ext uri="{FF2B5EF4-FFF2-40B4-BE49-F238E27FC236}">
                      <a16:creationId xmlns:a16="http://schemas.microsoft.com/office/drawing/2014/main" id="{4236DFA8-C344-D8A4-2C8B-A94157623D4B}"/>
                    </a:ext>
                  </a:extLst>
                </p14:cNvPr>
                <p14:cNvContentPartPr/>
                <p14:nvPr/>
              </p14:nvContentPartPr>
              <p14:xfrm>
                <a:off x="761280" y="4588780"/>
                <a:ext cx="955080" cy="37440"/>
              </p14:xfrm>
            </p:contentPart>
          </mc:Choice>
          <mc:Fallback>
            <p:pic>
              <p:nvPicPr>
                <p:cNvPr id="377" name="Ink 376">
                  <a:extLst>
                    <a:ext uri="{FF2B5EF4-FFF2-40B4-BE49-F238E27FC236}">
                      <a16:creationId xmlns:a16="http://schemas.microsoft.com/office/drawing/2014/main" id="{4236DFA8-C344-D8A4-2C8B-A94157623D4B}"/>
                    </a:ext>
                  </a:extLst>
                </p:cNvPr>
                <p:cNvPicPr/>
                <p:nvPr/>
              </p:nvPicPr>
              <p:blipFill>
                <a:blip r:embed="rId813"/>
                <a:stretch>
                  <a:fillRect/>
                </a:stretch>
              </p:blipFill>
              <p:spPr>
                <a:xfrm>
                  <a:off x="743280" y="4571140"/>
                  <a:ext cx="9907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423" name="Ink 422">
                  <a:extLst>
                    <a:ext uri="{FF2B5EF4-FFF2-40B4-BE49-F238E27FC236}">
                      <a16:creationId xmlns:a16="http://schemas.microsoft.com/office/drawing/2014/main" id="{FFC3C4B6-6DFA-81AF-54B8-4AB9CCBB8287}"/>
                    </a:ext>
                  </a:extLst>
                </p14:cNvPr>
                <p14:cNvContentPartPr/>
                <p14:nvPr/>
              </p14:nvContentPartPr>
              <p14:xfrm>
                <a:off x="2149440" y="4556740"/>
                <a:ext cx="1440" cy="5760"/>
              </p14:xfrm>
            </p:contentPart>
          </mc:Choice>
          <mc:Fallback>
            <p:pic>
              <p:nvPicPr>
                <p:cNvPr id="423" name="Ink 422">
                  <a:extLst>
                    <a:ext uri="{FF2B5EF4-FFF2-40B4-BE49-F238E27FC236}">
                      <a16:creationId xmlns:a16="http://schemas.microsoft.com/office/drawing/2014/main" id="{FFC3C4B6-6DFA-81AF-54B8-4AB9CCBB8287}"/>
                    </a:ext>
                  </a:extLst>
                </p:cNvPr>
                <p:cNvPicPr/>
                <p:nvPr/>
              </p:nvPicPr>
              <p:blipFill>
                <a:blip r:embed="rId815"/>
                <a:stretch>
                  <a:fillRect/>
                </a:stretch>
              </p:blipFill>
              <p:spPr>
                <a:xfrm>
                  <a:off x="2131800" y="4539100"/>
                  <a:ext cx="3708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816">
              <p14:nvContentPartPr>
                <p14:cNvPr id="425" name="Ink 424">
                  <a:extLst>
                    <a:ext uri="{FF2B5EF4-FFF2-40B4-BE49-F238E27FC236}">
                      <a16:creationId xmlns:a16="http://schemas.microsoft.com/office/drawing/2014/main" id="{92EDA9DC-E8D5-6ACD-9B98-86FCDB54747C}"/>
                    </a:ext>
                  </a:extLst>
                </p14:cNvPr>
                <p14:cNvContentPartPr/>
                <p14:nvPr/>
              </p14:nvContentPartPr>
              <p14:xfrm>
                <a:off x="738960" y="4566460"/>
                <a:ext cx="512640" cy="41400"/>
              </p14:xfrm>
            </p:contentPart>
          </mc:Choice>
          <mc:Fallback>
            <p:pic>
              <p:nvPicPr>
                <p:cNvPr id="425" name="Ink 424">
                  <a:extLst>
                    <a:ext uri="{FF2B5EF4-FFF2-40B4-BE49-F238E27FC236}">
                      <a16:creationId xmlns:a16="http://schemas.microsoft.com/office/drawing/2014/main" id="{92EDA9DC-E8D5-6ACD-9B98-86FCDB54747C}"/>
                    </a:ext>
                  </a:extLst>
                </p:cNvPr>
                <p:cNvPicPr/>
                <p:nvPr/>
              </p:nvPicPr>
              <p:blipFill>
                <a:blip r:embed="rId817"/>
                <a:stretch>
                  <a:fillRect/>
                </a:stretch>
              </p:blipFill>
              <p:spPr>
                <a:xfrm>
                  <a:off x="721320" y="4548460"/>
                  <a:ext cx="5482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818">
              <p14:nvContentPartPr>
                <p14:cNvPr id="427" name="Ink 426">
                  <a:extLst>
                    <a:ext uri="{FF2B5EF4-FFF2-40B4-BE49-F238E27FC236}">
                      <a16:creationId xmlns:a16="http://schemas.microsoft.com/office/drawing/2014/main" id="{F63AAD42-F314-B958-76B2-9B58A9013412}"/>
                    </a:ext>
                  </a:extLst>
                </p14:cNvPr>
                <p14:cNvContentPartPr/>
                <p14:nvPr/>
              </p14:nvContentPartPr>
              <p14:xfrm>
                <a:off x="970080" y="4029700"/>
                <a:ext cx="1268280" cy="517680"/>
              </p14:xfrm>
            </p:contentPart>
          </mc:Choice>
          <mc:Fallback>
            <p:pic>
              <p:nvPicPr>
                <p:cNvPr id="427" name="Ink 426">
                  <a:extLst>
                    <a:ext uri="{FF2B5EF4-FFF2-40B4-BE49-F238E27FC236}">
                      <a16:creationId xmlns:a16="http://schemas.microsoft.com/office/drawing/2014/main" id="{F63AAD42-F314-B958-76B2-9B58A9013412}"/>
                    </a:ext>
                  </a:extLst>
                </p:cNvPr>
                <p:cNvPicPr/>
                <p:nvPr/>
              </p:nvPicPr>
              <p:blipFill>
                <a:blip r:embed="rId819"/>
                <a:stretch>
                  <a:fillRect/>
                </a:stretch>
              </p:blipFill>
              <p:spPr>
                <a:xfrm>
                  <a:off x="952440" y="4012060"/>
                  <a:ext cx="1303920" cy="553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20">
            <p14:nvContentPartPr>
              <p14:cNvPr id="429" name="Ink 428">
                <a:extLst>
                  <a:ext uri="{FF2B5EF4-FFF2-40B4-BE49-F238E27FC236}">
                    <a16:creationId xmlns:a16="http://schemas.microsoft.com/office/drawing/2014/main" id="{A6A818C2-70C0-8FFC-B1F1-E842ED428D07}"/>
                  </a:ext>
                </a:extLst>
              </p14:cNvPr>
              <p14:cNvContentPartPr/>
              <p14:nvPr/>
            </p14:nvContentPartPr>
            <p14:xfrm>
              <a:off x="8361600" y="4965700"/>
              <a:ext cx="542520" cy="542880"/>
            </p14:xfrm>
          </p:contentPart>
        </mc:Choice>
        <mc:Fallback>
          <p:pic>
            <p:nvPicPr>
              <p:cNvPr id="429" name="Ink 428">
                <a:extLst>
                  <a:ext uri="{FF2B5EF4-FFF2-40B4-BE49-F238E27FC236}">
                    <a16:creationId xmlns:a16="http://schemas.microsoft.com/office/drawing/2014/main" id="{A6A818C2-70C0-8FFC-B1F1-E842ED428D07}"/>
                  </a:ext>
                </a:extLst>
              </p:cNvPr>
              <p:cNvPicPr/>
              <p:nvPr/>
            </p:nvPicPr>
            <p:blipFill>
              <a:blip r:embed="rId821"/>
              <a:stretch>
                <a:fillRect/>
              </a:stretch>
            </p:blipFill>
            <p:spPr>
              <a:xfrm>
                <a:off x="8343600" y="4948060"/>
                <a:ext cx="578160" cy="57852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431" name="Ink 430">
                <a:extLst>
                  <a:ext uri="{FF2B5EF4-FFF2-40B4-BE49-F238E27FC236}">
                    <a16:creationId xmlns:a16="http://schemas.microsoft.com/office/drawing/2014/main" id="{E9E94A34-D343-43D2-526F-E0CE227E99F9}"/>
                  </a:ext>
                </a:extLst>
              </p14:cNvPr>
              <p14:cNvContentPartPr/>
              <p14:nvPr/>
            </p14:nvContentPartPr>
            <p14:xfrm>
              <a:off x="5530560" y="4999180"/>
              <a:ext cx="973080" cy="595800"/>
            </p14:xfrm>
          </p:contentPart>
        </mc:Choice>
        <mc:Fallback>
          <p:pic>
            <p:nvPicPr>
              <p:cNvPr id="431" name="Ink 430">
                <a:extLst>
                  <a:ext uri="{FF2B5EF4-FFF2-40B4-BE49-F238E27FC236}">
                    <a16:creationId xmlns:a16="http://schemas.microsoft.com/office/drawing/2014/main" id="{E9E94A34-D343-43D2-526F-E0CE227E99F9}"/>
                  </a:ext>
                </a:extLst>
              </p:cNvPr>
              <p:cNvPicPr/>
              <p:nvPr/>
            </p:nvPicPr>
            <p:blipFill>
              <a:blip r:embed="rId823"/>
              <a:stretch>
                <a:fillRect/>
              </a:stretch>
            </p:blipFill>
            <p:spPr>
              <a:xfrm>
                <a:off x="5512920" y="4981180"/>
                <a:ext cx="1008720" cy="631440"/>
              </a:xfrm>
              <a:prstGeom prst="rect">
                <a:avLst/>
              </a:prstGeom>
            </p:spPr>
          </p:pic>
        </mc:Fallback>
      </mc:AlternateContent>
      <p:grpSp>
        <p:nvGrpSpPr>
          <p:cNvPr id="434" name="Group 433">
            <a:extLst>
              <a:ext uri="{FF2B5EF4-FFF2-40B4-BE49-F238E27FC236}">
                <a16:creationId xmlns:a16="http://schemas.microsoft.com/office/drawing/2014/main" id="{F01215CF-BAE9-1878-6017-3B3D54C94EB5}"/>
              </a:ext>
            </a:extLst>
          </p:cNvPr>
          <p:cNvGrpSpPr/>
          <p:nvPr/>
        </p:nvGrpSpPr>
        <p:grpSpPr>
          <a:xfrm>
            <a:off x="741120" y="4959220"/>
            <a:ext cx="8626320" cy="647640"/>
            <a:chOff x="741120" y="4959220"/>
            <a:chExt cx="8626320" cy="647640"/>
          </a:xfrm>
        </p:grpSpPr>
        <mc:AlternateContent xmlns:mc="http://schemas.openxmlformats.org/markup-compatibility/2006">
          <mc:Choice xmlns:p14="http://schemas.microsoft.com/office/powerpoint/2010/main" Requires="p14">
            <p:contentPart p14:bwMode="auto" r:id="rId824">
              <p14:nvContentPartPr>
                <p14:cNvPr id="379" name="Ink 378">
                  <a:extLst>
                    <a:ext uri="{FF2B5EF4-FFF2-40B4-BE49-F238E27FC236}">
                      <a16:creationId xmlns:a16="http://schemas.microsoft.com/office/drawing/2014/main" id="{21DC8A06-CF77-57B8-C847-A54B907502D2}"/>
                    </a:ext>
                  </a:extLst>
                </p14:cNvPr>
                <p14:cNvContentPartPr/>
                <p14:nvPr/>
              </p14:nvContentPartPr>
              <p14:xfrm>
                <a:off x="9015360" y="4964980"/>
                <a:ext cx="352080" cy="23760"/>
              </p14:xfrm>
            </p:contentPart>
          </mc:Choice>
          <mc:Fallback>
            <p:pic>
              <p:nvPicPr>
                <p:cNvPr id="379" name="Ink 378">
                  <a:extLst>
                    <a:ext uri="{FF2B5EF4-FFF2-40B4-BE49-F238E27FC236}">
                      <a16:creationId xmlns:a16="http://schemas.microsoft.com/office/drawing/2014/main" id="{21DC8A06-CF77-57B8-C847-A54B907502D2}"/>
                    </a:ext>
                  </a:extLst>
                </p:cNvPr>
                <p:cNvPicPr/>
                <p:nvPr/>
              </p:nvPicPr>
              <p:blipFill>
                <a:blip r:embed="rId825"/>
                <a:stretch>
                  <a:fillRect/>
                </a:stretch>
              </p:blipFill>
              <p:spPr>
                <a:xfrm>
                  <a:off x="8997720" y="4947340"/>
                  <a:ext cx="3877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380" name="Ink 379">
                  <a:extLst>
                    <a:ext uri="{FF2B5EF4-FFF2-40B4-BE49-F238E27FC236}">
                      <a16:creationId xmlns:a16="http://schemas.microsoft.com/office/drawing/2014/main" id="{4910AB19-EC60-B595-0761-71D2512D8525}"/>
                    </a:ext>
                  </a:extLst>
                </p14:cNvPr>
                <p14:cNvContentPartPr/>
                <p14:nvPr/>
              </p14:nvContentPartPr>
              <p14:xfrm>
                <a:off x="8281680" y="4998460"/>
                <a:ext cx="475200" cy="23040"/>
              </p14:xfrm>
            </p:contentPart>
          </mc:Choice>
          <mc:Fallback>
            <p:pic>
              <p:nvPicPr>
                <p:cNvPr id="380" name="Ink 379">
                  <a:extLst>
                    <a:ext uri="{FF2B5EF4-FFF2-40B4-BE49-F238E27FC236}">
                      <a16:creationId xmlns:a16="http://schemas.microsoft.com/office/drawing/2014/main" id="{4910AB19-EC60-B595-0761-71D2512D8525}"/>
                    </a:ext>
                  </a:extLst>
                </p:cNvPr>
                <p:cNvPicPr/>
                <p:nvPr/>
              </p:nvPicPr>
              <p:blipFill>
                <a:blip r:embed="rId827"/>
                <a:stretch>
                  <a:fillRect/>
                </a:stretch>
              </p:blipFill>
              <p:spPr>
                <a:xfrm>
                  <a:off x="8263680" y="4980460"/>
                  <a:ext cx="51084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381" name="Ink 380">
                  <a:extLst>
                    <a:ext uri="{FF2B5EF4-FFF2-40B4-BE49-F238E27FC236}">
                      <a16:creationId xmlns:a16="http://schemas.microsoft.com/office/drawing/2014/main" id="{FDEC9252-8329-0DD8-572F-EF4FBAA1AF64}"/>
                    </a:ext>
                  </a:extLst>
                </p14:cNvPr>
                <p14:cNvContentPartPr/>
                <p14:nvPr/>
              </p14:nvContentPartPr>
              <p14:xfrm>
                <a:off x="7718640" y="5006740"/>
                <a:ext cx="293400" cy="19440"/>
              </p14:xfrm>
            </p:contentPart>
          </mc:Choice>
          <mc:Fallback>
            <p:pic>
              <p:nvPicPr>
                <p:cNvPr id="381" name="Ink 380">
                  <a:extLst>
                    <a:ext uri="{FF2B5EF4-FFF2-40B4-BE49-F238E27FC236}">
                      <a16:creationId xmlns:a16="http://schemas.microsoft.com/office/drawing/2014/main" id="{FDEC9252-8329-0DD8-572F-EF4FBAA1AF64}"/>
                    </a:ext>
                  </a:extLst>
                </p:cNvPr>
                <p:cNvPicPr/>
                <p:nvPr/>
              </p:nvPicPr>
              <p:blipFill>
                <a:blip r:embed="rId829"/>
                <a:stretch>
                  <a:fillRect/>
                </a:stretch>
              </p:blipFill>
              <p:spPr>
                <a:xfrm>
                  <a:off x="7701000" y="4989100"/>
                  <a:ext cx="32904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830">
              <p14:nvContentPartPr>
                <p14:cNvPr id="382" name="Ink 381">
                  <a:extLst>
                    <a:ext uri="{FF2B5EF4-FFF2-40B4-BE49-F238E27FC236}">
                      <a16:creationId xmlns:a16="http://schemas.microsoft.com/office/drawing/2014/main" id="{FF25E4F9-3C41-5B25-8AC6-6D243D4C8253}"/>
                    </a:ext>
                  </a:extLst>
                </p14:cNvPr>
                <p14:cNvContentPartPr/>
                <p14:nvPr/>
              </p14:nvContentPartPr>
              <p14:xfrm>
                <a:off x="6860760" y="5015740"/>
                <a:ext cx="631440" cy="18360"/>
              </p14:xfrm>
            </p:contentPart>
          </mc:Choice>
          <mc:Fallback>
            <p:pic>
              <p:nvPicPr>
                <p:cNvPr id="382" name="Ink 381">
                  <a:extLst>
                    <a:ext uri="{FF2B5EF4-FFF2-40B4-BE49-F238E27FC236}">
                      <a16:creationId xmlns:a16="http://schemas.microsoft.com/office/drawing/2014/main" id="{FF25E4F9-3C41-5B25-8AC6-6D243D4C8253}"/>
                    </a:ext>
                  </a:extLst>
                </p:cNvPr>
                <p:cNvPicPr/>
                <p:nvPr/>
              </p:nvPicPr>
              <p:blipFill>
                <a:blip r:embed="rId831"/>
                <a:stretch>
                  <a:fillRect/>
                </a:stretch>
              </p:blipFill>
              <p:spPr>
                <a:xfrm>
                  <a:off x="6842760" y="4998100"/>
                  <a:ext cx="66708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832">
              <p14:nvContentPartPr>
                <p14:cNvPr id="384" name="Ink 383">
                  <a:extLst>
                    <a:ext uri="{FF2B5EF4-FFF2-40B4-BE49-F238E27FC236}">
                      <a16:creationId xmlns:a16="http://schemas.microsoft.com/office/drawing/2014/main" id="{17E0F583-9F26-4103-2D04-8968B7E97AB3}"/>
                    </a:ext>
                  </a:extLst>
                </p14:cNvPr>
                <p14:cNvContentPartPr/>
                <p14:nvPr/>
              </p14:nvContentPartPr>
              <p14:xfrm>
                <a:off x="6221760" y="4984420"/>
                <a:ext cx="392400" cy="60840"/>
              </p14:xfrm>
            </p:contentPart>
          </mc:Choice>
          <mc:Fallback>
            <p:pic>
              <p:nvPicPr>
                <p:cNvPr id="384" name="Ink 383">
                  <a:extLst>
                    <a:ext uri="{FF2B5EF4-FFF2-40B4-BE49-F238E27FC236}">
                      <a16:creationId xmlns:a16="http://schemas.microsoft.com/office/drawing/2014/main" id="{17E0F583-9F26-4103-2D04-8968B7E97AB3}"/>
                    </a:ext>
                  </a:extLst>
                </p:cNvPr>
                <p:cNvPicPr/>
                <p:nvPr/>
              </p:nvPicPr>
              <p:blipFill>
                <a:blip r:embed="rId833"/>
                <a:stretch>
                  <a:fillRect/>
                </a:stretch>
              </p:blipFill>
              <p:spPr>
                <a:xfrm>
                  <a:off x="6203760" y="4966780"/>
                  <a:ext cx="4280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834">
              <p14:nvContentPartPr>
                <p14:cNvPr id="385" name="Ink 384">
                  <a:extLst>
                    <a:ext uri="{FF2B5EF4-FFF2-40B4-BE49-F238E27FC236}">
                      <a16:creationId xmlns:a16="http://schemas.microsoft.com/office/drawing/2014/main" id="{6F37B4CC-7AA3-4BB3-790E-7B2178AF0AEC}"/>
                    </a:ext>
                  </a:extLst>
                </p14:cNvPr>
                <p14:cNvContentPartPr/>
                <p14:nvPr/>
              </p14:nvContentPartPr>
              <p14:xfrm>
                <a:off x="5472600" y="5044540"/>
                <a:ext cx="587880" cy="12960"/>
              </p14:xfrm>
            </p:contentPart>
          </mc:Choice>
          <mc:Fallback>
            <p:pic>
              <p:nvPicPr>
                <p:cNvPr id="385" name="Ink 384">
                  <a:extLst>
                    <a:ext uri="{FF2B5EF4-FFF2-40B4-BE49-F238E27FC236}">
                      <a16:creationId xmlns:a16="http://schemas.microsoft.com/office/drawing/2014/main" id="{6F37B4CC-7AA3-4BB3-790E-7B2178AF0AEC}"/>
                    </a:ext>
                  </a:extLst>
                </p:cNvPr>
                <p:cNvPicPr/>
                <p:nvPr/>
              </p:nvPicPr>
              <p:blipFill>
                <a:blip r:embed="rId835"/>
                <a:stretch>
                  <a:fillRect/>
                </a:stretch>
              </p:blipFill>
              <p:spPr>
                <a:xfrm>
                  <a:off x="5454600" y="5026900"/>
                  <a:ext cx="6235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836">
              <p14:nvContentPartPr>
                <p14:cNvPr id="387" name="Ink 386">
                  <a:extLst>
                    <a:ext uri="{FF2B5EF4-FFF2-40B4-BE49-F238E27FC236}">
                      <a16:creationId xmlns:a16="http://schemas.microsoft.com/office/drawing/2014/main" id="{C37E7279-0DEF-ABEC-E30A-28D260551691}"/>
                    </a:ext>
                  </a:extLst>
                </p14:cNvPr>
                <p14:cNvContentPartPr/>
                <p14:nvPr/>
              </p14:nvContentPartPr>
              <p14:xfrm>
                <a:off x="4913520" y="5026180"/>
                <a:ext cx="356400" cy="32760"/>
              </p14:xfrm>
            </p:contentPart>
          </mc:Choice>
          <mc:Fallback>
            <p:pic>
              <p:nvPicPr>
                <p:cNvPr id="387" name="Ink 386">
                  <a:extLst>
                    <a:ext uri="{FF2B5EF4-FFF2-40B4-BE49-F238E27FC236}">
                      <a16:creationId xmlns:a16="http://schemas.microsoft.com/office/drawing/2014/main" id="{C37E7279-0DEF-ABEC-E30A-28D260551691}"/>
                    </a:ext>
                  </a:extLst>
                </p:cNvPr>
                <p:cNvPicPr/>
                <p:nvPr/>
              </p:nvPicPr>
              <p:blipFill>
                <a:blip r:embed="rId837"/>
                <a:stretch>
                  <a:fillRect/>
                </a:stretch>
              </p:blipFill>
              <p:spPr>
                <a:xfrm>
                  <a:off x="4895880" y="5008540"/>
                  <a:ext cx="3920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838">
              <p14:nvContentPartPr>
                <p14:cNvPr id="389" name="Ink 388">
                  <a:extLst>
                    <a:ext uri="{FF2B5EF4-FFF2-40B4-BE49-F238E27FC236}">
                      <a16:creationId xmlns:a16="http://schemas.microsoft.com/office/drawing/2014/main" id="{79B49F17-1029-B143-AF17-EF3D34E91239}"/>
                    </a:ext>
                  </a:extLst>
                </p14:cNvPr>
                <p14:cNvContentPartPr/>
                <p14:nvPr/>
              </p14:nvContentPartPr>
              <p14:xfrm>
                <a:off x="4099200" y="5014660"/>
                <a:ext cx="613440" cy="34200"/>
              </p14:xfrm>
            </p:contentPart>
          </mc:Choice>
          <mc:Fallback>
            <p:pic>
              <p:nvPicPr>
                <p:cNvPr id="389" name="Ink 388">
                  <a:extLst>
                    <a:ext uri="{FF2B5EF4-FFF2-40B4-BE49-F238E27FC236}">
                      <a16:creationId xmlns:a16="http://schemas.microsoft.com/office/drawing/2014/main" id="{79B49F17-1029-B143-AF17-EF3D34E91239}"/>
                    </a:ext>
                  </a:extLst>
                </p:cNvPr>
                <p:cNvPicPr/>
                <p:nvPr/>
              </p:nvPicPr>
              <p:blipFill>
                <a:blip r:embed="rId839"/>
                <a:stretch>
                  <a:fillRect/>
                </a:stretch>
              </p:blipFill>
              <p:spPr>
                <a:xfrm>
                  <a:off x="4081200" y="4997020"/>
                  <a:ext cx="6490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840">
              <p14:nvContentPartPr>
                <p14:cNvPr id="390" name="Ink 389">
                  <a:extLst>
                    <a:ext uri="{FF2B5EF4-FFF2-40B4-BE49-F238E27FC236}">
                      <a16:creationId xmlns:a16="http://schemas.microsoft.com/office/drawing/2014/main" id="{B8E772BA-3854-BD5B-F724-7E8A497C4E74}"/>
                    </a:ext>
                  </a:extLst>
                </p14:cNvPr>
                <p14:cNvContentPartPr/>
                <p14:nvPr/>
              </p14:nvContentPartPr>
              <p14:xfrm>
                <a:off x="3183000" y="4973980"/>
                <a:ext cx="730800" cy="49680"/>
              </p14:xfrm>
            </p:contentPart>
          </mc:Choice>
          <mc:Fallback>
            <p:pic>
              <p:nvPicPr>
                <p:cNvPr id="390" name="Ink 389">
                  <a:extLst>
                    <a:ext uri="{FF2B5EF4-FFF2-40B4-BE49-F238E27FC236}">
                      <a16:creationId xmlns:a16="http://schemas.microsoft.com/office/drawing/2014/main" id="{B8E772BA-3854-BD5B-F724-7E8A497C4E74}"/>
                    </a:ext>
                  </a:extLst>
                </p:cNvPr>
                <p:cNvPicPr/>
                <p:nvPr/>
              </p:nvPicPr>
              <p:blipFill>
                <a:blip r:embed="rId841"/>
                <a:stretch>
                  <a:fillRect/>
                </a:stretch>
              </p:blipFill>
              <p:spPr>
                <a:xfrm>
                  <a:off x="3165000" y="4955980"/>
                  <a:ext cx="7664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842">
              <p14:nvContentPartPr>
                <p14:cNvPr id="392" name="Ink 391">
                  <a:extLst>
                    <a:ext uri="{FF2B5EF4-FFF2-40B4-BE49-F238E27FC236}">
                      <a16:creationId xmlns:a16="http://schemas.microsoft.com/office/drawing/2014/main" id="{BB6AE73C-862D-D63E-AA16-1BD2FB406393}"/>
                    </a:ext>
                  </a:extLst>
                </p14:cNvPr>
                <p14:cNvContentPartPr/>
                <p14:nvPr/>
              </p14:nvContentPartPr>
              <p14:xfrm>
                <a:off x="2704920" y="5000980"/>
                <a:ext cx="365400" cy="28440"/>
              </p14:xfrm>
            </p:contentPart>
          </mc:Choice>
          <mc:Fallback>
            <p:pic>
              <p:nvPicPr>
                <p:cNvPr id="392" name="Ink 391">
                  <a:extLst>
                    <a:ext uri="{FF2B5EF4-FFF2-40B4-BE49-F238E27FC236}">
                      <a16:creationId xmlns:a16="http://schemas.microsoft.com/office/drawing/2014/main" id="{BB6AE73C-862D-D63E-AA16-1BD2FB406393}"/>
                    </a:ext>
                  </a:extLst>
                </p:cNvPr>
                <p:cNvPicPr/>
                <p:nvPr/>
              </p:nvPicPr>
              <p:blipFill>
                <a:blip r:embed="rId843"/>
                <a:stretch>
                  <a:fillRect/>
                </a:stretch>
              </p:blipFill>
              <p:spPr>
                <a:xfrm>
                  <a:off x="2686920" y="4983340"/>
                  <a:ext cx="4010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844">
              <p14:nvContentPartPr>
                <p14:cNvPr id="393" name="Ink 392">
                  <a:extLst>
                    <a:ext uri="{FF2B5EF4-FFF2-40B4-BE49-F238E27FC236}">
                      <a16:creationId xmlns:a16="http://schemas.microsoft.com/office/drawing/2014/main" id="{A6B3DE72-00E1-07F9-A702-B6FEBB818A18}"/>
                    </a:ext>
                  </a:extLst>
                </p14:cNvPr>
                <p14:cNvContentPartPr/>
                <p14:nvPr/>
              </p14:nvContentPartPr>
              <p14:xfrm>
                <a:off x="1752000" y="5006020"/>
                <a:ext cx="800280" cy="64800"/>
              </p14:xfrm>
            </p:contentPart>
          </mc:Choice>
          <mc:Fallback>
            <p:pic>
              <p:nvPicPr>
                <p:cNvPr id="393" name="Ink 392">
                  <a:extLst>
                    <a:ext uri="{FF2B5EF4-FFF2-40B4-BE49-F238E27FC236}">
                      <a16:creationId xmlns:a16="http://schemas.microsoft.com/office/drawing/2014/main" id="{A6B3DE72-00E1-07F9-A702-B6FEBB818A18}"/>
                    </a:ext>
                  </a:extLst>
                </p:cNvPr>
                <p:cNvPicPr/>
                <p:nvPr/>
              </p:nvPicPr>
              <p:blipFill>
                <a:blip r:embed="rId845"/>
                <a:stretch>
                  <a:fillRect/>
                </a:stretch>
              </p:blipFill>
              <p:spPr>
                <a:xfrm>
                  <a:off x="1734360" y="4988380"/>
                  <a:ext cx="8359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846">
              <p14:nvContentPartPr>
                <p14:cNvPr id="395" name="Ink 394">
                  <a:extLst>
                    <a:ext uri="{FF2B5EF4-FFF2-40B4-BE49-F238E27FC236}">
                      <a16:creationId xmlns:a16="http://schemas.microsoft.com/office/drawing/2014/main" id="{125CE269-5A4D-1566-507D-C139B914FF70}"/>
                    </a:ext>
                  </a:extLst>
                </p14:cNvPr>
                <p14:cNvContentPartPr/>
                <p14:nvPr/>
              </p14:nvContentPartPr>
              <p14:xfrm>
                <a:off x="989520" y="4959940"/>
                <a:ext cx="678240" cy="54360"/>
              </p14:xfrm>
            </p:contentPart>
          </mc:Choice>
          <mc:Fallback>
            <p:pic>
              <p:nvPicPr>
                <p:cNvPr id="395" name="Ink 394">
                  <a:extLst>
                    <a:ext uri="{FF2B5EF4-FFF2-40B4-BE49-F238E27FC236}">
                      <a16:creationId xmlns:a16="http://schemas.microsoft.com/office/drawing/2014/main" id="{125CE269-5A4D-1566-507D-C139B914FF70}"/>
                    </a:ext>
                  </a:extLst>
                </p:cNvPr>
                <p:cNvPicPr/>
                <p:nvPr/>
              </p:nvPicPr>
              <p:blipFill>
                <a:blip r:embed="rId847"/>
                <a:stretch>
                  <a:fillRect/>
                </a:stretch>
              </p:blipFill>
              <p:spPr>
                <a:xfrm>
                  <a:off x="971520" y="4941940"/>
                  <a:ext cx="7138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848">
              <p14:nvContentPartPr>
                <p14:cNvPr id="397" name="Ink 396">
                  <a:extLst>
                    <a:ext uri="{FF2B5EF4-FFF2-40B4-BE49-F238E27FC236}">
                      <a16:creationId xmlns:a16="http://schemas.microsoft.com/office/drawing/2014/main" id="{3B732A33-4342-5079-1266-CE0A11B20748}"/>
                    </a:ext>
                  </a:extLst>
                </p14:cNvPr>
                <p14:cNvContentPartPr/>
                <p14:nvPr/>
              </p14:nvContentPartPr>
              <p14:xfrm>
                <a:off x="8920680" y="5436580"/>
                <a:ext cx="295200" cy="47880"/>
              </p14:xfrm>
            </p:contentPart>
          </mc:Choice>
          <mc:Fallback>
            <p:pic>
              <p:nvPicPr>
                <p:cNvPr id="397" name="Ink 396">
                  <a:extLst>
                    <a:ext uri="{FF2B5EF4-FFF2-40B4-BE49-F238E27FC236}">
                      <a16:creationId xmlns:a16="http://schemas.microsoft.com/office/drawing/2014/main" id="{3B732A33-4342-5079-1266-CE0A11B20748}"/>
                    </a:ext>
                  </a:extLst>
                </p:cNvPr>
                <p:cNvPicPr/>
                <p:nvPr/>
              </p:nvPicPr>
              <p:blipFill>
                <a:blip r:embed="rId849"/>
                <a:stretch>
                  <a:fillRect/>
                </a:stretch>
              </p:blipFill>
              <p:spPr>
                <a:xfrm>
                  <a:off x="8902680" y="5418580"/>
                  <a:ext cx="3308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850">
              <p14:nvContentPartPr>
                <p14:cNvPr id="398" name="Ink 397">
                  <a:extLst>
                    <a:ext uri="{FF2B5EF4-FFF2-40B4-BE49-F238E27FC236}">
                      <a16:creationId xmlns:a16="http://schemas.microsoft.com/office/drawing/2014/main" id="{E5384973-C4E6-2CFB-1FC1-AB61CCD4274A}"/>
                    </a:ext>
                  </a:extLst>
                </p14:cNvPr>
                <p14:cNvContentPartPr/>
                <p14:nvPr/>
              </p14:nvContentPartPr>
              <p14:xfrm>
                <a:off x="8540160" y="5485180"/>
                <a:ext cx="255600" cy="21960"/>
              </p14:xfrm>
            </p:contentPart>
          </mc:Choice>
          <mc:Fallback>
            <p:pic>
              <p:nvPicPr>
                <p:cNvPr id="398" name="Ink 397">
                  <a:extLst>
                    <a:ext uri="{FF2B5EF4-FFF2-40B4-BE49-F238E27FC236}">
                      <a16:creationId xmlns:a16="http://schemas.microsoft.com/office/drawing/2014/main" id="{E5384973-C4E6-2CFB-1FC1-AB61CCD4274A}"/>
                    </a:ext>
                  </a:extLst>
                </p:cNvPr>
                <p:cNvPicPr/>
                <p:nvPr/>
              </p:nvPicPr>
              <p:blipFill>
                <a:blip r:embed="rId851"/>
                <a:stretch>
                  <a:fillRect/>
                </a:stretch>
              </p:blipFill>
              <p:spPr>
                <a:xfrm>
                  <a:off x="8522160" y="5467180"/>
                  <a:ext cx="29124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852">
              <p14:nvContentPartPr>
                <p14:cNvPr id="400" name="Ink 399">
                  <a:extLst>
                    <a:ext uri="{FF2B5EF4-FFF2-40B4-BE49-F238E27FC236}">
                      <a16:creationId xmlns:a16="http://schemas.microsoft.com/office/drawing/2014/main" id="{1D8A626E-B663-6CA9-821B-6EB09082D15C}"/>
                    </a:ext>
                  </a:extLst>
                </p14:cNvPr>
                <p14:cNvContentPartPr/>
                <p14:nvPr/>
              </p14:nvContentPartPr>
              <p14:xfrm>
                <a:off x="8080080" y="5495980"/>
                <a:ext cx="258120" cy="15480"/>
              </p14:xfrm>
            </p:contentPart>
          </mc:Choice>
          <mc:Fallback>
            <p:pic>
              <p:nvPicPr>
                <p:cNvPr id="400" name="Ink 399">
                  <a:extLst>
                    <a:ext uri="{FF2B5EF4-FFF2-40B4-BE49-F238E27FC236}">
                      <a16:creationId xmlns:a16="http://schemas.microsoft.com/office/drawing/2014/main" id="{1D8A626E-B663-6CA9-821B-6EB09082D15C}"/>
                    </a:ext>
                  </a:extLst>
                </p:cNvPr>
                <p:cNvPicPr/>
                <p:nvPr/>
              </p:nvPicPr>
              <p:blipFill>
                <a:blip r:embed="rId853"/>
                <a:stretch>
                  <a:fillRect/>
                </a:stretch>
              </p:blipFill>
              <p:spPr>
                <a:xfrm>
                  <a:off x="8062080" y="5478340"/>
                  <a:ext cx="29376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854">
              <p14:nvContentPartPr>
                <p14:cNvPr id="401" name="Ink 400">
                  <a:extLst>
                    <a:ext uri="{FF2B5EF4-FFF2-40B4-BE49-F238E27FC236}">
                      <a16:creationId xmlns:a16="http://schemas.microsoft.com/office/drawing/2014/main" id="{9F382771-9A00-D5AE-AE3F-E808746AAC50}"/>
                    </a:ext>
                  </a:extLst>
                </p14:cNvPr>
                <p14:cNvContentPartPr/>
                <p14:nvPr/>
              </p14:nvContentPartPr>
              <p14:xfrm>
                <a:off x="7489680" y="5504620"/>
                <a:ext cx="388440" cy="16920"/>
              </p14:xfrm>
            </p:contentPart>
          </mc:Choice>
          <mc:Fallback>
            <p:pic>
              <p:nvPicPr>
                <p:cNvPr id="401" name="Ink 400">
                  <a:extLst>
                    <a:ext uri="{FF2B5EF4-FFF2-40B4-BE49-F238E27FC236}">
                      <a16:creationId xmlns:a16="http://schemas.microsoft.com/office/drawing/2014/main" id="{9F382771-9A00-D5AE-AE3F-E808746AAC50}"/>
                    </a:ext>
                  </a:extLst>
                </p:cNvPr>
                <p:cNvPicPr/>
                <p:nvPr/>
              </p:nvPicPr>
              <p:blipFill>
                <a:blip r:embed="rId855"/>
                <a:stretch>
                  <a:fillRect/>
                </a:stretch>
              </p:blipFill>
              <p:spPr>
                <a:xfrm>
                  <a:off x="7472040" y="5486620"/>
                  <a:ext cx="42408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856">
              <p14:nvContentPartPr>
                <p14:cNvPr id="402" name="Ink 401">
                  <a:extLst>
                    <a:ext uri="{FF2B5EF4-FFF2-40B4-BE49-F238E27FC236}">
                      <a16:creationId xmlns:a16="http://schemas.microsoft.com/office/drawing/2014/main" id="{981306C2-8F74-A74A-B81F-DD2886D6DB30}"/>
                    </a:ext>
                  </a:extLst>
                </p14:cNvPr>
                <p14:cNvContentPartPr/>
                <p14:nvPr/>
              </p14:nvContentPartPr>
              <p14:xfrm>
                <a:off x="6621720" y="5504980"/>
                <a:ext cx="564480" cy="36360"/>
              </p14:xfrm>
            </p:contentPart>
          </mc:Choice>
          <mc:Fallback>
            <p:pic>
              <p:nvPicPr>
                <p:cNvPr id="402" name="Ink 401">
                  <a:extLst>
                    <a:ext uri="{FF2B5EF4-FFF2-40B4-BE49-F238E27FC236}">
                      <a16:creationId xmlns:a16="http://schemas.microsoft.com/office/drawing/2014/main" id="{981306C2-8F74-A74A-B81F-DD2886D6DB30}"/>
                    </a:ext>
                  </a:extLst>
                </p:cNvPr>
                <p:cNvPicPr/>
                <p:nvPr/>
              </p:nvPicPr>
              <p:blipFill>
                <a:blip r:embed="rId857"/>
                <a:stretch>
                  <a:fillRect/>
                </a:stretch>
              </p:blipFill>
              <p:spPr>
                <a:xfrm>
                  <a:off x="6603720" y="5486980"/>
                  <a:ext cx="6001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858">
              <p14:nvContentPartPr>
                <p14:cNvPr id="404" name="Ink 403">
                  <a:extLst>
                    <a:ext uri="{FF2B5EF4-FFF2-40B4-BE49-F238E27FC236}">
                      <a16:creationId xmlns:a16="http://schemas.microsoft.com/office/drawing/2014/main" id="{A4E6D470-CB08-9742-0575-164B4253F0DF}"/>
                    </a:ext>
                  </a:extLst>
                </p14:cNvPr>
                <p14:cNvContentPartPr/>
                <p14:nvPr/>
              </p14:nvContentPartPr>
              <p14:xfrm>
                <a:off x="5626680" y="5526220"/>
                <a:ext cx="839520" cy="33480"/>
              </p14:xfrm>
            </p:contentPart>
          </mc:Choice>
          <mc:Fallback>
            <p:pic>
              <p:nvPicPr>
                <p:cNvPr id="404" name="Ink 403">
                  <a:extLst>
                    <a:ext uri="{FF2B5EF4-FFF2-40B4-BE49-F238E27FC236}">
                      <a16:creationId xmlns:a16="http://schemas.microsoft.com/office/drawing/2014/main" id="{A4E6D470-CB08-9742-0575-164B4253F0DF}"/>
                    </a:ext>
                  </a:extLst>
                </p:cNvPr>
                <p:cNvPicPr/>
                <p:nvPr/>
              </p:nvPicPr>
              <p:blipFill>
                <a:blip r:embed="rId859"/>
                <a:stretch>
                  <a:fillRect/>
                </a:stretch>
              </p:blipFill>
              <p:spPr>
                <a:xfrm>
                  <a:off x="5609040" y="5508580"/>
                  <a:ext cx="8751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860">
              <p14:nvContentPartPr>
                <p14:cNvPr id="406" name="Ink 405">
                  <a:extLst>
                    <a:ext uri="{FF2B5EF4-FFF2-40B4-BE49-F238E27FC236}">
                      <a16:creationId xmlns:a16="http://schemas.microsoft.com/office/drawing/2014/main" id="{C1D24918-4158-C391-E425-BDE77C021D7D}"/>
                    </a:ext>
                  </a:extLst>
                </p14:cNvPr>
                <p14:cNvContentPartPr/>
                <p14:nvPr/>
              </p14:nvContentPartPr>
              <p14:xfrm>
                <a:off x="4592400" y="5519740"/>
                <a:ext cx="891000" cy="78120"/>
              </p14:xfrm>
            </p:contentPart>
          </mc:Choice>
          <mc:Fallback>
            <p:pic>
              <p:nvPicPr>
                <p:cNvPr id="406" name="Ink 405">
                  <a:extLst>
                    <a:ext uri="{FF2B5EF4-FFF2-40B4-BE49-F238E27FC236}">
                      <a16:creationId xmlns:a16="http://schemas.microsoft.com/office/drawing/2014/main" id="{C1D24918-4158-C391-E425-BDE77C021D7D}"/>
                    </a:ext>
                  </a:extLst>
                </p:cNvPr>
                <p:cNvPicPr/>
                <p:nvPr/>
              </p:nvPicPr>
              <p:blipFill>
                <a:blip r:embed="rId861"/>
                <a:stretch>
                  <a:fillRect/>
                </a:stretch>
              </p:blipFill>
              <p:spPr>
                <a:xfrm>
                  <a:off x="4574760" y="5501740"/>
                  <a:ext cx="9266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862">
              <p14:nvContentPartPr>
                <p14:cNvPr id="408" name="Ink 407">
                  <a:extLst>
                    <a:ext uri="{FF2B5EF4-FFF2-40B4-BE49-F238E27FC236}">
                      <a16:creationId xmlns:a16="http://schemas.microsoft.com/office/drawing/2014/main" id="{896CD4A8-0FD5-7EE2-A248-D835C519803E}"/>
                    </a:ext>
                  </a:extLst>
                </p14:cNvPr>
                <p14:cNvContentPartPr/>
                <p14:nvPr/>
              </p14:nvContentPartPr>
              <p14:xfrm>
                <a:off x="3981480" y="5484100"/>
                <a:ext cx="313560" cy="75600"/>
              </p14:xfrm>
            </p:contentPart>
          </mc:Choice>
          <mc:Fallback>
            <p:pic>
              <p:nvPicPr>
                <p:cNvPr id="408" name="Ink 407">
                  <a:extLst>
                    <a:ext uri="{FF2B5EF4-FFF2-40B4-BE49-F238E27FC236}">
                      <a16:creationId xmlns:a16="http://schemas.microsoft.com/office/drawing/2014/main" id="{896CD4A8-0FD5-7EE2-A248-D835C519803E}"/>
                    </a:ext>
                  </a:extLst>
                </p:cNvPr>
                <p:cNvPicPr/>
                <p:nvPr/>
              </p:nvPicPr>
              <p:blipFill>
                <a:blip r:embed="rId863"/>
                <a:stretch>
                  <a:fillRect/>
                </a:stretch>
              </p:blipFill>
              <p:spPr>
                <a:xfrm>
                  <a:off x="3963840" y="5466100"/>
                  <a:ext cx="3492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864">
              <p14:nvContentPartPr>
                <p14:cNvPr id="410" name="Ink 409">
                  <a:extLst>
                    <a:ext uri="{FF2B5EF4-FFF2-40B4-BE49-F238E27FC236}">
                      <a16:creationId xmlns:a16="http://schemas.microsoft.com/office/drawing/2014/main" id="{DAD815AC-E19B-C51F-D401-9B8192344D2E}"/>
                    </a:ext>
                  </a:extLst>
                </p14:cNvPr>
                <p14:cNvContentPartPr/>
                <p14:nvPr/>
              </p14:nvContentPartPr>
              <p14:xfrm>
                <a:off x="3012720" y="5549620"/>
                <a:ext cx="645480" cy="41040"/>
              </p14:xfrm>
            </p:contentPart>
          </mc:Choice>
          <mc:Fallback>
            <p:pic>
              <p:nvPicPr>
                <p:cNvPr id="410" name="Ink 409">
                  <a:extLst>
                    <a:ext uri="{FF2B5EF4-FFF2-40B4-BE49-F238E27FC236}">
                      <a16:creationId xmlns:a16="http://schemas.microsoft.com/office/drawing/2014/main" id="{DAD815AC-E19B-C51F-D401-9B8192344D2E}"/>
                    </a:ext>
                  </a:extLst>
                </p:cNvPr>
                <p:cNvPicPr/>
                <p:nvPr/>
              </p:nvPicPr>
              <p:blipFill>
                <a:blip r:embed="rId865"/>
                <a:stretch>
                  <a:fillRect/>
                </a:stretch>
              </p:blipFill>
              <p:spPr>
                <a:xfrm>
                  <a:off x="2994720" y="5531620"/>
                  <a:ext cx="6811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866">
              <p14:nvContentPartPr>
                <p14:cNvPr id="412" name="Ink 411">
                  <a:extLst>
                    <a:ext uri="{FF2B5EF4-FFF2-40B4-BE49-F238E27FC236}">
                      <a16:creationId xmlns:a16="http://schemas.microsoft.com/office/drawing/2014/main" id="{ED1E86FB-E654-5616-8E37-796A496577CF}"/>
                    </a:ext>
                  </a:extLst>
                </p14:cNvPr>
                <p14:cNvContentPartPr/>
                <p14:nvPr/>
              </p14:nvContentPartPr>
              <p14:xfrm>
                <a:off x="2347080" y="5542060"/>
                <a:ext cx="430200" cy="27000"/>
              </p14:xfrm>
            </p:contentPart>
          </mc:Choice>
          <mc:Fallback>
            <p:pic>
              <p:nvPicPr>
                <p:cNvPr id="412" name="Ink 411">
                  <a:extLst>
                    <a:ext uri="{FF2B5EF4-FFF2-40B4-BE49-F238E27FC236}">
                      <a16:creationId xmlns:a16="http://schemas.microsoft.com/office/drawing/2014/main" id="{ED1E86FB-E654-5616-8E37-796A496577CF}"/>
                    </a:ext>
                  </a:extLst>
                </p:cNvPr>
                <p:cNvPicPr/>
                <p:nvPr/>
              </p:nvPicPr>
              <p:blipFill>
                <a:blip r:embed="rId867"/>
                <a:stretch>
                  <a:fillRect/>
                </a:stretch>
              </p:blipFill>
              <p:spPr>
                <a:xfrm>
                  <a:off x="2329080" y="5524420"/>
                  <a:ext cx="4658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868">
              <p14:nvContentPartPr>
                <p14:cNvPr id="413" name="Ink 412">
                  <a:extLst>
                    <a:ext uri="{FF2B5EF4-FFF2-40B4-BE49-F238E27FC236}">
                      <a16:creationId xmlns:a16="http://schemas.microsoft.com/office/drawing/2014/main" id="{C99C0695-37DE-D4FB-B615-7ADECF971213}"/>
                    </a:ext>
                  </a:extLst>
                </p14:cNvPr>
                <p14:cNvContentPartPr/>
                <p14:nvPr/>
              </p14:nvContentPartPr>
              <p14:xfrm>
                <a:off x="1836960" y="5484820"/>
                <a:ext cx="385560" cy="35640"/>
              </p14:xfrm>
            </p:contentPart>
          </mc:Choice>
          <mc:Fallback>
            <p:pic>
              <p:nvPicPr>
                <p:cNvPr id="413" name="Ink 412">
                  <a:extLst>
                    <a:ext uri="{FF2B5EF4-FFF2-40B4-BE49-F238E27FC236}">
                      <a16:creationId xmlns:a16="http://schemas.microsoft.com/office/drawing/2014/main" id="{C99C0695-37DE-D4FB-B615-7ADECF971213}"/>
                    </a:ext>
                  </a:extLst>
                </p:cNvPr>
                <p:cNvPicPr/>
                <p:nvPr/>
              </p:nvPicPr>
              <p:blipFill>
                <a:blip r:embed="rId869"/>
                <a:stretch>
                  <a:fillRect/>
                </a:stretch>
              </p:blipFill>
              <p:spPr>
                <a:xfrm>
                  <a:off x="1818960" y="5466820"/>
                  <a:ext cx="4212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870">
              <p14:nvContentPartPr>
                <p14:cNvPr id="415" name="Ink 414">
                  <a:extLst>
                    <a:ext uri="{FF2B5EF4-FFF2-40B4-BE49-F238E27FC236}">
                      <a16:creationId xmlns:a16="http://schemas.microsoft.com/office/drawing/2014/main" id="{FD0156E2-141B-15E0-2018-EDBAEC80C995}"/>
                    </a:ext>
                  </a:extLst>
                </p14:cNvPr>
                <p14:cNvContentPartPr/>
                <p14:nvPr/>
              </p14:nvContentPartPr>
              <p14:xfrm>
                <a:off x="741120" y="5497780"/>
                <a:ext cx="909720" cy="66960"/>
              </p14:xfrm>
            </p:contentPart>
          </mc:Choice>
          <mc:Fallback>
            <p:pic>
              <p:nvPicPr>
                <p:cNvPr id="415" name="Ink 414">
                  <a:extLst>
                    <a:ext uri="{FF2B5EF4-FFF2-40B4-BE49-F238E27FC236}">
                      <a16:creationId xmlns:a16="http://schemas.microsoft.com/office/drawing/2014/main" id="{FD0156E2-141B-15E0-2018-EDBAEC80C995}"/>
                    </a:ext>
                  </a:extLst>
                </p:cNvPr>
                <p:cNvPicPr/>
                <p:nvPr/>
              </p:nvPicPr>
              <p:blipFill>
                <a:blip r:embed="rId871"/>
                <a:stretch>
                  <a:fillRect/>
                </a:stretch>
              </p:blipFill>
              <p:spPr>
                <a:xfrm>
                  <a:off x="723120" y="5479780"/>
                  <a:ext cx="9453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872">
              <p14:nvContentPartPr>
                <p14:cNvPr id="433" name="Ink 432">
                  <a:extLst>
                    <a:ext uri="{FF2B5EF4-FFF2-40B4-BE49-F238E27FC236}">
                      <a16:creationId xmlns:a16="http://schemas.microsoft.com/office/drawing/2014/main" id="{E16DD0FD-2FE4-35FD-C1F4-1550B072D48F}"/>
                    </a:ext>
                  </a:extLst>
                </p14:cNvPr>
                <p14:cNvContentPartPr/>
                <p14:nvPr/>
              </p14:nvContentPartPr>
              <p14:xfrm>
                <a:off x="5714160" y="4959220"/>
                <a:ext cx="3626280" cy="647640"/>
              </p14:xfrm>
            </p:contentPart>
          </mc:Choice>
          <mc:Fallback>
            <p:pic>
              <p:nvPicPr>
                <p:cNvPr id="433" name="Ink 432">
                  <a:extLst>
                    <a:ext uri="{FF2B5EF4-FFF2-40B4-BE49-F238E27FC236}">
                      <a16:creationId xmlns:a16="http://schemas.microsoft.com/office/drawing/2014/main" id="{E16DD0FD-2FE4-35FD-C1F4-1550B072D48F}"/>
                    </a:ext>
                  </a:extLst>
                </p:cNvPr>
                <p:cNvPicPr/>
                <p:nvPr/>
              </p:nvPicPr>
              <p:blipFill>
                <a:blip r:embed="rId873"/>
                <a:stretch>
                  <a:fillRect/>
                </a:stretch>
              </p:blipFill>
              <p:spPr>
                <a:xfrm>
                  <a:off x="5696520" y="4941220"/>
                  <a:ext cx="3661920" cy="683280"/>
                </a:xfrm>
                <a:prstGeom prst="rect">
                  <a:avLst/>
                </a:prstGeom>
              </p:spPr>
            </p:pic>
          </mc:Fallback>
        </mc:AlternateContent>
      </p:grpSp>
    </p:spTree>
    <p:extLst>
      <p:ext uri="{BB962C8B-B14F-4D97-AF65-F5344CB8AC3E}">
        <p14:creationId xmlns:p14="http://schemas.microsoft.com/office/powerpoint/2010/main" val="906262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22" name="Ink 321">
                <a:extLst>
                  <a:ext uri="{FF2B5EF4-FFF2-40B4-BE49-F238E27FC236}">
                    <a16:creationId xmlns:a16="http://schemas.microsoft.com/office/drawing/2014/main" id="{9778404F-19D8-7610-2D1F-CD5DC2571606}"/>
                  </a:ext>
                </a:extLst>
              </p14:cNvPr>
              <p14:cNvContentPartPr/>
              <p14:nvPr/>
            </p14:nvContentPartPr>
            <p14:xfrm>
              <a:off x="-923520" y="1362820"/>
              <a:ext cx="22320" cy="19080"/>
            </p14:xfrm>
          </p:contentPart>
        </mc:Choice>
        <mc:Fallback xmlns="">
          <p:pic>
            <p:nvPicPr>
              <p:cNvPr id="322" name="Ink 321">
                <a:extLst>
                  <a:ext uri="{FF2B5EF4-FFF2-40B4-BE49-F238E27FC236}">
                    <a16:creationId xmlns:a16="http://schemas.microsoft.com/office/drawing/2014/main" id="{9778404F-19D8-7610-2D1F-CD5DC2571606}"/>
                  </a:ext>
                </a:extLst>
              </p:cNvPr>
              <p:cNvPicPr/>
              <p:nvPr/>
            </p:nvPicPr>
            <p:blipFill>
              <a:blip r:embed="rId7"/>
              <a:stretch>
                <a:fillRect/>
              </a:stretch>
            </p:blipFill>
            <p:spPr>
              <a:xfrm>
                <a:off x="-941520" y="1344820"/>
                <a:ext cx="57960" cy="54720"/>
              </a:xfrm>
              <a:prstGeom prst="rect">
                <a:avLst/>
              </a:prstGeom>
            </p:spPr>
          </p:pic>
        </mc:Fallback>
      </mc:AlternateContent>
      <p:sp>
        <p:nvSpPr>
          <p:cNvPr id="3" name="TextBox 2">
            <a:extLst>
              <a:ext uri="{FF2B5EF4-FFF2-40B4-BE49-F238E27FC236}">
                <a16:creationId xmlns:a16="http://schemas.microsoft.com/office/drawing/2014/main" id="{3C73B50D-4C42-8F51-B8BC-0D4E594C8688}"/>
              </a:ext>
            </a:extLst>
          </p:cNvPr>
          <p:cNvSpPr txBox="1"/>
          <p:nvPr/>
        </p:nvSpPr>
        <p:spPr>
          <a:xfrm>
            <a:off x="615950" y="339715"/>
            <a:ext cx="8636000" cy="1692771"/>
          </a:xfrm>
          <a:prstGeom prst="rect">
            <a:avLst/>
          </a:prstGeom>
          <a:noFill/>
        </p:spPr>
        <p:txBody>
          <a:bodyPr wrap="square">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Revelation 22:11–12 </a:t>
            </a:r>
            <a:r>
              <a:rPr lang="en-US" sz="2400" b="0" i="0" u="none" strike="noStrike">
                <a:solidFill>
                  <a:srgbClr val="FFC000"/>
                </a:solidFill>
                <a:effectLst/>
                <a:latin typeface="Arial" panose="020B0604020202020204" pitchFamily="34" charset="0"/>
              </a:rPr>
              <a:t> </a:t>
            </a:r>
            <a:endParaRPr lang="en-US" sz="2400" b="0">
              <a:solidFill>
                <a:srgbClr val="FFC000"/>
              </a:solidFill>
              <a:effectLst/>
            </a:endParaRPr>
          </a:p>
          <a:p>
            <a:pPr rtl="0">
              <a:spcBef>
                <a:spcPts val="0"/>
              </a:spcBef>
              <a:spcAft>
                <a:spcPts val="0"/>
              </a:spcAft>
            </a:pPr>
            <a:r>
              <a:rPr lang="en-US" sz="2000" b="0" i="0" u="none" strike="noStrike">
                <a:solidFill>
                  <a:srgbClr val="FFC000"/>
                </a:solidFill>
                <a:effectLst/>
                <a:latin typeface="Arial" panose="020B0604020202020204" pitchFamily="34" charset="0"/>
              </a:rPr>
              <a:t>22:11 He that is unjust, let him be unjust still: and he which is filthy, let him be filthy still: and he that is righteous, let him be righteous still: and he that is holy, let him be holy still. 22:12 And, behold, I come quickly; and my reward is with me, to give every man according as his work shall be. (KJV</a:t>
            </a:r>
            <a:r>
              <a:rPr lang="el-GR" sz="2000" b="0" i="0" u="none" strike="noStrike">
                <a:solidFill>
                  <a:srgbClr val="FFC000"/>
                </a:solidFill>
                <a:effectLst/>
                <a:latin typeface="Arial" panose="020B0604020202020204" pitchFamily="34" charset="0"/>
              </a:rPr>
              <a:t>)</a:t>
            </a:r>
            <a:endParaRPr lang="el-GR" sz="2000" b="0">
              <a:solidFill>
                <a:srgbClr val="FFC000"/>
              </a:solidFill>
              <a:effectLst/>
            </a:endParaRPr>
          </a:p>
        </p:txBody>
      </p:sp>
      <p:pic>
        <p:nvPicPr>
          <p:cNvPr id="7" name="Picture 6">
            <a:extLst>
              <a:ext uri="{FF2B5EF4-FFF2-40B4-BE49-F238E27FC236}">
                <a16:creationId xmlns:a16="http://schemas.microsoft.com/office/drawing/2014/main" id="{E397E469-C0CF-BDC0-9AF7-48A479A8F083}"/>
              </a:ext>
            </a:extLst>
          </p:cNvPr>
          <p:cNvPicPr>
            <a:picLocks noChangeAspect="1"/>
          </p:cNvPicPr>
          <p:nvPr/>
        </p:nvPicPr>
        <p:blipFill>
          <a:blip r:embed="rId8"/>
          <a:stretch>
            <a:fillRect/>
          </a:stretch>
        </p:blipFill>
        <p:spPr>
          <a:xfrm>
            <a:off x="3670300" y="2389182"/>
            <a:ext cx="5736390" cy="3205168"/>
          </a:xfrm>
          <a:prstGeom prst="rect">
            <a:avLst/>
          </a:prstGeom>
        </p:spPr>
      </p:pic>
      <p:sp>
        <p:nvSpPr>
          <p:cNvPr id="11" name="TextBox 10">
            <a:extLst>
              <a:ext uri="{FF2B5EF4-FFF2-40B4-BE49-F238E27FC236}">
                <a16:creationId xmlns:a16="http://schemas.microsoft.com/office/drawing/2014/main" id="{E9E3E36D-2DB1-A042-BED1-0BDCFD142E08}"/>
              </a:ext>
            </a:extLst>
          </p:cNvPr>
          <p:cNvSpPr txBox="1"/>
          <p:nvPr/>
        </p:nvSpPr>
        <p:spPr>
          <a:xfrm>
            <a:off x="349250" y="2389182"/>
            <a:ext cx="3244850" cy="3139321"/>
          </a:xfrm>
          <a:prstGeom prst="rect">
            <a:avLst/>
          </a:prstGeom>
          <a:noFill/>
        </p:spPr>
        <p:txBody>
          <a:bodyPr wrap="square">
            <a:spAutoFit/>
          </a:bodyPr>
          <a:lstStyle/>
          <a:p>
            <a:pPr marL="285750" indent="-285750" rtl="0" fontAlgn="base">
              <a:spcBef>
                <a:spcPts val="0"/>
              </a:spcBef>
              <a:spcAft>
                <a:spcPts val="0"/>
              </a:spcAft>
              <a:buFont typeface="Arial" panose="020B0604020202020204" pitchFamily="34" charset="0"/>
              <a:buChar char="•"/>
            </a:pPr>
            <a:r>
              <a:rPr lang="el-GR" sz="1800" b="0" i="0" u="none" strike="noStrike">
                <a:solidFill>
                  <a:srgbClr val="00B0F0"/>
                </a:solidFill>
                <a:effectLst/>
                <a:latin typeface="Arial" panose="020B0604020202020204" pitchFamily="34" charset="0"/>
              </a:rPr>
              <a:t>ἀδικέω</a:t>
            </a:r>
            <a:r>
              <a:rPr lang="el-GR" sz="1800" b="0" i="0" u="none" strike="noStrike">
                <a:solidFill>
                  <a:srgbClr val="FFC0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adikeō), to do wrong, commit injustice, deal unjustly, injure; </a:t>
            </a:r>
          </a:p>
          <a:p>
            <a:pPr marL="285750" indent="-285750" rtl="0" fontAlgn="base">
              <a:spcBef>
                <a:spcPts val="0"/>
              </a:spcBef>
              <a:spcAft>
                <a:spcPts val="0"/>
              </a:spcAft>
              <a:buFont typeface="Arial" panose="020B0604020202020204" pitchFamily="34" charset="0"/>
              <a:buChar char="•"/>
            </a:pPr>
            <a:r>
              <a:rPr lang="el-GR" sz="1800" b="0" i="0" u="none" strike="noStrike">
                <a:solidFill>
                  <a:srgbClr val="00B0F0"/>
                </a:solidFill>
                <a:effectLst/>
                <a:latin typeface="Arial" panose="020B0604020202020204" pitchFamily="34" charset="0"/>
              </a:rPr>
              <a:t>ῥύπος</a:t>
            </a:r>
            <a:r>
              <a:rPr lang="el-GR" sz="1800" b="0" i="0" u="none" strike="noStrike">
                <a:solidFill>
                  <a:srgbClr val="FFC0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rhypos), dirt, filth; </a:t>
            </a:r>
            <a:r>
              <a:rPr lang="el-GR" sz="1800" b="0" i="0" u="none" strike="noStrike">
                <a:solidFill>
                  <a:srgbClr val="FFC000"/>
                </a:solidFill>
                <a:effectLst/>
                <a:latin typeface="Arial" panose="020B0604020202020204" pitchFamily="34" charset="0"/>
              </a:rPr>
              <a:t>ῥυπαρός </a:t>
            </a:r>
            <a:r>
              <a:rPr lang="en-US" sz="1800" b="0" i="0" u="none" strike="noStrike">
                <a:solidFill>
                  <a:srgbClr val="FFC000"/>
                </a:solidFill>
                <a:effectLst/>
                <a:latin typeface="Arial" panose="020B0604020202020204" pitchFamily="34" charset="0"/>
              </a:rPr>
              <a:t>(rhyparos), filthy, impure; </a:t>
            </a:r>
          </a:p>
          <a:p>
            <a:pPr marL="285750" indent="-285750" rtl="0" fontAlgn="base">
              <a:spcBef>
                <a:spcPts val="0"/>
              </a:spcBef>
              <a:spcAft>
                <a:spcPts val="0"/>
              </a:spcAft>
              <a:buFont typeface="Arial" panose="020B0604020202020204" pitchFamily="34" charset="0"/>
              <a:buChar char="•"/>
            </a:pPr>
            <a:r>
              <a:rPr lang="el-GR" sz="1800" b="0" i="0" u="none" strike="noStrike">
                <a:solidFill>
                  <a:srgbClr val="00B0F0"/>
                </a:solidFill>
                <a:effectLst/>
                <a:latin typeface="Arial" panose="020B0604020202020204" pitchFamily="34" charset="0"/>
              </a:rPr>
              <a:t>ποιέω</a:t>
            </a:r>
            <a:r>
              <a:rPr lang="el-GR" sz="1800" b="0" i="0" u="none" strike="noStrike">
                <a:solidFill>
                  <a:srgbClr val="FFC0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poieō), to do, make, accomplish, appoint; </a:t>
            </a:r>
          </a:p>
          <a:p>
            <a:pPr marL="285750" indent="-285750" rtl="0" fontAlgn="base">
              <a:spcBef>
                <a:spcPts val="0"/>
              </a:spcBef>
              <a:spcAft>
                <a:spcPts val="0"/>
              </a:spcAft>
              <a:buFont typeface="Arial" panose="020B0604020202020204" pitchFamily="34" charset="0"/>
              <a:buChar char="•"/>
            </a:pPr>
            <a:r>
              <a:rPr lang="el-GR" sz="1800" b="0" i="0" u="none" strike="noStrike">
                <a:solidFill>
                  <a:srgbClr val="00B0F0"/>
                </a:solidFill>
                <a:effectLst/>
                <a:latin typeface="Arial" panose="020B0604020202020204" pitchFamily="34" charset="0"/>
              </a:rPr>
              <a:t>ἅγιος</a:t>
            </a:r>
            <a:r>
              <a:rPr lang="el-GR" sz="1800" b="0" i="0" u="none" strike="noStrike">
                <a:solidFill>
                  <a:srgbClr val="FFC0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(hagios), holy, sacred, subst. neut. holy thing, sanctuary; </a:t>
            </a:r>
          </a:p>
        </p:txBody>
      </p:sp>
      <mc:AlternateContent xmlns:mc="http://schemas.openxmlformats.org/markup-compatibility/2006">
        <mc:Choice xmlns:p14="http://schemas.microsoft.com/office/powerpoint/2010/main" xmlns:aink="http://schemas.microsoft.com/office/drawing/2016/ink" Requires="p14 aink">
          <p:contentPart p14:bwMode="auto" r:id="rId9">
            <p14:nvContentPartPr>
              <p14:cNvPr id="2" name="Ink 1">
                <a:extLst>
                  <a:ext uri="{FF2B5EF4-FFF2-40B4-BE49-F238E27FC236}">
                    <a16:creationId xmlns:a16="http://schemas.microsoft.com/office/drawing/2014/main" id="{75988EE1-E58A-05A0-2F6A-CDCA59EF6534}"/>
                  </a:ext>
                </a:extLst>
              </p14:cNvPr>
              <p14:cNvContentPartPr/>
              <p14:nvPr/>
            </p14:nvContentPartPr>
            <p14:xfrm>
              <a:off x="1488120" y="1043140"/>
              <a:ext cx="712440" cy="58680"/>
            </p14:xfrm>
          </p:contentPart>
        </mc:Choice>
        <mc:Fallback>
          <p:pic>
            <p:nvPicPr>
              <p:cNvPr id="2" name="Ink 1">
                <a:extLst>
                  <a:ext uri="{FF2B5EF4-FFF2-40B4-BE49-F238E27FC236}">
                    <a16:creationId xmlns:a16="http://schemas.microsoft.com/office/drawing/2014/main" id="{75988EE1-E58A-05A0-2F6A-CDCA59EF6534}"/>
                  </a:ext>
                </a:extLst>
              </p:cNvPr>
              <p:cNvPicPr/>
              <p:nvPr/>
            </p:nvPicPr>
            <p:blipFill>
              <a:blip r:embed="rId10"/>
              <a:stretch>
                <a:fillRect/>
              </a:stretch>
            </p:blipFill>
            <p:spPr>
              <a:xfrm>
                <a:off x="1456800" y="1011820"/>
                <a:ext cx="775080" cy="121320"/>
              </a:xfrm>
              <a:prstGeom prst="rect">
                <a:avLst/>
              </a:prstGeom>
            </p:spPr>
          </p:pic>
        </mc:Fallback>
      </mc:AlternateContent>
      <p:grpSp>
        <p:nvGrpSpPr>
          <p:cNvPr id="9" name="Group 8">
            <a:extLst>
              <a:ext uri="{FF2B5EF4-FFF2-40B4-BE49-F238E27FC236}">
                <a16:creationId xmlns:a16="http://schemas.microsoft.com/office/drawing/2014/main" id="{FF64881A-1213-4099-2511-EBA1C5B12AB7}"/>
              </a:ext>
            </a:extLst>
          </p:cNvPr>
          <p:cNvGrpSpPr/>
          <p:nvPr/>
        </p:nvGrpSpPr>
        <p:grpSpPr>
          <a:xfrm>
            <a:off x="1485600" y="1029820"/>
            <a:ext cx="4050720" cy="110880"/>
            <a:chOff x="1485600" y="1029820"/>
            <a:chExt cx="4050720" cy="110880"/>
          </a:xfrm>
        </p:grpSpPr>
        <mc:AlternateContent xmlns:mc="http://schemas.openxmlformats.org/markup-compatibility/2006">
          <mc:Choice xmlns:p14="http://schemas.microsoft.com/office/powerpoint/2010/main" Requires="p14">
            <p:contentPart p14:bwMode="auto" r:id="rId11">
              <p14:nvContentPartPr>
                <p14:cNvPr id="4" name="Ink 3">
                  <a:extLst>
                    <a:ext uri="{FF2B5EF4-FFF2-40B4-BE49-F238E27FC236}">
                      <a16:creationId xmlns:a16="http://schemas.microsoft.com/office/drawing/2014/main" id="{D3B2670D-15B3-7320-F718-4D75FAD9BDC4}"/>
                    </a:ext>
                  </a:extLst>
                </p14:cNvPr>
                <p14:cNvContentPartPr/>
                <p14:nvPr/>
              </p14:nvContentPartPr>
              <p14:xfrm>
                <a:off x="1485600" y="1029820"/>
                <a:ext cx="1637640" cy="65160"/>
              </p14:xfrm>
            </p:contentPart>
          </mc:Choice>
          <mc:Fallback>
            <p:pic>
              <p:nvPicPr>
                <p:cNvPr id="4" name="Ink 3">
                  <a:extLst>
                    <a:ext uri="{FF2B5EF4-FFF2-40B4-BE49-F238E27FC236}">
                      <a16:creationId xmlns:a16="http://schemas.microsoft.com/office/drawing/2014/main" id="{D3B2670D-15B3-7320-F718-4D75FAD9BDC4}"/>
                    </a:ext>
                  </a:extLst>
                </p:cNvPr>
                <p:cNvPicPr/>
                <p:nvPr/>
              </p:nvPicPr>
              <p:blipFill>
                <a:blip r:embed="rId12"/>
                <a:stretch>
                  <a:fillRect/>
                </a:stretch>
              </p:blipFill>
              <p:spPr>
                <a:xfrm>
                  <a:off x="1467960" y="1011820"/>
                  <a:ext cx="16732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5" name="Ink 4">
                  <a:extLst>
                    <a:ext uri="{FF2B5EF4-FFF2-40B4-BE49-F238E27FC236}">
                      <a16:creationId xmlns:a16="http://schemas.microsoft.com/office/drawing/2014/main" id="{EF4FE765-AA13-A65E-38DF-7F9714F8076D}"/>
                    </a:ext>
                  </a:extLst>
                </p14:cNvPr>
                <p14:cNvContentPartPr/>
                <p14:nvPr/>
              </p14:nvContentPartPr>
              <p14:xfrm>
                <a:off x="3483960" y="1084900"/>
                <a:ext cx="2052360" cy="55800"/>
              </p14:xfrm>
            </p:contentPart>
          </mc:Choice>
          <mc:Fallback>
            <p:pic>
              <p:nvPicPr>
                <p:cNvPr id="5" name="Ink 4">
                  <a:extLst>
                    <a:ext uri="{FF2B5EF4-FFF2-40B4-BE49-F238E27FC236}">
                      <a16:creationId xmlns:a16="http://schemas.microsoft.com/office/drawing/2014/main" id="{EF4FE765-AA13-A65E-38DF-7F9714F8076D}"/>
                    </a:ext>
                  </a:extLst>
                </p:cNvPr>
                <p:cNvPicPr/>
                <p:nvPr/>
              </p:nvPicPr>
              <p:blipFill>
                <a:blip r:embed="rId14"/>
                <a:stretch>
                  <a:fillRect/>
                </a:stretch>
              </p:blipFill>
              <p:spPr>
                <a:xfrm>
                  <a:off x="3466320" y="1067260"/>
                  <a:ext cx="2088000" cy="91440"/>
                </a:xfrm>
                <a:prstGeom prst="rect">
                  <a:avLst/>
                </a:prstGeom>
              </p:spPr>
            </p:pic>
          </mc:Fallback>
        </mc:AlternateContent>
      </p:grpSp>
      <p:grpSp>
        <p:nvGrpSpPr>
          <p:cNvPr id="14" name="Group 13">
            <a:extLst>
              <a:ext uri="{FF2B5EF4-FFF2-40B4-BE49-F238E27FC236}">
                <a16:creationId xmlns:a16="http://schemas.microsoft.com/office/drawing/2014/main" id="{7B981B52-64A8-765F-2C23-34835C3D5B08}"/>
              </a:ext>
            </a:extLst>
          </p:cNvPr>
          <p:cNvGrpSpPr/>
          <p:nvPr/>
        </p:nvGrpSpPr>
        <p:grpSpPr>
          <a:xfrm>
            <a:off x="6310320" y="1054300"/>
            <a:ext cx="2520720" cy="28800"/>
            <a:chOff x="6310320" y="1054300"/>
            <a:chExt cx="2520720" cy="28800"/>
          </a:xfrm>
        </p:grpSpPr>
        <mc:AlternateContent xmlns:mc="http://schemas.openxmlformats.org/markup-compatibility/2006">
          <mc:Choice xmlns:p14="http://schemas.microsoft.com/office/powerpoint/2010/main" Requires="p14">
            <p:contentPart p14:bwMode="auto" r:id="rId15">
              <p14:nvContentPartPr>
                <p14:cNvPr id="12" name="Ink 11">
                  <a:extLst>
                    <a:ext uri="{FF2B5EF4-FFF2-40B4-BE49-F238E27FC236}">
                      <a16:creationId xmlns:a16="http://schemas.microsoft.com/office/drawing/2014/main" id="{51C24278-8727-1087-7C38-814E7F170A41}"/>
                    </a:ext>
                  </a:extLst>
                </p14:cNvPr>
                <p14:cNvContentPartPr/>
                <p14:nvPr/>
              </p14:nvContentPartPr>
              <p14:xfrm>
                <a:off x="6310320" y="1054300"/>
                <a:ext cx="1556280" cy="23760"/>
              </p14:xfrm>
            </p:contentPart>
          </mc:Choice>
          <mc:Fallback>
            <p:pic>
              <p:nvPicPr>
                <p:cNvPr id="12" name="Ink 11">
                  <a:extLst>
                    <a:ext uri="{FF2B5EF4-FFF2-40B4-BE49-F238E27FC236}">
                      <a16:creationId xmlns:a16="http://schemas.microsoft.com/office/drawing/2014/main" id="{51C24278-8727-1087-7C38-814E7F170A41}"/>
                    </a:ext>
                  </a:extLst>
                </p:cNvPr>
                <p:cNvPicPr/>
                <p:nvPr/>
              </p:nvPicPr>
              <p:blipFill>
                <a:blip r:embed="rId16"/>
                <a:stretch>
                  <a:fillRect/>
                </a:stretch>
              </p:blipFill>
              <p:spPr>
                <a:xfrm>
                  <a:off x="6292680" y="1036660"/>
                  <a:ext cx="15919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Ink 12">
                  <a:extLst>
                    <a:ext uri="{FF2B5EF4-FFF2-40B4-BE49-F238E27FC236}">
                      <a16:creationId xmlns:a16="http://schemas.microsoft.com/office/drawing/2014/main" id="{AA1C6947-3EAD-6F26-4AAB-06F8A31A5E99}"/>
                    </a:ext>
                  </a:extLst>
                </p14:cNvPr>
                <p14:cNvContentPartPr/>
                <p14:nvPr/>
              </p14:nvContentPartPr>
              <p14:xfrm>
                <a:off x="8313720" y="1058620"/>
                <a:ext cx="517320" cy="24480"/>
              </p14:xfrm>
            </p:contentPart>
          </mc:Choice>
          <mc:Fallback>
            <p:pic>
              <p:nvPicPr>
                <p:cNvPr id="13" name="Ink 12">
                  <a:extLst>
                    <a:ext uri="{FF2B5EF4-FFF2-40B4-BE49-F238E27FC236}">
                      <a16:creationId xmlns:a16="http://schemas.microsoft.com/office/drawing/2014/main" id="{AA1C6947-3EAD-6F26-4AAB-06F8A31A5E99}"/>
                    </a:ext>
                  </a:extLst>
                </p:cNvPr>
                <p:cNvPicPr/>
                <p:nvPr/>
              </p:nvPicPr>
              <p:blipFill>
                <a:blip r:embed="rId18"/>
                <a:stretch>
                  <a:fillRect/>
                </a:stretch>
              </p:blipFill>
              <p:spPr>
                <a:xfrm>
                  <a:off x="8295720" y="1040620"/>
                  <a:ext cx="552960" cy="60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
            <p14:nvContentPartPr>
              <p14:cNvPr id="15" name="Ink 14">
                <a:extLst>
                  <a:ext uri="{FF2B5EF4-FFF2-40B4-BE49-F238E27FC236}">
                    <a16:creationId xmlns:a16="http://schemas.microsoft.com/office/drawing/2014/main" id="{5A65AA49-0241-7BDF-990D-4039CDF1ECC2}"/>
                  </a:ext>
                </a:extLst>
              </p14:cNvPr>
              <p14:cNvContentPartPr/>
              <p14:nvPr/>
            </p14:nvContentPartPr>
            <p14:xfrm>
              <a:off x="717360" y="1343380"/>
              <a:ext cx="1170000" cy="64800"/>
            </p14:xfrm>
          </p:contentPart>
        </mc:Choice>
        <mc:Fallback>
          <p:pic>
            <p:nvPicPr>
              <p:cNvPr id="15" name="Ink 14">
                <a:extLst>
                  <a:ext uri="{FF2B5EF4-FFF2-40B4-BE49-F238E27FC236}">
                    <a16:creationId xmlns:a16="http://schemas.microsoft.com/office/drawing/2014/main" id="{5A65AA49-0241-7BDF-990D-4039CDF1ECC2}"/>
                  </a:ext>
                </a:extLst>
              </p:cNvPr>
              <p:cNvPicPr/>
              <p:nvPr/>
            </p:nvPicPr>
            <p:blipFill>
              <a:blip r:embed="rId20"/>
              <a:stretch>
                <a:fillRect/>
              </a:stretch>
            </p:blipFill>
            <p:spPr>
              <a:xfrm>
                <a:off x="699720" y="1325380"/>
                <a:ext cx="1205640" cy="100440"/>
              </a:xfrm>
              <a:prstGeom prst="rect">
                <a:avLst/>
              </a:prstGeom>
            </p:spPr>
          </p:pic>
        </mc:Fallback>
      </mc:AlternateContent>
      <p:grpSp>
        <p:nvGrpSpPr>
          <p:cNvPr id="19" name="Group 18">
            <a:extLst>
              <a:ext uri="{FF2B5EF4-FFF2-40B4-BE49-F238E27FC236}">
                <a16:creationId xmlns:a16="http://schemas.microsoft.com/office/drawing/2014/main" id="{E8945E85-0F6E-0098-C6CD-C1807C01CC08}"/>
              </a:ext>
            </a:extLst>
          </p:cNvPr>
          <p:cNvGrpSpPr/>
          <p:nvPr/>
        </p:nvGrpSpPr>
        <p:grpSpPr>
          <a:xfrm>
            <a:off x="2779080" y="1357420"/>
            <a:ext cx="6193440" cy="68400"/>
            <a:chOff x="2779080" y="1357420"/>
            <a:chExt cx="6193440" cy="68400"/>
          </a:xfrm>
        </p:grpSpPr>
        <mc:AlternateContent xmlns:mc="http://schemas.openxmlformats.org/markup-compatibility/2006">
          <mc:Choice xmlns:p14="http://schemas.microsoft.com/office/powerpoint/2010/main" Requires="p14">
            <p:contentPart p14:bwMode="auto" r:id="rId21">
              <p14:nvContentPartPr>
                <p14:cNvPr id="16" name="Ink 15">
                  <a:extLst>
                    <a:ext uri="{FF2B5EF4-FFF2-40B4-BE49-F238E27FC236}">
                      <a16:creationId xmlns:a16="http://schemas.microsoft.com/office/drawing/2014/main" id="{3B4E6E6D-9DDF-B669-88CB-554441144404}"/>
                    </a:ext>
                  </a:extLst>
                </p14:cNvPr>
                <p14:cNvContentPartPr/>
                <p14:nvPr/>
              </p14:nvContentPartPr>
              <p14:xfrm>
                <a:off x="2779080" y="1357420"/>
                <a:ext cx="1877400" cy="53640"/>
              </p14:xfrm>
            </p:contentPart>
          </mc:Choice>
          <mc:Fallback>
            <p:pic>
              <p:nvPicPr>
                <p:cNvPr id="16" name="Ink 15">
                  <a:extLst>
                    <a:ext uri="{FF2B5EF4-FFF2-40B4-BE49-F238E27FC236}">
                      <a16:creationId xmlns:a16="http://schemas.microsoft.com/office/drawing/2014/main" id="{3B4E6E6D-9DDF-B669-88CB-554441144404}"/>
                    </a:ext>
                  </a:extLst>
                </p:cNvPr>
                <p:cNvPicPr/>
                <p:nvPr/>
              </p:nvPicPr>
              <p:blipFill>
                <a:blip r:embed="rId22"/>
                <a:stretch>
                  <a:fillRect/>
                </a:stretch>
              </p:blipFill>
              <p:spPr>
                <a:xfrm>
                  <a:off x="2761080" y="1339420"/>
                  <a:ext cx="19130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Ink 16">
                  <a:extLst>
                    <a:ext uri="{FF2B5EF4-FFF2-40B4-BE49-F238E27FC236}">
                      <a16:creationId xmlns:a16="http://schemas.microsoft.com/office/drawing/2014/main" id="{2637BC09-8F2C-EDFC-58FE-C7B3FC3AE118}"/>
                    </a:ext>
                  </a:extLst>
                </p14:cNvPr>
                <p14:cNvContentPartPr/>
                <p14:nvPr/>
              </p14:nvContentPartPr>
              <p14:xfrm>
                <a:off x="5595360" y="1390900"/>
                <a:ext cx="1925280" cy="34920"/>
              </p14:xfrm>
            </p:contentPart>
          </mc:Choice>
          <mc:Fallback>
            <p:pic>
              <p:nvPicPr>
                <p:cNvPr id="17" name="Ink 16">
                  <a:extLst>
                    <a:ext uri="{FF2B5EF4-FFF2-40B4-BE49-F238E27FC236}">
                      <a16:creationId xmlns:a16="http://schemas.microsoft.com/office/drawing/2014/main" id="{2637BC09-8F2C-EDFC-58FE-C7B3FC3AE118}"/>
                    </a:ext>
                  </a:extLst>
                </p:cNvPr>
                <p:cNvPicPr/>
                <p:nvPr/>
              </p:nvPicPr>
              <p:blipFill>
                <a:blip r:embed="rId24"/>
                <a:stretch>
                  <a:fillRect/>
                </a:stretch>
              </p:blipFill>
              <p:spPr>
                <a:xfrm>
                  <a:off x="5577360" y="1372900"/>
                  <a:ext cx="19609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Ink 17">
                  <a:extLst>
                    <a:ext uri="{FF2B5EF4-FFF2-40B4-BE49-F238E27FC236}">
                      <a16:creationId xmlns:a16="http://schemas.microsoft.com/office/drawing/2014/main" id="{41E8F817-7748-8C63-3380-56B68B0879EA}"/>
                    </a:ext>
                  </a:extLst>
                </p14:cNvPr>
                <p14:cNvContentPartPr/>
                <p14:nvPr/>
              </p14:nvContentPartPr>
              <p14:xfrm>
                <a:off x="8258280" y="1377940"/>
                <a:ext cx="714240" cy="28440"/>
              </p14:xfrm>
            </p:contentPart>
          </mc:Choice>
          <mc:Fallback>
            <p:pic>
              <p:nvPicPr>
                <p:cNvPr id="18" name="Ink 17">
                  <a:extLst>
                    <a:ext uri="{FF2B5EF4-FFF2-40B4-BE49-F238E27FC236}">
                      <a16:creationId xmlns:a16="http://schemas.microsoft.com/office/drawing/2014/main" id="{41E8F817-7748-8C63-3380-56B68B0879EA}"/>
                    </a:ext>
                  </a:extLst>
                </p:cNvPr>
                <p:cNvPicPr/>
                <p:nvPr/>
              </p:nvPicPr>
              <p:blipFill>
                <a:blip r:embed="rId26"/>
                <a:stretch>
                  <a:fillRect/>
                </a:stretch>
              </p:blipFill>
              <p:spPr>
                <a:xfrm>
                  <a:off x="8240280" y="1360300"/>
                  <a:ext cx="749880" cy="64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
            <p14:nvContentPartPr>
              <p14:cNvPr id="20" name="Ink 19">
                <a:extLst>
                  <a:ext uri="{FF2B5EF4-FFF2-40B4-BE49-F238E27FC236}">
                    <a16:creationId xmlns:a16="http://schemas.microsoft.com/office/drawing/2014/main" id="{4318734A-B189-3855-6C52-73F39E4CBB45}"/>
                  </a:ext>
                </a:extLst>
              </p14:cNvPr>
              <p14:cNvContentPartPr/>
              <p14:nvPr/>
            </p14:nvContentPartPr>
            <p14:xfrm>
              <a:off x="977640" y="1643620"/>
              <a:ext cx="2486880" cy="72000"/>
            </p14:xfrm>
          </p:contentPart>
        </mc:Choice>
        <mc:Fallback>
          <p:pic>
            <p:nvPicPr>
              <p:cNvPr id="20" name="Ink 19">
                <a:extLst>
                  <a:ext uri="{FF2B5EF4-FFF2-40B4-BE49-F238E27FC236}">
                    <a16:creationId xmlns:a16="http://schemas.microsoft.com/office/drawing/2014/main" id="{4318734A-B189-3855-6C52-73F39E4CBB45}"/>
                  </a:ext>
                </a:extLst>
              </p:cNvPr>
              <p:cNvPicPr/>
              <p:nvPr/>
            </p:nvPicPr>
            <p:blipFill>
              <a:blip r:embed="rId28"/>
              <a:stretch>
                <a:fillRect/>
              </a:stretch>
            </p:blipFill>
            <p:spPr>
              <a:xfrm>
                <a:off x="959640" y="1625620"/>
                <a:ext cx="25225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Ink 20">
                <a:extLst>
                  <a:ext uri="{FF2B5EF4-FFF2-40B4-BE49-F238E27FC236}">
                    <a16:creationId xmlns:a16="http://schemas.microsoft.com/office/drawing/2014/main" id="{781EE75E-627E-7725-8625-866ED7969EA2}"/>
                  </a:ext>
                </a:extLst>
              </p14:cNvPr>
              <p14:cNvContentPartPr/>
              <p14:nvPr/>
            </p14:nvContentPartPr>
            <p14:xfrm>
              <a:off x="5001720" y="3150940"/>
              <a:ext cx="1338480" cy="47880"/>
            </p14:xfrm>
          </p:contentPart>
        </mc:Choice>
        <mc:Fallback>
          <p:pic>
            <p:nvPicPr>
              <p:cNvPr id="21" name="Ink 20">
                <a:extLst>
                  <a:ext uri="{FF2B5EF4-FFF2-40B4-BE49-F238E27FC236}">
                    <a16:creationId xmlns:a16="http://schemas.microsoft.com/office/drawing/2014/main" id="{781EE75E-627E-7725-8625-866ED7969EA2}"/>
                  </a:ext>
                </a:extLst>
              </p:cNvPr>
              <p:cNvPicPr/>
              <p:nvPr/>
            </p:nvPicPr>
            <p:blipFill>
              <a:blip r:embed="rId30"/>
              <a:stretch>
                <a:fillRect/>
              </a:stretch>
            </p:blipFill>
            <p:spPr>
              <a:xfrm>
                <a:off x="4984080" y="3132940"/>
                <a:ext cx="13741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Ink 21">
                <a:extLst>
                  <a:ext uri="{FF2B5EF4-FFF2-40B4-BE49-F238E27FC236}">
                    <a16:creationId xmlns:a16="http://schemas.microsoft.com/office/drawing/2014/main" id="{24B33698-6154-CB6F-2111-37C817A5E74B}"/>
                  </a:ext>
                </a:extLst>
              </p14:cNvPr>
              <p14:cNvContentPartPr/>
              <p14:nvPr/>
            </p14:nvContentPartPr>
            <p14:xfrm>
              <a:off x="3966000" y="3550180"/>
              <a:ext cx="1500840" cy="48600"/>
            </p14:xfrm>
          </p:contentPart>
        </mc:Choice>
        <mc:Fallback>
          <p:pic>
            <p:nvPicPr>
              <p:cNvPr id="22" name="Ink 21">
                <a:extLst>
                  <a:ext uri="{FF2B5EF4-FFF2-40B4-BE49-F238E27FC236}">
                    <a16:creationId xmlns:a16="http://schemas.microsoft.com/office/drawing/2014/main" id="{24B33698-6154-CB6F-2111-37C817A5E74B}"/>
                  </a:ext>
                </a:extLst>
              </p:cNvPr>
              <p:cNvPicPr/>
              <p:nvPr/>
            </p:nvPicPr>
            <p:blipFill>
              <a:blip r:embed="rId32"/>
              <a:stretch>
                <a:fillRect/>
              </a:stretch>
            </p:blipFill>
            <p:spPr>
              <a:xfrm>
                <a:off x="3948360" y="3532180"/>
                <a:ext cx="15364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Ink 22">
                <a:extLst>
                  <a:ext uri="{FF2B5EF4-FFF2-40B4-BE49-F238E27FC236}">
                    <a16:creationId xmlns:a16="http://schemas.microsoft.com/office/drawing/2014/main" id="{BB472CAE-F9A0-5221-64FD-91F97E585CCC}"/>
                  </a:ext>
                </a:extLst>
              </p14:cNvPr>
              <p14:cNvContentPartPr/>
              <p14:nvPr/>
            </p14:nvContentPartPr>
            <p14:xfrm>
              <a:off x="5643600" y="3930340"/>
              <a:ext cx="11160" cy="6840"/>
            </p14:xfrm>
          </p:contentPart>
        </mc:Choice>
        <mc:Fallback>
          <p:pic>
            <p:nvPicPr>
              <p:cNvPr id="23" name="Ink 22">
                <a:extLst>
                  <a:ext uri="{FF2B5EF4-FFF2-40B4-BE49-F238E27FC236}">
                    <a16:creationId xmlns:a16="http://schemas.microsoft.com/office/drawing/2014/main" id="{BB472CAE-F9A0-5221-64FD-91F97E585CCC}"/>
                  </a:ext>
                </a:extLst>
              </p:cNvPr>
              <p:cNvPicPr/>
              <p:nvPr/>
            </p:nvPicPr>
            <p:blipFill>
              <a:blip r:embed="rId34"/>
              <a:stretch>
                <a:fillRect/>
              </a:stretch>
            </p:blipFill>
            <p:spPr>
              <a:xfrm>
                <a:off x="5625600" y="3912340"/>
                <a:ext cx="4680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Ink 23">
                <a:extLst>
                  <a:ext uri="{FF2B5EF4-FFF2-40B4-BE49-F238E27FC236}">
                    <a16:creationId xmlns:a16="http://schemas.microsoft.com/office/drawing/2014/main" id="{077925E0-6607-793A-C09D-E9A72C7CE4EE}"/>
                  </a:ext>
                </a:extLst>
              </p14:cNvPr>
              <p14:cNvContentPartPr/>
              <p14:nvPr/>
            </p14:nvContentPartPr>
            <p14:xfrm>
              <a:off x="5643240" y="3938620"/>
              <a:ext cx="1279080" cy="65520"/>
            </p14:xfrm>
          </p:contentPart>
        </mc:Choice>
        <mc:Fallback>
          <p:pic>
            <p:nvPicPr>
              <p:cNvPr id="24" name="Ink 23">
                <a:extLst>
                  <a:ext uri="{FF2B5EF4-FFF2-40B4-BE49-F238E27FC236}">
                    <a16:creationId xmlns:a16="http://schemas.microsoft.com/office/drawing/2014/main" id="{077925E0-6607-793A-C09D-E9A72C7CE4EE}"/>
                  </a:ext>
                </a:extLst>
              </p:cNvPr>
              <p:cNvPicPr/>
              <p:nvPr/>
            </p:nvPicPr>
            <p:blipFill>
              <a:blip r:embed="rId36"/>
              <a:stretch>
                <a:fillRect/>
              </a:stretch>
            </p:blipFill>
            <p:spPr>
              <a:xfrm>
                <a:off x="5625240" y="3920980"/>
                <a:ext cx="13147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Ink 24">
                <a:extLst>
                  <a:ext uri="{FF2B5EF4-FFF2-40B4-BE49-F238E27FC236}">
                    <a16:creationId xmlns:a16="http://schemas.microsoft.com/office/drawing/2014/main" id="{EC26BB3F-B4A2-79B7-F79E-CD3E1F33038A}"/>
                  </a:ext>
                </a:extLst>
              </p14:cNvPr>
              <p14:cNvContentPartPr/>
              <p14:nvPr/>
            </p14:nvContentPartPr>
            <p14:xfrm>
              <a:off x="3914160" y="4330300"/>
              <a:ext cx="1287000" cy="28080"/>
            </p14:xfrm>
          </p:contentPart>
        </mc:Choice>
        <mc:Fallback>
          <p:pic>
            <p:nvPicPr>
              <p:cNvPr id="25" name="Ink 24">
                <a:extLst>
                  <a:ext uri="{FF2B5EF4-FFF2-40B4-BE49-F238E27FC236}">
                    <a16:creationId xmlns:a16="http://schemas.microsoft.com/office/drawing/2014/main" id="{EC26BB3F-B4A2-79B7-F79E-CD3E1F33038A}"/>
                  </a:ext>
                </a:extLst>
              </p:cNvPr>
              <p:cNvPicPr/>
              <p:nvPr/>
            </p:nvPicPr>
            <p:blipFill>
              <a:blip r:embed="rId38"/>
              <a:stretch>
                <a:fillRect/>
              </a:stretch>
            </p:blipFill>
            <p:spPr>
              <a:xfrm>
                <a:off x="3896160" y="4312300"/>
                <a:ext cx="1322640" cy="63720"/>
              </a:xfrm>
              <a:prstGeom prst="rect">
                <a:avLst/>
              </a:prstGeom>
            </p:spPr>
          </p:pic>
        </mc:Fallback>
      </mc:AlternateContent>
      <p:grpSp>
        <p:nvGrpSpPr>
          <p:cNvPr id="29" name="Group 28">
            <a:extLst>
              <a:ext uri="{FF2B5EF4-FFF2-40B4-BE49-F238E27FC236}">
                <a16:creationId xmlns:a16="http://schemas.microsoft.com/office/drawing/2014/main" id="{F211ABCA-C1E2-3F9D-60C6-8B85E6415AEC}"/>
              </a:ext>
            </a:extLst>
          </p:cNvPr>
          <p:cNvGrpSpPr/>
          <p:nvPr/>
        </p:nvGrpSpPr>
        <p:grpSpPr>
          <a:xfrm>
            <a:off x="3703920" y="3530740"/>
            <a:ext cx="5540040" cy="468360"/>
            <a:chOff x="3703920" y="3530740"/>
            <a:chExt cx="5540040" cy="468360"/>
          </a:xfrm>
        </p:grpSpPr>
        <mc:AlternateContent xmlns:mc="http://schemas.openxmlformats.org/markup-compatibility/2006">
          <mc:Choice xmlns:p14="http://schemas.microsoft.com/office/powerpoint/2010/main" Requires="p14">
            <p:contentPart p14:bwMode="auto" r:id="rId39">
              <p14:nvContentPartPr>
                <p14:cNvPr id="26" name="Ink 25">
                  <a:extLst>
                    <a:ext uri="{FF2B5EF4-FFF2-40B4-BE49-F238E27FC236}">
                      <a16:creationId xmlns:a16="http://schemas.microsoft.com/office/drawing/2014/main" id="{27302A75-24B1-466F-3841-06FB02AD39C9}"/>
                    </a:ext>
                  </a:extLst>
                </p14:cNvPr>
                <p14:cNvContentPartPr/>
                <p14:nvPr/>
              </p14:nvContentPartPr>
              <p14:xfrm>
                <a:off x="8430000" y="3553420"/>
                <a:ext cx="813960" cy="33840"/>
              </p14:xfrm>
            </p:contentPart>
          </mc:Choice>
          <mc:Fallback>
            <p:pic>
              <p:nvPicPr>
                <p:cNvPr id="26" name="Ink 25">
                  <a:extLst>
                    <a:ext uri="{FF2B5EF4-FFF2-40B4-BE49-F238E27FC236}">
                      <a16:creationId xmlns:a16="http://schemas.microsoft.com/office/drawing/2014/main" id="{27302A75-24B1-466F-3841-06FB02AD39C9}"/>
                    </a:ext>
                  </a:extLst>
                </p:cNvPr>
                <p:cNvPicPr/>
                <p:nvPr/>
              </p:nvPicPr>
              <p:blipFill>
                <a:blip r:embed="rId40"/>
                <a:stretch>
                  <a:fillRect/>
                </a:stretch>
              </p:blipFill>
              <p:spPr>
                <a:xfrm>
                  <a:off x="8412360" y="3535780"/>
                  <a:ext cx="8496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Ink 26">
                  <a:extLst>
                    <a:ext uri="{FF2B5EF4-FFF2-40B4-BE49-F238E27FC236}">
                      <a16:creationId xmlns:a16="http://schemas.microsoft.com/office/drawing/2014/main" id="{C3BD9DFB-70E0-52B7-4844-56564CFCF325}"/>
                    </a:ext>
                  </a:extLst>
                </p14:cNvPr>
                <p14:cNvContentPartPr/>
                <p14:nvPr/>
              </p14:nvContentPartPr>
              <p14:xfrm>
                <a:off x="3951960" y="3963460"/>
                <a:ext cx="1349280" cy="31320"/>
              </p14:xfrm>
            </p:contentPart>
          </mc:Choice>
          <mc:Fallback>
            <p:pic>
              <p:nvPicPr>
                <p:cNvPr id="27" name="Ink 26">
                  <a:extLst>
                    <a:ext uri="{FF2B5EF4-FFF2-40B4-BE49-F238E27FC236}">
                      <a16:creationId xmlns:a16="http://schemas.microsoft.com/office/drawing/2014/main" id="{C3BD9DFB-70E0-52B7-4844-56564CFCF325}"/>
                    </a:ext>
                  </a:extLst>
                </p:cNvPr>
                <p:cNvPicPr/>
                <p:nvPr/>
              </p:nvPicPr>
              <p:blipFill>
                <a:blip r:embed="rId42"/>
                <a:stretch>
                  <a:fillRect/>
                </a:stretch>
              </p:blipFill>
              <p:spPr>
                <a:xfrm>
                  <a:off x="3934320" y="3945820"/>
                  <a:ext cx="13849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Ink 27">
                  <a:extLst>
                    <a:ext uri="{FF2B5EF4-FFF2-40B4-BE49-F238E27FC236}">
                      <a16:creationId xmlns:a16="http://schemas.microsoft.com/office/drawing/2014/main" id="{7313BE73-F016-761C-F254-15186591591C}"/>
                    </a:ext>
                  </a:extLst>
                </p14:cNvPr>
                <p14:cNvContentPartPr/>
                <p14:nvPr/>
              </p14:nvContentPartPr>
              <p14:xfrm>
                <a:off x="3703920" y="3530740"/>
                <a:ext cx="3377520" cy="468360"/>
              </p14:xfrm>
            </p:contentPart>
          </mc:Choice>
          <mc:Fallback>
            <p:pic>
              <p:nvPicPr>
                <p:cNvPr id="28" name="Ink 27">
                  <a:extLst>
                    <a:ext uri="{FF2B5EF4-FFF2-40B4-BE49-F238E27FC236}">
                      <a16:creationId xmlns:a16="http://schemas.microsoft.com/office/drawing/2014/main" id="{7313BE73-F016-761C-F254-15186591591C}"/>
                    </a:ext>
                  </a:extLst>
                </p:cNvPr>
                <p:cNvPicPr/>
                <p:nvPr/>
              </p:nvPicPr>
              <p:blipFill>
                <a:blip r:embed="rId44"/>
                <a:stretch>
                  <a:fillRect/>
                </a:stretch>
              </p:blipFill>
              <p:spPr>
                <a:xfrm>
                  <a:off x="3686280" y="3513100"/>
                  <a:ext cx="3413160" cy="504000"/>
                </a:xfrm>
                <a:prstGeom prst="rect">
                  <a:avLst/>
                </a:prstGeom>
              </p:spPr>
            </p:pic>
          </mc:Fallback>
        </mc:AlternateContent>
      </p:grpSp>
    </p:spTree>
    <p:extLst>
      <p:ext uri="{BB962C8B-B14F-4D97-AF65-F5344CB8AC3E}">
        <p14:creationId xmlns:p14="http://schemas.microsoft.com/office/powerpoint/2010/main" val="904698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22" name="Ink 321">
                <a:extLst>
                  <a:ext uri="{FF2B5EF4-FFF2-40B4-BE49-F238E27FC236}">
                    <a16:creationId xmlns:a16="http://schemas.microsoft.com/office/drawing/2014/main" id="{9778404F-19D8-7610-2D1F-CD5DC2571606}"/>
                  </a:ext>
                </a:extLst>
              </p14:cNvPr>
              <p14:cNvContentPartPr/>
              <p14:nvPr/>
            </p14:nvContentPartPr>
            <p14:xfrm>
              <a:off x="-923520" y="1362820"/>
              <a:ext cx="22320" cy="19080"/>
            </p14:xfrm>
          </p:contentPart>
        </mc:Choice>
        <mc:Fallback xmlns="">
          <p:pic>
            <p:nvPicPr>
              <p:cNvPr id="322" name="Ink 321">
                <a:extLst>
                  <a:ext uri="{FF2B5EF4-FFF2-40B4-BE49-F238E27FC236}">
                    <a16:creationId xmlns:a16="http://schemas.microsoft.com/office/drawing/2014/main" id="{9778404F-19D8-7610-2D1F-CD5DC2571606}"/>
                  </a:ext>
                </a:extLst>
              </p:cNvPr>
              <p:cNvPicPr/>
              <p:nvPr/>
            </p:nvPicPr>
            <p:blipFill>
              <a:blip r:embed="rId7"/>
              <a:stretch>
                <a:fillRect/>
              </a:stretch>
            </p:blipFill>
            <p:spPr>
              <a:xfrm>
                <a:off x="-941520" y="1344820"/>
                <a:ext cx="57960" cy="54720"/>
              </a:xfrm>
              <a:prstGeom prst="rect">
                <a:avLst/>
              </a:prstGeom>
            </p:spPr>
          </p:pic>
        </mc:Fallback>
      </mc:AlternateContent>
      <p:pic>
        <p:nvPicPr>
          <p:cNvPr id="1026" name="Picture 2">
            <a:extLst>
              <a:ext uri="{FF2B5EF4-FFF2-40B4-BE49-F238E27FC236}">
                <a16:creationId xmlns:a16="http://schemas.microsoft.com/office/drawing/2014/main" id="{07982A3B-A6F1-DFEC-89CC-6AF3B10F8F8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599" y="503024"/>
            <a:ext cx="8384815" cy="391022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46773E0F-42BE-FCDD-E53E-9948ECE4A231}"/>
              </a:ext>
            </a:extLst>
          </p:cNvPr>
          <p:cNvGrpSpPr/>
          <p:nvPr/>
        </p:nvGrpSpPr>
        <p:grpSpPr>
          <a:xfrm>
            <a:off x="1773960" y="1202620"/>
            <a:ext cx="1122480" cy="1076400"/>
            <a:chOff x="1773960" y="1202620"/>
            <a:chExt cx="1122480" cy="1076400"/>
          </a:xfrm>
        </p:grpSpPr>
        <mc:AlternateContent xmlns:mc="http://schemas.openxmlformats.org/markup-compatibility/2006">
          <mc:Choice xmlns:p14="http://schemas.microsoft.com/office/powerpoint/2010/main" Requires="p14">
            <p:contentPart p14:bwMode="auto" r:id="rId9">
              <p14:nvContentPartPr>
                <p14:cNvPr id="2" name="Ink 1">
                  <a:extLst>
                    <a:ext uri="{FF2B5EF4-FFF2-40B4-BE49-F238E27FC236}">
                      <a16:creationId xmlns:a16="http://schemas.microsoft.com/office/drawing/2014/main" id="{79C44C8F-CD3B-0716-627B-66EE4B3D13EF}"/>
                    </a:ext>
                  </a:extLst>
                </p14:cNvPr>
                <p14:cNvContentPartPr/>
                <p14:nvPr/>
              </p14:nvContentPartPr>
              <p14:xfrm>
                <a:off x="1773960" y="1202620"/>
                <a:ext cx="786960" cy="1076400"/>
              </p14:xfrm>
            </p:contentPart>
          </mc:Choice>
          <mc:Fallback>
            <p:pic>
              <p:nvPicPr>
                <p:cNvPr id="2" name="Ink 1">
                  <a:extLst>
                    <a:ext uri="{FF2B5EF4-FFF2-40B4-BE49-F238E27FC236}">
                      <a16:creationId xmlns:a16="http://schemas.microsoft.com/office/drawing/2014/main" id="{79C44C8F-CD3B-0716-627B-66EE4B3D13EF}"/>
                    </a:ext>
                  </a:extLst>
                </p:cNvPr>
                <p:cNvPicPr/>
                <p:nvPr/>
              </p:nvPicPr>
              <p:blipFill>
                <a:blip r:embed="rId10"/>
                <a:stretch>
                  <a:fillRect/>
                </a:stretch>
              </p:blipFill>
              <p:spPr>
                <a:xfrm>
                  <a:off x="1756320" y="1184980"/>
                  <a:ext cx="822600" cy="11120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 name="Ink 2">
                  <a:extLst>
                    <a:ext uri="{FF2B5EF4-FFF2-40B4-BE49-F238E27FC236}">
                      <a16:creationId xmlns:a16="http://schemas.microsoft.com/office/drawing/2014/main" id="{21307DBF-1F0F-0780-D5BE-B265DC8C07E6}"/>
                    </a:ext>
                  </a:extLst>
                </p14:cNvPr>
                <p14:cNvContentPartPr/>
                <p14:nvPr/>
              </p14:nvContentPartPr>
              <p14:xfrm>
                <a:off x="2415120" y="1472260"/>
                <a:ext cx="481320" cy="523800"/>
              </p14:xfrm>
            </p:contentPart>
          </mc:Choice>
          <mc:Fallback>
            <p:pic>
              <p:nvPicPr>
                <p:cNvPr id="3" name="Ink 2">
                  <a:extLst>
                    <a:ext uri="{FF2B5EF4-FFF2-40B4-BE49-F238E27FC236}">
                      <a16:creationId xmlns:a16="http://schemas.microsoft.com/office/drawing/2014/main" id="{21307DBF-1F0F-0780-D5BE-B265DC8C07E6}"/>
                    </a:ext>
                  </a:extLst>
                </p:cNvPr>
                <p:cNvPicPr/>
                <p:nvPr/>
              </p:nvPicPr>
              <p:blipFill>
                <a:blip r:embed="rId12"/>
                <a:stretch>
                  <a:fillRect/>
                </a:stretch>
              </p:blipFill>
              <p:spPr>
                <a:xfrm>
                  <a:off x="2397480" y="1454260"/>
                  <a:ext cx="516960" cy="559440"/>
                </a:xfrm>
                <a:prstGeom prst="rect">
                  <a:avLst/>
                </a:prstGeom>
              </p:spPr>
            </p:pic>
          </mc:Fallback>
        </mc:AlternateContent>
      </p:grpSp>
      <p:grpSp>
        <p:nvGrpSpPr>
          <p:cNvPr id="15" name="Group 14">
            <a:extLst>
              <a:ext uri="{FF2B5EF4-FFF2-40B4-BE49-F238E27FC236}">
                <a16:creationId xmlns:a16="http://schemas.microsoft.com/office/drawing/2014/main" id="{397B8175-7F86-A00D-AF6D-954104BE3C91}"/>
              </a:ext>
            </a:extLst>
          </p:cNvPr>
          <p:cNvGrpSpPr/>
          <p:nvPr/>
        </p:nvGrpSpPr>
        <p:grpSpPr>
          <a:xfrm>
            <a:off x="1483080" y="4673380"/>
            <a:ext cx="2715480" cy="442080"/>
            <a:chOff x="1483080" y="4673380"/>
            <a:chExt cx="2715480" cy="442080"/>
          </a:xfrm>
        </p:grpSpPr>
        <mc:AlternateContent xmlns:mc="http://schemas.openxmlformats.org/markup-compatibility/2006">
          <mc:Choice xmlns:p14="http://schemas.microsoft.com/office/powerpoint/2010/main" Requires="p14">
            <p:contentPart p14:bwMode="auto" r:id="rId13">
              <p14:nvContentPartPr>
                <p14:cNvPr id="5" name="Ink 4">
                  <a:extLst>
                    <a:ext uri="{FF2B5EF4-FFF2-40B4-BE49-F238E27FC236}">
                      <a16:creationId xmlns:a16="http://schemas.microsoft.com/office/drawing/2014/main" id="{453C2931-2CC9-9269-6CC7-817B554DD714}"/>
                    </a:ext>
                  </a:extLst>
                </p14:cNvPr>
                <p14:cNvContentPartPr/>
                <p14:nvPr/>
              </p14:nvContentPartPr>
              <p14:xfrm>
                <a:off x="1483080" y="4843300"/>
                <a:ext cx="235800" cy="206280"/>
              </p14:xfrm>
            </p:contentPart>
          </mc:Choice>
          <mc:Fallback>
            <p:pic>
              <p:nvPicPr>
                <p:cNvPr id="5" name="Ink 4">
                  <a:extLst>
                    <a:ext uri="{FF2B5EF4-FFF2-40B4-BE49-F238E27FC236}">
                      <a16:creationId xmlns:a16="http://schemas.microsoft.com/office/drawing/2014/main" id="{453C2931-2CC9-9269-6CC7-817B554DD714}"/>
                    </a:ext>
                  </a:extLst>
                </p:cNvPr>
                <p:cNvPicPr/>
                <p:nvPr/>
              </p:nvPicPr>
              <p:blipFill>
                <a:blip r:embed="rId14"/>
                <a:stretch>
                  <a:fillRect/>
                </a:stretch>
              </p:blipFill>
              <p:spPr>
                <a:xfrm>
                  <a:off x="1465440" y="4825300"/>
                  <a:ext cx="27144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7" name="Ink 6">
                  <a:extLst>
                    <a:ext uri="{FF2B5EF4-FFF2-40B4-BE49-F238E27FC236}">
                      <a16:creationId xmlns:a16="http://schemas.microsoft.com/office/drawing/2014/main" id="{1B2DB284-6E62-0033-8B34-287A072C6470}"/>
                    </a:ext>
                  </a:extLst>
                </p14:cNvPr>
                <p14:cNvContentPartPr/>
                <p14:nvPr/>
              </p14:nvContentPartPr>
              <p14:xfrm>
                <a:off x="1757760" y="4806580"/>
                <a:ext cx="517320" cy="308880"/>
              </p14:xfrm>
            </p:contentPart>
          </mc:Choice>
          <mc:Fallback>
            <p:pic>
              <p:nvPicPr>
                <p:cNvPr id="7" name="Ink 6">
                  <a:extLst>
                    <a:ext uri="{FF2B5EF4-FFF2-40B4-BE49-F238E27FC236}">
                      <a16:creationId xmlns:a16="http://schemas.microsoft.com/office/drawing/2014/main" id="{1B2DB284-6E62-0033-8B34-287A072C6470}"/>
                    </a:ext>
                  </a:extLst>
                </p:cNvPr>
                <p:cNvPicPr/>
                <p:nvPr/>
              </p:nvPicPr>
              <p:blipFill>
                <a:blip r:embed="rId16"/>
                <a:stretch>
                  <a:fillRect/>
                </a:stretch>
              </p:blipFill>
              <p:spPr>
                <a:xfrm>
                  <a:off x="1739760" y="4788940"/>
                  <a:ext cx="552960" cy="3445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9" name="Ink 8">
                  <a:extLst>
                    <a:ext uri="{FF2B5EF4-FFF2-40B4-BE49-F238E27FC236}">
                      <a16:creationId xmlns:a16="http://schemas.microsoft.com/office/drawing/2014/main" id="{1667C465-6CD3-670A-D546-959146205463}"/>
                    </a:ext>
                  </a:extLst>
                </p14:cNvPr>
                <p14:cNvContentPartPr/>
                <p14:nvPr/>
              </p14:nvContentPartPr>
              <p14:xfrm>
                <a:off x="2405400" y="4717300"/>
                <a:ext cx="229320" cy="315000"/>
              </p14:xfrm>
            </p:contentPart>
          </mc:Choice>
          <mc:Fallback>
            <p:pic>
              <p:nvPicPr>
                <p:cNvPr id="9" name="Ink 8">
                  <a:extLst>
                    <a:ext uri="{FF2B5EF4-FFF2-40B4-BE49-F238E27FC236}">
                      <a16:creationId xmlns:a16="http://schemas.microsoft.com/office/drawing/2014/main" id="{1667C465-6CD3-670A-D546-959146205463}"/>
                    </a:ext>
                  </a:extLst>
                </p:cNvPr>
                <p:cNvPicPr/>
                <p:nvPr/>
              </p:nvPicPr>
              <p:blipFill>
                <a:blip r:embed="rId18"/>
                <a:stretch>
                  <a:fillRect/>
                </a:stretch>
              </p:blipFill>
              <p:spPr>
                <a:xfrm>
                  <a:off x="2387400" y="4699300"/>
                  <a:ext cx="264960" cy="3506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 name="Ink 10">
                  <a:extLst>
                    <a:ext uri="{FF2B5EF4-FFF2-40B4-BE49-F238E27FC236}">
                      <a16:creationId xmlns:a16="http://schemas.microsoft.com/office/drawing/2014/main" id="{02E3EA3D-91B6-17C7-8508-6A3E85D3FA9C}"/>
                    </a:ext>
                  </a:extLst>
                </p14:cNvPr>
                <p14:cNvContentPartPr/>
                <p14:nvPr/>
              </p14:nvContentPartPr>
              <p14:xfrm>
                <a:off x="2675040" y="4673380"/>
                <a:ext cx="585720" cy="401400"/>
              </p14:xfrm>
            </p:contentPart>
          </mc:Choice>
          <mc:Fallback>
            <p:pic>
              <p:nvPicPr>
                <p:cNvPr id="11" name="Ink 10">
                  <a:extLst>
                    <a:ext uri="{FF2B5EF4-FFF2-40B4-BE49-F238E27FC236}">
                      <a16:creationId xmlns:a16="http://schemas.microsoft.com/office/drawing/2014/main" id="{02E3EA3D-91B6-17C7-8508-6A3E85D3FA9C}"/>
                    </a:ext>
                  </a:extLst>
                </p:cNvPr>
                <p:cNvPicPr/>
                <p:nvPr/>
              </p:nvPicPr>
              <p:blipFill>
                <a:blip r:embed="rId20"/>
                <a:stretch>
                  <a:fillRect/>
                </a:stretch>
              </p:blipFill>
              <p:spPr>
                <a:xfrm>
                  <a:off x="2657040" y="4655380"/>
                  <a:ext cx="621360" cy="4370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2" name="Ink 11">
                  <a:extLst>
                    <a:ext uri="{FF2B5EF4-FFF2-40B4-BE49-F238E27FC236}">
                      <a16:creationId xmlns:a16="http://schemas.microsoft.com/office/drawing/2014/main" id="{2304FF0C-AE27-0685-3089-E9EC58086590}"/>
                    </a:ext>
                  </a:extLst>
                </p14:cNvPr>
                <p14:cNvContentPartPr/>
                <p14:nvPr/>
              </p14:nvContentPartPr>
              <p14:xfrm>
                <a:off x="3336720" y="4863820"/>
                <a:ext cx="532440" cy="174240"/>
              </p14:xfrm>
            </p:contentPart>
          </mc:Choice>
          <mc:Fallback>
            <p:pic>
              <p:nvPicPr>
                <p:cNvPr id="12" name="Ink 11">
                  <a:extLst>
                    <a:ext uri="{FF2B5EF4-FFF2-40B4-BE49-F238E27FC236}">
                      <a16:creationId xmlns:a16="http://schemas.microsoft.com/office/drawing/2014/main" id="{2304FF0C-AE27-0685-3089-E9EC58086590}"/>
                    </a:ext>
                  </a:extLst>
                </p:cNvPr>
                <p:cNvPicPr/>
                <p:nvPr/>
              </p:nvPicPr>
              <p:blipFill>
                <a:blip r:embed="rId22"/>
                <a:stretch>
                  <a:fillRect/>
                </a:stretch>
              </p:blipFill>
              <p:spPr>
                <a:xfrm>
                  <a:off x="3318720" y="4845820"/>
                  <a:ext cx="56808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3" name="Ink 12">
                  <a:extLst>
                    <a:ext uri="{FF2B5EF4-FFF2-40B4-BE49-F238E27FC236}">
                      <a16:creationId xmlns:a16="http://schemas.microsoft.com/office/drawing/2014/main" id="{895967F7-95D4-9F5F-DB4E-CD8C464D61E9}"/>
                    </a:ext>
                  </a:extLst>
                </p14:cNvPr>
                <p14:cNvContentPartPr/>
                <p14:nvPr/>
              </p14:nvContentPartPr>
              <p14:xfrm>
                <a:off x="3837120" y="4826020"/>
                <a:ext cx="361440" cy="259560"/>
              </p14:xfrm>
            </p:contentPart>
          </mc:Choice>
          <mc:Fallback>
            <p:pic>
              <p:nvPicPr>
                <p:cNvPr id="13" name="Ink 12">
                  <a:extLst>
                    <a:ext uri="{FF2B5EF4-FFF2-40B4-BE49-F238E27FC236}">
                      <a16:creationId xmlns:a16="http://schemas.microsoft.com/office/drawing/2014/main" id="{895967F7-95D4-9F5F-DB4E-CD8C464D61E9}"/>
                    </a:ext>
                  </a:extLst>
                </p:cNvPr>
                <p:cNvPicPr/>
                <p:nvPr/>
              </p:nvPicPr>
              <p:blipFill>
                <a:blip r:embed="rId24"/>
                <a:stretch>
                  <a:fillRect/>
                </a:stretch>
              </p:blipFill>
              <p:spPr>
                <a:xfrm>
                  <a:off x="3819480" y="4808380"/>
                  <a:ext cx="397080" cy="295200"/>
                </a:xfrm>
                <a:prstGeom prst="rect">
                  <a:avLst/>
                </a:prstGeom>
              </p:spPr>
            </p:pic>
          </mc:Fallback>
        </mc:AlternateContent>
      </p:grpSp>
      <p:grpSp>
        <p:nvGrpSpPr>
          <p:cNvPr id="23" name="Group 22">
            <a:extLst>
              <a:ext uri="{FF2B5EF4-FFF2-40B4-BE49-F238E27FC236}">
                <a16:creationId xmlns:a16="http://schemas.microsoft.com/office/drawing/2014/main" id="{656B1D8E-6367-C65D-7AAE-524D7B1494DE}"/>
              </a:ext>
            </a:extLst>
          </p:cNvPr>
          <p:cNvGrpSpPr/>
          <p:nvPr/>
        </p:nvGrpSpPr>
        <p:grpSpPr>
          <a:xfrm>
            <a:off x="5785440" y="4665100"/>
            <a:ext cx="2756880" cy="447840"/>
            <a:chOff x="5785440" y="4665100"/>
            <a:chExt cx="2756880" cy="447840"/>
          </a:xfrm>
        </p:grpSpPr>
        <mc:AlternateContent xmlns:mc="http://schemas.openxmlformats.org/markup-compatibility/2006">
          <mc:Choice xmlns:p14="http://schemas.microsoft.com/office/powerpoint/2010/main" Requires="p14">
            <p:contentPart p14:bwMode="auto" r:id="rId25">
              <p14:nvContentPartPr>
                <p14:cNvPr id="14" name="Ink 13">
                  <a:extLst>
                    <a:ext uri="{FF2B5EF4-FFF2-40B4-BE49-F238E27FC236}">
                      <a16:creationId xmlns:a16="http://schemas.microsoft.com/office/drawing/2014/main" id="{44A35C43-0BE7-F65F-E8AB-739F21522C6C}"/>
                    </a:ext>
                  </a:extLst>
                </p14:cNvPr>
                <p14:cNvContentPartPr/>
                <p14:nvPr/>
              </p14:nvContentPartPr>
              <p14:xfrm>
                <a:off x="5785440" y="4836100"/>
                <a:ext cx="230400" cy="185760"/>
              </p14:xfrm>
            </p:contentPart>
          </mc:Choice>
          <mc:Fallback>
            <p:pic>
              <p:nvPicPr>
                <p:cNvPr id="14" name="Ink 13">
                  <a:extLst>
                    <a:ext uri="{FF2B5EF4-FFF2-40B4-BE49-F238E27FC236}">
                      <a16:creationId xmlns:a16="http://schemas.microsoft.com/office/drawing/2014/main" id="{44A35C43-0BE7-F65F-E8AB-739F21522C6C}"/>
                    </a:ext>
                  </a:extLst>
                </p:cNvPr>
                <p:cNvPicPr/>
                <p:nvPr/>
              </p:nvPicPr>
              <p:blipFill>
                <a:blip r:embed="rId26"/>
                <a:stretch>
                  <a:fillRect/>
                </a:stretch>
              </p:blipFill>
              <p:spPr>
                <a:xfrm>
                  <a:off x="5767800" y="4818100"/>
                  <a:ext cx="26604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6" name="Ink 15">
                  <a:extLst>
                    <a:ext uri="{FF2B5EF4-FFF2-40B4-BE49-F238E27FC236}">
                      <a16:creationId xmlns:a16="http://schemas.microsoft.com/office/drawing/2014/main" id="{04866170-EC00-2DB4-CF49-A7D4843E4DCB}"/>
                    </a:ext>
                  </a:extLst>
                </p14:cNvPr>
                <p14:cNvContentPartPr/>
                <p14:nvPr/>
              </p14:nvContentPartPr>
              <p14:xfrm>
                <a:off x="6131040" y="4712260"/>
                <a:ext cx="795600" cy="350640"/>
              </p14:xfrm>
            </p:contentPart>
          </mc:Choice>
          <mc:Fallback>
            <p:pic>
              <p:nvPicPr>
                <p:cNvPr id="16" name="Ink 15">
                  <a:extLst>
                    <a:ext uri="{FF2B5EF4-FFF2-40B4-BE49-F238E27FC236}">
                      <a16:creationId xmlns:a16="http://schemas.microsoft.com/office/drawing/2014/main" id="{04866170-EC00-2DB4-CF49-A7D4843E4DCB}"/>
                    </a:ext>
                  </a:extLst>
                </p:cNvPr>
                <p:cNvPicPr/>
                <p:nvPr/>
              </p:nvPicPr>
              <p:blipFill>
                <a:blip r:embed="rId28"/>
                <a:stretch>
                  <a:fillRect/>
                </a:stretch>
              </p:blipFill>
              <p:spPr>
                <a:xfrm>
                  <a:off x="6113040" y="4694620"/>
                  <a:ext cx="831240" cy="3862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7" name="Ink 16">
                  <a:extLst>
                    <a:ext uri="{FF2B5EF4-FFF2-40B4-BE49-F238E27FC236}">
                      <a16:creationId xmlns:a16="http://schemas.microsoft.com/office/drawing/2014/main" id="{49FAB36A-2A6E-159F-0897-AB7FD5FB8C3D}"/>
                    </a:ext>
                  </a:extLst>
                </p14:cNvPr>
                <p14:cNvContentPartPr/>
                <p14:nvPr/>
              </p14:nvContentPartPr>
              <p14:xfrm>
                <a:off x="6690840" y="4844380"/>
                <a:ext cx="257040" cy="234360"/>
              </p14:xfrm>
            </p:contentPart>
          </mc:Choice>
          <mc:Fallback>
            <p:pic>
              <p:nvPicPr>
                <p:cNvPr id="17" name="Ink 16">
                  <a:extLst>
                    <a:ext uri="{FF2B5EF4-FFF2-40B4-BE49-F238E27FC236}">
                      <a16:creationId xmlns:a16="http://schemas.microsoft.com/office/drawing/2014/main" id="{49FAB36A-2A6E-159F-0897-AB7FD5FB8C3D}"/>
                    </a:ext>
                  </a:extLst>
                </p:cNvPr>
                <p:cNvPicPr/>
                <p:nvPr/>
              </p:nvPicPr>
              <p:blipFill>
                <a:blip r:embed="rId30"/>
                <a:stretch>
                  <a:fillRect/>
                </a:stretch>
              </p:blipFill>
              <p:spPr>
                <a:xfrm>
                  <a:off x="6672840" y="4826740"/>
                  <a:ext cx="29268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8" name="Ink 17">
                  <a:extLst>
                    <a:ext uri="{FF2B5EF4-FFF2-40B4-BE49-F238E27FC236}">
                      <a16:creationId xmlns:a16="http://schemas.microsoft.com/office/drawing/2014/main" id="{0FEB6AD2-7267-3540-AA27-7B90CB19BD8D}"/>
                    </a:ext>
                  </a:extLst>
                </p14:cNvPr>
                <p14:cNvContentPartPr/>
                <p14:nvPr/>
              </p14:nvContentPartPr>
              <p14:xfrm>
                <a:off x="7029600" y="4774180"/>
                <a:ext cx="279360" cy="240120"/>
              </p14:xfrm>
            </p:contentPart>
          </mc:Choice>
          <mc:Fallback>
            <p:pic>
              <p:nvPicPr>
                <p:cNvPr id="18" name="Ink 17">
                  <a:extLst>
                    <a:ext uri="{FF2B5EF4-FFF2-40B4-BE49-F238E27FC236}">
                      <a16:creationId xmlns:a16="http://schemas.microsoft.com/office/drawing/2014/main" id="{0FEB6AD2-7267-3540-AA27-7B90CB19BD8D}"/>
                    </a:ext>
                  </a:extLst>
                </p:cNvPr>
                <p:cNvPicPr/>
                <p:nvPr/>
              </p:nvPicPr>
              <p:blipFill>
                <a:blip r:embed="rId32"/>
                <a:stretch>
                  <a:fillRect/>
                </a:stretch>
              </p:blipFill>
              <p:spPr>
                <a:xfrm>
                  <a:off x="7011960" y="4756180"/>
                  <a:ext cx="31500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9" name="Ink 18">
                  <a:extLst>
                    <a:ext uri="{FF2B5EF4-FFF2-40B4-BE49-F238E27FC236}">
                      <a16:creationId xmlns:a16="http://schemas.microsoft.com/office/drawing/2014/main" id="{744EDD1B-E866-6ED0-7EDB-A809048C6C0A}"/>
                    </a:ext>
                  </a:extLst>
                </p14:cNvPr>
                <p14:cNvContentPartPr/>
                <p14:nvPr/>
              </p14:nvContentPartPr>
              <p14:xfrm>
                <a:off x="7293840" y="4665100"/>
                <a:ext cx="451080" cy="447840"/>
              </p14:xfrm>
            </p:contentPart>
          </mc:Choice>
          <mc:Fallback>
            <p:pic>
              <p:nvPicPr>
                <p:cNvPr id="19" name="Ink 18">
                  <a:extLst>
                    <a:ext uri="{FF2B5EF4-FFF2-40B4-BE49-F238E27FC236}">
                      <a16:creationId xmlns:a16="http://schemas.microsoft.com/office/drawing/2014/main" id="{744EDD1B-E866-6ED0-7EDB-A809048C6C0A}"/>
                    </a:ext>
                  </a:extLst>
                </p:cNvPr>
                <p:cNvPicPr/>
                <p:nvPr/>
              </p:nvPicPr>
              <p:blipFill>
                <a:blip r:embed="rId34"/>
                <a:stretch>
                  <a:fillRect/>
                </a:stretch>
              </p:blipFill>
              <p:spPr>
                <a:xfrm>
                  <a:off x="7276200" y="4647460"/>
                  <a:ext cx="486720" cy="4834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0" name="Ink 19">
                  <a:extLst>
                    <a:ext uri="{FF2B5EF4-FFF2-40B4-BE49-F238E27FC236}">
                      <a16:creationId xmlns:a16="http://schemas.microsoft.com/office/drawing/2014/main" id="{5FDB8B89-646E-6BEA-CCE3-215BC4DA3B23}"/>
                    </a:ext>
                  </a:extLst>
                </p14:cNvPr>
                <p14:cNvContentPartPr/>
                <p14:nvPr/>
              </p14:nvContentPartPr>
              <p14:xfrm>
                <a:off x="7796760" y="4901980"/>
                <a:ext cx="240840" cy="163080"/>
              </p14:xfrm>
            </p:contentPart>
          </mc:Choice>
          <mc:Fallback>
            <p:pic>
              <p:nvPicPr>
                <p:cNvPr id="20" name="Ink 19">
                  <a:extLst>
                    <a:ext uri="{FF2B5EF4-FFF2-40B4-BE49-F238E27FC236}">
                      <a16:creationId xmlns:a16="http://schemas.microsoft.com/office/drawing/2014/main" id="{5FDB8B89-646E-6BEA-CCE3-215BC4DA3B23}"/>
                    </a:ext>
                  </a:extLst>
                </p:cNvPr>
                <p:cNvPicPr/>
                <p:nvPr/>
              </p:nvPicPr>
              <p:blipFill>
                <a:blip r:embed="rId36"/>
                <a:stretch>
                  <a:fillRect/>
                </a:stretch>
              </p:blipFill>
              <p:spPr>
                <a:xfrm>
                  <a:off x="7779120" y="4883980"/>
                  <a:ext cx="27648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2" name="Ink 21">
                  <a:extLst>
                    <a:ext uri="{FF2B5EF4-FFF2-40B4-BE49-F238E27FC236}">
                      <a16:creationId xmlns:a16="http://schemas.microsoft.com/office/drawing/2014/main" id="{861BDE27-9CD9-DD93-0523-25BBCA1F221D}"/>
                    </a:ext>
                  </a:extLst>
                </p14:cNvPr>
                <p14:cNvContentPartPr/>
                <p14:nvPr/>
              </p14:nvContentPartPr>
              <p14:xfrm>
                <a:off x="8108520" y="4826740"/>
                <a:ext cx="433800" cy="278640"/>
              </p14:xfrm>
            </p:contentPart>
          </mc:Choice>
          <mc:Fallback>
            <p:pic>
              <p:nvPicPr>
                <p:cNvPr id="22" name="Ink 21">
                  <a:extLst>
                    <a:ext uri="{FF2B5EF4-FFF2-40B4-BE49-F238E27FC236}">
                      <a16:creationId xmlns:a16="http://schemas.microsoft.com/office/drawing/2014/main" id="{861BDE27-9CD9-DD93-0523-25BBCA1F221D}"/>
                    </a:ext>
                  </a:extLst>
                </p:cNvPr>
                <p:cNvPicPr/>
                <p:nvPr/>
              </p:nvPicPr>
              <p:blipFill>
                <a:blip r:embed="rId38"/>
                <a:stretch>
                  <a:fillRect/>
                </a:stretch>
              </p:blipFill>
              <p:spPr>
                <a:xfrm>
                  <a:off x="8090880" y="4809100"/>
                  <a:ext cx="469440" cy="314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9">
            <p14:nvContentPartPr>
              <p14:cNvPr id="26" name="Ink 25">
                <a:extLst>
                  <a:ext uri="{FF2B5EF4-FFF2-40B4-BE49-F238E27FC236}">
                    <a16:creationId xmlns:a16="http://schemas.microsoft.com/office/drawing/2014/main" id="{36DF85B9-D448-2C5F-E2C5-B401213C021C}"/>
                  </a:ext>
                </a:extLst>
              </p14:cNvPr>
              <p14:cNvContentPartPr/>
              <p14:nvPr/>
            </p14:nvContentPartPr>
            <p14:xfrm>
              <a:off x="1500720" y="2612740"/>
              <a:ext cx="811800" cy="85680"/>
            </p14:xfrm>
          </p:contentPart>
        </mc:Choice>
        <mc:Fallback>
          <p:pic>
            <p:nvPicPr>
              <p:cNvPr id="26" name="Ink 25">
                <a:extLst>
                  <a:ext uri="{FF2B5EF4-FFF2-40B4-BE49-F238E27FC236}">
                    <a16:creationId xmlns:a16="http://schemas.microsoft.com/office/drawing/2014/main" id="{36DF85B9-D448-2C5F-E2C5-B401213C021C}"/>
                  </a:ext>
                </a:extLst>
              </p:cNvPr>
              <p:cNvPicPr/>
              <p:nvPr/>
            </p:nvPicPr>
            <p:blipFill>
              <a:blip r:embed="rId40"/>
              <a:stretch>
                <a:fillRect/>
              </a:stretch>
            </p:blipFill>
            <p:spPr>
              <a:xfrm>
                <a:off x="1483080" y="2594740"/>
                <a:ext cx="8474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Ink 26">
                <a:extLst>
                  <a:ext uri="{FF2B5EF4-FFF2-40B4-BE49-F238E27FC236}">
                    <a16:creationId xmlns:a16="http://schemas.microsoft.com/office/drawing/2014/main" id="{87B7F730-DDD5-7BC1-BDC9-023271EE9FC6}"/>
                  </a:ext>
                </a:extLst>
              </p14:cNvPr>
              <p14:cNvContentPartPr/>
              <p14:nvPr/>
            </p14:nvContentPartPr>
            <p14:xfrm>
              <a:off x="3656760" y="4032580"/>
              <a:ext cx="609840" cy="126000"/>
            </p14:xfrm>
          </p:contentPart>
        </mc:Choice>
        <mc:Fallback>
          <p:pic>
            <p:nvPicPr>
              <p:cNvPr id="27" name="Ink 26">
                <a:extLst>
                  <a:ext uri="{FF2B5EF4-FFF2-40B4-BE49-F238E27FC236}">
                    <a16:creationId xmlns:a16="http://schemas.microsoft.com/office/drawing/2014/main" id="{87B7F730-DDD5-7BC1-BDC9-023271EE9FC6}"/>
                  </a:ext>
                </a:extLst>
              </p:cNvPr>
              <p:cNvPicPr/>
              <p:nvPr/>
            </p:nvPicPr>
            <p:blipFill>
              <a:blip r:embed="rId42"/>
              <a:stretch>
                <a:fillRect/>
              </a:stretch>
            </p:blipFill>
            <p:spPr>
              <a:xfrm>
                <a:off x="3638760" y="4014940"/>
                <a:ext cx="64548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Ink 27">
                <a:extLst>
                  <a:ext uri="{FF2B5EF4-FFF2-40B4-BE49-F238E27FC236}">
                    <a16:creationId xmlns:a16="http://schemas.microsoft.com/office/drawing/2014/main" id="{C520CD8A-F163-8FB0-288F-420AA485A803}"/>
                  </a:ext>
                </a:extLst>
              </p14:cNvPr>
              <p14:cNvContentPartPr/>
              <p14:nvPr/>
            </p14:nvContentPartPr>
            <p14:xfrm>
              <a:off x="5400960" y="4073260"/>
              <a:ext cx="666360" cy="84600"/>
            </p14:xfrm>
          </p:contentPart>
        </mc:Choice>
        <mc:Fallback>
          <p:pic>
            <p:nvPicPr>
              <p:cNvPr id="28" name="Ink 27">
                <a:extLst>
                  <a:ext uri="{FF2B5EF4-FFF2-40B4-BE49-F238E27FC236}">
                    <a16:creationId xmlns:a16="http://schemas.microsoft.com/office/drawing/2014/main" id="{C520CD8A-F163-8FB0-288F-420AA485A803}"/>
                  </a:ext>
                </a:extLst>
              </p:cNvPr>
              <p:cNvPicPr/>
              <p:nvPr/>
            </p:nvPicPr>
            <p:blipFill>
              <a:blip r:embed="rId44"/>
              <a:stretch>
                <a:fillRect/>
              </a:stretch>
            </p:blipFill>
            <p:spPr>
              <a:xfrm>
                <a:off x="5383320" y="4055260"/>
                <a:ext cx="7020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Ink 28">
                <a:extLst>
                  <a:ext uri="{FF2B5EF4-FFF2-40B4-BE49-F238E27FC236}">
                    <a16:creationId xmlns:a16="http://schemas.microsoft.com/office/drawing/2014/main" id="{FEF1EB11-45E9-3C2F-C8E6-088EE804F2C4}"/>
                  </a:ext>
                </a:extLst>
              </p14:cNvPr>
              <p14:cNvContentPartPr/>
              <p14:nvPr/>
            </p14:nvContentPartPr>
            <p14:xfrm>
              <a:off x="7756800" y="2746660"/>
              <a:ext cx="600480" cy="72720"/>
            </p14:xfrm>
          </p:contentPart>
        </mc:Choice>
        <mc:Fallback>
          <p:pic>
            <p:nvPicPr>
              <p:cNvPr id="29" name="Ink 28">
                <a:extLst>
                  <a:ext uri="{FF2B5EF4-FFF2-40B4-BE49-F238E27FC236}">
                    <a16:creationId xmlns:a16="http://schemas.microsoft.com/office/drawing/2014/main" id="{FEF1EB11-45E9-3C2F-C8E6-088EE804F2C4}"/>
                  </a:ext>
                </a:extLst>
              </p:cNvPr>
              <p:cNvPicPr/>
              <p:nvPr/>
            </p:nvPicPr>
            <p:blipFill>
              <a:blip r:embed="rId46"/>
              <a:stretch>
                <a:fillRect/>
              </a:stretch>
            </p:blipFill>
            <p:spPr>
              <a:xfrm>
                <a:off x="7738800" y="2728660"/>
                <a:ext cx="636120" cy="108360"/>
              </a:xfrm>
              <a:prstGeom prst="rect">
                <a:avLst/>
              </a:prstGeom>
            </p:spPr>
          </p:pic>
        </mc:Fallback>
      </mc:AlternateContent>
      <p:grpSp>
        <p:nvGrpSpPr>
          <p:cNvPr id="32" name="Group 31">
            <a:extLst>
              <a:ext uri="{FF2B5EF4-FFF2-40B4-BE49-F238E27FC236}">
                <a16:creationId xmlns:a16="http://schemas.microsoft.com/office/drawing/2014/main" id="{044954E2-FA33-0D37-BB06-66876D0CD293}"/>
              </a:ext>
            </a:extLst>
          </p:cNvPr>
          <p:cNvGrpSpPr/>
          <p:nvPr/>
        </p:nvGrpSpPr>
        <p:grpSpPr>
          <a:xfrm>
            <a:off x="1854600" y="572620"/>
            <a:ext cx="891720" cy="251280"/>
            <a:chOff x="1854600" y="572620"/>
            <a:chExt cx="891720" cy="251280"/>
          </a:xfrm>
        </p:grpSpPr>
        <mc:AlternateContent xmlns:mc="http://schemas.openxmlformats.org/markup-compatibility/2006">
          <mc:Choice xmlns:p14="http://schemas.microsoft.com/office/powerpoint/2010/main" Requires="p14">
            <p:contentPart p14:bwMode="auto" r:id="rId47">
              <p14:nvContentPartPr>
                <p14:cNvPr id="30" name="Ink 29">
                  <a:extLst>
                    <a:ext uri="{FF2B5EF4-FFF2-40B4-BE49-F238E27FC236}">
                      <a16:creationId xmlns:a16="http://schemas.microsoft.com/office/drawing/2014/main" id="{2A943A9D-22A7-C914-9807-66968E63D4CA}"/>
                    </a:ext>
                  </a:extLst>
                </p14:cNvPr>
                <p14:cNvContentPartPr/>
                <p14:nvPr/>
              </p14:nvContentPartPr>
              <p14:xfrm>
                <a:off x="1854600" y="572620"/>
                <a:ext cx="268200" cy="232200"/>
              </p14:xfrm>
            </p:contentPart>
          </mc:Choice>
          <mc:Fallback>
            <p:pic>
              <p:nvPicPr>
                <p:cNvPr id="30" name="Ink 29">
                  <a:extLst>
                    <a:ext uri="{FF2B5EF4-FFF2-40B4-BE49-F238E27FC236}">
                      <a16:creationId xmlns:a16="http://schemas.microsoft.com/office/drawing/2014/main" id="{2A943A9D-22A7-C914-9807-66968E63D4CA}"/>
                    </a:ext>
                  </a:extLst>
                </p:cNvPr>
                <p:cNvPicPr/>
                <p:nvPr/>
              </p:nvPicPr>
              <p:blipFill>
                <a:blip r:embed="rId48"/>
                <a:stretch>
                  <a:fillRect/>
                </a:stretch>
              </p:blipFill>
              <p:spPr>
                <a:xfrm>
                  <a:off x="1836960" y="554980"/>
                  <a:ext cx="30384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1" name="Ink 30">
                  <a:extLst>
                    <a:ext uri="{FF2B5EF4-FFF2-40B4-BE49-F238E27FC236}">
                      <a16:creationId xmlns:a16="http://schemas.microsoft.com/office/drawing/2014/main" id="{C0E0DF22-4397-ABFF-9AA8-02F0E970B3C2}"/>
                    </a:ext>
                  </a:extLst>
                </p14:cNvPr>
                <p14:cNvContentPartPr/>
                <p14:nvPr/>
              </p14:nvContentPartPr>
              <p14:xfrm>
                <a:off x="2208120" y="581980"/>
                <a:ext cx="538200" cy="241920"/>
              </p14:xfrm>
            </p:contentPart>
          </mc:Choice>
          <mc:Fallback>
            <p:pic>
              <p:nvPicPr>
                <p:cNvPr id="31" name="Ink 30">
                  <a:extLst>
                    <a:ext uri="{FF2B5EF4-FFF2-40B4-BE49-F238E27FC236}">
                      <a16:creationId xmlns:a16="http://schemas.microsoft.com/office/drawing/2014/main" id="{C0E0DF22-4397-ABFF-9AA8-02F0E970B3C2}"/>
                    </a:ext>
                  </a:extLst>
                </p:cNvPr>
                <p:cNvPicPr/>
                <p:nvPr/>
              </p:nvPicPr>
              <p:blipFill>
                <a:blip r:embed="rId50"/>
                <a:stretch>
                  <a:fillRect/>
                </a:stretch>
              </p:blipFill>
              <p:spPr>
                <a:xfrm>
                  <a:off x="2190120" y="564340"/>
                  <a:ext cx="573840" cy="277560"/>
                </a:xfrm>
                <a:prstGeom prst="rect">
                  <a:avLst/>
                </a:prstGeom>
              </p:spPr>
            </p:pic>
          </mc:Fallback>
        </mc:AlternateContent>
      </p:grpSp>
      <p:grpSp>
        <p:nvGrpSpPr>
          <p:cNvPr id="46" name="Group 45">
            <a:extLst>
              <a:ext uri="{FF2B5EF4-FFF2-40B4-BE49-F238E27FC236}">
                <a16:creationId xmlns:a16="http://schemas.microsoft.com/office/drawing/2014/main" id="{2D4C9204-D9BA-30D0-D369-F39ECD975B86}"/>
              </a:ext>
            </a:extLst>
          </p:cNvPr>
          <p:cNvGrpSpPr/>
          <p:nvPr/>
        </p:nvGrpSpPr>
        <p:grpSpPr>
          <a:xfrm>
            <a:off x="5610480" y="593860"/>
            <a:ext cx="3750840" cy="1339200"/>
            <a:chOff x="5610480" y="593860"/>
            <a:chExt cx="3750840" cy="1339200"/>
          </a:xfrm>
        </p:grpSpPr>
        <mc:AlternateContent xmlns:mc="http://schemas.openxmlformats.org/markup-compatibility/2006">
          <mc:Choice xmlns:p14="http://schemas.microsoft.com/office/powerpoint/2010/main" Requires="p14">
            <p:contentPart p14:bwMode="auto" r:id="rId51">
              <p14:nvContentPartPr>
                <p14:cNvPr id="24" name="Ink 23">
                  <a:extLst>
                    <a:ext uri="{FF2B5EF4-FFF2-40B4-BE49-F238E27FC236}">
                      <a16:creationId xmlns:a16="http://schemas.microsoft.com/office/drawing/2014/main" id="{C35973C7-019F-688A-05B7-60518DC90706}"/>
                    </a:ext>
                  </a:extLst>
                </p14:cNvPr>
                <p14:cNvContentPartPr/>
                <p14:nvPr/>
              </p14:nvContentPartPr>
              <p14:xfrm>
                <a:off x="6660240" y="1212340"/>
                <a:ext cx="9000" cy="10440"/>
              </p14:xfrm>
            </p:contentPart>
          </mc:Choice>
          <mc:Fallback>
            <p:pic>
              <p:nvPicPr>
                <p:cNvPr id="24" name="Ink 23">
                  <a:extLst>
                    <a:ext uri="{FF2B5EF4-FFF2-40B4-BE49-F238E27FC236}">
                      <a16:creationId xmlns:a16="http://schemas.microsoft.com/office/drawing/2014/main" id="{C35973C7-019F-688A-05B7-60518DC90706}"/>
                    </a:ext>
                  </a:extLst>
                </p:cNvPr>
                <p:cNvPicPr/>
                <p:nvPr/>
              </p:nvPicPr>
              <p:blipFill>
                <a:blip r:embed="rId52"/>
                <a:stretch>
                  <a:fillRect/>
                </a:stretch>
              </p:blipFill>
              <p:spPr>
                <a:xfrm>
                  <a:off x="6642600" y="1194700"/>
                  <a:ext cx="4464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5" name="Ink 24">
                  <a:extLst>
                    <a:ext uri="{FF2B5EF4-FFF2-40B4-BE49-F238E27FC236}">
                      <a16:creationId xmlns:a16="http://schemas.microsoft.com/office/drawing/2014/main" id="{083690D5-049F-A0E9-DA7C-6231FC013E0D}"/>
                    </a:ext>
                  </a:extLst>
                </p14:cNvPr>
                <p14:cNvContentPartPr/>
                <p14:nvPr/>
              </p14:nvContentPartPr>
              <p14:xfrm>
                <a:off x="6344160" y="1461460"/>
                <a:ext cx="437040" cy="471600"/>
              </p14:xfrm>
            </p:contentPart>
          </mc:Choice>
          <mc:Fallback>
            <p:pic>
              <p:nvPicPr>
                <p:cNvPr id="25" name="Ink 24">
                  <a:extLst>
                    <a:ext uri="{FF2B5EF4-FFF2-40B4-BE49-F238E27FC236}">
                      <a16:creationId xmlns:a16="http://schemas.microsoft.com/office/drawing/2014/main" id="{083690D5-049F-A0E9-DA7C-6231FC013E0D}"/>
                    </a:ext>
                  </a:extLst>
                </p:cNvPr>
                <p:cNvPicPr/>
                <p:nvPr/>
              </p:nvPicPr>
              <p:blipFill>
                <a:blip r:embed="rId54"/>
                <a:stretch>
                  <a:fillRect/>
                </a:stretch>
              </p:blipFill>
              <p:spPr>
                <a:xfrm>
                  <a:off x="6326520" y="1443820"/>
                  <a:ext cx="472680" cy="5072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3" name="Ink 32">
                  <a:extLst>
                    <a:ext uri="{FF2B5EF4-FFF2-40B4-BE49-F238E27FC236}">
                      <a16:creationId xmlns:a16="http://schemas.microsoft.com/office/drawing/2014/main" id="{5FD4C6EA-49F9-92F4-326A-743B55344308}"/>
                    </a:ext>
                  </a:extLst>
                </p14:cNvPr>
                <p14:cNvContentPartPr/>
                <p14:nvPr/>
              </p14:nvContentPartPr>
              <p14:xfrm>
                <a:off x="5610480" y="593860"/>
                <a:ext cx="401040" cy="332640"/>
              </p14:xfrm>
            </p:contentPart>
          </mc:Choice>
          <mc:Fallback>
            <p:pic>
              <p:nvPicPr>
                <p:cNvPr id="33" name="Ink 32">
                  <a:extLst>
                    <a:ext uri="{FF2B5EF4-FFF2-40B4-BE49-F238E27FC236}">
                      <a16:creationId xmlns:a16="http://schemas.microsoft.com/office/drawing/2014/main" id="{5FD4C6EA-49F9-92F4-326A-743B55344308}"/>
                    </a:ext>
                  </a:extLst>
                </p:cNvPr>
                <p:cNvPicPr/>
                <p:nvPr/>
              </p:nvPicPr>
              <p:blipFill>
                <a:blip r:embed="rId56"/>
                <a:stretch>
                  <a:fillRect/>
                </a:stretch>
              </p:blipFill>
              <p:spPr>
                <a:xfrm>
                  <a:off x="5592480" y="575860"/>
                  <a:ext cx="436680" cy="3682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4" name="Ink 33">
                  <a:extLst>
                    <a:ext uri="{FF2B5EF4-FFF2-40B4-BE49-F238E27FC236}">
                      <a16:creationId xmlns:a16="http://schemas.microsoft.com/office/drawing/2014/main" id="{659724D3-AC35-A77D-D420-4998F5CCAB3F}"/>
                    </a:ext>
                  </a:extLst>
                </p14:cNvPr>
                <p14:cNvContentPartPr/>
                <p14:nvPr/>
              </p14:nvContentPartPr>
              <p14:xfrm>
                <a:off x="6124920" y="631660"/>
                <a:ext cx="113040" cy="206640"/>
              </p14:xfrm>
            </p:contentPart>
          </mc:Choice>
          <mc:Fallback>
            <p:pic>
              <p:nvPicPr>
                <p:cNvPr id="34" name="Ink 33">
                  <a:extLst>
                    <a:ext uri="{FF2B5EF4-FFF2-40B4-BE49-F238E27FC236}">
                      <a16:creationId xmlns:a16="http://schemas.microsoft.com/office/drawing/2014/main" id="{659724D3-AC35-A77D-D420-4998F5CCAB3F}"/>
                    </a:ext>
                  </a:extLst>
                </p:cNvPr>
                <p:cNvPicPr/>
                <p:nvPr/>
              </p:nvPicPr>
              <p:blipFill>
                <a:blip r:embed="rId58"/>
                <a:stretch>
                  <a:fillRect/>
                </a:stretch>
              </p:blipFill>
              <p:spPr>
                <a:xfrm>
                  <a:off x="6106920" y="613660"/>
                  <a:ext cx="14868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5" name="Ink 34">
                  <a:extLst>
                    <a:ext uri="{FF2B5EF4-FFF2-40B4-BE49-F238E27FC236}">
                      <a16:creationId xmlns:a16="http://schemas.microsoft.com/office/drawing/2014/main" id="{8EA6832A-BD97-B156-50D3-1DF5B4F84D6F}"/>
                    </a:ext>
                  </a:extLst>
                </p14:cNvPr>
                <p14:cNvContentPartPr/>
                <p14:nvPr/>
              </p14:nvContentPartPr>
              <p14:xfrm>
                <a:off x="6287640" y="699340"/>
                <a:ext cx="271800" cy="336240"/>
              </p14:xfrm>
            </p:contentPart>
          </mc:Choice>
          <mc:Fallback>
            <p:pic>
              <p:nvPicPr>
                <p:cNvPr id="35" name="Ink 34">
                  <a:extLst>
                    <a:ext uri="{FF2B5EF4-FFF2-40B4-BE49-F238E27FC236}">
                      <a16:creationId xmlns:a16="http://schemas.microsoft.com/office/drawing/2014/main" id="{8EA6832A-BD97-B156-50D3-1DF5B4F84D6F}"/>
                    </a:ext>
                  </a:extLst>
                </p:cNvPr>
                <p:cNvPicPr/>
                <p:nvPr/>
              </p:nvPicPr>
              <p:blipFill>
                <a:blip r:embed="rId60"/>
                <a:stretch>
                  <a:fillRect/>
                </a:stretch>
              </p:blipFill>
              <p:spPr>
                <a:xfrm>
                  <a:off x="6270000" y="681340"/>
                  <a:ext cx="307440" cy="3718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6" name="Ink 35">
                  <a:extLst>
                    <a:ext uri="{FF2B5EF4-FFF2-40B4-BE49-F238E27FC236}">
                      <a16:creationId xmlns:a16="http://schemas.microsoft.com/office/drawing/2014/main" id="{8569615D-CD90-BA04-1CD5-8D32ADF8A2CC}"/>
                    </a:ext>
                  </a:extLst>
                </p14:cNvPr>
                <p14:cNvContentPartPr/>
                <p14:nvPr/>
              </p14:nvContentPartPr>
              <p14:xfrm>
                <a:off x="6629280" y="616180"/>
                <a:ext cx="398880" cy="289800"/>
              </p14:xfrm>
            </p:contentPart>
          </mc:Choice>
          <mc:Fallback>
            <p:pic>
              <p:nvPicPr>
                <p:cNvPr id="36" name="Ink 35">
                  <a:extLst>
                    <a:ext uri="{FF2B5EF4-FFF2-40B4-BE49-F238E27FC236}">
                      <a16:creationId xmlns:a16="http://schemas.microsoft.com/office/drawing/2014/main" id="{8569615D-CD90-BA04-1CD5-8D32ADF8A2CC}"/>
                    </a:ext>
                  </a:extLst>
                </p:cNvPr>
                <p:cNvPicPr/>
                <p:nvPr/>
              </p:nvPicPr>
              <p:blipFill>
                <a:blip r:embed="rId62"/>
                <a:stretch>
                  <a:fillRect/>
                </a:stretch>
              </p:blipFill>
              <p:spPr>
                <a:xfrm>
                  <a:off x="6611280" y="598180"/>
                  <a:ext cx="434520" cy="3254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8" name="Ink 37">
                  <a:extLst>
                    <a:ext uri="{FF2B5EF4-FFF2-40B4-BE49-F238E27FC236}">
                      <a16:creationId xmlns:a16="http://schemas.microsoft.com/office/drawing/2014/main" id="{735F839D-9354-B66B-79F0-F3D3BF7B5B2B}"/>
                    </a:ext>
                  </a:extLst>
                </p14:cNvPr>
                <p14:cNvContentPartPr/>
                <p14:nvPr/>
              </p14:nvContentPartPr>
              <p14:xfrm>
                <a:off x="6823680" y="696460"/>
                <a:ext cx="756360" cy="300240"/>
              </p14:xfrm>
            </p:contentPart>
          </mc:Choice>
          <mc:Fallback>
            <p:pic>
              <p:nvPicPr>
                <p:cNvPr id="38" name="Ink 37">
                  <a:extLst>
                    <a:ext uri="{FF2B5EF4-FFF2-40B4-BE49-F238E27FC236}">
                      <a16:creationId xmlns:a16="http://schemas.microsoft.com/office/drawing/2014/main" id="{735F839D-9354-B66B-79F0-F3D3BF7B5B2B}"/>
                    </a:ext>
                  </a:extLst>
                </p:cNvPr>
                <p:cNvPicPr/>
                <p:nvPr/>
              </p:nvPicPr>
              <p:blipFill>
                <a:blip r:embed="rId64"/>
                <a:stretch>
                  <a:fillRect/>
                </a:stretch>
              </p:blipFill>
              <p:spPr>
                <a:xfrm>
                  <a:off x="6806040" y="678820"/>
                  <a:ext cx="792000" cy="3358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0" name="Ink 39">
                  <a:extLst>
                    <a:ext uri="{FF2B5EF4-FFF2-40B4-BE49-F238E27FC236}">
                      <a16:creationId xmlns:a16="http://schemas.microsoft.com/office/drawing/2014/main" id="{D7BC5962-E594-3030-7C4B-8D74BD63880A}"/>
                    </a:ext>
                  </a:extLst>
                </p14:cNvPr>
                <p14:cNvContentPartPr/>
                <p14:nvPr/>
              </p14:nvContentPartPr>
              <p14:xfrm>
                <a:off x="7615320" y="742180"/>
                <a:ext cx="951120" cy="253080"/>
              </p14:xfrm>
            </p:contentPart>
          </mc:Choice>
          <mc:Fallback>
            <p:pic>
              <p:nvPicPr>
                <p:cNvPr id="40" name="Ink 39">
                  <a:extLst>
                    <a:ext uri="{FF2B5EF4-FFF2-40B4-BE49-F238E27FC236}">
                      <a16:creationId xmlns:a16="http://schemas.microsoft.com/office/drawing/2014/main" id="{D7BC5962-E594-3030-7C4B-8D74BD63880A}"/>
                    </a:ext>
                  </a:extLst>
                </p:cNvPr>
                <p:cNvPicPr/>
                <p:nvPr/>
              </p:nvPicPr>
              <p:blipFill>
                <a:blip r:embed="rId66"/>
                <a:stretch>
                  <a:fillRect/>
                </a:stretch>
              </p:blipFill>
              <p:spPr>
                <a:xfrm>
                  <a:off x="7597320" y="724540"/>
                  <a:ext cx="98676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1" name="Ink 40">
                  <a:extLst>
                    <a:ext uri="{FF2B5EF4-FFF2-40B4-BE49-F238E27FC236}">
                      <a16:creationId xmlns:a16="http://schemas.microsoft.com/office/drawing/2014/main" id="{50638B8A-F1B5-FE39-B129-85D5A77DA3F4}"/>
                    </a:ext>
                  </a:extLst>
                </p14:cNvPr>
                <p14:cNvContentPartPr/>
                <p14:nvPr/>
              </p14:nvContentPartPr>
              <p14:xfrm>
                <a:off x="7784160" y="727060"/>
                <a:ext cx="963720" cy="771840"/>
              </p14:xfrm>
            </p:contentPart>
          </mc:Choice>
          <mc:Fallback>
            <p:pic>
              <p:nvPicPr>
                <p:cNvPr id="41" name="Ink 40">
                  <a:extLst>
                    <a:ext uri="{FF2B5EF4-FFF2-40B4-BE49-F238E27FC236}">
                      <a16:creationId xmlns:a16="http://schemas.microsoft.com/office/drawing/2014/main" id="{50638B8A-F1B5-FE39-B129-85D5A77DA3F4}"/>
                    </a:ext>
                  </a:extLst>
                </p:cNvPr>
                <p:cNvPicPr/>
                <p:nvPr/>
              </p:nvPicPr>
              <p:blipFill>
                <a:blip r:embed="rId68"/>
                <a:stretch>
                  <a:fillRect/>
                </a:stretch>
              </p:blipFill>
              <p:spPr>
                <a:xfrm>
                  <a:off x="7766160" y="709420"/>
                  <a:ext cx="999360" cy="8074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3" name="Ink 42">
                  <a:extLst>
                    <a:ext uri="{FF2B5EF4-FFF2-40B4-BE49-F238E27FC236}">
                      <a16:creationId xmlns:a16="http://schemas.microsoft.com/office/drawing/2014/main" id="{5ADAA6E7-86FE-1485-7023-E1BBF949FDE5}"/>
                    </a:ext>
                  </a:extLst>
                </p14:cNvPr>
                <p14:cNvContentPartPr/>
                <p14:nvPr/>
              </p14:nvContentPartPr>
              <p14:xfrm>
                <a:off x="8284920" y="1083460"/>
                <a:ext cx="366840" cy="386640"/>
              </p14:xfrm>
            </p:contentPart>
          </mc:Choice>
          <mc:Fallback>
            <p:pic>
              <p:nvPicPr>
                <p:cNvPr id="43" name="Ink 42">
                  <a:extLst>
                    <a:ext uri="{FF2B5EF4-FFF2-40B4-BE49-F238E27FC236}">
                      <a16:creationId xmlns:a16="http://schemas.microsoft.com/office/drawing/2014/main" id="{5ADAA6E7-86FE-1485-7023-E1BBF949FDE5}"/>
                    </a:ext>
                  </a:extLst>
                </p:cNvPr>
                <p:cNvPicPr/>
                <p:nvPr/>
              </p:nvPicPr>
              <p:blipFill>
                <a:blip r:embed="rId70"/>
                <a:stretch>
                  <a:fillRect/>
                </a:stretch>
              </p:blipFill>
              <p:spPr>
                <a:xfrm>
                  <a:off x="8267280" y="1065820"/>
                  <a:ext cx="402480" cy="4222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4" name="Ink 43">
                  <a:extLst>
                    <a:ext uri="{FF2B5EF4-FFF2-40B4-BE49-F238E27FC236}">
                      <a16:creationId xmlns:a16="http://schemas.microsoft.com/office/drawing/2014/main" id="{285440D0-CEA1-9B7E-EAA3-BF103B4ADD42}"/>
                    </a:ext>
                  </a:extLst>
                </p14:cNvPr>
                <p14:cNvContentPartPr/>
                <p14:nvPr/>
              </p14:nvContentPartPr>
              <p14:xfrm>
                <a:off x="8582640" y="1156540"/>
                <a:ext cx="418680" cy="257400"/>
              </p14:xfrm>
            </p:contentPart>
          </mc:Choice>
          <mc:Fallback>
            <p:pic>
              <p:nvPicPr>
                <p:cNvPr id="44" name="Ink 43">
                  <a:extLst>
                    <a:ext uri="{FF2B5EF4-FFF2-40B4-BE49-F238E27FC236}">
                      <a16:creationId xmlns:a16="http://schemas.microsoft.com/office/drawing/2014/main" id="{285440D0-CEA1-9B7E-EAA3-BF103B4ADD42}"/>
                    </a:ext>
                  </a:extLst>
                </p:cNvPr>
                <p:cNvPicPr/>
                <p:nvPr/>
              </p:nvPicPr>
              <p:blipFill>
                <a:blip r:embed="rId72"/>
                <a:stretch>
                  <a:fillRect/>
                </a:stretch>
              </p:blipFill>
              <p:spPr>
                <a:xfrm>
                  <a:off x="8564640" y="1138540"/>
                  <a:ext cx="45432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5" name="Ink 44">
                  <a:extLst>
                    <a:ext uri="{FF2B5EF4-FFF2-40B4-BE49-F238E27FC236}">
                      <a16:creationId xmlns:a16="http://schemas.microsoft.com/office/drawing/2014/main" id="{122847AC-F050-B6EF-CD1E-4EF485B2A0FB}"/>
                    </a:ext>
                  </a:extLst>
                </p14:cNvPr>
                <p14:cNvContentPartPr/>
                <p14:nvPr/>
              </p14:nvContentPartPr>
              <p14:xfrm>
                <a:off x="8949120" y="1090300"/>
                <a:ext cx="412200" cy="324000"/>
              </p14:xfrm>
            </p:contentPart>
          </mc:Choice>
          <mc:Fallback>
            <p:pic>
              <p:nvPicPr>
                <p:cNvPr id="45" name="Ink 44">
                  <a:extLst>
                    <a:ext uri="{FF2B5EF4-FFF2-40B4-BE49-F238E27FC236}">
                      <a16:creationId xmlns:a16="http://schemas.microsoft.com/office/drawing/2014/main" id="{122847AC-F050-B6EF-CD1E-4EF485B2A0FB}"/>
                    </a:ext>
                  </a:extLst>
                </p:cNvPr>
                <p:cNvPicPr/>
                <p:nvPr/>
              </p:nvPicPr>
              <p:blipFill>
                <a:blip r:embed="rId74"/>
                <a:stretch>
                  <a:fillRect/>
                </a:stretch>
              </p:blipFill>
              <p:spPr>
                <a:xfrm>
                  <a:off x="8931120" y="1072660"/>
                  <a:ext cx="447840" cy="359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5">
            <p14:nvContentPartPr>
              <p14:cNvPr id="47" name="Ink 46">
                <a:extLst>
                  <a:ext uri="{FF2B5EF4-FFF2-40B4-BE49-F238E27FC236}">
                    <a16:creationId xmlns:a16="http://schemas.microsoft.com/office/drawing/2014/main" id="{1F2C1BC5-3E60-9A20-27A3-DF002E5A34FF}"/>
                  </a:ext>
                </a:extLst>
              </p14:cNvPr>
              <p14:cNvContentPartPr/>
              <p14:nvPr/>
            </p14:nvContentPartPr>
            <p14:xfrm>
              <a:off x="1426560" y="2632900"/>
              <a:ext cx="803880" cy="64080"/>
            </p14:xfrm>
          </p:contentPart>
        </mc:Choice>
        <mc:Fallback>
          <p:pic>
            <p:nvPicPr>
              <p:cNvPr id="47" name="Ink 46">
                <a:extLst>
                  <a:ext uri="{FF2B5EF4-FFF2-40B4-BE49-F238E27FC236}">
                    <a16:creationId xmlns:a16="http://schemas.microsoft.com/office/drawing/2014/main" id="{1F2C1BC5-3E60-9A20-27A3-DF002E5A34FF}"/>
                  </a:ext>
                </a:extLst>
              </p:cNvPr>
              <p:cNvPicPr/>
              <p:nvPr/>
            </p:nvPicPr>
            <p:blipFill>
              <a:blip r:embed="rId76"/>
              <a:stretch>
                <a:fillRect/>
              </a:stretch>
            </p:blipFill>
            <p:spPr>
              <a:xfrm>
                <a:off x="1408560" y="2615260"/>
                <a:ext cx="8395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8" name="Ink 47">
                <a:extLst>
                  <a:ext uri="{FF2B5EF4-FFF2-40B4-BE49-F238E27FC236}">
                    <a16:creationId xmlns:a16="http://schemas.microsoft.com/office/drawing/2014/main" id="{B68D50B4-A36E-7463-71E6-F895AF3D4DD5}"/>
                  </a:ext>
                </a:extLst>
              </p14:cNvPr>
              <p14:cNvContentPartPr/>
              <p14:nvPr/>
            </p14:nvContentPartPr>
            <p14:xfrm>
              <a:off x="3644880" y="4121140"/>
              <a:ext cx="647280" cy="66600"/>
            </p14:xfrm>
          </p:contentPart>
        </mc:Choice>
        <mc:Fallback>
          <p:pic>
            <p:nvPicPr>
              <p:cNvPr id="48" name="Ink 47">
                <a:extLst>
                  <a:ext uri="{FF2B5EF4-FFF2-40B4-BE49-F238E27FC236}">
                    <a16:creationId xmlns:a16="http://schemas.microsoft.com/office/drawing/2014/main" id="{B68D50B4-A36E-7463-71E6-F895AF3D4DD5}"/>
                  </a:ext>
                </a:extLst>
              </p:cNvPr>
              <p:cNvPicPr/>
              <p:nvPr/>
            </p:nvPicPr>
            <p:blipFill>
              <a:blip r:embed="rId78"/>
              <a:stretch>
                <a:fillRect/>
              </a:stretch>
            </p:blipFill>
            <p:spPr>
              <a:xfrm>
                <a:off x="3627240" y="4103140"/>
                <a:ext cx="6829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9" name="Ink 48">
                <a:extLst>
                  <a:ext uri="{FF2B5EF4-FFF2-40B4-BE49-F238E27FC236}">
                    <a16:creationId xmlns:a16="http://schemas.microsoft.com/office/drawing/2014/main" id="{D12C1928-8F1E-9348-A696-0CBD789DB741}"/>
                  </a:ext>
                </a:extLst>
              </p14:cNvPr>
              <p14:cNvContentPartPr/>
              <p14:nvPr/>
            </p14:nvContentPartPr>
            <p14:xfrm>
              <a:off x="5329680" y="4115740"/>
              <a:ext cx="694080" cy="72000"/>
            </p14:xfrm>
          </p:contentPart>
        </mc:Choice>
        <mc:Fallback>
          <p:pic>
            <p:nvPicPr>
              <p:cNvPr id="49" name="Ink 48">
                <a:extLst>
                  <a:ext uri="{FF2B5EF4-FFF2-40B4-BE49-F238E27FC236}">
                    <a16:creationId xmlns:a16="http://schemas.microsoft.com/office/drawing/2014/main" id="{D12C1928-8F1E-9348-A696-0CBD789DB741}"/>
                  </a:ext>
                </a:extLst>
              </p:cNvPr>
              <p:cNvPicPr/>
              <p:nvPr/>
            </p:nvPicPr>
            <p:blipFill>
              <a:blip r:embed="rId80"/>
              <a:stretch>
                <a:fillRect/>
              </a:stretch>
            </p:blipFill>
            <p:spPr>
              <a:xfrm>
                <a:off x="5311680" y="4098100"/>
                <a:ext cx="7297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0" name="Ink 49">
                <a:extLst>
                  <a:ext uri="{FF2B5EF4-FFF2-40B4-BE49-F238E27FC236}">
                    <a16:creationId xmlns:a16="http://schemas.microsoft.com/office/drawing/2014/main" id="{A1C7BD3C-644A-9640-E49D-48450A2F87DA}"/>
                  </a:ext>
                </a:extLst>
              </p14:cNvPr>
              <p14:cNvContentPartPr/>
              <p14:nvPr/>
            </p14:nvContentPartPr>
            <p14:xfrm>
              <a:off x="7765800" y="2776180"/>
              <a:ext cx="657360" cy="194760"/>
            </p14:xfrm>
          </p:contentPart>
        </mc:Choice>
        <mc:Fallback>
          <p:pic>
            <p:nvPicPr>
              <p:cNvPr id="50" name="Ink 49">
                <a:extLst>
                  <a:ext uri="{FF2B5EF4-FFF2-40B4-BE49-F238E27FC236}">
                    <a16:creationId xmlns:a16="http://schemas.microsoft.com/office/drawing/2014/main" id="{A1C7BD3C-644A-9640-E49D-48450A2F87DA}"/>
                  </a:ext>
                </a:extLst>
              </p:cNvPr>
              <p:cNvPicPr/>
              <p:nvPr/>
            </p:nvPicPr>
            <p:blipFill>
              <a:blip r:embed="rId82"/>
              <a:stretch>
                <a:fillRect/>
              </a:stretch>
            </p:blipFill>
            <p:spPr>
              <a:xfrm>
                <a:off x="7748160" y="2758540"/>
                <a:ext cx="69300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1" name="Ink 50">
                <a:extLst>
                  <a:ext uri="{FF2B5EF4-FFF2-40B4-BE49-F238E27FC236}">
                    <a16:creationId xmlns:a16="http://schemas.microsoft.com/office/drawing/2014/main" id="{8D85AD93-BD47-31F3-9C59-E487FC9B081B}"/>
                  </a:ext>
                </a:extLst>
              </p14:cNvPr>
              <p14:cNvContentPartPr/>
              <p14:nvPr/>
            </p14:nvContentPartPr>
            <p14:xfrm>
              <a:off x="1432680" y="1424020"/>
              <a:ext cx="265320" cy="356400"/>
            </p14:xfrm>
          </p:contentPart>
        </mc:Choice>
        <mc:Fallback>
          <p:pic>
            <p:nvPicPr>
              <p:cNvPr id="51" name="Ink 50">
                <a:extLst>
                  <a:ext uri="{FF2B5EF4-FFF2-40B4-BE49-F238E27FC236}">
                    <a16:creationId xmlns:a16="http://schemas.microsoft.com/office/drawing/2014/main" id="{8D85AD93-BD47-31F3-9C59-E487FC9B081B}"/>
                  </a:ext>
                </a:extLst>
              </p:cNvPr>
              <p:cNvPicPr/>
              <p:nvPr/>
            </p:nvPicPr>
            <p:blipFill>
              <a:blip r:embed="rId84"/>
              <a:stretch>
                <a:fillRect/>
              </a:stretch>
            </p:blipFill>
            <p:spPr>
              <a:xfrm>
                <a:off x="1415040" y="1406020"/>
                <a:ext cx="300960" cy="3920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2" name="Ink 51">
                <a:extLst>
                  <a:ext uri="{FF2B5EF4-FFF2-40B4-BE49-F238E27FC236}">
                    <a16:creationId xmlns:a16="http://schemas.microsoft.com/office/drawing/2014/main" id="{36834BFF-D99F-9256-0524-7F5A813E8445}"/>
                  </a:ext>
                </a:extLst>
              </p14:cNvPr>
              <p14:cNvContentPartPr/>
              <p14:nvPr/>
            </p14:nvContentPartPr>
            <p14:xfrm>
              <a:off x="3897960" y="3147340"/>
              <a:ext cx="353520" cy="290160"/>
            </p14:xfrm>
          </p:contentPart>
        </mc:Choice>
        <mc:Fallback>
          <p:pic>
            <p:nvPicPr>
              <p:cNvPr id="52" name="Ink 51">
                <a:extLst>
                  <a:ext uri="{FF2B5EF4-FFF2-40B4-BE49-F238E27FC236}">
                    <a16:creationId xmlns:a16="http://schemas.microsoft.com/office/drawing/2014/main" id="{36834BFF-D99F-9256-0524-7F5A813E8445}"/>
                  </a:ext>
                </a:extLst>
              </p:cNvPr>
              <p:cNvPicPr/>
              <p:nvPr/>
            </p:nvPicPr>
            <p:blipFill>
              <a:blip r:embed="rId86"/>
              <a:stretch>
                <a:fillRect/>
              </a:stretch>
            </p:blipFill>
            <p:spPr>
              <a:xfrm>
                <a:off x="3880320" y="3129700"/>
                <a:ext cx="389160" cy="3258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3" name="Ink 52">
                <a:extLst>
                  <a:ext uri="{FF2B5EF4-FFF2-40B4-BE49-F238E27FC236}">
                    <a16:creationId xmlns:a16="http://schemas.microsoft.com/office/drawing/2014/main" id="{C3D2C916-F51C-8C87-A248-EEE9155D966B}"/>
                  </a:ext>
                </a:extLst>
              </p14:cNvPr>
              <p14:cNvContentPartPr/>
              <p14:nvPr/>
            </p14:nvContentPartPr>
            <p14:xfrm>
              <a:off x="5307000" y="3159580"/>
              <a:ext cx="316080" cy="229320"/>
            </p14:xfrm>
          </p:contentPart>
        </mc:Choice>
        <mc:Fallback>
          <p:pic>
            <p:nvPicPr>
              <p:cNvPr id="53" name="Ink 52">
                <a:extLst>
                  <a:ext uri="{FF2B5EF4-FFF2-40B4-BE49-F238E27FC236}">
                    <a16:creationId xmlns:a16="http://schemas.microsoft.com/office/drawing/2014/main" id="{C3D2C916-F51C-8C87-A248-EEE9155D966B}"/>
                  </a:ext>
                </a:extLst>
              </p:cNvPr>
              <p:cNvPicPr/>
              <p:nvPr/>
            </p:nvPicPr>
            <p:blipFill>
              <a:blip r:embed="rId88"/>
              <a:stretch>
                <a:fillRect/>
              </a:stretch>
            </p:blipFill>
            <p:spPr>
              <a:xfrm>
                <a:off x="5289360" y="3141940"/>
                <a:ext cx="35172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4" name="Ink 53">
                <a:extLst>
                  <a:ext uri="{FF2B5EF4-FFF2-40B4-BE49-F238E27FC236}">
                    <a16:creationId xmlns:a16="http://schemas.microsoft.com/office/drawing/2014/main" id="{9E093220-8D26-19F6-E760-260DA971E166}"/>
                  </a:ext>
                </a:extLst>
              </p14:cNvPr>
              <p14:cNvContentPartPr/>
              <p14:nvPr/>
            </p14:nvContentPartPr>
            <p14:xfrm>
              <a:off x="7788840" y="1779340"/>
              <a:ext cx="339120" cy="391680"/>
            </p14:xfrm>
          </p:contentPart>
        </mc:Choice>
        <mc:Fallback>
          <p:pic>
            <p:nvPicPr>
              <p:cNvPr id="54" name="Ink 53">
                <a:extLst>
                  <a:ext uri="{FF2B5EF4-FFF2-40B4-BE49-F238E27FC236}">
                    <a16:creationId xmlns:a16="http://schemas.microsoft.com/office/drawing/2014/main" id="{9E093220-8D26-19F6-E760-260DA971E166}"/>
                  </a:ext>
                </a:extLst>
              </p:cNvPr>
              <p:cNvPicPr/>
              <p:nvPr/>
            </p:nvPicPr>
            <p:blipFill>
              <a:blip r:embed="rId90"/>
              <a:stretch>
                <a:fillRect/>
              </a:stretch>
            </p:blipFill>
            <p:spPr>
              <a:xfrm>
                <a:off x="7771200" y="1761700"/>
                <a:ext cx="374760" cy="427320"/>
              </a:xfrm>
              <a:prstGeom prst="rect">
                <a:avLst/>
              </a:prstGeom>
            </p:spPr>
          </p:pic>
        </mc:Fallback>
      </mc:AlternateContent>
    </p:spTree>
    <p:extLst>
      <p:ext uri="{BB962C8B-B14F-4D97-AF65-F5344CB8AC3E}">
        <p14:creationId xmlns:p14="http://schemas.microsoft.com/office/powerpoint/2010/main" val="1894461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20771</TotalTime>
  <Words>2898</Words>
  <Application>Microsoft Office PowerPoint</Application>
  <PresentationFormat>Widescreen</PresentationFormat>
  <Paragraphs>135</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Arial Black</vt:lpstr>
      <vt:lpstr>Calibri</vt:lpstr>
      <vt:lpstr>Calibri Light</vt:lpstr>
      <vt:lpstr>Futura Condensed Extra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131</cp:revision>
  <dcterms:created xsi:type="dcterms:W3CDTF">2021-02-18T19:11:41Z</dcterms:created>
  <dcterms:modified xsi:type="dcterms:W3CDTF">2024-05-09T11:27:42Z</dcterms:modified>
</cp:coreProperties>
</file>