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5.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6.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7.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8.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notesSlides/notesSlide11.xml" ContentType="application/vnd.openxmlformats-officedocument.presentationml.notesSlide+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notesSlides/notesSlide12.xml" ContentType="application/vnd.openxmlformats-officedocument.presentationml.notesSlide+xml"/>
  <Override PartName="/ppt/ink/ink198.xml" ContentType="application/inkml+xml"/>
  <Override PartName="/ppt/ink/ink199.xml" ContentType="application/inkml+xml"/>
  <Override PartName="/ppt/notesSlides/notesSlide13.xml" ContentType="application/vnd.openxmlformats-officedocument.presentationml.notesSlide+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14.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notesSlides/notesSlide17.xml" ContentType="application/vnd.openxmlformats-officedocument.presentationml.notesSlide+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18.xml" ContentType="application/vnd.openxmlformats-officedocument.presentationml.notesSlide+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notesSlides/notesSlide19.xml" ContentType="application/vnd.openxmlformats-officedocument.presentationml.notesSlide+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notesSlides/notesSlide20.xml" ContentType="application/vnd.openxmlformats-officedocument.presentationml.notesSlide+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notesSlides/notesSlide21.xml" ContentType="application/vnd.openxmlformats-officedocument.presentationml.notesSlide+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notesSlides/notesSlide22.xml" ContentType="application/vnd.openxmlformats-officedocument.presentationml.notesSlide+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notesSlides/notesSlide23.xml" ContentType="application/vnd.openxmlformats-officedocument.presentationml.notesSlide+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24.xml" ContentType="application/vnd.openxmlformats-officedocument.presentationml.notesSlide+xml"/>
  <Override PartName="/ppt/ink/ink306.xml" ContentType="application/inkml+xml"/>
  <Override PartName="/ppt/ink/ink307.xml" ContentType="application/inkml+xml"/>
  <Override PartName="/ppt/notesSlides/notesSlide25.xml" ContentType="application/vnd.openxmlformats-officedocument.presentationml.notesSlide+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notesSlides/notesSlide26.xml" ContentType="application/vnd.openxmlformats-officedocument.presentationml.notesSlide+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1" r:id="rId2"/>
    <p:sldId id="265" r:id="rId3"/>
    <p:sldId id="268" r:id="rId4"/>
    <p:sldId id="284" r:id="rId5"/>
    <p:sldId id="283" r:id="rId6"/>
    <p:sldId id="285" r:id="rId7"/>
    <p:sldId id="286" r:id="rId8"/>
    <p:sldId id="287" r:id="rId9"/>
    <p:sldId id="272" r:id="rId10"/>
    <p:sldId id="270" r:id="rId11"/>
    <p:sldId id="288" r:id="rId12"/>
    <p:sldId id="289" r:id="rId13"/>
    <p:sldId id="290" r:id="rId14"/>
    <p:sldId id="291" r:id="rId15"/>
    <p:sldId id="271" r:id="rId16"/>
    <p:sldId id="292" r:id="rId17"/>
    <p:sldId id="293" r:id="rId18"/>
    <p:sldId id="294" r:id="rId19"/>
    <p:sldId id="295" r:id="rId20"/>
    <p:sldId id="296" r:id="rId21"/>
    <p:sldId id="297" r:id="rId22"/>
    <p:sldId id="298" r:id="rId23"/>
    <p:sldId id="299" r:id="rId24"/>
    <p:sldId id="300" r:id="rId25"/>
    <p:sldId id="301" r:id="rId26"/>
    <p:sldId id="30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CAF50E-5115-443E-8F92-9421F4A7AC22}" v="3" dt="2024-05-02T10:29:19.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96"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FDCAF50E-5115-443E-8F92-9421F4A7AC22}"/>
    <pc:docChg chg="modSld">
      <pc:chgData name="Duane Miller" userId="086b8d4e5ca37aec" providerId="LiveId" clId="{FDCAF50E-5115-443E-8F92-9421F4A7AC22}" dt="2024-05-02T10:32:29.348" v="739" actId="207"/>
      <pc:docMkLst>
        <pc:docMk/>
      </pc:docMkLst>
      <pc:sldChg chg="setBg">
        <pc:chgData name="Duane Miller" userId="086b8d4e5ca37aec" providerId="LiveId" clId="{FDCAF50E-5115-443E-8F92-9421F4A7AC22}" dt="2024-05-02T10:29:19.641" v="2"/>
        <pc:sldMkLst>
          <pc:docMk/>
          <pc:sldMk cId="2832398454" sldId="265"/>
        </pc:sldMkLst>
      </pc:sldChg>
      <pc:sldChg chg="modSp mod setBg">
        <pc:chgData name="Duane Miller" userId="086b8d4e5ca37aec" providerId="LiveId" clId="{FDCAF50E-5115-443E-8F92-9421F4A7AC22}" dt="2024-05-02T10:29:30.919" v="27" actId="207"/>
        <pc:sldMkLst>
          <pc:docMk/>
          <pc:sldMk cId="2153912712" sldId="268"/>
        </pc:sldMkLst>
        <pc:spChg chg="mod">
          <ac:chgData name="Duane Miller" userId="086b8d4e5ca37aec" providerId="LiveId" clId="{FDCAF50E-5115-443E-8F92-9421F4A7AC22}" dt="2024-05-02T10:29:30.919" v="27" actId="207"/>
          <ac:spMkLst>
            <pc:docMk/>
            <pc:sldMk cId="2153912712" sldId="268"/>
            <ac:spMk id="7" creationId="{4426F626-7A1A-43A8-B380-D11D76D34155}"/>
          </ac:spMkLst>
        </pc:spChg>
      </pc:sldChg>
      <pc:sldChg chg="modSp mod setBg modNotesTx">
        <pc:chgData name="Duane Miller" userId="086b8d4e5ca37aec" providerId="LiveId" clId="{FDCAF50E-5115-443E-8F92-9421F4A7AC22}" dt="2024-05-02T10:30:33.277" v="265" actId="6549"/>
        <pc:sldMkLst>
          <pc:docMk/>
          <pc:sldMk cId="906262494" sldId="270"/>
        </pc:sldMkLst>
        <pc:spChg chg="mod">
          <ac:chgData name="Duane Miller" userId="086b8d4e5ca37aec" providerId="LiveId" clId="{FDCAF50E-5115-443E-8F92-9421F4A7AC22}" dt="2024-05-02T10:30:23.013" v="236" actId="207"/>
          <ac:spMkLst>
            <pc:docMk/>
            <pc:sldMk cId="906262494" sldId="270"/>
            <ac:spMk id="6" creationId="{B2FD387F-92CC-4779-81C3-06BBC90B104F}"/>
          </ac:spMkLst>
        </pc:spChg>
      </pc:sldChg>
      <pc:sldChg chg="modSp mod setBg">
        <pc:chgData name="Duane Miller" userId="086b8d4e5ca37aec" providerId="LiveId" clId="{FDCAF50E-5115-443E-8F92-9421F4A7AC22}" dt="2024-05-02T10:31:02.969" v="397" actId="207"/>
        <pc:sldMkLst>
          <pc:docMk/>
          <pc:sldMk cId="1512310284" sldId="271"/>
        </pc:sldMkLst>
        <pc:spChg chg="mod">
          <ac:chgData name="Duane Miller" userId="086b8d4e5ca37aec" providerId="LiveId" clId="{FDCAF50E-5115-443E-8F92-9421F4A7AC22}" dt="2024-05-02T10:31:02.969" v="397" actId="207"/>
          <ac:spMkLst>
            <pc:docMk/>
            <pc:sldMk cId="1512310284" sldId="271"/>
            <ac:spMk id="7" creationId="{4426F626-7A1A-43A8-B380-D11D76D34155}"/>
          </ac:spMkLst>
        </pc:spChg>
      </pc:sldChg>
      <pc:sldChg chg="modSp mod setBg">
        <pc:chgData name="Duane Miller" userId="086b8d4e5ca37aec" providerId="LiveId" clId="{FDCAF50E-5115-443E-8F92-9421F4A7AC22}" dt="2024-05-02T10:30:15.707" v="213" actId="207"/>
        <pc:sldMkLst>
          <pc:docMk/>
          <pc:sldMk cId="2799131102" sldId="272"/>
        </pc:sldMkLst>
        <pc:spChg chg="mod">
          <ac:chgData name="Duane Miller" userId="086b8d4e5ca37aec" providerId="LiveId" clId="{FDCAF50E-5115-443E-8F92-9421F4A7AC22}" dt="2024-05-02T10:30:15.707" v="213" actId="207"/>
          <ac:spMkLst>
            <pc:docMk/>
            <pc:sldMk cId="2799131102" sldId="272"/>
            <ac:spMk id="7" creationId="{4426F626-7A1A-43A8-B380-D11D76D34155}"/>
          </ac:spMkLst>
        </pc:spChg>
      </pc:sldChg>
      <pc:sldChg chg="modSp mod setBg">
        <pc:chgData name="Duane Miller" userId="086b8d4e5ca37aec" providerId="LiveId" clId="{FDCAF50E-5115-443E-8F92-9421F4A7AC22}" dt="2024-05-02T10:29:45.544" v="106" actId="207"/>
        <pc:sldMkLst>
          <pc:docMk/>
          <pc:sldMk cId="4205087889" sldId="283"/>
        </pc:sldMkLst>
        <pc:spChg chg="mod">
          <ac:chgData name="Duane Miller" userId="086b8d4e5ca37aec" providerId="LiveId" clId="{FDCAF50E-5115-443E-8F92-9421F4A7AC22}" dt="2024-05-02T10:29:45.544" v="106" actId="207"/>
          <ac:spMkLst>
            <pc:docMk/>
            <pc:sldMk cId="4205087889" sldId="283"/>
            <ac:spMk id="6" creationId="{B2FD387F-92CC-4779-81C3-06BBC90B104F}"/>
          </ac:spMkLst>
        </pc:spChg>
      </pc:sldChg>
      <pc:sldChg chg="modSp mod setBg">
        <pc:chgData name="Duane Miller" userId="086b8d4e5ca37aec" providerId="LiveId" clId="{FDCAF50E-5115-443E-8F92-9421F4A7AC22}" dt="2024-05-02T10:29:37.327" v="62" actId="207"/>
        <pc:sldMkLst>
          <pc:docMk/>
          <pc:sldMk cId="2592030045" sldId="284"/>
        </pc:sldMkLst>
        <pc:spChg chg="mod">
          <ac:chgData name="Duane Miller" userId="086b8d4e5ca37aec" providerId="LiveId" clId="{FDCAF50E-5115-443E-8F92-9421F4A7AC22}" dt="2024-05-02T10:29:37.327" v="62" actId="207"/>
          <ac:spMkLst>
            <pc:docMk/>
            <pc:sldMk cId="2592030045" sldId="284"/>
            <ac:spMk id="6" creationId="{B2FD387F-92CC-4779-81C3-06BBC90B104F}"/>
          </ac:spMkLst>
        </pc:spChg>
      </pc:sldChg>
      <pc:sldChg chg="modSp mod setBg">
        <pc:chgData name="Duane Miller" userId="086b8d4e5ca37aec" providerId="LiveId" clId="{FDCAF50E-5115-443E-8F92-9421F4A7AC22}" dt="2024-05-02T10:29:55.119" v="133" actId="207"/>
        <pc:sldMkLst>
          <pc:docMk/>
          <pc:sldMk cId="111269601" sldId="285"/>
        </pc:sldMkLst>
        <pc:spChg chg="mod">
          <ac:chgData name="Duane Miller" userId="086b8d4e5ca37aec" providerId="LiveId" clId="{FDCAF50E-5115-443E-8F92-9421F4A7AC22}" dt="2024-05-02T10:29:55.119" v="133" actId="207"/>
          <ac:spMkLst>
            <pc:docMk/>
            <pc:sldMk cId="111269601" sldId="285"/>
            <ac:spMk id="6" creationId="{B2FD387F-92CC-4779-81C3-06BBC90B104F}"/>
          </ac:spMkLst>
        </pc:spChg>
      </pc:sldChg>
      <pc:sldChg chg="modSp mod setBg">
        <pc:chgData name="Duane Miller" userId="086b8d4e5ca37aec" providerId="LiveId" clId="{FDCAF50E-5115-443E-8F92-9421F4A7AC22}" dt="2024-05-02T10:30:00.301" v="161" actId="207"/>
        <pc:sldMkLst>
          <pc:docMk/>
          <pc:sldMk cId="3819555562" sldId="286"/>
        </pc:sldMkLst>
        <pc:spChg chg="mod">
          <ac:chgData name="Duane Miller" userId="086b8d4e5ca37aec" providerId="LiveId" clId="{FDCAF50E-5115-443E-8F92-9421F4A7AC22}" dt="2024-05-02T10:30:00.301" v="161" actId="207"/>
          <ac:spMkLst>
            <pc:docMk/>
            <pc:sldMk cId="3819555562" sldId="286"/>
            <ac:spMk id="6" creationId="{B2FD387F-92CC-4779-81C3-06BBC90B104F}"/>
          </ac:spMkLst>
        </pc:spChg>
      </pc:sldChg>
      <pc:sldChg chg="modSp mod setBg">
        <pc:chgData name="Duane Miller" userId="086b8d4e5ca37aec" providerId="LiveId" clId="{FDCAF50E-5115-443E-8F92-9421F4A7AC22}" dt="2024-05-02T10:30:07.582" v="186" actId="207"/>
        <pc:sldMkLst>
          <pc:docMk/>
          <pc:sldMk cId="1454576213" sldId="287"/>
        </pc:sldMkLst>
        <pc:spChg chg="mod">
          <ac:chgData name="Duane Miller" userId="086b8d4e5ca37aec" providerId="LiveId" clId="{FDCAF50E-5115-443E-8F92-9421F4A7AC22}" dt="2024-05-02T10:30:07.582" v="186" actId="207"/>
          <ac:spMkLst>
            <pc:docMk/>
            <pc:sldMk cId="1454576213" sldId="287"/>
            <ac:spMk id="6" creationId="{B2FD387F-92CC-4779-81C3-06BBC90B104F}"/>
          </ac:spMkLst>
        </pc:spChg>
      </pc:sldChg>
      <pc:sldChg chg="modSp mod setBg">
        <pc:chgData name="Duane Miller" userId="086b8d4e5ca37aec" providerId="LiveId" clId="{FDCAF50E-5115-443E-8F92-9421F4A7AC22}" dt="2024-05-02T10:30:29.453" v="264" actId="207"/>
        <pc:sldMkLst>
          <pc:docMk/>
          <pc:sldMk cId="259514190" sldId="288"/>
        </pc:sldMkLst>
        <pc:spChg chg="mod">
          <ac:chgData name="Duane Miller" userId="086b8d4e5ca37aec" providerId="LiveId" clId="{FDCAF50E-5115-443E-8F92-9421F4A7AC22}" dt="2024-05-02T10:30:29.453" v="264" actId="207"/>
          <ac:spMkLst>
            <pc:docMk/>
            <pc:sldMk cId="259514190" sldId="288"/>
            <ac:spMk id="6" creationId="{B2FD387F-92CC-4779-81C3-06BBC90B104F}"/>
          </ac:spMkLst>
        </pc:spChg>
      </pc:sldChg>
      <pc:sldChg chg="modSp mod setBg">
        <pc:chgData name="Duane Miller" userId="086b8d4e5ca37aec" providerId="LiveId" clId="{FDCAF50E-5115-443E-8F92-9421F4A7AC22}" dt="2024-05-02T10:30:40.282" v="295" actId="207"/>
        <pc:sldMkLst>
          <pc:docMk/>
          <pc:sldMk cId="148177734" sldId="289"/>
        </pc:sldMkLst>
        <pc:spChg chg="mod">
          <ac:chgData name="Duane Miller" userId="086b8d4e5ca37aec" providerId="LiveId" clId="{FDCAF50E-5115-443E-8F92-9421F4A7AC22}" dt="2024-05-02T10:30:40.282" v="295" actId="207"/>
          <ac:spMkLst>
            <pc:docMk/>
            <pc:sldMk cId="148177734" sldId="289"/>
            <ac:spMk id="6" creationId="{B2FD387F-92CC-4779-81C3-06BBC90B104F}"/>
          </ac:spMkLst>
        </pc:spChg>
      </pc:sldChg>
      <pc:sldChg chg="modSp mod setBg">
        <pc:chgData name="Duane Miller" userId="086b8d4e5ca37aec" providerId="LiveId" clId="{FDCAF50E-5115-443E-8F92-9421F4A7AC22}" dt="2024-05-02T10:30:47.739" v="333" actId="207"/>
        <pc:sldMkLst>
          <pc:docMk/>
          <pc:sldMk cId="2037746200" sldId="290"/>
        </pc:sldMkLst>
        <pc:spChg chg="mod">
          <ac:chgData name="Duane Miller" userId="086b8d4e5ca37aec" providerId="LiveId" clId="{FDCAF50E-5115-443E-8F92-9421F4A7AC22}" dt="2024-05-02T10:30:47.739" v="333" actId="207"/>
          <ac:spMkLst>
            <pc:docMk/>
            <pc:sldMk cId="2037746200" sldId="290"/>
            <ac:spMk id="6" creationId="{B2FD387F-92CC-4779-81C3-06BBC90B104F}"/>
          </ac:spMkLst>
        </pc:spChg>
      </pc:sldChg>
      <pc:sldChg chg="modSp mod setBg">
        <pc:chgData name="Duane Miller" userId="086b8d4e5ca37aec" providerId="LiveId" clId="{FDCAF50E-5115-443E-8F92-9421F4A7AC22}" dt="2024-05-02T10:30:55.924" v="361" actId="207"/>
        <pc:sldMkLst>
          <pc:docMk/>
          <pc:sldMk cId="1313530396" sldId="291"/>
        </pc:sldMkLst>
        <pc:spChg chg="mod">
          <ac:chgData name="Duane Miller" userId="086b8d4e5ca37aec" providerId="LiveId" clId="{FDCAF50E-5115-443E-8F92-9421F4A7AC22}" dt="2024-05-02T10:30:55.924" v="361" actId="207"/>
          <ac:spMkLst>
            <pc:docMk/>
            <pc:sldMk cId="1313530396" sldId="291"/>
            <ac:spMk id="6" creationId="{B2FD387F-92CC-4779-81C3-06BBC90B104F}"/>
          </ac:spMkLst>
        </pc:spChg>
      </pc:sldChg>
      <pc:sldChg chg="modSp mod setBg">
        <pc:chgData name="Duane Miller" userId="086b8d4e5ca37aec" providerId="LiveId" clId="{FDCAF50E-5115-443E-8F92-9421F4A7AC22}" dt="2024-05-02T10:31:11.232" v="437" actId="207"/>
        <pc:sldMkLst>
          <pc:docMk/>
          <pc:sldMk cId="1186727332" sldId="292"/>
        </pc:sldMkLst>
        <pc:spChg chg="mod">
          <ac:chgData name="Duane Miller" userId="086b8d4e5ca37aec" providerId="LiveId" clId="{FDCAF50E-5115-443E-8F92-9421F4A7AC22}" dt="2024-05-02T10:31:11.232" v="437" actId="207"/>
          <ac:spMkLst>
            <pc:docMk/>
            <pc:sldMk cId="1186727332" sldId="292"/>
            <ac:spMk id="6" creationId="{B2FD387F-92CC-4779-81C3-06BBC90B104F}"/>
          </ac:spMkLst>
        </pc:spChg>
      </pc:sldChg>
      <pc:sldChg chg="modSp mod setBg">
        <pc:chgData name="Duane Miller" userId="086b8d4e5ca37aec" providerId="LiveId" clId="{FDCAF50E-5115-443E-8F92-9421F4A7AC22}" dt="2024-05-02T10:31:16.860" v="464" actId="207"/>
        <pc:sldMkLst>
          <pc:docMk/>
          <pc:sldMk cId="2933378732" sldId="293"/>
        </pc:sldMkLst>
        <pc:spChg chg="mod">
          <ac:chgData name="Duane Miller" userId="086b8d4e5ca37aec" providerId="LiveId" clId="{FDCAF50E-5115-443E-8F92-9421F4A7AC22}" dt="2024-05-02T10:31:16.860" v="464" actId="207"/>
          <ac:spMkLst>
            <pc:docMk/>
            <pc:sldMk cId="2933378732" sldId="293"/>
            <ac:spMk id="6" creationId="{B2FD387F-92CC-4779-81C3-06BBC90B104F}"/>
          </ac:spMkLst>
        </pc:spChg>
      </pc:sldChg>
      <pc:sldChg chg="modSp mod setBg">
        <pc:chgData name="Duane Miller" userId="086b8d4e5ca37aec" providerId="LiveId" clId="{FDCAF50E-5115-443E-8F92-9421F4A7AC22}" dt="2024-05-02T10:31:23.997" v="492" actId="207"/>
        <pc:sldMkLst>
          <pc:docMk/>
          <pc:sldMk cId="2359995972" sldId="294"/>
        </pc:sldMkLst>
        <pc:spChg chg="mod">
          <ac:chgData name="Duane Miller" userId="086b8d4e5ca37aec" providerId="LiveId" clId="{FDCAF50E-5115-443E-8F92-9421F4A7AC22}" dt="2024-05-02T10:31:23.997" v="492" actId="207"/>
          <ac:spMkLst>
            <pc:docMk/>
            <pc:sldMk cId="2359995972" sldId="294"/>
            <ac:spMk id="6" creationId="{B2FD387F-92CC-4779-81C3-06BBC90B104F}"/>
          </ac:spMkLst>
        </pc:spChg>
      </pc:sldChg>
      <pc:sldChg chg="modSp mod setBg">
        <pc:chgData name="Duane Miller" userId="086b8d4e5ca37aec" providerId="LiveId" clId="{FDCAF50E-5115-443E-8F92-9421F4A7AC22}" dt="2024-05-02T10:31:30.266" v="521" actId="207"/>
        <pc:sldMkLst>
          <pc:docMk/>
          <pc:sldMk cId="1583642356" sldId="295"/>
        </pc:sldMkLst>
        <pc:spChg chg="mod">
          <ac:chgData name="Duane Miller" userId="086b8d4e5ca37aec" providerId="LiveId" clId="{FDCAF50E-5115-443E-8F92-9421F4A7AC22}" dt="2024-05-02T10:31:30.266" v="521" actId="207"/>
          <ac:spMkLst>
            <pc:docMk/>
            <pc:sldMk cId="1583642356" sldId="295"/>
            <ac:spMk id="6" creationId="{B2FD387F-92CC-4779-81C3-06BBC90B104F}"/>
          </ac:spMkLst>
        </pc:spChg>
      </pc:sldChg>
      <pc:sldChg chg="modSp mod setBg">
        <pc:chgData name="Duane Miller" userId="086b8d4e5ca37aec" providerId="LiveId" clId="{FDCAF50E-5115-443E-8F92-9421F4A7AC22}" dt="2024-05-02T10:31:49.399" v="595" actId="207"/>
        <pc:sldMkLst>
          <pc:docMk/>
          <pc:sldMk cId="951211497" sldId="296"/>
        </pc:sldMkLst>
        <pc:spChg chg="mod">
          <ac:chgData name="Duane Miller" userId="086b8d4e5ca37aec" providerId="LiveId" clId="{FDCAF50E-5115-443E-8F92-9421F4A7AC22}" dt="2024-05-02T10:31:49.399" v="595" actId="207"/>
          <ac:spMkLst>
            <pc:docMk/>
            <pc:sldMk cId="951211497" sldId="296"/>
            <ac:spMk id="6" creationId="{B2FD387F-92CC-4779-81C3-06BBC90B104F}"/>
          </ac:spMkLst>
        </pc:spChg>
      </pc:sldChg>
      <pc:sldChg chg="modSp mod setBg">
        <pc:chgData name="Duane Miller" userId="086b8d4e5ca37aec" providerId="LiveId" clId="{FDCAF50E-5115-443E-8F92-9421F4A7AC22}" dt="2024-05-02T10:31:38.604" v="557" actId="207"/>
        <pc:sldMkLst>
          <pc:docMk/>
          <pc:sldMk cId="494561605" sldId="297"/>
        </pc:sldMkLst>
        <pc:spChg chg="mod">
          <ac:chgData name="Duane Miller" userId="086b8d4e5ca37aec" providerId="LiveId" clId="{FDCAF50E-5115-443E-8F92-9421F4A7AC22}" dt="2024-05-02T10:31:38.604" v="557" actId="207"/>
          <ac:spMkLst>
            <pc:docMk/>
            <pc:sldMk cId="494561605" sldId="297"/>
            <ac:spMk id="6" creationId="{B2FD387F-92CC-4779-81C3-06BBC90B104F}"/>
          </ac:spMkLst>
        </pc:spChg>
      </pc:sldChg>
      <pc:sldChg chg="modSp mod setBg">
        <pc:chgData name="Duane Miller" userId="086b8d4e5ca37aec" providerId="LiveId" clId="{FDCAF50E-5115-443E-8F92-9421F4A7AC22}" dt="2024-05-02T10:31:56.322" v="621" actId="207"/>
        <pc:sldMkLst>
          <pc:docMk/>
          <pc:sldMk cId="2848798912" sldId="298"/>
        </pc:sldMkLst>
        <pc:spChg chg="mod">
          <ac:chgData name="Duane Miller" userId="086b8d4e5ca37aec" providerId="LiveId" clId="{FDCAF50E-5115-443E-8F92-9421F4A7AC22}" dt="2024-05-02T10:31:56.322" v="621" actId="207"/>
          <ac:spMkLst>
            <pc:docMk/>
            <pc:sldMk cId="2848798912" sldId="298"/>
            <ac:spMk id="6" creationId="{B2FD387F-92CC-4779-81C3-06BBC90B104F}"/>
          </ac:spMkLst>
        </pc:spChg>
      </pc:sldChg>
      <pc:sldChg chg="modSp mod setBg">
        <pc:chgData name="Duane Miller" userId="086b8d4e5ca37aec" providerId="LiveId" clId="{FDCAF50E-5115-443E-8F92-9421F4A7AC22}" dt="2024-05-02T10:32:05.794" v="650" actId="207"/>
        <pc:sldMkLst>
          <pc:docMk/>
          <pc:sldMk cId="2996333878" sldId="299"/>
        </pc:sldMkLst>
        <pc:spChg chg="mod">
          <ac:chgData name="Duane Miller" userId="086b8d4e5ca37aec" providerId="LiveId" clId="{FDCAF50E-5115-443E-8F92-9421F4A7AC22}" dt="2024-05-02T10:32:05.794" v="650" actId="207"/>
          <ac:spMkLst>
            <pc:docMk/>
            <pc:sldMk cId="2996333878" sldId="299"/>
            <ac:spMk id="6" creationId="{B2FD387F-92CC-4779-81C3-06BBC90B104F}"/>
          </ac:spMkLst>
        </pc:spChg>
      </pc:sldChg>
      <pc:sldChg chg="modSp mod setBg">
        <pc:chgData name="Duane Miller" userId="086b8d4e5ca37aec" providerId="LiveId" clId="{FDCAF50E-5115-443E-8F92-9421F4A7AC22}" dt="2024-05-02T10:32:12.721" v="677" actId="207"/>
        <pc:sldMkLst>
          <pc:docMk/>
          <pc:sldMk cId="1760488789" sldId="300"/>
        </pc:sldMkLst>
        <pc:spChg chg="mod">
          <ac:chgData name="Duane Miller" userId="086b8d4e5ca37aec" providerId="LiveId" clId="{FDCAF50E-5115-443E-8F92-9421F4A7AC22}" dt="2024-05-02T10:32:12.721" v="677" actId="207"/>
          <ac:spMkLst>
            <pc:docMk/>
            <pc:sldMk cId="1760488789" sldId="300"/>
            <ac:spMk id="6" creationId="{B2FD387F-92CC-4779-81C3-06BBC90B104F}"/>
          </ac:spMkLst>
        </pc:spChg>
      </pc:sldChg>
      <pc:sldChg chg="modSp mod setBg">
        <pc:chgData name="Duane Miller" userId="086b8d4e5ca37aec" providerId="LiveId" clId="{FDCAF50E-5115-443E-8F92-9421F4A7AC22}" dt="2024-05-02T10:32:21.131" v="711" actId="207"/>
        <pc:sldMkLst>
          <pc:docMk/>
          <pc:sldMk cId="1137324911" sldId="301"/>
        </pc:sldMkLst>
        <pc:spChg chg="mod">
          <ac:chgData name="Duane Miller" userId="086b8d4e5ca37aec" providerId="LiveId" clId="{FDCAF50E-5115-443E-8F92-9421F4A7AC22}" dt="2024-05-02T10:32:21.131" v="711" actId="207"/>
          <ac:spMkLst>
            <pc:docMk/>
            <pc:sldMk cId="1137324911" sldId="301"/>
            <ac:spMk id="6" creationId="{B2FD387F-92CC-4779-81C3-06BBC90B104F}"/>
          </ac:spMkLst>
        </pc:spChg>
      </pc:sldChg>
      <pc:sldChg chg="modSp mod setBg">
        <pc:chgData name="Duane Miller" userId="086b8d4e5ca37aec" providerId="LiveId" clId="{FDCAF50E-5115-443E-8F92-9421F4A7AC22}" dt="2024-05-02T10:32:29.348" v="739" actId="207"/>
        <pc:sldMkLst>
          <pc:docMk/>
          <pc:sldMk cId="1561039578" sldId="302"/>
        </pc:sldMkLst>
        <pc:spChg chg="mod">
          <ac:chgData name="Duane Miller" userId="086b8d4e5ca37aec" providerId="LiveId" clId="{FDCAF50E-5115-443E-8F92-9421F4A7AC22}" dt="2024-05-02T10:32:29.348" v="739" actId="207"/>
          <ac:spMkLst>
            <pc:docMk/>
            <pc:sldMk cId="1561039578" sldId="302"/>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5:19.849"/>
    </inkml:context>
    <inkml:brush xml:id="br0">
      <inkml:brushProperty name="width" value="0.1" units="cm"/>
      <inkml:brushProperty name="height" value="0.1" units="cm"/>
      <inkml:brushProperty name="color" value="#66CC00"/>
    </inkml:brush>
  </inkml:definitions>
  <inkml:trace contextRef="#ctx0" brushRef="#br0">1 192 455 0 0,'63'1'613'0'0,"139"-7"489"0"0,-80 5-74 0 0,-63 2-523 0 0,51 3 176 0 0,65-3 116 0 0,-119-4-589 0 0,73-9 194 0 0,-99 7-390 0 0,188-28 142 0 0,2 18-48 0 0,-54 4 122 0 0,-43 5-144 0 0,85-7 27 0 0,-143 11-94 0 0,163-9 58 0 0,-155 10 22 0 0,62-4 94 0 0,-11-9-92 0 0,321-22 250 0 0,-225 24-183 0 0,-127 6-127 0 0,212 11 9 0 0,-153 2-32 0 0,52-15-16 0 0,-128 2 0 0 0,-76 6 0 0 0,65-5 74 0 0,120 8-1 0 0,-179-3-63 0 0,162 24 111 0 0,-117-15-115 0 0,-1-2 0 0 0,78 1 0 0 0,102-13 48 0 0,-153 1-52 0 0,1 8-2 0 0,-28 0 0 0 0,114 14 0 0 0,-73-5 0 0 0,92 8 0 0 0,-72-9 0 0 0,57 4 0 0 0,-78-9 0 0 0,-51-2 0 0 0,52-1 0 0 0,-38-5 0 0 0,-24 2 0 0 0,32-5 0 0 0,41-10 0 0 0,52-7 0 0 0,-118 19 0 0 0,1 0 0 0 0,45 6 0 0 0,161 0 0 0 0,-139-6 0 0 0,92-8 0 0 0,-127 3 0 0 0,0 4 0 0 0,83 6 0 0 0,-94 3 0 0 0,-1-4 0 0 0,114-8 0 0 0,-84-4 0 0 0,0 5 0 0 0,131 7 0 0 0,41 7 0 0 0,-161-5 0 0 0,184-17 0 0 0,-234 11 0 0 0,70 5 0 0 0,-57 0 0 0 0,-5 3 0 0 0,-37-4 0 0 0,39 1 0 0 0,31-2 0 0 0,22-2 0 0 0,210 1 0 0 0,-263 2 0 0 0,133 17 0 0 0,-129-16 0 0 0,97 0 0 0 0,113 5 0 0 0,-187-7 0 0 0,-22-2 0 0 0,77 5 0 0 0,149-15 0 0 0,-242 9 0 0 0,1 2 0 0 0,-1 2 0 0 0,49 9 0 0 0,25 2 0 0 0,138-15 0 0 0,5-3 0 0 0,-237 5 0 0 0,134 3 0 0 0,85-9 0 0 0,0-1 0 0 0,-31 18 0 0 0,0 0 0 0 0,-20-16 0 0 0,29 3 0 0 0,-82 18 0 0 0,2-1 0 0 0,-134-14 0 0 0,21 0 0 0 0,61-4 0 0 0,-19-7 0 0 0,0 4 0 0 0,117 5 0 0 0,40 14 0 0 0,-52-19 0 0 0,-108 0-1 0 0,53-2 78 0 0,207 21-16 0 0,-139 0-62 0 0,-90-2 1 0 0,-22 0 0 0 0,192 19 0 0 0,-170-21 0 0 0,188-8 0 0 0,-212-5 0 0 0,54-6 0 0 0,-108 8 0 0 0,1 1 0 0 0,35 3 0 0 0,0 0 0 0 0,27 0 0 0 0,-24 0 0 0 0,101-11 0 0 0,-107 3 0 0 0,60 1 0 0 0,64 1 0 0 0,-161 4 0 0 0,28 4 0 0 0,6 0 0 0 0,86 2 0 0 0,-2 0 0 0 0,-62-3 39 0 0,-37-1-26 0 0,37-2-1 0 0,110-2-12 0 0,-97 3 0 0 0,188 7 0 0 0,-158-10 0 0 0,181 8 0 0 0,5 11 0 0 0,-284-16 0 0 0,40-5 0 0 0,-37 2 0 0 0,25 1 0 0 0,19 2 0 0 0,-28-2 0 0 0,55 8 0 0 0,29 4 0 0 0,-51-6 0 0 0,294 16 0 0 0,-182-14 0 0 0,-33 2 0 0 0,117 5 0 0 0,74-23 0 0 0,-328 8 0 0 0,189 0 122 0 0,57-5 2 0 0,51-18-50 0 0,77 23 23 0 0,-175 4-58 0 0,25 8-39 0 0,-62-2 0 0 0,71-10 26 0 0,79 4 12 0 0,14-3-38 0 0,49 4 0 0 0,-256 5 0 0 0,225-12 0 0 0,-259-2 0 0 0,-1 6 0 0 0,123 15 0 0 0,-66-4 32 0 0,205-9 0 0 0,-141 5-64 0 0,-84-1-32 0 0,-75-1-750 0 0,-31-5-2012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4:22.092"/>
    </inkml:context>
    <inkml:brush xml:id="br0">
      <inkml:brushProperty name="width" value="0.1" units="cm"/>
      <inkml:brushProperty name="height" value="0.1" units="cm"/>
      <inkml:brushProperty name="color" value="#66CC00"/>
    </inkml:brush>
  </inkml:definitions>
  <inkml:trace contextRef="#ctx0" brushRef="#br0">2337 42 5351 0 0,'1'-4'148'0'0,"-1"3"-124"0"0,0 1 0 0 0,1-1 1 0 0,-1 0-1 0 0,0 0 0 0 0,0 0 0 0 0,0 0 1 0 0,0 0-1 0 0,0 0 0 0 0,0 0 0 0 0,-1 0 1 0 0,1 0-1 0 0,0 0 0 0 0,0 0 0 0 0,-1 0 1 0 0,1 0-1 0 0,0 1 0 0 0,-1-2 0 0 0,-1 1 38 0 0,-1 0 1 0 0,1 1-1 0 0,0-1 0 0 0,0 1 0 0 0,0 0 0 0 0,0 0 0 0 0,0-1 0 0 0,0 1 0 0 0,0 1 0 0 0,0-1 0 0 0,0 0 0 0 0,-1 1 0 0 0,-2 0 1 0 0,4-1-55 0 0,-28 3 37 0 0,1-1 0 0 0,-1-1-1 0 0,-56-7 1 0 0,9 1 554 0 0,-144 10 424 0 0,95 1-864 0 0,-263-3 672 0 0,372-3-770 0 0,-172 3 616 0 0,-214-7 668 0 0,366 1-1284 0 0,-529-22 22 0 0,509 28-2921 0 0,-3 5-1020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4:23.878"/>
    </inkml:context>
    <inkml:brush xml:id="br0">
      <inkml:brushProperty name="width" value="0.1" units="cm"/>
      <inkml:brushProperty name="height" value="0.1" units="cm"/>
      <inkml:brushProperty name="color" value="#66CC00"/>
    </inkml:brush>
  </inkml:definitions>
  <inkml:trace contextRef="#ctx0" brushRef="#br0">2508 45 1375 0 0,'-33'-10'1631'0'0,"0"2"0"0"0,-1 1 0 0 0,-67-5 0 0 0,-101 19-457 0 0,18 0-245 0 0,9-14-67 0 0,-96-2 65 0 0,-30 5-204 0 0,-157 3-72 0 0,149 29-410 0 0,6 24-1244 0 0,303-51 998 0 0,-104 17-4442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4:26.474"/>
    </inkml:context>
    <inkml:brush xml:id="br0">
      <inkml:brushProperty name="width" value="0.1" units="cm"/>
      <inkml:brushProperty name="height" value="0.1" units="cm"/>
      <inkml:brushProperty name="color" value="#66CC00"/>
    </inkml:brush>
  </inkml:definitions>
  <inkml:trace contextRef="#ctx0" brushRef="#br0">1781 46 2759 0 0,'1'-13'272'0'0,"-1"12"-190"0"0,-1-1 0 0 0,1 1-1 0 0,-1 0 1 0 0,0-1 0 0 0,0 1-1 0 0,0 0 1 0 0,1 0 0 0 0,-1 0-1 0 0,-1 0 1 0 0,1-1 0 0 0,0 1-1 0 0,0 1 1 0 0,0-1 0 0 0,0 0-1 0 0,-1 0 1 0 0,1 0 0 0 0,0 1-1 0 0,-1-1 1 0 0,1 1-1 0 0,0-1 1 0 0,-1 1 0 0 0,-2-1-1 0 0,-37-9 1953 0 0,34 10-1864 0 0,1 0 0 0 0,0 0 0 0 0,0 1 0 0 0,0-1-1 0 0,0 1 1 0 0,0 0 0 0 0,0 1 0 0 0,-5 2-1 0 0,-48 21 142 0 0,20-7-142 0 0,13-8 91 0 0,0-2-1 0 0,-1 0 1 0 0,-31 3-1 0 0,-86 6 729 0 0,115-14-878 0 0,-239 18 717 0 0,-107 12-378 0 0,255-18-665 0 0,-208 52-1 0 0,251-44-2678 0 0,-1 0-989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4:27.807"/>
    </inkml:context>
    <inkml:brush xml:id="br0">
      <inkml:brushProperty name="width" value="0.1" units="cm"/>
      <inkml:brushProperty name="height" value="0.1" units="cm"/>
      <inkml:brushProperty name="color" value="#66CC00"/>
    </inkml:brush>
  </inkml:definitions>
  <inkml:trace contextRef="#ctx0" brushRef="#br0">1018 246 1839 0 0,'-48'-33'4801'0'0,"4"3"-2454"0"0,-91-48 0 0 0,89 58-1816 0 0,0 2-1 0 0,-1 2 1 0 0,-98-21-1 0 0,107 32-488 0 0,-1 0 0 0 0,1 3 0 0 0,-1 1 0 0 0,1 2-1 0 0,-70 10 1 0 0,16 9-569 0 0,31-1-2820 0 0,7-1-879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4:28.924"/>
    </inkml:context>
    <inkml:brush xml:id="br0">
      <inkml:brushProperty name="width" value="0.1" units="cm"/>
      <inkml:brushProperty name="height" value="0.1" units="cm"/>
      <inkml:brushProperty name="color" value="#66CC00"/>
    </inkml:brush>
  </inkml:definitions>
  <inkml:trace contextRef="#ctx0" brushRef="#br0">1648 115 2615 0 0,'-33'-18'256'0'0,"23"12"-85"0"0,0 0 0 0 0,0 1-1 0 0,-17-7 1 0 0,-17-8 378 0 0,30 13-173 0 0,0 0 0 0 0,-1 0 1 0 0,1 2-1 0 0,-1 0 0 0 0,0 0 0 0 0,-1 2 0 0 0,-21-3 0 0 0,15 4-146 0 0,0 1 0 0 0,1 1 1 0 0,-1 1-1 0 0,-38 7 0 0 0,-25 10 44 0 0,-83 10 296 0 0,-248-23 1324 0 0,328-7-1617 0 0,1 5-132 0 0,-168 27 0 0 0,253-30-144 0 0,-81 18-960 0 0,41-10-2852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4:29.751"/>
    </inkml:context>
    <inkml:brush xml:id="br0">
      <inkml:brushProperty name="width" value="0.1" units="cm"/>
      <inkml:brushProperty name="height" value="0.1" units="cm"/>
      <inkml:brushProperty name="color" value="#66CC00"/>
    </inkml:brush>
  </inkml:definitions>
  <inkml:trace contextRef="#ctx0" brushRef="#br0">1790 29 455 0 0,'-4'-4'374'0'0,"1"1"0"0"0,-1 1-1 0 0,0-1 1 0 0,0 1-1 0 0,0-1 1 0 0,-1 1-1 0 0,1 0 1 0 0,-1 1-1 0 0,1-1 1 0 0,-1 1-1 0 0,1 0 1 0 0,-1 0-1 0 0,0 0 1 0 0,1 1-1 0 0,-9 0 1 0 0,-7 0-119 0 0,-1 2 0 0 0,-28 5 1 0 0,6-1 152 0 0,-303 7 1001 0 0,-9-12 591 0 0,-320 52-965 0 0,564-31-1404 0 0,73-13 102 0 0,-17 2-124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4:31.726"/>
    </inkml:context>
    <inkml:brush xml:id="br0">
      <inkml:brushProperty name="width" value="0.1" units="cm"/>
      <inkml:brushProperty name="height" value="0.1" units="cm"/>
      <inkml:brushProperty name="color" value="#66CC00"/>
    </inkml:brush>
  </inkml:definitions>
  <inkml:trace contextRef="#ctx0" brushRef="#br0">2641 242 1839 0 0,'0'-1'74'0'0,"0"-1"0"0"0,0 1-1 0 0,1-1 1 0 0,-1 1 0 0 0,0-1-1 0 0,0 1 1 0 0,1-1-1 0 0,-1 1 1 0 0,1 0 0 0 0,-1-1-1 0 0,1 1 1 0 0,0 0-1 0 0,0-1 1 0 0,-1 1 0 0 0,1 0-1 0 0,0 0 1 0 0,0 0 0 0 0,0-1-1 0 0,0 1 1 0 0,0 0-1 0 0,1 0 1 0 0,-1 1 0 0 0,0-1-1 0 0,0 0 1 0 0,1 0-1 0 0,2 0 1 0 0,13-12-279 0 0,-16 12 188 0 0,-1 0 0 0 0,1 0 0 0 0,-1 0 0 0 0,0 0 0 0 0,0 0 0 0 0,1 0 0 0 0,-1 1 0 0 0,0-1-1 0 0,0 0 1 0 0,0 0 0 0 0,0 0 0 0 0,0 0 0 0 0,0 0 0 0 0,0 0 0 0 0,0 0 0 0 0,-1 0 0 0 0,1 0 0 0 0,0 0 0 0 0,0 0 0 0 0,-1 0 0 0 0,1 1 0 0 0,-1-1-1 0 0,1 0 1 0 0,-1 0 0 0 0,1 0 0 0 0,-1 1 0 0 0,1-1 0 0 0,-1 0 0 0 0,-1-1 0 0 0,-19-20 933 0 0,16 18-699 0 0,1 1 0 0 0,0 0 0 0 0,-1 1 1 0 0,0-1-1 0 0,0 1 0 0 0,1 0 0 0 0,-1 0 0 0 0,-1 1 0 0 0,1-1 0 0 0,0 1 0 0 0,0 0 0 0 0,-7 0 1 0 0,-8 0 114 0 0,1 1 1 0 0,-21 3-1 0 0,5 0-155 0 0,-32 2 160 0 0,-24 1 102 0 0,-271-8 1033 0 0,6-1-360 0 0,243 1-749 0 0,-210-32 0 0 0,227 15-71 0 0,-321-48 517 0 0,360 62-798 0 0,0 3 0 0 0,-1 2 0 0 0,1 3 0 0 0,0 2 0 0 0,-77 17 1 0 0,-14 15-547 0 0,70-15 208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4:22.501"/>
    </inkml:context>
    <inkml:brush xml:id="br0">
      <inkml:brushProperty name="width" value="0.1" units="cm"/>
      <inkml:brushProperty name="height" value="0.1" units="cm"/>
      <inkml:brushProperty name="color" value="#66CC00"/>
    </inkml:brush>
  </inkml:definitions>
  <inkml:trace contextRef="#ctx0" brushRef="#br0">524 1 1927 0 0,'-4'0'91'0'0,"-1"1"-1"0"0,0-1 0 0 0,1 1 0 0 0,-1 0 0 0 0,1 1 0 0 0,-1-1 0 0 0,1 1 1 0 0,0 0-1 0 0,-5 2 0 0 0,-38 26 530 0 0,12-6-430 0 0,7-8-44 0 0,10-5 127 0 0,-33 14 0 0 0,-27 4 827 0 0,71-26-1040 0 0,0 0 0 0 0,0 0 0 0 0,1 1 0 0 0,-1 0-1 0 0,1 0 1 0 0,0 1 0 0 0,0 0 0 0 0,0 0 0 0 0,1 0 0 0 0,0 0-1 0 0,0 1 1 0 0,0 0 0 0 0,1 0 0 0 0,-1 1 0 0 0,2-1-1 0 0,-1 1 1 0 0,1 0 0 0 0,0 0 0 0 0,0 0 0 0 0,1 0 0 0 0,0 0-1 0 0,0 1 1 0 0,0-1 0 0 0,1 1 0 0 0,0-1 0 0 0,1 1-1 0 0,0-1 1 0 0,2 16 0 0 0,-2-11 7 0 0,1 1 1 0 0,-1-1-1 0 0,-1 1 0 0 0,-1-1 0 0 0,1 1 1 0 0,-2-1-1 0 0,-4 14 0 0 0,-2 1 41 0 0,-26 52-1 0 0,26-61-13 0 0,1 0 0 0 0,1 1 0 0 0,1 0 0 0 0,1 1-1 0 0,0-1 1 0 0,1 1 0 0 0,2 0 0 0 0,0 0 0 0 0,1 0 0 0 0,2 29-1 0 0,7 29 67 0 0,33 140 0 0 0,-11-76-2789 0 0,-21-92-230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6:14.193"/>
    </inkml:context>
    <inkml:brush xml:id="br0">
      <inkml:brushProperty name="width" value="0.1" units="cm"/>
      <inkml:brushProperty name="height" value="0.1" units="cm"/>
      <inkml:brushProperty name="color" value="#66CC00"/>
    </inkml:brush>
  </inkml:definitions>
  <inkml:trace contextRef="#ctx0" brushRef="#br0">3410 67 2759 0 0,'-17'7'730'0'0,"12"0"-346"0"0,0-1 1 0 0,0 1-1 0 0,-7 13 1 0 0,9-15-253 0 0,1-1 1 0 0,-1 1-1 0 0,0 0 1 0 0,0-1-1 0 0,0 0 1 0 0,-1 0-1 0 0,0 0 1 0 0,0 0-1 0 0,0-1 1 0 0,0 1-1 0 0,-6 3 1 0 0,7-6 29 0 0,0 0 0 0 0,0 0-1 0 0,0 0 1 0 0,0-1 0 0 0,0 1 0 0 0,-1-1 0 0 0,1 0 0 0 0,0 0 0 0 0,0 0 0 0 0,-6-1 0 0 0,6 0-11 0 0,-1 1 1 0 0,0 0-1 0 0,0 0 1 0 0,1 0-1 0 0,-1 1 1 0 0,0-1-1 0 0,-4 2 1 0 0,5-1-132 0 0,-1 0 1 0 0,1-1-1 0 0,0 1 1 0 0,-1-1-1 0 0,1 0 1 0 0,0 0-1 0 0,-1 0 1 0 0,1 0-1 0 0,0 0 0 0 0,-1-1 1 0 0,-2 0-1 0 0,-36-15 722 0 0,34 13-555 0 0,0-1 0 0 0,0 1-1 0 0,0 1 1 0 0,-12-3 0 0 0,1 3-89 0 0,-1 0 0 0 0,1 2-1 0 0,-33 2 1 0 0,42-1-13 0 0,0-1 1 0 0,0 0-1 0 0,0-1 1 0 0,-12-2-1 0 0,-22-1 765 0 0,24 5-621 0 0,17 0-196 0 0,-1-1 0 0 0,0 1 0 0 0,1-1 0 0 0,-1 0 0 0 0,0 0 0 0 0,0-1 0 0 0,1 1-1 0 0,-1-1 1 0 0,0 0 0 0 0,1 0 0 0 0,-6-2 0 0 0,-1-1 81 0 0,-1 1-1 0 0,1 0 0 0 0,-1 0 1 0 0,0 1-1 0 0,-20-1 0 0 0,-7-2 15 0 0,-62-7 0 0 0,-101-16 70 0 0,113 17-129 0 0,25 6-10 0 0,-112 6-1 0 0,-2 0 6 0 0,30-1-64 0 0,114-3 0 0 0,-52-9 0 0 0,53 6 62 0 0,1 2 0 0 0,-58 0 0 0 0,9 1 8 0 0,-37-10 54 0 0,101 12-84 0 0,1 0 0 0 0,0 1 0 0 0,-16 3 0 0 0,16-2-6 0 0,-32 0 16 0 0,-63-5 0 0 0,3-1-4 0 0,65 8 7 0 0,30-1-28 0 0,0-1 0 0 0,-16-1 0 0 0,-34-3 2819 0 0,34 3-3507 0 0,0 1 0 0 0,0 1 0 0 0,-35 7 0 0 0,-80 15 666 0 0,78-14 28 0 0,-90 25-1 0 0,83-20-30 0 0,57-13 0 0 0,1 0 0 0 0,0 1 0 0 0,0 1 0 0 0,0 0 0 0 0,1 1 0 0 0,-21 10 0 0 0,27-10-90 0 0,0 1 1 0 0,1 0-1 0 0,-1 0 0 0 0,1 1 0 0 0,-9 13 0 0 0,6-9-872 0 0,-4 4-4369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6:16.388"/>
    </inkml:context>
    <inkml:brush xml:id="br0">
      <inkml:brushProperty name="width" value="0.1" units="cm"/>
      <inkml:brushProperty name="height" value="0.1" units="cm"/>
      <inkml:brushProperty name="color" value="#66CC00"/>
    </inkml:brush>
  </inkml:definitions>
  <inkml:trace contextRef="#ctx0" brushRef="#br0">1428 1 2671 0 0,'-10'3'342'0'0,"0"-1"0"0"0,0 0 0 0 0,-1 0 0 0 0,1-1 0 0 0,0 0 0 0 0,-17-1 0 0 0,13 0-18 0 0,1 0-1 0 0,0 1 1 0 0,-24 5-1 0 0,-13 6 72 0 0,29-8-161 0 0,0 1 0 0 0,-35 13-1 0 0,37-10-10 0 0,-1-1 0 0 0,1-2 0 0 0,-31 6 0 0 0,-62 3 676 0 0,79-11-658 0 0,-199 5 893 0 0,190-8-752 0 0,-67 7 278 0 0,51-6 40 0 0,-105-13 0 0 0,130 9-600 0 0,0 2 1 0 0,0 1-1 0 0,-34 4 0 0 0,-3 7-3975 0 0,48-7-251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5:21.365"/>
    </inkml:context>
    <inkml:brush xml:id="br0">
      <inkml:brushProperty name="width" value="0.1" units="cm"/>
      <inkml:brushProperty name="height" value="0.1" units="cm"/>
      <inkml:brushProperty name="color" value="#66CC00"/>
    </inkml:brush>
  </inkml:definitions>
  <inkml:trace contextRef="#ctx0" brushRef="#br0">82 7 455 0 0,'-4'-1'119'0'0,"0"-1"0"0"0,-1 1 0 0 0,1 0-1 0 0,0 1 1 0 0,-1-1 0 0 0,1 1-1 0 0,-9 0 1 0 0,11 0-80 0 0,0 1 0 0 0,0-1 0 0 0,0 1 0 0 0,-1-1 0 0 0,1 1 0 0 0,0 0 0 0 0,0 0 0 0 0,0 0 0 0 0,0 0 0 0 0,0 0 0 0 0,1 0 0 0 0,-1 1 0 0 0,0-1 0 0 0,0 1 0 0 0,1-1 0 0 0,-1 1 0 0 0,-1 2 0 0 0,2-3-24 0 0,1-1 0 0 0,0 1 0 0 0,-1-1-1 0 0,1 1 1 0 0,0-1 0 0 0,0 1 0 0 0,0 0 0 0 0,-1-1-1 0 0,1 1 1 0 0,0 0 0 0 0,0-1 0 0 0,0 1-1 0 0,0-1 1 0 0,0 1 0 0 0,0 0 0 0 0,0-1-1 0 0,0 1 1 0 0,1 0 0 0 0,-1-1 0 0 0,0 1-1 0 0,0-1 1 0 0,0 1 0 0 0,1 0 0 0 0,-1-1-1 0 0,0 1 1 0 0,1-1 0 0 0,-1 1 0 0 0,0-1-1 0 0,1 1 1 0 0,-1-1 0 0 0,1 1 0 0 0,-1-1-1 0 0,1 1 1 0 0,-1-1 0 0 0,1 0 0 0 0,-1 1-1 0 0,1-1 1 0 0,-1 0 0 0 0,1 1 0 0 0,-1-1 0 0 0,1 0-1 0 0,0 0 1 0 0,0 1 0 0 0,3 0 84 0 0,0 1 0 0 0,0-1 0 0 0,0 1 0 0 0,0-1 0 0 0,5 0 0 0 0,21 1 144 0 0,1-2 1 0 0,50-5-1 0 0,-19 0-93 0 0,-8 6 69 0 0,101 12 0 0 0,-62 0-83 0 0,130 13 352 0 0,-160-17-90 0 0,116 33 0 0 0,-19-4-282 0 0,-118-31-99 0 0,0-3 0 0 0,51 1 0 0 0,83-13 132 0 0,-119 5 19 0 0,0 3 0 0 0,98 12 0 0 0,-69-3-120 0 0,138-4 1 0 0,86-23 128 0 0,-53 17-49 0 0,24-3 16 0 0,-33-23 160 0 0,-219 24-550 0 0,0 2 0 0 0,0 0-1 0 0,-1 2 1 0 0,1 2 0 0 0,0 0-1 0 0,-1 2 1 0 0,51 15 0 0 0,-55-13-2240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6:17.561"/>
    </inkml:context>
    <inkml:brush xml:id="br0">
      <inkml:brushProperty name="width" value="0.1" units="cm"/>
      <inkml:brushProperty name="height" value="0.1" units="cm"/>
      <inkml:brushProperty name="color" value="#66CC00"/>
    </inkml:brush>
  </inkml:definitions>
  <inkml:trace contextRef="#ctx0" brushRef="#br0">2440 8 919 0 0,'-4'1'299'0'0,"0"0"0"0"0,0-1 0 0 0,-1 0 0 0 0,1 0-1 0 0,0 0 1 0 0,0-1 0 0 0,0 1 0 0 0,0-1-1 0 0,-4-2 1 0 0,-16-1 773 0 0,11 4-728 0 0,0 0-1 0 0,0 1 0 0 0,-24 4 0 0 0,25-2-231 0 0,-1-1 0 0 0,0-1 0 0 0,-25 0-1 0 0,9-3 204 0 0,0 2 0 0 0,0 1-1 0 0,0 1 1 0 0,-32 8-1 0 0,-111 32 0 0 0,170-42-310 0 0,-43 11 241 0 0,-69 6 0 0 0,25-6 158 0 0,73-8-333 0 0,-222 33 533 0 0,168-29-359 0 0,-100-2-1 0 0,-76-6 650 0 0,-136-7 12 0 0,368 6-889 0 0,-161-8 164 0 0,147 10-192 0 0,-1 2-1 0 0,1 0 0 0 0,-1 3 1 0 0,-31 7-1 0 0,-27 16-1115 0 0,40-14-3035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6:19.457"/>
    </inkml:context>
    <inkml:brush xml:id="br0">
      <inkml:brushProperty name="width" value="0.1" units="cm"/>
      <inkml:brushProperty name="height" value="0.1" units="cm"/>
      <inkml:brushProperty name="color" value="#66CC00"/>
    </inkml:brush>
  </inkml:definitions>
  <inkml:trace contextRef="#ctx0" brushRef="#br0">1078 23 3223 0 0,'2'-2'1757'0'0,"-8"1"-779"0"0,-18 3-416 0 0,-4-1-51 0 0,1-4 255 0 0,-195-13 2596 0 0,166 14-3045 0 0,-92 0 238 0 0,73 7-489 0 0,-4-1 65 0 0,-112 21 0 0 0,149-15-350 0 0,0 2 0 0 0,-54 23 0 0 0,53-18-380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6:20.115"/>
    </inkml:context>
    <inkml:brush xml:id="br0">
      <inkml:brushProperty name="width" value="0.1" units="cm"/>
      <inkml:brushProperty name="height" value="0.1" units="cm"/>
      <inkml:brushProperty name="color" value="#66CC00"/>
    </inkml:brush>
  </inkml:definitions>
  <inkml:trace contextRef="#ctx0" brushRef="#br0">1947 78 1839 0 0,'-2'-4'223'0'0,"0"1"0"0"0,0-1 0 0 0,0 1 0 0 0,-1 0 0 0 0,1 0 0 0 0,-1 0 0 0 0,1 0 0 0 0,-1 0 0 0 0,0 0-1 0 0,0 1 1 0 0,0 0 0 0 0,-1-1 0 0 0,1 1 0 0 0,0 0 0 0 0,-1 0 0 0 0,1 1 0 0 0,-1-1 0 0 0,0 1 0 0 0,-4-1-1 0 0,-2-1-93 0 0,-1 1 0 0 0,0 0-1 0 0,0 1 1 0 0,1 0-1 0 0,-21 2 1 0 0,-741 10 3289 0 0,312-36-2563 0 0,404 22-803 0 0,-1 2 0 0 0,-74 7 0 0 0,-112 34-641 0 0,163-22 239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6:23.303"/>
    </inkml:context>
    <inkml:brush xml:id="br0">
      <inkml:brushProperty name="width" value="0.1" units="cm"/>
      <inkml:brushProperty name="height" value="0.1" units="cm"/>
      <inkml:brushProperty name="color" value="#66CC00"/>
    </inkml:brush>
  </inkml:definitions>
  <inkml:trace contextRef="#ctx0" brushRef="#br0">4847 154 3423 0 0,'-13'-31'765'0'0,"12"27"-605"0"0,0-1 1 0 0,-1 0 0 0 0,0 0 0 0 0,0 1-1 0 0,-1-1 1 0 0,1 1 0 0 0,-1 0 0 0 0,0-1-1 0 0,0 1 1 0 0,-1 0 0 0 0,-6-6 0 0 0,1 5-122 0 0,0 0 0 0 0,0 0 0 0 0,-1 1-1 0 0,0 0 1 0 0,0 0 0 0 0,0 1 0 0 0,0 1 0 0 0,0 0 0 0 0,-16-1 0 0 0,-18-6 217 0 0,27 5-90 0 0,0 1 0 0 0,0 1-1 0 0,0 0 1 0 0,-1 1 0 0 0,-24 2 0 0 0,-34 1 4 0 0,46 4-92 0 0,0-2-1 0 0,-1-2 0 0 0,1 0 1 0 0,-1-2-1 0 0,-36-5 0 0 0,-176-13 1146 0 0,220 19-1161 0 0,-24 5 0 0 0,23-3 9 0 0,-23 0-1 0 0,-84 7 297 0 0,-2 0 34 0 0,129-10-390 0 0,-202-3 400 0 0,168 2-377 0 0,-21-2 6 0 0,30 1-28 0 0,1 1 1 0 0,-36 4-1 0 0,-36-1 15 0 0,-45-6 37 0 0,58 7-13 0 0,43-1 14 0 0,-62-3 1 0 0,29-9 94 0 0,33 4 21 0 0,-53-1 0 0 0,85 7-181 0 0,-83 3 0 0 0,25 2 24 0 0,-30 4 16 0 0,20 5-40 0 0,38-5 0 0 0,-48 3 0 0 0,63-12 17 0 0,-1 0-1 0 0,-26-6 0 0 0,2 1-1 0 0,-26-2-4 0 0,70 6 10 0 0,0 0 1 0 0,1 1-1 0 0,-1 1 0 0 0,-14 1 0 0 0,13 0-2 0 0,0-2 0 0 0,0 1 0 0 0,-12-1-1 0 0,0-2-7 0 0,11 2 2 0 0,0-1 0 0 0,0-1 1 0 0,-19-4-1 0 0,21 4 5 0 0,0 0-1 0 0,0 1 0 0 0,0 0 1 0 0,0 1-1 0 0,0-1 0 0 0,0 2 1 0 0,-11 1-1 0 0,-110 26 32 0 0,91-18-45 0 0,14-6-4 0 0,-1-1 0 0 0,1-1 0 0 0,-1-2 0 0 0,-38-3 0 0 0,59 3 0 0 0,-87-8 64 0 0,52 5-42 0 0,-7 0 71 0 0,-49 2 0 0 0,-39 3 177 0 0,105-2-188 0 0,-366-31 806 0 0,384 30-882 0 0,0 0-1 0 0,1 0 0 0 0,-1 1 1 0 0,0 1-1 0 0,0 0 0 0 0,1 0 1 0 0,-1 1-1 0 0,1 1 0 0 0,-1 0 1 0 0,1 0-1 0 0,-12 6 0 0 0,5-2-345 0 0,0 2 0 0 0,0-1-1 0 0,1 2 1 0 0,0 0-1 0 0,1 1 1 0 0,-23 21 0 0 0,16-10-894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6:24.415"/>
    </inkml:context>
    <inkml:brush xml:id="br0">
      <inkml:brushProperty name="width" value="0.1" units="cm"/>
      <inkml:brushProperty name="height" value="0.1" units="cm"/>
      <inkml:brushProperty name="color" value="#66CC00"/>
    </inkml:brush>
  </inkml:definitions>
  <inkml:trace contextRef="#ctx0" brushRef="#br0">2532 165 919 0 0,'0'-2'46'0'0,"-1"0"0"0"0,0 1 0 0 0,1-1-1 0 0,-1 0 1 0 0,0 1 0 0 0,0-1-1 0 0,0 0 1 0 0,0 1 0 0 0,-1-1-1 0 0,1 1 1 0 0,0 0 0 0 0,-1-1 0 0 0,1 1-1 0 0,0 0 1 0 0,-1 0 0 0 0,0 0-1 0 0,1 0 1 0 0,-3-1 0 0 0,-4-2 328 0 0,0 1 1 0 0,0 1 0 0 0,-9-2 0 0 0,-18-7 281 0 0,15 1-561 0 0,-2 0 845 0 0,-44-15 0 0 0,57 23-775 0 0,0 0 0 0 0,-1 0 1 0 0,1 1-1 0 0,-1 0 1 0 0,1 1-1 0 0,-1 0 0 0 0,0 1 1 0 0,-11 1-1 0 0,-65 17-84 0 0,56-12-61 0 0,-1 0 1 0 0,0-2 0 0 0,-40 1 0 0 0,-326 0 1291 0 0,310-10-1030 0 0,-124-22 0 0 0,-9-1 414 0 0,26 0-199 0 0,44 5-234 0 0,113 18-179 0 0,0 2 0 0 0,-40 3 0 0 0,-39 9 7 0 0,-152 34-1 0 0,237-37-231 0 0,0 2-1 0 0,-44 20 0 0 0,28-8-321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6:25.955"/>
    </inkml:context>
    <inkml:brush xml:id="br0">
      <inkml:brushProperty name="width" value="0.1" units="cm"/>
      <inkml:brushProperty name="height" value="0.1" units="cm"/>
      <inkml:brushProperty name="color" value="#66CC00"/>
    </inkml:brush>
  </inkml:definitions>
  <inkml:trace contextRef="#ctx0" brushRef="#br0">559 23 1375 0 0,'-21'1'1352'0'0,"-22"-1"921"0"0,-48-6 0 0 0,50 0-1690 0 0,15 1-240 0 0,0 2 0 0 0,-38 0 0 0 0,21 5-190 0 0,-64 12 1 0 0,44 0-2704 0 0,29-3-309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6:26.893"/>
    </inkml:context>
    <inkml:brush xml:id="br0">
      <inkml:brushProperty name="width" value="0.1" units="cm"/>
      <inkml:brushProperty name="height" value="0.1" units="cm"/>
      <inkml:brushProperty name="color" value="#66CC00"/>
    </inkml:brush>
  </inkml:definitions>
  <inkml:trace contextRef="#ctx0" brushRef="#br0">2086 29 1839 0 0,'-11'-5'493'0'0,"0"1"0"0"0,-1 0 0 0 0,1 1-1 0 0,-1 0 1 0 0,-15-1 0 0 0,-62-1 1030 0 0,-142 13 914 0 0,0 1-1114 0 0,59-13-730 0 0,-180 8 22 0 0,45 20-428 0 0,232-19-17 0 0,-134 28-1 0 0,-65 37-3661 0 0,213-52-94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6:28.552"/>
    </inkml:context>
    <inkml:brush xml:id="br0">
      <inkml:brushProperty name="width" value="0.1" units="cm"/>
      <inkml:brushProperty name="height" value="0.1" units="cm"/>
      <inkml:brushProperty name="color" value="#66CC00"/>
    </inkml:brush>
  </inkml:definitions>
  <inkml:trace contextRef="#ctx0" brushRef="#br0">3309 32 919 0 0,'0'-1'22'0'0,"0"1"-1"0"0,-1-1 0 0 0,1 1 0 0 0,-1-1 0 0 0,1 1 0 0 0,0-1 0 0 0,-1 1 0 0 0,1-1 0 0 0,-1 1 0 0 0,1-1 0 0 0,-1 1 0 0 0,1 0 0 0 0,-1-1 0 0 0,0 1 0 0 0,1 0 0 0 0,-1 0 0 0 0,1-1 0 0 0,-1 1 0 0 0,1 0 0 0 0,-1 0 0 0 0,0 0 0 0 0,1 0 0 0 0,-2 0 0 0 0,-17 2 914 0 0,16-2-837 0 0,1 1-1 0 0,-1-1 0 0 0,0 1 0 0 0,0-1 0 0 0,0 0 0 0 0,-4-1 0 0 0,-34-10 443 0 0,30 7-252 0 0,0 1 1 0 0,0 0 0 0 0,-1 1 0 0 0,1 0 0 0 0,-14 0-1 0 0,-10 4 74 0 0,0 2-1 0 0,0 1 1 0 0,-52 16-1 0 0,-16 2-209 0 0,37-15 338 0 0,-117-1 0 0 0,80-5 84 0 0,-23 1-191 0 0,-96 5-123 0 0,-5 13-4 0 0,-348-1 389 0 0,456-19-551 0 0,-226-9 308 0 0,124-20-144 0 0,84 9 99 0 0,-154-1-1 0 0,159 26-490 0 0,78 1-2865 0 0,19 1-583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6:47.739"/>
    </inkml:context>
    <inkml:brush xml:id="br0">
      <inkml:brushProperty name="width" value="0.1" units="cm"/>
      <inkml:brushProperty name="height" value="0.1" units="cm"/>
      <inkml:brushProperty name="color" value="#66CC00"/>
    </inkml:brush>
  </inkml:definitions>
  <inkml:trace contextRef="#ctx0" brushRef="#br0">43 40 1375 0 0,'0'-1'101'0'0,"-1"-1"-1"0"0,1 1 1 0 0,0 0-1 0 0,0 0 1 0 0,-1-1-1 0 0,1 1 0 0 0,0 0 1 0 0,0-1-1 0 0,0 1 1 0 0,0 0-1 0 0,0 0 1 0 0,1-1-1 0 0,-1 1 1 0 0,1-2-1 0 0,-1 2 23 0 0,0 0 0 0 0,1 0 1 0 0,-1 0-1 0 0,0 0 0 0 0,0 0 0 0 0,0 0 1 0 0,0 0-1 0 0,0 1 0 0 0,0-1 0 0 0,0 0 1 0 0,0 0-1 0 0,0 0 0 0 0,-1-1 0 0 0,1 1-123 0 0,-1 1 1 0 0,0-1-1 0 0,1 1 0 0 0,-1 0 0 0 0,1-1 0 0 0,-1 1 0 0 0,0 0 0 0 0,1-1 0 0 0,-1 1 0 0 0,0 0 0 0 0,1 0 0 0 0,-1 0 0 0 0,0 0 0 0 0,0 0 0 0 0,1 0 0 0 0,-1 0 1 0 0,0 0-1 0 0,1 0 0 0 0,-1 0 0 0 0,0 0 0 0 0,1 0 0 0 0,-1 0 0 0 0,0 0 0 0 0,1 1 0 0 0,-1-1 0 0 0,0 0 0 0 0,1 1 0 0 0,-2-1 0 0 0,-18 10-23 0 0,18-9-84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6:56.727"/>
    </inkml:context>
    <inkml:brush xml:id="br0">
      <inkml:brushProperty name="width" value="0.1" units="cm"/>
      <inkml:brushProperty name="height" value="0.1" units="cm"/>
      <inkml:brushProperty name="color" value="#F4F91B"/>
    </inkml:brush>
  </inkml:definitions>
  <inkml:trace contextRef="#ctx0" brushRef="#br0">4085 1487 2879 0 0,'0'-2'51'0'0,"-5"0"189"0"0,1 8-107 0 0,3-5-124 0 0,1 0 1 0 0,-1 0 0 0 0,1 0 0 0 0,-1 0-1 0 0,1 0 1 0 0,-1 0 0 0 0,0 0 0 0 0,0 0-1 0 0,1 0 1 0 0,-1 0 0 0 0,0 0 0 0 0,0 0-1 0 0,0-1 1 0 0,0 1 0 0 0,0 0 0 0 0,0-1-1 0 0,-2 2 1 0 0,-15-2 1249 0 0,-26 6 0 0 0,25-3-1064 0 0,-27 1 0 0 0,37-5-33 0 0,0 0 1 0 0,1 0-1 0 0,-1-1 1 0 0,0 0-1 0 0,1-1 0 0 0,0 1 1 0 0,-1-2-1 0 0,-13-6 0 0 0,10 4-14 0 0,7 4 49 0 0,0 0 0 0 0,0-1 0 0 0,0 0 0 0 0,0 0 0 0 0,-6-5 0 0 0,8-1 191 0 0,3 8-362 0 0,0 0-1 0 0,1 1 1 0 0,-1-1 0 0 0,0 1 0 0 0,0-1-1 0 0,-1 0 1 0 0,1 1 0 0 0,0-1 0 0 0,0 1 0 0 0,0-1-1 0 0,0 1 1 0 0,0-1 0 0 0,-1 0 0 0 0,1 1-1 0 0,0-1 1 0 0,0 1 0 0 0,-1-1 0 0 0,1 1 0 0 0,0-1-1 0 0,-1 1 1 0 0,1-1 0 0 0,-1 1 0 0 0,1 0-1 0 0,-1-1 1 0 0,1 1 0 0 0,0 0 0 0 0,-1-1-1 0 0,1 1 1 0 0,-1 0 0 0 0,0-1 0 0 0,1 1 0 0 0,-2 0-1 0 0,2 0-1 0 0,-1 0-1 0 0,0 0 0 0 0,1 1 1 0 0,-1-1-1 0 0,1 0 0 0 0,-1 0 0 0 0,0 1 1 0 0,1-1-1 0 0,-1 1 0 0 0,1-1 1 0 0,-1 0-1 0 0,1 1 0 0 0,-1-1 0 0 0,1 1 1 0 0,0-1-1 0 0,-1 1 0 0 0,1 0 1 0 0,0-1-1 0 0,-1 1 0 0 0,1-1 1 0 0,0 1-1 0 0,0 0 0 0 0,-1-1 0 0 0,1 1 1 0 0,0-1-1 0 0,0 1 0 0 0,0 1 1 0 0,0-2-10 0 0,-1 0 0 0 0,1 1 0 0 0,0-1 0 0 0,0 1 0 0 0,0-1 0 0 0,0 0 0 0 0,0 1 0 0 0,0-1 0 0 0,0 1 0 0 0,0-1 0 0 0,0 1 0 0 0,0-1 0 0 0,0 0 0 0 0,0 1 0 0 0,0-1 0 0 0,0 1-1 0 0,0-1 1 0 0,1 1 0 0 0,-1-1 0 0 0,0 0 0 0 0,0 1 0 0 0,0-1 0 0 0,1 0 0 0 0,-1 1 0 0 0,0-1 0 0 0,0 0 0 0 0,1 1 0 0 0,-1-1 0 0 0,0 0 0 0 0,1 1 0 0 0,-1-1 0 0 0,0 0 0 0 0,1 0 0 0 0,-1 0 0 0 0,1 1 0 0 0,-1-1 0 0 0,0 0 0 0 0,1 0 0 0 0,-1 0 0 0 0,1 0 0 0 0,-1 0 0 0 0,60 8 754 0 0,-16-6-246 0 0,-30-2-285 0 0,1 0 0 0 0,25 5-1 0 0,-33-4-131 0 0,-1-1 0 0 0,1 0 0 0 0,0-1 0 0 0,-1 1 0 0 0,1-1 0 0 0,-1 0 0 0 0,1-1 1 0 0,-1 0-1 0 0,7-2 0 0 0,15-4 503 0 0,33-10 299 0 0,-50 16-767 0 0,0 0 0 0 0,-1 1 1 0 0,1 1-1 0 0,0 0 1 0 0,20 3-1 0 0,-10 6 243 0 0,-19-8-364 0 0,0 0 0 0 0,0 0-1 0 0,1 0 1 0 0,-1 0 0 0 0,1 0-1 0 0,-1 0 1 0 0,1-1-1 0 0,-1 1 1 0 0,1-1 0 0 0,3 1-1 0 0,15-1 375 0 0,41 5 0 0 0,-32 0-294 0 0,0-2 1 0 0,0 0 0 0 0,0-2 0 0 0,0-2-1 0 0,57-8 1 0 0,-22-2 36 0 0,-60 10-110 0 0,0 0 0 0 0,0 0 0 0 0,-1-1-1 0 0,1 1 1 0 0,7-5 0 0 0,-7 4 14 0 0,-1 0-1 0 0,1 0 1 0 0,-1 0 0 0 0,1 1 0 0 0,9-2 0 0 0,52-14 189 0 0,-43 14-182 0 0,-1-1-1 0 0,23-8 1 0 0,-21 6 6 0 0,31-5-1 0 0,53 1 76 0 0,-89 9-64 0 0,-1 1 0 0 0,28 3 0 0 0,-24 0-33 0 0,-17-2-27 0 0,-1 0 0 0 0,0 0-1 0 0,1 0 1 0 0,-1-1 0 0 0,1 0-1 0 0,-1 0 1 0 0,1 0 0 0 0,7-2-1 0 0,-10 2 1 0 0,0 0 1 0 0,0-1-1 0 0,0 1 0 0 0,-1 0 0 0 0,1 0 0 0 0,0 0 1 0 0,0 0-1 0 0,0 1 0 0 0,3 0 0 0 0,-4-1 0 0 0,0 0-1 0 0,0 1 0 0 0,0-1 0 0 0,1 0 1 0 0,-1 0-1 0 0,0 0 0 0 0,0 0 0 0 0,0 0 1 0 0,0 0-1 0 0,1 0 0 0 0,-1 0 1 0 0,0-1-1 0 0,0 1 0 0 0,0 0 0 0 0,0-1 1 0 0,0 1-1 0 0,1-1 0 0 0,-1 1 0 0 0,0-1 1 0 0,0 1-1 0 0,0-1 0 0 0,1-1 1 0 0,-1 2 1 0 0,0-1 0 0 0,0 0 0 0 0,0 1 0 0 0,0-1 0 0 0,1 1 1 0 0,-1 0-1 0 0,0-1 0 0 0,0 1 0 0 0,0 0 0 0 0,1 0 0 0 0,-1 0 1 0 0,0 0-1 0 0,0 0 0 0 0,1 0 0 0 0,-1 0 0 0 0,0 0 1 0 0,0 0-1 0 0,3 1 0 0 0,26 10 38 0 0,-5-3 42 0 0,-21-7-85 0 0,0-1 0 0 0,1 0 0 0 0,-1 0 0 0 0,0-1 0 0 0,1 1 0 0 0,-1-1 0 0 0,5-1 0 0 0,-4 1 0 0 0,-1 0 0 0 0,1 0 0 0 0,0 0 0 0 0,-1 1 0 0 0,10 0 0 0 0,61 2 0 0 0,-66-2 0 0 0,0 0 0 0 0,-1 0 0 0 0,1 0 0 0 0,-1-1 0 0 0,1-1 0 0 0,10-2 0 0 0,12-2 0 0 0,-5 1 24 0 0,-18 3-9 0 0,0 1 0 0 0,0 0 0 0 0,0 0 0 0 0,0 0-1 0 0,0 1 1 0 0,11 1 0 0 0,42 7-15 0 0,-52-6 0 0 0,0-1 0 0 0,1 0 0 0 0,-1-1 0 0 0,0 0 0 0 0,0-1 0 0 0,11-2 0 0 0,-18 3 0 0 0,0 0 0 0 0,0 0 0 0 0,0 0 0 0 0,1 1 0 0 0,-1-1 0 0 0,0 0 0 0 0,0 1 0 0 0,0-1 0 0 0,0 1 0 0 0,3 1 0 0 0,14 2 0 0 0,-16-5 6 0 0,0-1 0 0 0,0 1 0 0 0,0-1 0 0 0,0 0-1 0 0,0 0 1 0 0,0-1 0 0 0,-1 1 0 0 0,4-4 0 0 0,3-2 16 0 0,-3 3-3 0 0,-4 4-15 0 0,0 0 0 0 0,-1 0 0 0 0,1 0 0 0 0,-1-1 0 0 0,1 1 0 0 0,-1 0 0 0 0,1-1 0 0 0,-1 1 0 0 0,0-1-1 0 0,0 1 1 0 0,0-1 0 0 0,0 1 0 0 0,0-1 0 0 0,0 0 0 0 0,0 0 0 0 0,-1 1 0 0 0,1-1 0 0 0,0 0 0 0 0,-1 0 0 0 0,0 0 0 0 0,1 0-1 0 0,-1 0 1 0 0,0 0 0 0 0,0-2 0 0 0,-1-12 265 0 0,-5-27-1 0 0,4 27-54 0 0,-2-27-1 0 0,5-3-149 0 0,-4-62 148 0 0,1 93-205 0 0,1 1-1 0 0,0-1 0 0 0,1 0 1 0 0,1 1-1 0 0,0-1 1 0 0,1 0-1 0 0,1 1 0 0 0,0 0 1 0 0,10-28-1 0 0,-6 27-6 0 0,0 1 0 0 0,1 0 0 0 0,18-23 0 0 0,-19 26 11 0 0,1-1-1 0 0,-1 0 1 0 0,-1 0 0 0 0,0 0-1 0 0,6-21 1 0 0,-8 20-6 0 0,-1 0 1 0 0,0-1-1 0 0,-1 1 0 0 0,-1 0 1 0 0,1-20-1 0 0,-3 25-2 0 0,0-1 1 0 0,0 0-1 0 0,0 0 0 0 0,-1 0 0 0 0,-1 0 0 0 0,1 1 1 0 0,-1-1-1 0 0,-1 1 0 0 0,-4-8 0 0 0,-5-8-3 0 0,-3-5 0 0 0,-35-50 0 0 0,46 73 0 0 0,-1 0 0 0 0,0 1 0 0 0,0-1 0 0 0,0 1 0 0 0,-1 0 0 0 0,0 1 0 0 0,-9-6 0 0 0,-57-21 0 0 0,37 16 0 0 0,-7-3 16 0 0,0 2 0 0 0,-1 2 0 0 0,-64-12 0 0 0,67 19-16 0 0,-79-2 0 0 0,101 8 0 0 0,-26-5 0 0 0,25 3 0 0 0,-159-31 0 0 0,73 12 0 0 0,44 14 21 0 0,0 2 1 0 0,-81 2-1 0 0,111 4-21 0 0,-101-3 0 0 0,104-1 0 0 0,0-1 0 0 0,1-1 0 0 0,-45-17 0 0 0,-113-25 0 0 0,174 46 0 0 0,0 1 0 0 0,0 0 0 0 0,0 1 0 0 0,0 0 0 0 0,-17 3 0 0 0,-59 15 0 0 0,78-16 0 0 0,-1-1 0 0 0,0 0 0 0 0,0-1 0 0 0,0 0 0 0 0,0-1 0 0 0,-19-3 0 0 0,-27-1 0 0 0,-93 17 66 0 0,54-3-68 0 0,63-5 2 0 0,1 1 0 0 0,-58 18 0 0 0,17-3 0 0 0,56-16 0 0 0,-141 25 0 0 0,108-23 0 0 0,25-2 0 0 0,0-1 0 0 0,0-2 0 0 0,-36-2 0 0 0,-71-6 0 0 0,16 1 0 0 0,106 4-12 0 0,-1 0 0 0 0,-19-6 0 0 0,19 4 158 0 0,0 1 0 0 0,-18-3-1 0 0,-64 3-546 0 0,-45 1 401 0 0,-13-3 0 0 0,139 5 0 0 0,-1 0 0 0 0,-20 4 0 0 0,-1-1 0 0 0,0 1 0 0 0,-39 8 0 0 0,19-2 0 0 0,38-8 0 0 0,-213 26 0 0 0,146-23 24 0 0,-74 3 16 0 0,127-8-40 0 0,-1-2 0 0 0,1 0 0 0 0,-36-9 0 0 0,-111-28 0 0 0,-9-4 64 0 0,145 34-64 0 0,-43-4 0 0 0,6 2 0 0 0,10 4 0 0 0,45 6 0 0 0,-26-5 0 0 0,31 3 0 0 0,-29 0 0 0 0,14 1 0 0 0,9 0 0 0 0,0 1 0 0 0,-31 4 0 0 0,42-2 0 0 0,1 1 0 0 0,0 0 0 0 0,0 1 0 0 0,0 1 0 0 0,0 0 0 0 0,-14 7 0 0 0,-83 37 0 0 0,86-38 0 0 0,7-5 0 0 0,-1 0 0 0 0,1-1 0 0 0,-1 0 0 0 0,-29 1 0 0 0,21-2 0 0 0,19-2 0 0 0,0 0 0 0 0,0 0 0 0 0,0 1 0 0 0,0-1 0 0 0,1 1 0 0 0,-1 1 0 0 0,-7 3 0 0 0,11-5 0 0 0,0 1 0 0 0,0-1 0 0 0,0 1 0 0 0,0-1 0 0 0,0 1 0 0 0,0 0 0 0 0,0 0 0 0 0,1 0 0 0 0,-1 0 0 0 0,1 0 0 0 0,-1 0 0 0 0,1 0 0 0 0,0 1 0 0 0,0-1 0 0 0,0 0 0 0 0,0 1 0 0 0,0-1 0 0 0,0 1 0 0 0,0 3 0 0 0,-23 148 0 0 0,16-99-32 0 0,-24 85 0 0 0,30-133 32 0 0,1 0 0 0 0,0 0 0 0 0,1 0 0 0 0,-1 0 0 0 0,1 0 0 0 0,1 1 0 0 0,0 6 0 0 0,13 52 0 0 0,-3-20 0 0 0,10 34 0 0 0,-13-54 0 0 0,6 39 0 0 0,3 29 0 0 0,-15-63 0 0 0,-1-16 0 0 0,1-1 0 0 0,0 1 0 0 0,5 16 0 0 0,2-1 0 0 0,1 1 0 0 0,2-2 0 0 0,18 35 0 0 0,23 16 0 0 0,-41-62 0 0 0,-3-7 0 0 0,1-1 0 0 0,-1 1 0 0 0,21 15 0 0 0,3 3 0 0 0,-28-24 0 0 0,0-1 0 0 0,1 0 0 0 0,0 0 0 0 0,-1-1 0 0 0,1 0 0 0 0,1 0 0 0 0,-1 0 0 0 0,7 2 0 0 0,57 13 0 0 0,-61-16 0 0 0,12 3 0 0 0,123 23 0 0 0,-79-18 0 0 0,-27-4 0 0 0,0-1 0 0 0,76 0 0 0 0,-66-10 0 0 0,78-18 0 0 0,-93 16 0 0 0,397-61 0 0 0,-203 27 0 0 0,-100 15 0 0 0,-80 18 0 0 0,0 2 0 0 0,1 2 0 0 0,66 3 0 0 0,-70 3 0 0 0,0 3 0 0 0,53 11 0 0 0,7 0 0 0 0,-82-15 0 0 0,1-1 0 0 0,34-5 0 0 0,16 0 0 0 0,-22 7 0 0 0,80 12 0 0 0,-110-11 0 0 0,30-2 0 0 0,4 1 0 0 0,138 8 0 0 0,-16-16 0 0 0,-139 4 0 0 0,19-1 0 0 0,87-5 0 0 0,-107 7 0 0 0,0 1 0 0 0,0 2 0 0 0,56 10 0 0 0,-83-12 0 0 0,1 1 0 0 0,0-1 0 0 0,0-1 0 0 0,13-2 0 0 0,11-1 0 0 0,46 0 0 0 0,99 8 0 0 0,-145 3 0 0 0,-30-5 0 0 0,1-1 0 0 0,-1 0 0 0 0,0 0 0 0 0,0 0 0 0 0,0-1 0 0 0,1 1 0 0 0,-1-1 0 0 0,11-1 0 0 0,-6-2 0 0 0,-5 2 0 0 0,-1 0 0 0 0,1 0 0 0 0,-1 0 0 0 0,1 1 0 0 0,6 0 0 0 0,-11 0 0 0 0,1 0 0 0 0,0 0 0 0 0,0 0 0 0 0,0 0 0 0 0,0 1 0 0 0,0-1 0 0 0,-1 0 0 0 0,1 0 0 0 0,0 1 0 0 0,0-1 0 0 0,-1 1 0 0 0,1-1 0 0 0,0 1 0 0 0,-1-1 0 0 0,1 1 0 0 0,0-1 0 0 0,-1 1 0 0 0,1 0 0 0 0,-1-1 0 0 0,1 1 0 0 0,-1 0 0 0 0,1-1 0 0 0,-1 1 0 0 0,1 0 0 0 0,-1 0 0 0 0,0 0 0 0 0,1-1 0 0 0,-1 1 0 0 0,0 0 0 0 0,0 0 0 0 0,0 0 0 0 0,1 0 0 0 0,-1-1 0 0 0,0 2 0 0 0,-1 8-129 0 0,1 0-1 0 0,-2 0 0 0 0,1-1 1 0 0,-1 1-1 0 0,-1-1 1 0 0,0 1-1 0 0,-5 13 0 0 0,-4 12-1505 0 0,1-2-333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5:53.137"/>
    </inkml:context>
    <inkml:brush xml:id="br0">
      <inkml:brushProperty name="width" value="0.1" units="cm"/>
      <inkml:brushProperty name="height" value="0.1" units="cm"/>
      <inkml:brushProperty name="color" value="#66CC00"/>
    </inkml:brush>
  </inkml:definitions>
  <inkml:trace contextRef="#ctx0" brushRef="#br0">1 231 943 0 0,'2'0'10'0'0,"1"0"0"0"0,-1 0-1 0 0,1 1 1 0 0,-1 0-1 0 0,1-1 1 0 0,-1 1 0 0 0,0 0-1 0 0,5 3 1 0 0,16 4 55 0 0,-9-5-75 0 0,-6-1 52 0 0,0-1 1 0 0,-1 0-1 0 0,1 0 0 0 0,0 0 0 0 0,0-1 0 0 0,0 0 1 0 0,-1 0-1 0 0,1-1 0 0 0,0 0 0 0 0,0-1 0 0 0,10-3 0 0 0,14-7 238 0 0,6-3 17 0 0,1 1-1 0 0,0 2 1 0 0,80-14 0 0 0,-90 25-214 0 0,55 4 1 0 0,-34 0-51 0 0,319-9 1111 0 0,-120-21-944 0 0,-135 9-103 0 0,161-22 227 0 0,-229 34-318 0 0,8-1 13 0 0,0 2 1 0 0,63 1-1 0 0,15 22-3 0 0,-89-10 8 0 0,47 3 0 0 0,21-6-24 0 0,346 5 0 0 0,-176-14 0 0 0,-42-11 0 0 0,-110 0 0 0 0,71-3 0 0 0,-44 12 124 0 0,135-15-1 0 0,-198 11-106 0 0,72 4-17 0 0,4 0 0 0 0,-90-1 22 0 0,1 4-1 0 0,89 6 0 0 0,-132 1-21 0 0,59 1 0 0 0,22 1 75 0 0,-30 0-78 0 0,70 11 3 0 0,-127-16 0 0 0,18 1 0 0 0,74-5 0 0 0,-32 0 0 0 0,-32 2 0 0 0,-23 0 0 0 0,0 2 0 0 0,66 11 0 0 0,-89-10 0 0 0,0-2 0 0 0,24 0 0 0 0,10 0 0 0 0,322 30 0 0 0,-172-15 64 0 0,-17-17-64 0 0,-62-2 0 0 0,-99 4 0 0 0,286 10 0 0 0,-104-5 0 0 0,-8-1 0 0 0,-167-3 0 0 0,31-3 0 0 0,10 1 0 0 0,393-14 0 0 0,-414 12 0 0 0,262-19 0 0 0,97 32 0 0 0,-308-3 0 0 0,-20-3 0 0 0,108 21 0 0 0,-161-22 0 0 0,-1-1 0 0 0,1 0 0 0 0,0-2 0 0 0,29-3 0 0 0,46 1 0 0 0,-89 3 0 0 0,1 0 0 0 0,18 6 0 0 0,-10-2 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09.773"/>
    </inkml:context>
    <inkml:brush xml:id="br0">
      <inkml:brushProperty name="width" value="0.1" units="cm"/>
      <inkml:brushProperty name="height" value="0.1" units="cm"/>
      <inkml:brushProperty name="color" value="#F4F91B"/>
    </inkml:brush>
  </inkml:definitions>
  <inkml:trace contextRef="#ctx0" brushRef="#br0">1898 93 1375 0 0,'-1'-1'155'0'0,"1"0"0"0"0,-1-1 0 0 0,0 1 0 0 0,1 0 0 0 0,-1 0 0 0 0,0 0 0 0 0,0 0 0 0 0,0 0 0 0 0,0 0 0 0 0,0 0 0 0 0,0 0 0 0 0,0 0 0 0 0,0 0 0 0 0,-1 0-1 0 0,1 1 1 0 0,0-1 0 0 0,0 0 0 0 0,-2 0 0 0 0,-26-11 853 0 0,1 7-578 0 0,25 5-326 0 0,0 0-1 0 0,-1 0 1 0 0,1 0-1 0 0,0-1 1 0 0,0 1-1 0 0,0-1 0 0 0,0 0 1 0 0,1 0-1 0 0,-1 0 1 0 0,-3-2-1 0 0,5 2-47 0 0,-1 0 0 0 0,1 0 0 0 0,0 0 0 0 0,-1 0 0 0 0,1 0 0 0 0,-1 0 0 0 0,1 1 0 0 0,-1-1 0 0 0,0 0 0 0 0,1 1 0 0 0,-1-1 0 0 0,1 1 0 0 0,-1 0 0 0 0,0-1 0 0 0,0 1 0 0 0,1 0 0 0 0,-1 0 0 0 0,0 0 0 0 0,1 0 0 0 0,-1 1 0 0 0,0-1 0 0 0,1 0 0 0 0,-4 2 0 0 0,3-2-30 0 0,0 0 0 0 0,1 0 0 0 0,-1-1 0 0 0,0 1 0 0 0,0 0 0 0 0,1-1 0 0 0,-1 1 0 0 0,0-1 0 0 0,0 0 0 0 0,1 1 0 0 0,-1-1 0 0 0,1 0 0 0 0,-1 0 0 0 0,1 0 0 0 0,-1 0 0 0 0,-1-2 0 0 0,-12-5 276 0 0,9 6-193 0 0,-1-1-1 0 0,1 2 1 0 0,-1-1 0 0 0,1 1-1 0 0,-1 0 1 0 0,0 0-1 0 0,0 1 1 0 0,1 0-1 0 0,-1 0 1 0 0,0 0-1 0 0,-12 4 1 0 0,-14 2 63 0 0,27-5-148 0 0,-1 0 1 0 0,0 0 0 0 0,-11 4 0 0 0,-1 2 23 0 0,0-1 0 0 0,-1-1 0 0 0,-29 4 0 0 0,-61 2 387 0 0,107-11-412 0 0,-13 0 78 0 0,0 0-1 0 0,1 0 0 0 0,-1-2 0 0 0,-23-4 1 0 0,-45-5 357 0 0,39 7-191 0 0,34 4-180 0 0,0-1 0 0 0,-20-3 0 0 0,-62-9 457 0 0,77 11-410 0 0,-1 0-1 0 0,1 1 1 0 0,-1 1-1 0 0,1 0 0 0 0,-21 4 1 0 0,-30 0 52 0 0,5 1-36 0 0,48-3-100 0 0,1-1 0 0 0,-1 0 1 0 0,1-1-1 0 0,-1 0 0 0 0,1-1 0 0 0,-18-3 0 0 0,-6-7 111 0 0,17 6-29 0 0,-32-7-1 0 0,29 10-109 0 0,1 1-1 0 0,-1 1 0 0 0,0 1 1 0 0,1 0-1 0 0,-1 2 0 0 0,1 1 1 0 0,0 1-1 0 0,0 0 0 0 0,1 2 1 0 0,-1 1-1 0 0,-27 13 0 0 0,-79 45-1847 0 0,80-43-3100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10.465"/>
    </inkml:context>
    <inkml:brush xml:id="br0">
      <inkml:brushProperty name="width" value="0.1" units="cm"/>
      <inkml:brushProperty name="height" value="0.1" units="cm"/>
      <inkml:brushProperty name="color" value="#F4F91B"/>
    </inkml:brush>
  </inkml:definitions>
  <inkml:trace contextRef="#ctx0" brushRef="#br0">946 90 919 0 0,'0'-1'165'0'0,"-1"0"0"0"0,1 0-1 0 0,-1 0 1 0 0,1 1-1 0 0,-1-1 1 0 0,1 0 0 0 0,-1 0-1 0 0,0 0 1 0 0,0 0-1 0 0,1 1 1 0 0,-1-1 0 0 0,0 0-1 0 0,0 0 1 0 0,0 1-1 0 0,0-1 1 0 0,0 1 0 0 0,0-1-1 0 0,0 1 1 0 0,0-1-1 0 0,0 1 1 0 0,-2-1 0 0 0,-29-8 827 0 0,25 7-612 0 0,-38-8 1513 0 0,-64-6-1 0 0,7 1-672 0 0,54 7-782 0 0,-1 1 0 0 0,-73 1 0 0 0,94 7-397 0 0,-1 1-1 0 0,1 1 0 0 0,0 1 0 0 0,0 2 1 0 0,-47 16-1 0 0,44-10-123 0 0,0 2 0 0 0,2 2 0 0 0,-49 32 0 0 0,50-29-148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11.006"/>
    </inkml:context>
    <inkml:brush xml:id="br0">
      <inkml:brushProperty name="width" value="0.1" units="cm"/>
      <inkml:brushProperty name="height" value="0.1" units="cm"/>
      <inkml:brushProperty name="color" value="#F4F91B"/>
    </inkml:brush>
  </inkml:definitions>
  <inkml:trace contextRef="#ctx0" brushRef="#br0">1061 64 4575 0 0,'4'-7'211'0'0,"-4"6"-176"0"0,0-1-1 0 0,1 1 0 0 0,-1 0 0 0 0,1 0 0 0 0,-1 0 0 0 0,1-1 1 0 0,-1 1-1 0 0,1 0 0 0 0,0 0 0 0 0,0 0 0 0 0,-1 0 0 0 0,1 0 1 0 0,0 0-1 0 0,0 0 0 0 0,0 1 0 0 0,0-1 0 0 0,0 0 0 0 0,0 0 1 0 0,0 1-1 0 0,0-1 0 0 0,3 0 0 0 0,-1 0-14 0 0,-8-1-17 0 0,-9-1-5 0 0,-117 2 2705 0 0,113 0-2404 0 0,-33 5 0 0 0,32-2-161 0 0,-27-1 1 0 0,3-3 73 0 0,-40-1 446 0 0,59 3-239 0 0,-43-6-1 0 0,16 0-23 0 0,-32-1 186 0 0,-28-2-150 0 0,90 8-391 0 0,0 2 1 0 0,1 0-1 0 0,-30 6 1 0 0,-95 28-71 0 0,86-12-3562 0 0,34-11-184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12.133"/>
    </inkml:context>
    <inkml:brush xml:id="br0">
      <inkml:brushProperty name="width" value="0.1" units="cm"/>
      <inkml:brushProperty name="height" value="0.1" units="cm"/>
      <inkml:brushProperty name="color" value="#F4F91B"/>
    </inkml:brush>
  </inkml:definitions>
  <inkml:trace contextRef="#ctx0" brushRef="#br0">2517 5 3711 0 0,'-1'0'65'0'0,"0"-1"0"0"0,0 1 0 0 0,0-1-1 0 0,0 1 1 0 0,0-1 0 0 0,0 1 0 0 0,0-1-1 0 0,0 1 1 0 0,0 0 0 0 0,0 0-1 0 0,0 0 1 0 0,0-1 0 0 0,-1 1 0 0 0,1 0-1 0 0,0 0 1 0 0,0 1 0 0 0,0-1 0 0 0,-1 0-1 0 0,-24 6 680 0 0,19-4-600 0 0,-34 8 548 0 0,-2-3 0 0 0,1-1 0 0 0,-69 0 0 0 0,98-6-576 0 0,-5 0 86 0 0,-1 0-1 0 0,-31 6 1 0 0,-115 33 242 0 0,81-18-295 0 0,40-13 72 0 0,1-2 0 0 0,-1-2 1 0 0,-1-1-1 0 0,-56-5 0 0 0,-10 1 252 0 0,-46-2-52 0 0,-2 0-180 0 0,-37-3-108 0 0,-98-26 336 0 0,236 28-386 0 0,0 3-1 0 0,1 2 1 0 0,-94 14 0 0 0,53 2-322 0 0,-120 38 0 0 0,175-42-249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8:02.590"/>
    </inkml:context>
    <inkml:brush xml:id="br0">
      <inkml:brushProperty name="width" value="0.1" units="cm"/>
      <inkml:brushProperty name="height" value="0.1" units="cm"/>
      <inkml:brushProperty name="color" value="#F4F91B"/>
    </inkml:brush>
  </inkml:definitions>
  <inkml:trace contextRef="#ctx0" brushRef="#br0">62 0 1295 0 0,'0'2'0'0'0,"-2"-2"72"0"0,0-2-72 0 0,0 2 0 0 0,-1 2 0 0 0,-1-2 0 0 0,-2 4 0 0 0,1-1 0 0 0,-3-3 0 0 0,3 2 0 0 0,-1 0 0 0 0,1 0 0 0 0,-1 0-144 0 0,-1 0-8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8:06.654"/>
    </inkml:context>
    <inkml:brush xml:id="br0">
      <inkml:brushProperty name="width" value="0.1" units="cm"/>
      <inkml:brushProperty name="height" value="0.1" units="cm"/>
      <inkml:brushProperty name="color" value="#F4F91B"/>
    </inkml:brush>
  </inkml:definitions>
  <inkml:trace contextRef="#ctx0" brushRef="#br0">3417 1542 1375 0 0,'5'-6'682'0'0,"0"0"0"0"0,1 0 0 0 0,0 0 0 0 0,0 1 0 0 0,1 0 0 0 0,-1 0 0 0 0,12-6 0 0 0,-15 8-477 0 0,1 0 0 0 0,-1 1 0 0 0,0-2 0 0 0,0 1-1 0 0,0 0 1 0 0,3-6 0 0 0,8-8 607 0 0,-14 17-789 0 0,0 0 1 0 0,1 0 0 0 0,-1 0-1 0 0,0 0 1 0 0,0 0 0 0 0,0-1-1 0 0,0 1 1 0 0,0 0 0 0 0,1 0 0 0 0,-1 0-1 0 0,0 0 1 0 0,0 0 0 0 0,0 0-1 0 0,0 0 1 0 0,1 0 0 0 0,-1 0-1 0 0,0 0 1 0 0,0 0 0 0 0,0 0-1 0 0,0 0 1 0 0,1 0 0 0 0,-1 0-1 0 0,0 0 1 0 0,0 0 0 0 0,0 0 0 0 0,1 0-1 0 0,-1 0 1 0 0,0 0 0 0 0,0 0-1 0 0,0 0 1 0 0,0 0 0 0 0,1 0-1 0 0,-1 0 1 0 0,0 0 0 0 0,0 0-1 0 0,0 0 1 0 0,0 1 0 0 0,1-1-1 0 0,-1 0 1 0 0,0 0 0 0 0,0 0 0 0 0,0 0-1 0 0,0 0 1 0 0,0 1 0 0 0,0-1-1 0 0,0 0 1 0 0,1 0 0 0 0,-1 0-1 0 0,0 0 1 0 0,0 1 0 0 0,0-1-1 0 0,0 0 1 0 0,0 0 0 0 0,0 0-1 0 0,0 0 1 0 0,0 1 0 0 0,0-1-1 0 0,0 0 1 0 0,0 0 0 0 0,0 0 0 0 0,0 1-1 0 0,0-1 1 0 0,1 17-90 0 0,0-12 122 0 0,-1-4-32 0 0,0 0 0 0 0,0-1 0 0 0,0 1-1 0 0,1 0 1 0 0,-1-1 0 0 0,0 1 0 0 0,0-1 0 0 0,1 1-1 0 0,-1 0 1 0 0,0-1 0 0 0,1 1 0 0 0,-1-1 0 0 0,1 1-1 0 0,-1-1 1 0 0,0 1 0 0 0,1-1 0 0 0,-1 1-1 0 0,1-1 1 0 0,0 0 0 0 0,-1 1 0 0 0,1-1 0 0 0,-1 0-1 0 0,1 1 1 0 0,0-1 0 0 0,-1 0 0 0 0,1 0-1 0 0,-1 0 1 0 0,1 1 0 0 0,0-1 0 0 0,-1 0 0 0 0,2 0-1 0 0,21-5 1626 0 0,-19 3-1523 0 0,-3 2-49 0 0,1-1-1 0 0,-1 0 0 0 0,0 0 1 0 0,1 0-1 0 0,-1 0 0 0 0,0-1 1 0 0,0 1-1 0 0,0 0 0 0 0,0 0 0 0 0,0-1 1 0 0,0 1-1 0 0,1-2 0 0 0,7-8 752 0 0,-8 10-760 0 0,-1 2-14 0 0,0 0-44 0 0,2 1-10 0 0,17 6 246 0 0,-18-7-149 0 0,1 0 0 0 0,-1 0 0 0 0,1 0 0 0 0,-1 0 0 0 0,1 0 0 0 0,0 0 1 0 0,-1 0-1 0 0,1-1 0 0 0,3 1 0 0 0,-4 0-70 0 0,1-1 0 0 0,-1 1 0 0 0,0-1 0 0 0,1 0 0 0 0,-1 1 0 0 0,0 0 0 0 0,0-1 0 0 0,1 1 0 0 0,-1 0 0 0 0,0 0 0 0 0,0 0 0 0 0,0 0 0 0 0,0 0 0 0 0,1 1 0 0 0,0 0 15 0 0,0-1 0 0 0,0 1 1 0 0,0-1-1 0 0,0 1 0 0 0,0-1 0 0 0,0 0 1 0 0,0 0-1 0 0,0 0 0 0 0,1-1 1 0 0,-1 1-1 0 0,0 0 0 0 0,0-1 1 0 0,4 1-1 0 0,17 7 363 0 0,38 31 87 0 0,-59-39-455 0 0,-1 1 1 0 0,0-1 0 0 0,0 1-1 0 0,1-1 1 0 0,-1 0-1 0 0,0 1 1 0 0,1-1-1 0 0,-1 0 1 0 0,0 0-1 0 0,1 0 1 0 0,-1 0 0 0 0,0 0-1 0 0,1 0 1 0 0,1-1-1 0 0,16 3 529 0 0,-11-1-473 0 0,0 0-1 0 0,-1-1 1 0 0,1 0-1 0 0,0 0 0 0 0,-1-1 1 0 0,1 1-1 0 0,0-2 1 0 0,13-3-1 0 0,139-42 799 0 0,-133 40-789 0 0,-4 2-6 0 0,-1-2 1 0 0,40-17 0 0 0,-1-1 210 0 0,-28 10-159 0 0,-25 12 111 0 0,0-1 1 0 0,0 0-1 0 0,-1 0 0 0 0,10-7 1 0 0,-9 3-271 0 0,0 0 0 0 0,-1 0 0 0 0,0-1 0 0 0,-1 0 0 0 0,0 0 0 0 0,0-1 0 0 0,-1 0 0 0 0,0 0 0 0 0,4-15 0 0 0,-2 6 121 0 0,5-24-1 0 0,4-15-50 0 0,-14 52-35 0 0,-1 0 0 0 0,0 0 0 0 0,-1 0 0 0 0,1 0 0 0 0,-1 0 0 0 0,0 0 0 0 0,-2-12 1 0 0,1-21 102 0 0,3-12 51 0 0,-3-1-1 0 0,-13-93 1 0 0,3 39 58 0 0,-10-49 93 0 0,20 144-305 0 0,-2 1-1 0 0,0-1 1 0 0,0 1 0 0 0,-7-14-1 0 0,-3-10 66 0 0,11 26-68 0 0,0 1-1 0 0,-1 0 1 0 0,0 0-1 0 0,0 0 1 0 0,-1 1 0 0 0,1-1-1 0 0,-2 1 1 0 0,1 0-1 0 0,-1 0 1 0 0,0 0 0 0 0,0 0-1 0 0,0 1 1 0 0,-1 0-1 0 0,0 0 1 0 0,-6-4-1 0 0,-14-8 4 0 0,-1 1-1 0 0,0 1 0 0 0,-37-14 1 0 0,34 19-3 0 0,-42-9 1 0 0,15 5-12 0 0,-162-29 54 0 0,94 35-64 0 0,40 3 0 0 0,-187-19 64 0 0,53 18-4 0 0,156 7-56 0 0,-154 0-4 0 0,83-8 0 0 0,49 3 30 0 0,-125-22-1 0 0,138 15-24 0 0,-106-18-5 0 0,119 20 0 0 0,34 6 0 0 0,-36-9 0 0 0,35 6 0 0 0,-1 1 0 0 0,-30-1 0 0 0,19 2 0 0 0,-57 0-4 0 0,67 4 27 0 0,0-1 0 0 0,-40-7-1 0 0,23 2-1 0 0,1 1 1 0 0,-75 3-1 0 0,94 2-21 0 0,-176 6 0 0 0,178-3 0 0 0,0 1 0 0 0,-38 13 0 0 0,42-12 0 0 0,-56 17 0 0 0,-101 44 0 0 0,129-42 0 0 0,28-14 0 0 0,0-1 0 0 0,-31 11 0 0 0,15-11 0 0 0,-65 7 0 0 0,83-14 0 0 0,-2 1 1 0 0,-97 9 9 0 0,84-10 0 0 0,1 0 1 0 0,-1 2 0 0 0,1 1-1 0 0,-50 16 1 0 0,-42 29-11 0 0,121-50 0 0 0,1 1 0 0 0,-1 0 0 0 0,1-1 0 0 0,-1 1 0 0 0,1 0 0 0 0,-1 0 0 0 0,1 0 0 0 0,-1 1 0 0 0,1-1 0 0 0,0 0 0 0 0,0 0 0 0 0,0 1 0 0 0,0-1 0 0 0,0 1 0 0 0,-1 1 0 0 0,1-2 0 0 0,1 0 0 0 0,0 1 0 0 0,-1-1 0 0 0,1 0 0 0 0,0 0 0 0 0,0 0 0 0 0,0 0 0 0 0,0 1 0 0 0,0-1 0 0 0,0 0 0 0 0,0 0 0 0 0,0 0 0 0 0,0 1 0 0 0,1-1 0 0 0,-1 0 0 0 0,1 0 0 0 0,0 2 0 0 0,0-1 0 0 0,1 1 0 0 0,0 0 0 0 0,0-1 0 0 0,0 0 0 0 0,0 1 0 0 0,0-1 0 0 0,0 0 0 0 0,0 0 0 0 0,1 0 0 0 0,-1-1 0 0 0,1 1 0 0 0,-1 0 0 0 0,1-1 0 0 0,0 0 0 0 0,0 0 0 0 0,3 2 0 0 0,16 4 0 0 0,-19-5 0 0 0,0 0 0 0 0,1-1 0 0 0,-1 0 0 0 0,1 0 0 0 0,-1 0 0 0 0,1 0 0 0 0,-1-1 0 0 0,1 1 0 0 0,-1-1 0 0 0,1 0 0 0 0,0 0 0 0 0,-1 0 0 0 0,5-1 0 0 0,-6 1 0 0 0,6-2 0 0 0,1 0 0 0 0,-1-1 0 0 0,0 0 0 0 0,1 0 0 0 0,12-8 0 0 0,-13 3 0 0 0,-6 7 0 0 0,-1 0 0 0 0,0-1 0 0 0,0 1 0 0 0,1 0 0 0 0,-1 0 0 0 0,1 0 0 0 0,-1 0 0 0 0,4-1 0 0 0,-5 2 0 0 0,1 0 0 0 0,-1 0 0 0 0,1 0 0 0 0,-1 0 0 0 0,1 0 0 0 0,-1 1 0 0 0,1-1 0 0 0,-1 0 0 0 0,1 0 0 0 0,-1 0 0 0 0,1 1 0 0 0,-1-1 0 0 0,1 0 0 0 0,-1 1 0 0 0,0-1 0 0 0,1 0 0 0 0,-1 1 0 0 0,1-1 0 0 0,-1 0 0 0 0,0 1 0 0 0,1-1 0 0 0,-1 1 0 0 0,0-1 0 0 0,0 1 0 0 0,1-1 0 0 0,-1 1 0 0 0,0-1 0 0 0,0 1 0 0 0,0-1 0 0 0,0 1 0 0 0,0-1 0 0 0,0 1 0 0 0,1-1 0 0 0,-1 1 0 0 0,0-1 0 0 0,-1 2 0 0 0,7 17 0 0 0,13 27 0 0 0,-1 1 0 0 0,-7-22 0 0 0,2 9 0 0 0,-7-6 0 0 0,-1 1 0 0 0,-1 1 0 0 0,-1 34 0 0 0,-1 87 0 0 0,-2-136 0 0 0,-6 29 0 0 0,3-29 0 0 0,-1 29 0 0 0,-7 130 0 0 0,8-129 0 0 0,2-36 0 0 0,0 1 0 0 0,0-1 0 0 0,1 1 0 0 0,0-1 0 0 0,0 1 0 0 0,1-1 0 0 0,1 0 0 0 0,3 15 0 0 0,-4-22 0 0 0,0 0 0 0 0,1 1 0 0 0,-1-1 0 0 0,1 0 0 0 0,-1 0 0 0 0,1 0 0 0 0,0 0 0 0 0,0 0 0 0 0,0-1 0 0 0,0 1 0 0 0,0 0 0 0 0,4 1 0 0 0,10 11 0 0 0,-13-12 0 0 0,0 1 0 0 0,0 0 0 0 0,0-1 0 0 0,0 0 0 0 0,1 0 0 0 0,-1 0 0 0 0,1 0 0 0 0,-1 0 0 0 0,1-1 0 0 0,-1 1 0 0 0,1-1 0 0 0,0 0 0 0 0,0 0 0 0 0,0-1 0 0 0,-1 1 0 0 0,1-1 0 0 0,0 0 0 0 0,6 0 0 0 0,43 3-2 0 0,-32-2 35 0 0,35-1 0 0 0,104-5-33 0 0,-152 4 0 0 0,0 2 0 0 0,0-1 0 0 0,0 1 0 0 0,0 0 0 0 0,9 3 0 0 0,22 3 0 0 0,-29-6 0 0 0,1 1 0 0 0,-1 0 0 0 0,18 7 0 0 0,-19-6 0 0 0,0 0 0 0 0,0 0 0 0 0,1-1 0 0 0,-1 0 0 0 0,14 0 0 0 0,56 2 0 0 0,-46-1 0 0 0,39-2 0 0 0,196 2 0 0 0,-195 5 0 0 0,14 4 0 0 0,-24-2 0 0 0,0-2 0 0 0,-24-2 0 0 0,0-1 0 0 0,44-2 0 0 0,1-5 0 0 0,0 3 0 0 0,166 26 0 0 0,-206-19 1 0 0,-4 1 20 0 0,1-3 0 0 0,60 3 0 0 0,177-6-21 0 0,-57 11 64 0 0,-218-14-74 0 0,0 0-1 0 0,0 1 1 0 0,0-1-1 0 0,-1 1 1 0 0,1 0 0 0 0,0 0-1 0 0,0 0 1 0 0,0 0-1 0 0,-1 0 1 0 0,1 1-1 0 0,-1-1 1 0 0,1 1 0 0 0,-1-1-1 0 0,0 1 1 0 0,1 0-1 0 0,-1 0 1 0 0,0 0-1 0 0,0 1 1 0 0,0-1 0 0 0,-1 0-1 0 0,1 1 1 0 0,0-1-1 0 0,-1 1 1 0 0,0-1-1 0 0,1 1 1 0 0,0 4 0 0 0,0 2-333 0 0,-1-1 0 0 0,0 0 0 0 0,0 1 0 0 0,-1-1 1 0 0,0 0-1 0 0,0 1 0 0 0,-1-1 0 0 0,-2 10 0 0 0,-3 11-1186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32.405"/>
    </inkml:context>
    <inkml:brush xml:id="br0">
      <inkml:brushProperty name="width" value="0.1" units="cm"/>
      <inkml:brushProperty name="height" value="0.1" units="cm"/>
      <inkml:brushProperty name="color" value="#F4F91B"/>
    </inkml:brush>
  </inkml:definitions>
  <inkml:trace contextRef="#ctx0" brushRef="#br0">2432 6 1583 0 0,'-16'-2'310'0'0,"1"0"-1"0"0,-1 1 0 0 0,0 0 0 0 0,1 2 1 0 0,-1-1-1 0 0,1 2 0 0 0,-28 6 0 0 0,3-2 113 0 0,-8-5 1350 0 0,27 0-596 0 0,0 2-1 0 0,-31 7 1 0 0,4-1-863 0 0,-97 10 515 0 0,31-2-460 0 0,81-15-194 0 0,1-1 0 0 0,-48-5 0 0 0,-10-1 115 0 0,-415 39 612 0 0,240-15-655 0 0,236-15-212 0 0,-18 1 6 0 0,-12-7 286 0 0,-79-11-1 0 0,124 12-284 0 0,-1 1-1 0 0,0 0 1 0 0,1 1 0 0 0,-17 3 0 0 0,-31 1 80 0 0,-64-15 590 0 0,66 4-488 0 0,53 5-214 0 0,1 1 1 0 0,-1 0-1 0 0,0 0 0 0 0,0 1 1 0 0,1 0-1 0 0,-1 0 1 0 0,1 0-1 0 0,-1 1 1 0 0,1 0-1 0 0,-1 0 1 0 0,1 1-1 0 0,-6 3 1 0 0,3 0-249 0 0,0 0 1 0 0,1 0 0 0 0,-1 1-1 0 0,2 0 1 0 0,-1 0 0 0 0,-12 17-1 0 0,5-5-1157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33.698"/>
    </inkml:context>
    <inkml:brush xml:id="br0">
      <inkml:brushProperty name="width" value="0.1" units="cm"/>
      <inkml:brushProperty name="height" value="0.1" units="cm"/>
      <inkml:brushProperty name="color" value="#F4F91B"/>
    </inkml:brush>
  </inkml:definitions>
  <inkml:trace contextRef="#ctx0" brushRef="#br0">2102 177 455 0 0,'-113'14'3159'0'0,"-165"18"-358"0"0,36-21-783 0 0,223-10-1855 0 0,-46 3 529 0 0,0-3-1 0 0,-88-11 1 0 0,92 1 92 0 0,0-2-1 0 0,-97-33 1 0 0,119 30-320 0 0,2-2 1 0 0,-53-29-1 0 0,68 32-303 0 0,0 1 0 0 0,-1 1 1 0 0,-1 1-1 0 0,0 1 0 0 0,-35-8 0 0 0,30 11-109 0 0,-1 1 0 0 0,0 1 0 0 0,-1 2 0 0 0,1 1 0 0 0,-1 1 0 0 0,-54 8 0 0 0,58-3-343 0 0,1 2 1 0 0,1 0 0 0 0,-1 1 0 0 0,1 2 0 0 0,1 0-1 0 0,0 2 1 0 0,0 1 0 0 0,-23 16 0 0 0,14-7-4509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01.637"/>
    </inkml:context>
    <inkml:brush xml:id="br0">
      <inkml:brushProperty name="width" value="0.1" units="cm"/>
      <inkml:brushProperty name="height" value="0.1" units="cm"/>
      <inkml:brushProperty name="color" value="#F4F91B"/>
    </inkml:brush>
  </inkml:definitions>
  <inkml:trace contextRef="#ctx0" brushRef="#br0">1247 240 3079 0 0,'-26'-11'582'0'0,"0"1"0"0"0,0 2-1 0 0,-36-8 1 0 0,4 2 139 0 0,6 0-89 0 0,21 7-213 0 0,1-2-1 0 0,0-1 0 0 0,-40-19 1 0 0,36 12 92 0 0,-1 1-1 0 0,-1 1 1 0 0,0 2 0 0 0,0 2 0 0 0,-66-11 0 0 0,25 13-511 0 0,0 3-1 0 0,0 4 1 0 0,-1 3 0 0 0,-89 13 0 0 0,125-7-2811 0 0,4 4-932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02.374"/>
    </inkml:context>
    <inkml:brush xml:id="br0">
      <inkml:brushProperty name="width" value="0.1" units="cm"/>
      <inkml:brushProperty name="height" value="0.1" units="cm"/>
      <inkml:brushProperty name="color" value="#F4F91B"/>
    </inkml:brush>
  </inkml:definitions>
  <inkml:trace contextRef="#ctx0" brushRef="#br0">2295 33 143 0 0,'2'4'0'0'0,"-2"-2"0"0"0,-2-5 438 0 0,-1 0-1 0 0,0 0 1 0 0,0 0-1 0 0,1 0 1 0 0,-1 0-1 0 0,-1 1 1 0 0,1-1-1 0 0,0 1 1 0 0,-6-3-1 0 0,4 3-355 0 0,1 1 1 0 0,-1-1-1 0 0,1 1 0 0 0,-1 0 0 0 0,0 0 1 0 0,1 1-1 0 0,-1 0 0 0 0,0-1 0 0 0,1 1 1 0 0,-1 1-1 0 0,0-1 0 0 0,-7 2 0 0 0,-7 3 544 0 0,-32 11-1 0 0,22-7-432 0 0,-19 3 169 0 0,-1-2 1 0 0,-93 6-1 0 0,22-4 111 0 0,-329 18 1230 0 0,171-18-1122 0 0,15 3-428 0 0,-130 12 67 0 0,130 3-3318 0 0,174-16-413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35.120"/>
    </inkml:context>
    <inkml:brush xml:id="br0">
      <inkml:brushProperty name="width" value="0.1" units="cm"/>
      <inkml:brushProperty name="height" value="0.1" units="cm"/>
      <inkml:brushProperty name="color" value="#F4F91B"/>
    </inkml:brush>
  </inkml:definitions>
  <inkml:trace contextRef="#ctx0" brushRef="#br0">1952 230 919 0 0,'-86'-52'1872'0'0,"-8"-13"406"0"0,84 60-2108 0 0,1 1 0 0 0,-1-1 0 0 0,0 1 0 0 0,-1 1-1 0 0,1 0 1 0 0,0 1 0 0 0,-13-2 0 0 0,-76-2 259 0 0,35 3-276 0 0,33 1-56 0 0,2 0 114 0 0,-39-7 0 0 0,5-3 700 0 0,-115-8 0 0 0,10 6-210 0 0,95 6 44 0 0,-120 1 1 0 0,139 10-562 0 0,-339 24 651 0 0,374-24-826 0 0,0 1-1 0 0,0 1 1 0 0,1 0 0 0 0,0 1 0 0 0,0 1-1 0 0,0 1 1 0 0,-28 17 0 0 0,-20 19-3731 0 0,42-25-109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35.746"/>
    </inkml:context>
    <inkml:brush xml:id="br0">
      <inkml:brushProperty name="width" value="0.1" units="cm"/>
      <inkml:brushProperty name="height" value="0.1" units="cm"/>
      <inkml:brushProperty name="color" value="#F4F91B"/>
    </inkml:brush>
  </inkml:definitions>
  <inkml:trace contextRef="#ctx0" brushRef="#br0">1336 86 2271 0 0,'-32'-8'224'0'0,"21"5"-67"0"0,0 0-1 0 0,0-1 1 0 0,0 0-1 0 0,1-1 1 0 0,-15-9-1 0 0,-11-4 312 0 0,23 12-83 0 0,0 2 0 0 0,-1-1 0 0 0,1 2 0 0 0,-1 0 0 0 0,0 1 0 0 0,0 0 0 0 0,0 1 0 0 0,-18 0 0 0 0,-17 4 90 0 0,-51 10-1 0 0,36-5-49 0 0,-43 4 748 0 0,-201-3 0 0 0,246-13-930 0 0,18 0-95 0 0,-1 3-1 0 0,-86 7 1 0 0,111-3-358 0 0,0 2-1 0 0,1 0 1 0 0,0 2 0 0 0,-21 9 0 0 0,21-8-969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36.489"/>
    </inkml:context>
    <inkml:brush xml:id="br0">
      <inkml:brushProperty name="width" value="0.1" units="cm"/>
      <inkml:brushProperty name="height" value="0.1" units="cm"/>
      <inkml:brushProperty name="color" value="#F4F91B"/>
    </inkml:brush>
  </inkml:definitions>
  <inkml:trace contextRef="#ctx0" brushRef="#br0">1710 91 3911 0 0,'-98'-9'1377'0'0,"17"1"268"0"0,-9 3-364 0 0,-161-27 0 0 0,192 20-782 0 0,0 2-1 0 0,-1 2 0 0 0,-99 1 1 0 0,-71 10-217 0 0,49-2-195 0 0,134 1-33 0 0,0 3 0 0 0,-57 13 0 0 0,-90 33-788 0 0,144-35 343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37.538"/>
    </inkml:context>
    <inkml:brush xml:id="br0">
      <inkml:brushProperty name="width" value="0.1" units="cm"/>
      <inkml:brushProperty name="height" value="0.1" units="cm"/>
      <inkml:brushProperty name="color" value="#F4F91B"/>
    </inkml:brush>
  </inkml:definitions>
  <inkml:trace contextRef="#ctx0" brushRef="#br0">2690 11 3223 0 0,'-16'-6'2059'0'0,"-28"4"-1134"0"0,28 0-681 0 0,-1 2 0 0 0,1 0 0 0 0,-20 3 0 0 0,-240 39 1430 0 0,-30 21-1308 0 0,275-57-384 0 0,-46 10 419 0 0,-117 7 0 0 0,97-15-230 0 0,61-4-88 0 0,0-1 0 0 0,-57-4 0 0 0,-79-10 505 0 0,98 8-424 0 0,-126 9 0 0 0,-4 0-161 0 0,-38-27 650 0 0,176 14-538 0 0,37 4-34 0 0,-1 2 0 0 0,1 1-1 0 0,-1 2 1 0 0,-56 9 0 0 0,42-1-1369 0 0,0 2 1 0 0,-64 26-1 0 0,67-21-2432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05.592"/>
    </inkml:context>
    <inkml:brush xml:id="br0">
      <inkml:brushProperty name="width" value="0.1" units="cm"/>
      <inkml:brushProperty name="height" value="0.1" units="cm"/>
      <inkml:brushProperty name="color" value="#F4F91B"/>
    </inkml:brush>
  </inkml:definitions>
  <inkml:trace contextRef="#ctx0" brushRef="#br0">3201 1 455 0 0,'-20'4'771'0'0,"0"0"-1"0"0,0-1 1 0 0,-1 0-1 0 0,0-2 0 0 0,1-1 1 0 0,-30-2-1 0 0,-35 0 320 0 0,-22 10-508 0 0,-63 0-143 0 0,-99-19 417 0 0,160 9-410 0 0,-168 19-1 0 0,-404 26-338 0 0,258-58 33 0 0,-107 2 69 0 0,528 13-211 0 0,-80 2-201 0 0,-87 15 0 0 0,108-8-2186 0 0,-3 2-793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07.798"/>
    </inkml:context>
    <inkml:brush xml:id="br0">
      <inkml:brushProperty name="width" value="0.1" units="cm"/>
      <inkml:brushProperty name="height" value="0.1" units="cm"/>
      <inkml:brushProperty name="color" value="#F4F91B"/>
    </inkml:brush>
  </inkml:definitions>
  <inkml:trace contextRef="#ctx0" brushRef="#br0">1063 118 455 0 0,'-2'-4'88'0'0,"0"1"-1"0"0,1-1 0 0 0,-2 0 0 0 0,1 1 0 0 0,0-1 0 0 0,-6-5 1 0 0,-9-9 3158 0 0,16 17-3015 0 0,-1 0-125 0 0,0 0 0 0 0,0 0-1 0 0,0 0 1 0 0,-1 0 0 0 0,1 1-1 0 0,0-1 1 0 0,0 1 0 0 0,-1-1-1 0 0,-2 1 1 0 0,-5-2 57 0 0,-22-6 132 0 0,-31-7-38 0 0,16 8-212 0 0,-167-17 930 0 0,143 21-626 0 0,-155 1 493 0 0,193 5-769 0 0,1 2 0 0 0,-59 16-1 0 0,-58 30-681 0 0,145-49 559 0 0,-24 8-2860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08.724"/>
    </inkml:context>
    <inkml:brush xml:id="br0">
      <inkml:brushProperty name="width" value="0.1" units="cm"/>
      <inkml:brushProperty name="height" value="0.1" units="cm"/>
      <inkml:brushProperty name="color" value="#F4F91B"/>
    </inkml:brush>
  </inkml:definitions>
  <inkml:trace contextRef="#ctx0" brushRef="#br0">1494 68 1375 0 0,'-182'-7'3592'0'0,"-67"-6"-1072"0"0,-152-12-646 0 0,140 6-1585 0 0,202 16-384 0 0,0 2-1 0 0,0 4 1 0 0,-114 18 0 0 0,123-10-159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10.836"/>
    </inkml:context>
    <inkml:brush xml:id="br0">
      <inkml:brushProperty name="width" value="0.1" units="cm"/>
      <inkml:brushProperty name="height" value="0.1" units="cm"/>
      <inkml:brushProperty name="color" value="#F4F91B"/>
    </inkml:brush>
  </inkml:definitions>
  <inkml:trace contextRef="#ctx0" brushRef="#br0">3905 67 3223 0 0,'-12'-13'521'0'0,"9"10"-320"0"0,1 0 1 0 0,-1 0 0 0 0,1 1 0 0 0,-1-1 0 0 0,0 1 0 0 0,0 0-1 0 0,0 0 1 0 0,0 0 0 0 0,0 0 0 0 0,-1 0 0 0 0,1 1 0 0 0,-7-3-1 0 0,-14-2-55 0 0,-1 0-1 0 0,0 2 0 0 0,0 1 0 0 0,0 1 0 0 0,-29 1 0 0 0,12 3 151 0 0,1 2-1 0 0,-57 13 1 0 0,58-11-268 0 0,-78 4 0 0 0,22-4-10 0 0,-15-1 126 0 0,65-4-40 0 0,-50 8 0 0 0,16-2 10 0 0,31-3-46 0 0,-159 11 164 0 0,180-12-184 0 0,-9 0 25 0 0,-72 15 0 0 0,70-9-73 0 0,-69 5 0 0 0,60-9 0 0 0,-112 28 0 0 0,109-20 0 0 0,-71 8 0 0 0,45-15-9 0 0,32-4 33 0 0,-1 3 1 0 0,-69 16-1 0 0,58-9 6 0 0,-97 9-1 0 0,107-16-24 0 0,-316 21 465 0 0,265-25-81 0 0,-131-13 0 0 0,55-19 37 0 0,13 3-190 0 0,128 24-206 0 0,0 2 0 0 0,0 1 0 0 0,0 2-1 0 0,0 1 1 0 0,-46 9 0 0 0,55-5-1110 0 0,0 0-1 0 0,-27 12 0 0 0,17-3-2414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12.459"/>
    </inkml:context>
    <inkml:brush xml:id="br0">
      <inkml:brushProperty name="width" value="0.1" units="cm"/>
      <inkml:brushProperty name="height" value="0.1" units="cm"/>
      <inkml:brushProperty name="color" value="#F4F91B"/>
    </inkml:brush>
  </inkml:definitions>
  <inkml:trace contextRef="#ctx0" brushRef="#br0">1588 70 1375 0 0,'-22'-7'1986'0'0,"-37"-16"0"0"0,44 16-1532 0 0,-1 1 0 0 0,1 0 0 0 0,-1 1 0 0 0,0 1 0 0 0,-20-3 0 0 0,14 6-390 0 0,0 1-1 0 0,0 1 0 0 0,0 1 0 0 0,-22 6 0 0 0,-34 2-67 0 0,4-7 178 0 0,0-3-1 0 0,-87-11 0 0 0,59 1 312 0 0,0 3-1 0 0,-158 11 1 0 0,234-1-659 0 0,-160 20 690 0 0,162-18-1041 0 0,1 1 0 0 0,1 0 0 0 0,-1 2 0 0 0,1 1 0 0 0,-39 21 0 0 0,38-15-2721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8:13.161"/>
    </inkml:context>
    <inkml:brush xml:id="br0">
      <inkml:brushProperty name="width" value="0.1" units="cm"/>
      <inkml:brushProperty name="height" value="0.1" units="cm"/>
      <inkml:brushProperty name="color" value="#F4F91B"/>
    </inkml:brush>
  </inkml:definitions>
  <inkml:trace contextRef="#ctx0" brushRef="#br0">4648 254 1375 0 0,'-4'-8'307'0'0,"-8"-11"-517"0"0,4 9 3411 0 0,-16 15-2445 0 0,23-6-619 0 0,0 1 0 0 0,0-1 0 0 0,0 0 0 0 0,0 0 0 0 0,0 1 0 0 0,0-1 1 0 0,0 0-1 0 0,1 0 0 0 0,-1 0 0 0 0,0 0 0 0 0,0 0 0 0 0,0-2 0 0 0,-7-6 2877 0 0,7 9-2973 0 0,1 0 0 0 0,0 0 0 0 0,-1-1 0 0 0,1 1 0 0 0,-1 0 0 0 0,1 0 0 0 0,0 0 0 0 0,-1 0 0 0 0,1 0 0 0 0,-1 0 0 0 0,1 0 1 0 0,0 0-1 0 0,-1 0 0 0 0,1 1 0 0 0,-1-1 0 0 0,1 0 0 0 0,0 0 0 0 0,-1 0 0 0 0,1 0 0 0 0,0 0 0 0 0,-1 1 0 0 0,1-1 0 0 0,0 0 0 0 0,-1 0 0 0 0,1 1 0 0 0,0-1 0 0 0,-1 0 0 0 0,1 0 0 0 0,0 1 0 0 0,-1 0 0 0 0,-1 1 40 0 0,-1 0 0 0 0,0 1 0 0 0,0-1 0 0 0,0 0 0 0 0,-1 0 0 0 0,1-1 0 0 0,0 1 0 0 0,-1-1 0 0 0,1 1 0 0 0,-1-1 0 0 0,0 0 0 0 0,-5 0 0 0 0,-4 1 442 0 0,-1-1 1 0 0,-16-1-1 0 0,-11 0 244 0 0,-10 3 143 0 0,26-2-345 0 0,-40 7 0 0 0,10 4 61 0 0,14-3-135 0 0,-59 6-1 0 0,-29-9 183 0 0,39 0-319 0 0,-107 3 411 0 0,150-8-563 0 0,20 0-43 0 0,0-1 1 0 0,-39-5 0 0 0,-73-10 328 0 0,-159-39 165 0 0,244 38-532 0 0,37 10-57 0 0,-33-6-1 0 0,-19-4 55 0 0,50 11-72 0 0,-1 0 0 0 0,-36-4 0 0 0,-22 5-40 0 0,-155 12-1 0 0,79-3 78 0 0,46-3 38 0 0,81-2-77 0 0,1-1 1 0 0,-1-1-1 0 0,-32-6 0 0 0,29 0 122 0 0,0 0 0 0 0,1-3 0 0 0,-53-25 0 0 0,58 27-124 0 0,0 1-1 0 0,0 1 0 0 0,-48-8 0 0 0,5 2 9 0 0,65 13-46 0 0,-48-13 60 0 0,-1 3 0 0 0,0 1 0 0 0,-62-1 0 0 0,16 16-64 0 0,-1 0 0 0 0,91-6-4 0 0,-227-5 72 0 0,201 5-68 0 0,0 1 0 0 0,-58 10 0 0 0,51-6 0 0 0,-50 2 0 0 0,3-1 0 0 0,40-2 0 0 0,-31 6 0 0 0,52-6 0 0 0,-68 11 0 0 0,79-13 0 0 0,1 0 0 0 0,0 0 0 0 0,-1 1 0 0 0,1 1 0 0 0,0 1 0 0 0,-19 8 0 0 0,24-8 0 0 0,0 0 0 0 0,1 0 0 0 0,0 1 0 0 0,0 0 0 0 0,0 1 0 0 0,1-1 0 0 0,-1 2 0 0 0,2-1 0 0 0,-1 1 0 0 0,-6 10 0 0 0,4-2-11 0 0,0 1 0 0 0,1 1 0 0 0,1 0 0 0 0,0 0 0 0 0,-7 37 0 0 0,7-25 12 0 0,-14 33 0 0 0,0-18 1 0 0,13-28 74 0 0,-10 26 1 0 0,11-21-48 0 0,2 0 0 0 0,0 1 0 0 0,2 0-1 0 0,-1 41 1 0 0,9 95 131 0 0,-3-132-155 0 0,2 5 70 0 0,1 1-1 0 0,2-1 1 0 0,13 38 0 0 0,-4-17-11 0 0,-14-45-14 0 0,1-1-1 0 0,0 0 1 0 0,0 0 0 0 0,1-1 0 0 0,0 1 0 0 0,0-1-1 0 0,6 8 1 0 0,40 39 316 0 0,-37-40-352 0 0,8 7 8 0 0,0-2-1 0 0,2 0 0 0 0,0-2 1 0 0,1-1-1 0 0,0 0 0 0 0,46 19 1 0 0,210 73 287 0 0,-250-99-266 0 0,0-1-1 0 0,0-1 1 0 0,1-2 0 0 0,50 1-1 0 0,20 5 125 0 0,-62-6-112 0 0,74 1 1 0 0,-38-9 5 0 0,128-3 120 0 0,-80 4-170 0 0,102 4 53 0 0,110 38-64 0 0,-193-21 0 0 0,-109-13 0 0 0,199 17 0 0 0,-39-7 0 0 0,-45 1 0 0 0,-51-3 0 0 0,-93-12 0 0 0,345 48 0 0 0,-105 2 0 0 0,-113-27 16 0 0,-103-20 32 0 0,212 32-48 0 0,-207-33 9 0 0,1 0 0 0 0,-1-2 0 0 0,43-5 0 0 0,11 1 19 0 0,43 5-28 0 0,-85 0 0 0 0,0-3 0 0 0,0-1 0 0 0,50-10 0 0 0,-16 1 19 0 0,47-10 49 0 0,-101 16-54 0 0,0-2-1 0 0,45-18 1 0 0,-49 14-14 0 0,0-1 0 0 0,31-23 0 0 0,-38 20 4 0 0,-13 13-6 0 0,0 0 1 0 0,0 1-1 0 0,0-1 1 0 0,1 0 0 0 0,-1 0-1 0 0,1 1 1 0 0,0-1 0 0 0,-1 1-1 0 0,1 0 1 0 0,0-1-1 0 0,0 1 1 0 0,0 0 0 0 0,-1 0-1 0 0,5-1 1 0 0,-6 2-19 0 0,0 0 1 0 0,1 0 0 0 0,-1 1-1 0 0,0-1 1 0 0,0 0-1 0 0,0 1 1 0 0,0-1 0 0 0,0 0-1 0 0,0 0 1 0 0,1 1-1 0 0,-1-1 1 0 0,0 0 0 0 0,0 1-1 0 0,0-1 1 0 0,0 0 0 0 0,0 0-1 0 0,0 1 1 0 0,0-1-1 0 0,0 0 1 0 0,0 1 0 0 0,-1-1-1 0 0,1 0 1 0 0,0 1-1 0 0,0-1 1 0 0,0 0 0 0 0,0 0-1 0 0,0 1 1 0 0,0-1-1 0 0,0 0 1 0 0,-1 0 0 0 0,1 1-1 0 0,0-1 1 0 0,0 0-1 0 0,0 0 1 0 0,-1 1 0 0 0,1-1-1 0 0,0 0 1 0 0,-1 0-1 0 0,-9 15-686 0 0,-29 38-2459 0 0,20-29 1698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14.215"/>
    </inkml:context>
    <inkml:brush xml:id="br0">
      <inkml:brushProperty name="width" value="0.1" units="cm"/>
      <inkml:brushProperty name="height" value="0.1" units="cm"/>
      <inkml:brushProperty name="color" value="#F4F91B"/>
    </inkml:brush>
  </inkml:definitions>
  <inkml:trace contextRef="#ctx0" brushRef="#br0">1814 31 3223 0 0,'-10'-5'390'0'0,"0"0"-1"0"0,0 0 0 0 0,-1 2 1 0 0,1-1-1 0 0,-1 1 0 0 0,-19-2 1 0 0,14 4-339 0 0,0 1 1 0 0,-1 1 0 0 0,1 0 0 0 0,0 1-1 0 0,-18 5 1 0 0,-26 3 424 0 0,-1 0 325 0 0,-73 21-1 0 0,7-1-473 0 0,78-24 41 0 0,-82 2 0 0 0,79-6-88 0 0,-30-3 154 0 0,-11 1-45 0 0,38 0-165 0 0,-1-2 0 0 0,0-2 0 0 0,-65-14 0 0 0,46 6 1 0 0,-9-1-18 0 0,-116-12-8 0 0,186 26-254 0 0,0-1 1 0 0,0 2 0 0 0,0 0 0 0 0,1 0 0 0 0,-1 1-1 0 0,0 1 1 0 0,1 0 0 0 0,-18 9 0 0 0,1 0-488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15.251"/>
    </inkml:context>
    <inkml:brush xml:id="br0">
      <inkml:brushProperty name="width" value="0.1" units="cm"/>
      <inkml:brushProperty name="height" value="0.1" units="cm"/>
      <inkml:brushProperty name="color" value="#F4F91B"/>
    </inkml:brush>
  </inkml:definitions>
  <inkml:trace contextRef="#ctx0" brushRef="#br0">2746 92 3223 0 0,'-22'0'2111'0'0,"10"-1"-1795"0"0,1 1 0 0 0,0 1 1 0 0,0 0-1 0 0,-19 3 0 0 0,10 1-44 0 0,-1-2-1 0 0,-37 1 0 0 0,-2 1 631 0 0,-16-1 48 0 0,11-2-540 0 0,32 2-281 0 0,1-3-1 0 0,-1 0 1 0 0,1-2-1 0 0,-37-6 1 0 0,-38-8 323 0 0,-1 4 1 0 0,-142 4-1 0 0,179 7-300 0 0,-69-10-1 0 0,-69-17 282 0 0,-272-9-102 0 0,287 27-272 0 0,116 7-46 0 0,-1 3 1 0 0,-130 18-1 0 0,54 10-3803 0 0,87-13-242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17.728"/>
    </inkml:context>
    <inkml:brush xml:id="br0">
      <inkml:brushProperty name="width" value="0.1" units="cm"/>
      <inkml:brushProperty name="height" value="0.1" units="cm"/>
      <inkml:brushProperty name="color" value="#F4F91B"/>
    </inkml:brush>
  </inkml:definitions>
  <inkml:trace contextRef="#ctx0" brushRef="#br0">1611 18 455 0 0,'-36'-3'3008'0'0,"10"2"-2285"0"0,-28-5 0 0 0,38 3-294 0 0,-1 1-1 0 0,0 0 1 0 0,0 2 0 0 0,-33 3 0 0 0,-60 5 61 0 0,102-7-401 0 0,1-1 0 0 0,0 1 0 0 0,-13-3 0 0 0,-20 2 321 0 0,-94 10 438 0 0,-136-6 0 0 0,173-4-462 0 0,69 0-295 0 0,-66-1 336 0 0,-180 23-1 0 0,269-22-488 0 0,-164 34 141 0 0,99-12-3166 0 0,26-5-459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19.118"/>
    </inkml:context>
    <inkml:brush xml:id="br0">
      <inkml:brushProperty name="width" value="0.1" units="cm"/>
      <inkml:brushProperty name="height" value="0.1" units="cm"/>
      <inkml:brushProperty name="color" value="#F4F91B"/>
    </inkml:brush>
  </inkml:definitions>
  <inkml:trace contextRef="#ctx0" brushRef="#br0">1020 83 3223 0 0,'-1'-2'125'0'0,"-2"0"0"0"0,1-1-1 0 0,0 1 1 0 0,0 0 0 0 0,-1 0-1 0 0,1 1 1 0 0,-1-1 0 0 0,1 0-1 0 0,-5-1 1 0 0,1 0-68 0 0,-8-6 363 0 0,-1 1-1 0 0,-1 1 1 0 0,1 0-1 0 0,-1 2 0 0 0,0-1 1 0 0,0 2-1 0 0,-1 0 0 0 0,0 1 1 0 0,1 0-1 0 0,-1 2 1 0 0,0 0-1 0 0,-17 1 0 0 0,-62 6 229 0 0,-179 35 0 0 0,172-15-675 0 0,-114 45-1 0 0,186-61-137 0 0,-8 3-307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19.737"/>
    </inkml:context>
    <inkml:brush xml:id="br0">
      <inkml:brushProperty name="width" value="0.1" units="cm"/>
      <inkml:brushProperty name="height" value="0.1" units="cm"/>
      <inkml:brushProperty name="color" value="#F4F91B"/>
    </inkml:brush>
  </inkml:definitions>
  <inkml:trace contextRef="#ctx0" brushRef="#br0">2233 2 3079 0 0,'-10'-1'53'0'0,"0"1"-1"0"0,0 0 1 0 0,0 0-1 0 0,0 1 1 0 0,0 0-1 0 0,-14 4 1 0 0,-27 2 83 0 0,-2-5 1136 0 0,-70-5 0 0 0,51-1 213 0 0,-129 12 1 0 0,129-3-1115 0 0,-124-6 1 0 0,-328-15 770 0 0,473 17-1085 0 0,-214 10 104 0 0,195-4-133 0 0,-123 27 0 0 0,47 7-326 0 0,109-30-274 0 0,-58 16-3152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21.466"/>
    </inkml:context>
    <inkml:brush xml:id="br0">
      <inkml:brushProperty name="width" value="0.1" units="cm"/>
      <inkml:brushProperty name="height" value="0.1" units="cm"/>
      <inkml:brushProperty name="color" value="#F4F91B"/>
    </inkml:brush>
  </inkml:definitions>
  <inkml:trace contextRef="#ctx0" brushRef="#br0">1487 57 2327 0 0,'-15'-1'393'0'0,"0"-1"-1"0"0,0 0 0 0 0,-21-6 0 0 0,-25-5 822 0 0,-74 5 54 0 0,-51-8 217 0 0,147 12-1025 0 0,-1 2-1 0 0,-78 6 0 0 0,2-1 147 0 0,93-3-575 0 0,-212 2 671 0 0,193 1-573 0 0,-1 2-1 0 0,1 2 1 0 0,-62 18 0 0 0,-55 32-2581 0 0,143-51 1878 0 0,-30 12-2880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22.250"/>
    </inkml:context>
    <inkml:brush xml:id="br0">
      <inkml:brushProperty name="width" value="0.1" units="cm"/>
      <inkml:brushProperty name="height" value="0.1" units="cm"/>
      <inkml:brushProperty name="color" value="#F4F91B"/>
    </inkml:brush>
  </inkml:definitions>
  <inkml:trace contextRef="#ctx0" brushRef="#br0">2304 11 1375 0 0,'0'0'28'0'0,"0"-1"0"0"0,0 1 0 0 0,0 0 0 0 0,1 0 0 0 0,-1-1 0 0 0,0 1 0 0 0,0 0 0 0 0,0 0-1 0 0,0-1 1 0 0,0 1 0 0 0,0 0 0 0 0,0 0 0 0 0,0-1 0 0 0,0 1 0 0 0,0 0 0 0 0,0 0-1 0 0,0-1 1 0 0,0 1 0 0 0,0 0 0 0 0,0 0 0 0 0,0-1 0 0 0,0 1 0 0 0,0 0 0 0 0,0 0 0 0 0,0-1-1 0 0,0 1 1 0 0,0 0 0 0 0,0 0 0 0 0,-1-1 0 0 0,1 1 0 0 0,0 0 0 0 0,0 0 0 0 0,0-1-1 0 0,0 1 1 0 0,-1 0 0 0 0,1 0 0 0 0,0 0 0 0 0,0 0 0 0 0,0-1 0 0 0,-1 1 0 0 0,1 0-1 0 0,0 0 1 0 0,0 0 0 0 0,-1 0 0 0 0,1 0 0 0 0,0 0 0 0 0,0 0 0 0 0,-1 0 0 0 0,1 0 0 0 0,0 0-1 0 0,0-1 1 0 0,-1 1 0 0 0,1 0 0 0 0,0 1 0 0 0,0-1 0 0 0,-1 0 0 0 0,1 0 0 0 0,0 0-1 0 0,-1 0 1 0 0,1 0 0 0 0,0 0 0 0 0,-27 5-79 0 0,9-1 112 0 0,-38-2 713 0 0,39-2-333 0 0,1 0 0 0 0,-1 2 0 0 0,-26 4 1 0 0,-270 59 2008 0 0,226-56-1874 0 0,-135-3-1 0 0,186-6-420 0 0,-111-1 691 0 0,-257-35 1 0 0,337 25-762 0 0,0 4 0 0 0,0 2 0 0 0,0 4 0 0 0,-105 10 0 0 0,50 4-130 0 0,-135 21-223 0 0,182-16 45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23.263"/>
    </inkml:context>
    <inkml:brush xml:id="br0">
      <inkml:brushProperty name="width" value="0.1" units="cm"/>
      <inkml:brushProperty name="height" value="0.1" units="cm"/>
      <inkml:brushProperty name="color" value="#F4F91B"/>
    </inkml:brush>
  </inkml:definitions>
  <inkml:trace contextRef="#ctx0" brushRef="#br0">870 85 1839 0 0,'-1'-2'49'0'0,"0"1"-1"0"0,0 0 0 0 0,0 1 0 0 0,0-1 0 0 0,-1 0 1 0 0,1 0-1 0 0,0 0 0 0 0,0 1 0 0 0,-1-1 0 0 0,1 1 0 0 0,0-1 1 0 0,-1 1-1 0 0,1-1 0 0 0,0 1 0 0 0,-1 0 0 0 0,1 0 1 0 0,-1-1-1 0 0,1 1 0 0 0,-3 1 0 0 0,-33 0 1153 0 0,30 0-1110 0 0,-4-1 117 0 0,1-1 0 0 0,0 0 0 0 0,-1 0 0 0 0,1-1 0 0 0,0-1 0 0 0,0 1-1 0 0,0-1 1 0 0,0-1 0 0 0,1 0 0 0 0,-13-8 0 0 0,-6 0 117 0 0,11 6-204 0 0,0 0-1 0 0,0 1 1 0 0,-1 1-1 0 0,0 0 0 0 0,0 2 1 0 0,0 0-1 0 0,0 1 1 0 0,-1 1-1 0 0,1 0 0 0 0,0 1 1 0 0,-20 5-1 0 0,-22 6 680 0 0,-113 39 1 0 0,128-36-731 0 0,-45 15-800 0 0,45-17-2540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23.842"/>
    </inkml:context>
    <inkml:brush xml:id="br0">
      <inkml:brushProperty name="width" value="0.1" units="cm"/>
      <inkml:brushProperty name="height" value="0.1" units="cm"/>
      <inkml:brushProperty name="color" value="#F4F91B"/>
    </inkml:brush>
  </inkml:definitions>
  <inkml:trace contextRef="#ctx0" brushRef="#br0">1141 96 1375 0 0,'-16'-11'1334'0'0,"-2"1"0"0"0,1 1 0 0 0,-22-8 0 0 0,30 14-1548 0 0,-16-7 458 0 0,-2 1 1 0 0,1 2-1 0 0,-1 1 1 0 0,0 1-1 0 0,0 1 0 0 0,0 1 1 0 0,-1 1-1 0 0,1 2 1 0 0,-1 1-1 0 0,1 1 1 0 0,-38 8-1 0 0,-237 51-64 0 0,71-13-87 0 0,204-42-994 0 0,-1 1 1 0 0,-27 12-1 0 0,18-3-2117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26.072"/>
    </inkml:context>
    <inkml:brush xml:id="br0">
      <inkml:brushProperty name="width" value="0.1" units="cm"/>
      <inkml:brushProperty name="height" value="0.1" units="cm"/>
      <inkml:brushProperty name="color" value="#F4F91B"/>
    </inkml:brush>
  </inkml:definitions>
  <inkml:trace contextRef="#ctx0" brushRef="#br0">2298 80 1375 0 0,'4'2'107'0'0,"-28"-25"3330"0"0,16 19-3056 0 0,1 0 0 0 0,-1 1-1 0 0,0 0 1 0 0,0 0-1 0 0,0 0 1 0 0,-13-2 0 0 0,-54-3 133 0 0,3 1-367 0 0,9-2 185 0 0,-1 3 1 0 0,0 3 0 0 0,-83 6-1 0 0,15 0-267 0 0,49-3 36 0 0,-118 17 0 0 0,-77 23 208 0 0,217-35-70 0 0,0-3-1 0 0,-75-6 0 0 0,78 0-43 0 0,0 2 0 0 0,-100 12 0 0 0,-256 75-200 0 0,372-76-244 0 0,-1-1-21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6:55.631"/>
    </inkml:context>
    <inkml:brush xml:id="br0">
      <inkml:brushProperty name="width" value="0.1" units="cm"/>
      <inkml:brushProperty name="height" value="0.1" units="cm"/>
      <inkml:brushProperty name="color" value="#66CC00"/>
    </inkml:brush>
  </inkml:definitions>
  <inkml:trace contextRef="#ctx0" brushRef="#br0">0 70 919 0 0,'6'-3'27'0'0,"1"2"-1"0"0,0-1 0 0 0,-1 1 0 0 0,9-1 0 0 0,16-2 397 0 0,25-12 319 0 0,87-19 63 0 0,-126 33-760 0 0,0 0 0 0 0,1 1 0 0 0,-1 0 0 0 0,0 2 0 0 0,0 0 0 0 0,26 5 0 0 0,19 6 193 0 0,0-3 0 0 0,0-2 0 0 0,1-3 0 0 0,83-6 0 0 0,-26 0-33 0 0,40-3-192 0 0,-91-3 29 0 0,65-8 148 0 0,-115 14-156 0 0,1 1-1 0 0,-1 0 1 0 0,1 2-1 0 0,0 0 1 0 0,-1 2-1 0 0,0 0 1 0 0,0 1-1 0 0,0 0 1 0 0,0 2-1 0 0,25 10 0 0 0,-16-7-33 0 0,0-1 0 0 0,33 4 0 0 0,-52-11 0 0 0,12 2 43 0 0,1-2 0 0 0,-1 0 0 0 0,1-1 0 0 0,25-5-1 0 0,-18 3 33 0 0,39 0-1 0 0,149 10 33 0 0,-160-8-98 0 0,139 2-8 0 0,-139 4-1 0 0,15-1 0 0 0,-2-5 1 0 0,159 6 9 0 0,-194-2 3 0 0,-1 2 1 0 0,0 1-1 0 0,52 18 0 0 0,-2 3-27 0 0,-53-17-60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7:27.622"/>
    </inkml:context>
    <inkml:brush xml:id="br0">
      <inkml:brushProperty name="width" value="0.1" units="cm"/>
      <inkml:brushProperty name="height" value="0.1" units="cm"/>
      <inkml:brushProperty name="color" value="#F4F91B"/>
    </inkml:brush>
  </inkml:definitions>
  <inkml:trace contextRef="#ctx0" brushRef="#br0">1864 10 1839 0 0,'-18'-2'798'0'0,"0"1"-1"0"0,-1 0 0 0 0,1 2 1 0 0,-24 3-1 0 0,-10 0-681 0 0,17-4 334 0 0,-60-7 1 0 0,69 3 2 0 0,0 2 1 0 0,-1 0-1 0 0,1 2 1 0 0,-40 5-1 0 0,-23 11-89 0 0,-85 14 381 0 0,130-25-493 0 0,-1-2 0 0 0,-44-2 0 0 0,-90-17 377 0 0,-10 0-153 0 0,151 15-387 0 0,-1 1 1 0 0,-73 11 0 0 0,-233 68-562 0 0,292-64 154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36.622"/>
    </inkml:context>
    <inkml:brush xml:id="br0">
      <inkml:brushProperty name="width" value="0.1" units="cm"/>
      <inkml:brushProperty name="height" value="0.1" units="cm"/>
      <inkml:brushProperty name="color" value="#F4F91B"/>
    </inkml:brush>
  </inkml:definitions>
  <inkml:trace contextRef="#ctx0" brushRef="#br0">786 1490 3423 0 0,'0'-7'380'0'0,"-1"1"0"0"0,0 0 0 0 0,-1 0 0 0 0,0 1 0 0 0,0-1 0 0 0,0 0-1 0 0,0 0 1 0 0,-6-7 0 0 0,8 12-340 0 0,-1 1 0 0 0,1-1 0 0 0,0 0 0 0 0,-1 1 1 0 0,1-1-1 0 0,0 1 0 0 0,-1-1 0 0 0,1 1 0 0 0,-1 0 0 0 0,1-1 0 0 0,-1 1 0 0 0,1-1 0 0 0,-1 1 1 0 0,0 0-1 0 0,1-1 0 0 0,-1 1 0 0 0,1 0 0 0 0,-1 0 0 0 0,0 0 0 0 0,1-1 0 0 0,-1 1 0 0 0,1 0 1 0 0,-1 0-1 0 0,0 0 0 0 0,1 0 0 0 0,-1 0 0 0 0,0 0 0 0 0,1 0 0 0 0,-1 0 0 0 0,0 0 0 0 0,1 0 1 0 0,-1 1-1 0 0,1-1 0 0 0,-1 0 0 0 0,0 0 0 0 0,1 1 0 0 0,-2-1 0 0 0,-1 2 86 0 0,1 0 0 0 0,-1 1-1 0 0,0-1 1 0 0,1 1 0 0 0,-4 4-1 0 0,1-2-147 0 0,0-2 181 0 0,0-1 0 0 0,0 1-1 0 0,0-1 1 0 0,0-1 0 0 0,0 1 0 0 0,0-1 0 0 0,-10 2 0 0 0,4-1 70 0 0,5 1-113 0 0,-1-1 0 0 0,1 1 0 0 0,-1 0 0 0 0,-9 6-1 0 0,12-6-48 0 0,0 0-1 0 0,0-1 0 0 0,0 0 1 0 0,0 0-1 0 0,-1 0 1 0 0,1 0-1 0 0,-1-1 0 0 0,0 1 1 0 0,1-1-1 0 0,-8 0 0 0 0,9 0 39 0 0,0-1 0 0 0,0 1 1 0 0,0-1-1 0 0,0 1 0 0 0,1 0 0 0 0,-6 3 0 0 0,5-3-8 0 0,1 0-1 0 0,-1 0 1 0 0,0 0-1 0 0,0 0 1 0 0,0 0 0 0 0,-5 0-1 0 0,-1 1 16 0 0,8-2-104 0 0,1 0 0 0 0,0 0 1 0 0,-1 0-1 0 0,1 0 0 0 0,0 1 0 0 0,-1-1 1 0 0,1 0-1 0 0,0 0 0 0 0,-1 0 0 0 0,1 0 1 0 0,0 0-1 0 0,-1 0 0 0 0,1 0 0 0 0,0 0 1 0 0,-1 0-1 0 0,1 0 0 0 0,0 0 1 0 0,-1-1-1 0 0,1 1 0 0 0,0 0 0 0 0,0 0 1 0 0,-1 0-1 0 0,1 0 0 0 0,0 0 0 0 0,-1-1 1 0 0,1 1-1 0 0,0 0 0 0 0,0 0 0 0 0,-1 0 1 0 0,1-1-1 0 0,0 1 0 0 0,0 0 0 0 0,0 0 1 0 0,-1-1-1 0 0,1 1 0 0 0,0 0 0 0 0,0-1 1 0 0,0 1-1 0 0,0 0 0 0 0,-1 0 0 0 0,1-1 1 0 0,0 0-1 0 0,-1 0 18 0 0,-1-1 0 0 0,1 1 0 0 0,0 0 0 0 0,-1-1 0 0 0,0 1 0 0 0,1 0 0 0 0,-1 0 0 0 0,0 0 0 0 0,0 0 0 0 0,0 0 0 0 0,1 0 1 0 0,-1 1-1 0 0,-3-2 0 0 0,-28-4 294 0 0,2 8-320 0 0,29-2 43 0 0,1-1 0 0 0,0 1 0 0 0,0 0-1 0 0,0-1 1 0 0,0 1 0 0 0,0-1 0 0 0,0 0 0 0 0,0 1-1 0 0,0-1 1 0 0,0 0 0 0 0,0 1 0 0 0,0-1-1 0 0,0 0 1 0 0,1 0 0 0 0,-1 0 0 0 0,0 0 0 0 0,0 0-1 0 0,1 0 1 0 0,-1 0 0 0 0,1 0 0 0 0,-1 0-1 0 0,0-2 1 0 0,1 2 29 0 0,0 2-1 0 0,0-1-16 0 0,1-1-21 0 0,-1 0 1 0 0,1 0 0 0 0,0 0-1 0 0,0 1 1 0 0,0-1 0 0 0,0 0-1 0 0,0 0 1 0 0,0 1 0 0 0,0-1-1 0 0,0 1 1 0 0,0-1 0 0 0,0 1-1 0 0,1-1 1 0 0,1 0 0 0 0,2 2 112 0 0,-5-1-143 0 0,1 0 0 0 0,-1 0 1 0 0,1 0-1 0 0,-1 0 0 0 0,1 0 0 0 0,-1-1 1 0 0,1 1-1 0 0,-1 0 0 0 0,1 0 0 0 0,-1 0 0 0 0,1 0 1 0 0,-1-1-1 0 0,1 1 0 0 0,-1 0 0 0 0,1 0 1 0 0,-1-1-1 0 0,1 1 0 0 0,-1 0 0 0 0,1-1 1 0 0,4-2 116 0 0,-1 1 0 0 0,1 1 0 0 0,0-1-1 0 0,0 1 1 0 0,0 0 0 0 0,0 0 0 0 0,0 0 0 0 0,0 1 0 0 0,0-1 0 0 0,0 1 0 0 0,8 1 0 0 0,1-1-86 0 0,92 2 567 0 0,-61-4-378 0 0,-30 0-92 0 0,0 1 0 0 0,23 2 1 0 0,77 17 174 0 0,14 4-105 0 0,22 1-10 0 0,-133-20-159 0 0,23 7-1 0 0,-1 0-33 0 0,115 21 1 0 0,-138-28 48 0 0,0-1 0 0 0,31 0-1 0 0,-30-2 14 0 0,36 5-1 0 0,106 13 79 0 0,-58-16 50 0 0,-62-2-138 0 0,1-1 0 0 0,-1-2-1 0 0,41-9 1 0 0,15-1 2 0 0,28-11 11 0 0,-103 21-51 0 0,0 1 1 0 0,0 1-1 0 0,31 2 0 0 0,-12 0-2 0 0,33-3 35 0 0,0-2 1 0 0,94-18-1 0 0,-102 9-2 0 0,104-15 93 0 0,-28 28-19 0 0,-123 0-115 0 0,0 0 1 0 0,22 3 0 0 0,18 1-5 0 0,30 1 4 0 0,-56-2 18 0 0,-1-1-1 0 0,38-4 0 0 0,-47 1-20 0 0,0 1 0 0 0,38 5 0 0 0,14 0 0 0 0,32 2 0 0 0,0 1 0 0 0,-92-7 11 0 0,27 4-1 0 0,4 2 33 0 0,74 7-43 0 0,-51-4 0 0 0,62-2 51 0 0,-13-1-38 0 0,69 4-13 0 0,-101-7 11 0 0,30 3 36 0 0,89 4-39 0 0,-156-11-9 0 0,1-2 1 0 0,58-11-1 0 0,-48 6 25 0 0,99 0 1 0 0,-55 5-10 0 0,18 4-15 0 0,-75 0 0 0 0,57-5 0 0 0,97-3 0 0 0,146 18 59 0 0,-277-8-54 0 0,163 0-5 0 0,-38-21 0 0 0,3 15 64 0 0,-136-1-64 0 0,224-20 0 0 0,265-18 265 0 0,-535 41-263 0 0,179-18 127 0 0,-84 6-77 0 0,-38 6-30 0 0,0 2-1 0 0,107 9 0 0 0,66 8-21 0 0,-180-14 18 0 0,58 2 28 0 0,26 0-46 0 0,133 12 64 0 0,-211-7-43 0 0,0-4 1 0 0,88-9-1 0 0,-47-1 147 0 0,209 14 0 0 0,-265-1-113 0 0,-19-2-45 0 0,71-2 0 0 0,-38-2 47 0 0,-45 1-54 0 0,-1-1-1 0 0,39-6 0 0 0,-49 4 22 0 0,0 1 27 0 0,28-10-1 0 0,-37 10-30 0 0,0 0 0 0 0,1-1 0 0 0,-1 0 0 0 0,0 0 0 0 0,0 0 0 0 0,-1-1 0 0 0,1 1 0 0 0,4-6 0 0 0,-2 1 28 0 0,0 0 0 0 0,-1-1 0 0 0,1 0 0 0 0,-2 0 0 0 0,1-1 0 0 0,-1 1-1 0 0,-1-1 1 0 0,0 0 0 0 0,0-1 0 0 0,-1 1 0 0 0,-1-1 0 0 0,3-13 0 0 0,20-199 90 0 0,-15 110-95 0 0,-8 79-32 0 0,-1-1-1 0 0,-7-62 1 0 0,-19-67 21 0 0,-1-38-32 0 0,25 194 0 0 0,0-1 0 0 0,-1 1 0 0 0,0 0 0 0 0,0 0 0 0 0,-1 0 0 0 0,0 0 0 0 0,0 1 0 0 0,-1-1 0 0 0,0 1 0 0 0,0 0 0 0 0,-1 0 0 0 0,0 0 0 0 0,0 0 0 0 0,0 1 0 0 0,-1 0 0 0 0,0 0 0 0 0,0 1 0 0 0,-1-1 0 0 0,1 1 0 0 0,-1 1 0 0 0,0-1 0 0 0,-1 1 0 0 0,1 0 0 0 0,-1 1 0 0 0,-8-3 0 0 0,-37-11 0 0 0,0 2 0 0 0,-88-12 0 0 0,-95-11 0 0 0,172 27 0 0 0,-77-12 0 0 0,89 17 0 0 0,-90-1 0 0 0,65 7 0 0 0,-1-4 0 0 0,-126-22 0 0 0,106 13 0 0 0,-154 2 0 0 0,10 1 0 0 0,82-17 0 0 0,113 17 0 0 0,-1 2 0 0 0,-76-3 0 0 0,-86 24 0 0 0,-34-1 0 0 0,237-13 0 0 0,-81-2 0 0 0,-140 14 0 0 0,128 1 0 0 0,0-5 0 0 0,-136-6 0 0 0,226-1 0 0 0,-304-7 0 0 0,12 25 0 0 0,84-15 0 0 0,4 0 0 0 0,-130 11 0 0 0,255-11 0 0 0,-258 14 0 0 0,21 4 0 0 0,320-21 0 0 0,-353-1 0 0 0,211 0 0 0 0,109 4 0 0 0,1-3 0 0 0,0-1 0 0 0,-48-8 0 0 0,-27-11 0 0 0,41 7 0 0 0,-88-4 0 0 0,138 15 0 0 0,-284-14 0 0 0,-43 21 0 0 0,99 10 0 0 0,153-6 0 0 0,-96 0 0 0 0,82-9 0 0 0,45-1 0 0 0,-61-10 0 0 0,85 11 0 0 0,1 3 0 0 0,-1 1 0 0 0,-46 11 0 0 0,7-2 0 0 0,6-2 0 0 0,39-5 0 0 0,0-2 0 0 0,1-1 0 0 0,-1-2 0 0 0,0-2 0 0 0,0 0 0 0 0,0-3 0 0 0,1-1 0 0 0,-46-13 0 0 0,65 15 0 0 0,1 0 0 0 0,-1 1 0 0 0,0 0 0 0 0,-22 2 0 0 0,-63 8 0 0 0,13 0 0 0 0,-21 3 0 0 0,11 0 0 0 0,62-9 0 0 0,16 0 0 0 0,0-1 0 0 0,-32-2 0 0 0,-9-3 0 0 0,-95 4 0 0 0,24 14 0 0 0,19-1 0 0 0,77-9 0 0 0,0-3 0 0 0,1-1 0 0 0,-51-6 0 0 0,71 4 0 0 0,1 2 0 0 0,-1-1 0 0 0,-27 4 0 0 0,27-1 0 0 0,-1-1 0 0 0,1-1 0 0 0,-22-2 0 0 0,36 2 0 0 0,-1 0 0 0 0,0 0 0 0 0,0 1 0 0 0,0-1 0 0 0,0 0 0 0 0,1 0 0 0 0,-1 1 0 0 0,0-1 0 0 0,0 1 0 0 0,1 0 0 0 0,-1 0 0 0 0,0-1 0 0 0,1 1 0 0 0,-1 0 0 0 0,1 0 0 0 0,-1 0 0 0 0,1 1 0 0 0,0-1 0 0 0,-1 0 0 0 0,1 0 0 0 0,-1 2 0 0 0,-5 5 0 0 0,2 0 0 0 0,-10 16 0 0 0,3-4 0 0 0,8-14-2 0 0,1-1 0 0 0,0 1 1 0 0,0 0-1 0 0,0 1 0 0 0,1-1 0 0 0,0 0 0 0 0,0 1 0 0 0,0 6 1 0 0,-5 56-30 0 0,6-47 23 0 0,-5 25-1 0 0,-4 42 9 0 0,5-40 0 0 0,-6 113 0 0 0,12-147-16 0 0,1-1 0 0 0,0 1-1 0 0,5 14 1 0 0,-4-13 9 0 0,2 0 7 0 0,0 0 0 0 0,13 25 0 0 0,-7-17 0 0 0,-4-5 0 0 0,0-1 0 0 0,-1 1 0 0 0,-2 0 0 0 0,5 36 0 0 0,-7-24 0 0 0,-3-26 0 0 0,1 1 0 0 0,0 0 0 0 0,1-1 0 0 0,-1 1 0 0 0,1 0 0 0 0,1-1 0 0 0,-1 1 0 0 0,3 5 0 0 0,1 3 0 0 0,1-1 0 0 0,-2 1 0 0 0,4 18 0 0 0,-7-24 0 0 0,0-1 0 0 0,0 0 0 0 0,-1 0 0 0 0,0 1 0 0 0,0-1 0 0 0,-1 1 0 0 0,0-1 0 0 0,-3 11 0 0 0,2-10 0 0 0,1 1 0 0 0,0-1 0 0 0,1 0 0 0 0,0 1 0 0 0,0-1 0 0 0,0 1 0 0 0,1-1 0 0 0,3 12 0 0 0,-1-6 0 0 0,0 26 0 0 0,-2-36 0 0 0,-1-3 0 0 0,0 1 0 0 0,0-1 0 0 0,1 0 0 0 0,-1 1 0 0 0,0-1 0 0 0,-1 1 0 0 0,1-1 0 0 0,0 1 0 0 0,0-1 0 0 0,-1 2 0 0 0,-8 24-625 0 0,1 0-1 0 0,1 0 1 0 0,-3 31 0 0 0,7-19-714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16.122"/>
    </inkml:context>
    <inkml:brush xml:id="br0">
      <inkml:brushProperty name="width" value="0.1" units="cm"/>
      <inkml:brushProperty name="height" value="0.1" units="cm"/>
      <inkml:brushProperty name="color" value="#F4F91B"/>
    </inkml:brush>
  </inkml:definitions>
  <inkml:trace contextRef="#ctx0" brushRef="#br0">386 74 2127 0 0,'-8'0'346'0'0,"-1"-1"0"0"0,0-1-1 0 0,1 0 1 0 0,-1 0-1 0 0,1-1 1 0 0,0 0-1 0 0,0 0 1 0 0,0-1-1 0 0,0 0 1 0 0,-9-7-1 0 0,-22-9 1060 0 0,31 16-1274 0 0,-1 1 0 0 0,1 1 0 0 0,0-1 0 0 0,-1 1 0 0 0,0 1 0 0 0,1-1 0 0 0,-1 2 0 0 0,0-1 0 0 0,0 1 0 0 0,-13 1 0 0 0,3 2-251 0 0,-1 1 1 0 0,0 0-1 0 0,-28 12 0 0 0,17-4-400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16.829"/>
    </inkml:context>
    <inkml:brush xml:id="br0">
      <inkml:brushProperty name="width" value="0.1" units="cm"/>
      <inkml:brushProperty name="height" value="0.1" units="cm"/>
      <inkml:brushProperty name="color" value="#F4F91B"/>
    </inkml:brush>
  </inkml:definitions>
  <inkml:trace contextRef="#ctx0" brushRef="#br0">2108 1 1839 0 0,'-4'-1'18'0'0,"0"1"0"0"0,0 0 0 0 0,0 0 0 0 0,0 0 0 0 0,0 1-1 0 0,0-1 1 0 0,0 1 0 0 0,1 0 0 0 0,-7 2 0 0 0,-16 3-21 0 0,-21-3 694 0 0,-67-5-1 0 0,74-1 211 0 0,1 3 1 0 0,-72 7 0 0 0,-417 56 542 0 0,158-57-488 0 0,105-8-778 0 0,162 6-164 0 0,-145-14 0 0 0,136-2-324 0 0,53 10 104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19.980"/>
    </inkml:context>
    <inkml:brush xml:id="br0">
      <inkml:brushProperty name="width" value="0.1" units="cm"/>
      <inkml:brushProperty name="height" value="0.1" units="cm"/>
      <inkml:brushProperty name="color" value="#F4F91B"/>
    </inkml:brush>
  </inkml:definitions>
  <inkml:trace contextRef="#ctx0" brushRef="#br0">1616 9 2879 0 0,'-3'-2'98'0'0,"-1"1"0"0"0,1 0-1 0 0,-1 0 1 0 0,1 0-1 0 0,-1 0 1 0 0,1 0-1 0 0,-1 1 1 0 0,0 0 0 0 0,0 0-1 0 0,1 0 1 0 0,-6 1-1 0 0,-11-1 160 0 0,-5 0-117 0 0,1 1 0 0 0,0 1 0 0 0,-33 7 0 0 0,-32 3 834 0 0,-23-6 144 0 0,67-3-861 0 0,-77-7 0 0 0,75 1 129 0 0,-63 4 1 0 0,-254 36 132 0 0,179-37 507 0 0,139-2-880 0 0,0 1 0 0 0,1 3 0 0 0,-50 7 0 0 0,84-6-200 0 0,-1 1-1 0 0,1 0 0 0 0,0 0 1 0 0,1 1-1 0 0,-1 1 0 0 0,-10 7 1 0 0,-3 2-388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21.507"/>
    </inkml:context>
    <inkml:brush xml:id="br0">
      <inkml:brushProperty name="width" value="0.1" units="cm"/>
      <inkml:brushProperty name="height" value="0.1" units="cm"/>
      <inkml:brushProperty name="color" value="#F4F91B"/>
    </inkml:brush>
  </inkml:definitions>
  <inkml:trace contextRef="#ctx0" brushRef="#br0">961 17 2271 0 0,'-2'-2'109'0'0,"-1"0"0"0"0,1 0 0 0 0,-1 1 0 0 0,0-1-1 0 0,0 1 1 0 0,1 0 0 0 0,-1-1 0 0 0,0 2-1 0 0,0-1 1 0 0,0 0 0 0 0,0 0 0 0 0,0 1-1 0 0,0 0 1 0 0,-5-1 0 0 0,-45 4 1529 0 0,49-2-1517 0 0,-65 11 695 0 0,46-8-519 0 0,-1 0-1 0 0,-36 2 0 0 0,-139 6 1004 0 0,188-11-1249 0 0,-265 35 260 0 0,266-34-317 0 0,-80 18 146 0 0,78-16-200 0 0,0 1 0 0 0,0 0-1 0 0,1 0 1 0 0,-1 1-1 0 0,-12 9 1 0 0,12-6-326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22.713"/>
    </inkml:context>
    <inkml:brush xml:id="br0">
      <inkml:brushProperty name="width" value="0.1" units="cm"/>
      <inkml:brushProperty name="height" value="0.1" units="cm"/>
      <inkml:brushProperty name="color" value="#F4F91B"/>
    </inkml:brush>
  </inkml:definitions>
  <inkml:trace contextRef="#ctx0" brushRef="#br0">161 12 1839 0 0,'-6'0'109'0'0,"1"-1"-1"0"0,0 1 1 0 0,0-1 0 0 0,0 0-1 0 0,-7-2 1 0 0,-8-2 87 0 0,16 4-53 0 0,-1 1 0 0 0,1 0 0 0 0,-1 0-1 0 0,1 0 1 0 0,-1 1 0 0 0,1 0 0 0 0,0-1 0 0 0,-1 2-1 0 0,1-1 1 0 0,0 0 0 0 0,0 1 0 0 0,-5 2-1 0 0,9-4-142 0 0,-4 1 0 0 0,0 0 0 0 0,0 0 0 0 0,-1 0 0 0 0,1 0 0 0 0,0-1 0 0 0,0 0 0 0 0,-6 0 0 0 0,10 0-18 0 0,0 0-1 0 0,-1 1 0 0 0,1-1 0 0 0,0 0 1 0 0,0 0-1 0 0,0 0 0 0 0,0 0 0 0 0,0 0 1 0 0,-1 0-1 0 0,1 0 0 0 0,0 1 0 0 0,0-1 1 0 0,0 0-1 0 0,0 0 0 0 0,0 0 1 0 0,0 0-1 0 0,0 0 0 0 0,0 1 0 0 0,0-1 1 0 0,0 0-1 0 0,-1 0 0 0 0,1 0 0 0 0,0 0 1 0 0,0 0-1 0 0,0 1 0 0 0,0-1 0 0 0,0 0 1 0 0,0 0-1 0 0,0 0 0 0 0,0 0 0 0 0,0 1 1 0 0,0-1-1 0 0,0 0 0 0 0,1 0 0 0 0,-1 0 1 0 0,0 0-1 0 0,0 1 0 0 0,0-1 0 0 0,0 0 1 0 0,0 0-1 0 0,0 0 0 0 0,0 0 0 0 0,0 0 1 0 0,0 1-1 0 0,0-1 0 0 0,1 0 0 0 0,-1 0 1 0 0,0 0-1 0 0,0 0 0 0 0,0 0 0 0 0,0 0 1 0 0,0 0-1 0 0,1 1 0 0 0,-1-1 0 0 0,0 0 1 0 0,0 0-1 0 0,0 0 0 0 0,0 0 0 0 0,1 0 1 0 0,-1 0-1 0 0,0 0 0 0 0,0 0 1 0 0,0 0-1 0 0,0 0 0 0 0,1 0 0 0 0,-1 0 1 0 0,0 0-1 0 0,3 0-1395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06.788"/>
    </inkml:context>
    <inkml:brush xml:id="br0">
      <inkml:brushProperty name="width" value="0.1" units="cm"/>
      <inkml:brushProperty name="height" value="0.1" units="cm"/>
      <inkml:brushProperty name="color" value="#F4F91B"/>
    </inkml:brush>
  </inkml:definitions>
  <inkml:trace contextRef="#ctx0" brushRef="#br0">1904 59 1375 0 0,'6'-6'1216'0'0,"-5"6"-1179"0"0,0-1-1 0 0,0 1 0 0 0,0-1 0 0 0,1 1 1 0 0,-1-1-1 0 0,0 1 0 0 0,0-1 1 0 0,0 1-1 0 0,0-1 0 0 0,0 0 0 0 0,0 0 1 0 0,0 1-1 0 0,-1-1 0 0 0,1 0 0 0 0,0 0 1 0 0,0 0-1 0 0,-1 0 0 0 0,1 0 0 0 0,0 0 1 0 0,-1 0-1 0 0,2-2 0 0 0,-2 1 166 0 0,0 0 0 0 0,0 0 1 0 0,0 0-1 0 0,0 0 0 0 0,0 0 0 0 0,0 0 0 0 0,0 0 1 0 0,-1 0-1 0 0,1 0 0 0 0,-1 0 0 0 0,0-2 0 0 0,0 3-141 0 0,0 1 0 0 0,1-1 0 0 0,-1 0 0 0 0,1 1 0 0 0,-1-1 0 0 0,0 1 0 0 0,0-1-1 0 0,1 1 1 0 0,-1-1 0 0 0,0 1 0 0 0,0-1 0 0 0,0 1 0 0 0,0 0 0 0 0,0 0 0 0 0,1-1 0 0 0,-1 1-1 0 0,0 0 1 0 0,0 0 0 0 0,0 0 0 0 0,0 0 0 0 0,0 0 0 0 0,-1 0 0 0 0,-26 2 405 0 0,24-2-325 0 0,-102 16 1635 0 0,32-10-761 0 0,51-6-649 0 0,0 0 0 0 0,-40-7-1 0 0,42 4-35 0 0,-1 1 0 0 0,1 0 0 0 0,-28 3 0 0 0,5 2 76 0 0,0-2-1 0 0,-50-6 0 0 0,74 4-316 0 0,0 2 0 0 0,1 0 0 0 0,-26 5 0 0 0,20-2-6 0 0,-36 1 1 0 0,-23-3 51 0 0,-69-2 141 0 0,44-4-187 0 0,25 2-40 0 0,24 2-10 0 0,-1 2 0 0 0,-72 13 1 0 0,100-11 6 0 0,-1-2 0 0 0,-47-4 0 0 0,41-2 113 0 0,-45-10 0 0 0,56 8-125 0 0,19 4-473 0 0,-1 0-1 0 0,1 0 0 0 0,0 1 1 0 0,-1 0-1 0 0,1 1 1 0 0,0 1-1 0 0,-1-1 1 0 0,1 1-1 0 0,-12 3 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07.649"/>
    </inkml:context>
    <inkml:brush xml:id="br0">
      <inkml:brushProperty name="width" value="0.1" units="cm"/>
      <inkml:brushProperty name="height" value="0.1" units="cm"/>
      <inkml:brushProperty name="color" value="#F4F91B"/>
    </inkml:brush>
  </inkml:definitions>
  <inkml:trace contextRef="#ctx0" brushRef="#br0">2100 64 3223 0 0,'-28'-1'1382'0'0,"1"0"0"0"0,-46-10 0 0 0,49 8-829 0 0,0 1 1 0 0,-1 0 0 0 0,-29 3 0 0 0,-26 0-237 0 0,-86-11 951 0 0,69 3-449 0 0,-111 8 0 0 0,158-2-690 0 0,-95-13-1 0 0,99 7-40 0 0,0 2 0 0 0,-80 3-1 0 0,-15 20-43 0 0,89-10-16 0 0,0-2 0 0 0,-62-1 0 0 0,54-6 54 0 0,0-3 0 0 0,-73-15 0 0 0,110 15-261 0 0,0 2 1 0 0,-1 0 0 0 0,1 1-1 0 0,0 2 1 0 0,0 0-1 0 0,0 1 1 0 0,0 2 0 0 0,-37 9-1 0 0,36-7-1109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08.759"/>
    </inkml:context>
    <inkml:brush xml:id="br0">
      <inkml:brushProperty name="width" value="0.1" units="cm"/>
      <inkml:brushProperty name="height" value="0.1" units="cm"/>
      <inkml:brushProperty name="color" value="#F4F91B"/>
    </inkml:brush>
  </inkml:definitions>
  <inkml:trace contextRef="#ctx0" brushRef="#br0">1660 50 1839 0 0,'-7'-6'372'0'0,"-1"1"-1"0"0,0-1 0 0 0,0 2 1 0 0,-1-1-1 0 0,1 1 0 0 0,-1 0 1 0 0,0 1-1 0 0,0 0 0 0 0,-1 0 1 0 0,1 1-1 0 0,-13-1 0 0 0,-29 2-7 0 0,-91 10 0 0 0,67-2-17 0 0,-42 0 672 0 0,-192-11-1 0 0,122-8-747 0 0,134 11-163 0 0,-81 9 1 0 0,41-1 85 0 0,-135-8-1 0 0,194 1-166 0 0,17-1-51 0 0,-1 2 0 0 0,0 0 1 0 0,-22 5-1 0 0,12-1-79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6:56.837"/>
    </inkml:context>
    <inkml:brush xml:id="br0">
      <inkml:brushProperty name="width" value="0.1" units="cm"/>
      <inkml:brushProperty name="height" value="0.1" units="cm"/>
      <inkml:brushProperty name="color" value="#66CC00"/>
    </inkml:brush>
  </inkml:definitions>
  <inkml:trace contextRef="#ctx0" brushRef="#br0">1 1 1375 0 0,'4'0'66'0'0,"0"1"-1"0"0,0 0 1 0 0,0 0-1 0 0,0 1 0 0 0,-1-1 1 0 0,1 1-1 0 0,7 4 0 0 0,10 4-22 0 0,3-2 61 0 0,-1 0-1 0 0,1-2 1 0 0,0-1 0 0 0,1-1 0 0 0,38 2-1 0 0,246 1 2637 0 0,-63-1-2404 0 0,-121-10-253 0 0,-33 1-30 0 0,-70 4-40 0 0,0 2 0 0 0,0 0 0 0 0,-1 2 0 0 0,1 0 0 0 0,21 9 0 0 0,-15-5 12 0 0,56 10 0 0 0,71-3-30 0 0,-28-4 64 0 0,-75-3 75 0 0,77 23 0 0 0,-93-23-120 0 0,-18-4-13 0 0,12 4 2 0 0,0-1-1 0 0,0-2 1 0 0,40 3-1 0 0,4-6 80 0 0,327-1 100 0 0,-225-24-107 0 0,43-2-141 0 0,-188 22-162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09.955"/>
    </inkml:context>
    <inkml:brush xml:id="br0">
      <inkml:brushProperty name="width" value="0.1" units="cm"/>
      <inkml:brushProperty name="height" value="0.1" units="cm"/>
      <inkml:brushProperty name="color" value="#F4F91B"/>
    </inkml:brush>
  </inkml:definitions>
  <inkml:trace contextRef="#ctx0" brushRef="#br0">2175 110 1375 0 0,'-16'-8'1992'0'0,"-22"-16"-1"0"0,30 19-1797 0 0,-1 0-1 0 0,1 0 1 0 0,-1 1 0 0 0,0 0 0 0 0,0 0-1 0 0,-1 1 1 0 0,1 0 0 0 0,-1 1-1 0 0,1 0 1 0 0,-1 1 0 0 0,0-1-1 0 0,0 2 1 0 0,1 0 0 0 0,-16 1-1 0 0,-118 5-193 0 0,-18 6 309 0 0,-106 2 358 0 0,140-22-606 0 0,-32-1 184 0 0,-128 16 600 0 0,228-8-613 0 0,-99-15 1 0 0,119 11-185 0 0,-117-26 240 0 0,126 27-271 0 0,0 1 0 0 0,0 2 0 0 0,0 1 0 0 0,0 2 0 0 0,1 0 0 0 0,-56 13 0 0 0,-24 16-1232 0 0,72-19-2433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10.666"/>
    </inkml:context>
    <inkml:brush xml:id="br0">
      <inkml:brushProperty name="width" value="0.1" units="cm"/>
      <inkml:brushProperty name="height" value="0.1" units="cm"/>
      <inkml:brushProperty name="color" value="#F4F91B"/>
    </inkml:brush>
  </inkml:definitions>
  <inkml:trace contextRef="#ctx0" brushRef="#br0">818 121 455 0 0,'4'-6'78'0'0,"-1"0"128"0"0,0 1 0 0 0,0-1 1 0 0,8-8-1 0 0,4 9 3543 0 0,-15 4-3733 0 0,1 1 0 0 0,-1 0 0 0 0,0 0-1 0 0,0 0 1 0 0,1 0 0 0 0,-1-1-1 0 0,0 1 1 0 0,1 0 0 0 0,-1 0-1 0 0,0 0 1 0 0,0-1 0 0 0,1 1 0 0 0,-1 0-1 0 0,0-1 1 0 0,0 1 0 0 0,0 0-1 0 0,0 0 1 0 0,1-1 0 0 0,-1 1 0 0 0,0 0-1 0 0,0-1 1 0 0,0 1 0 0 0,0 0-1 0 0,0-1 1 0 0,0 1 0 0 0,0 0-1 0 0,0-1 1 0 0,0 1 0 0 0,0 0 0 0 0,0-1-1 0 0,0 1 1 0 0,0-1 0 0 0,0 1-1 0 0,-11-8 104 0 0,4 5-69 0 0,-9-6 265 0 0,-1 1 0 0 0,1 0 1 0 0,-1 2-1 0 0,-1 0 0 0 0,1 0 0 0 0,-1 2 0 0 0,0 0 0 0 0,0 1 1 0 0,0 1-1 0 0,-1 1 0 0 0,1 1 0 0 0,-22 1 0 0 0,-143 10-94 0 0,80-6-512 0 0,-165 27-1 0 0,228-24-294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11.149"/>
    </inkml:context>
    <inkml:brush xml:id="br0">
      <inkml:brushProperty name="width" value="0.1" units="cm"/>
      <inkml:brushProperty name="height" value="0.1" units="cm"/>
      <inkml:brushProperty name="color" value="#F4F91B"/>
    </inkml:brush>
  </inkml:definitions>
  <inkml:trace contextRef="#ctx0" brushRef="#br0">710 41 455 0 0,'0'-3'60'0'0,"0"2"1"0"0,0 1 1 0 0,0-1 0 0 0,0 0-1 0 0,0 0 1 0 0,0 0-1 0 0,0 0 1 0 0,0 0 0 0 0,0 0-1 0 0,0 0 1 0 0,-1 1 0 0 0,1-1-1 0 0,0 0 1 0 0,-1 0-1 0 0,1 0 1 0 0,-1 1 0 0 0,1-1-1 0 0,-1 0 1 0 0,1 0-1 0 0,-1 1 1 0 0,1-1 0 0 0,-1 0-1 0 0,0 1 1 0 0,1-1-1 0 0,-1 1 1 0 0,0-1 0 0 0,1 1-1 0 0,-1-1 1 0 0,0 1-1 0 0,0-1 1 0 0,0 1 0 0 0,1 0-1 0 0,-1-1 1 0 0,0 1 0 0 0,0 0-1 0 0,0 0 1 0 0,0 0-1 0 0,0 0 1 0 0,0 0 0 0 0,1 0-1 0 0,-2 0 1 0 0,-84 6 1353 0 0,-2 1-665 0 0,39-9-104 0 0,-52-10 0 0 0,-34-1 1213 0 0,117 13-1700 0 0,0 0 0 0 0,0 2 0 0 0,1 0 0 0 0,-1 0 0 0 0,-29 10 0 0 0,-18 12-2704 0 0,37-12-358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11.785"/>
    </inkml:context>
    <inkml:brush xml:id="br0">
      <inkml:brushProperty name="width" value="0.1" units="cm"/>
      <inkml:brushProperty name="height" value="0.1" units="cm"/>
      <inkml:brushProperty name="color" value="#F4F91B"/>
    </inkml:brush>
  </inkml:definitions>
  <inkml:trace contextRef="#ctx0" brushRef="#br0">1648 61 455 0 0,'-6'-3'189'0'0,"1"0"-1"0"0,-1 0 1 0 0,0 1-1 0 0,0-1 0 0 0,0 1 1 0 0,0 0-1 0 0,-10-1 0 0 0,-1 1 1416 0 0,-27 1 0 0 0,41 1-1599 0 0,-22 2 156 0 0,0 1 0 0 0,0 1 0 0 0,1 1 0 0 0,-1 2 1 0 0,-30 11-1 0 0,25-8-133 0 0,0-1 0 0 0,-57 10 0 0 0,-61-9 914 0 0,120-9-590 0 0,1-2 0 0 0,-1-2 0 0 0,-36-6-1 0 0,-237-31 1591 0 0,293 39-1924 0 0,-216-32 432 0 0,135 17-787 0 0,-102-5-1 0 0,145 21-2185 0 0,0 3-825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12.813"/>
    </inkml:context>
    <inkml:brush xml:id="br0">
      <inkml:brushProperty name="width" value="0.1" units="cm"/>
      <inkml:brushProperty name="height" value="0.1" units="cm"/>
      <inkml:brushProperty name="color" value="#F4F91B"/>
    </inkml:brush>
  </inkml:definitions>
  <inkml:trace contextRef="#ctx0" brushRef="#br0">1472 38 2879 0 0,'-3'-2'20'0'0,"1"1"0"0"0,-1 0 0 0 0,0-1 0 0 0,0 1 0 0 0,1 0 0 0 0,-1 1 0 0 0,0-1 0 0 0,0 0 0 0 0,0 1-1 0 0,0-1 1 0 0,-3 1 0 0 0,-9-2 37 0 0,-26-7 505 0 0,0 3 0 0 0,0 1 0 0 0,0 2 0 0 0,-1 2 0 0 0,1 1-1 0 0,-1 3 1 0 0,-43 7 0 0 0,-13 4-50 0 0,-128 1 0 0 0,-87-6 192 0 0,91 6-261 0 0,77-3-3386 0 0,104-9-36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13.815"/>
    </inkml:context>
    <inkml:brush xml:id="br0">
      <inkml:brushProperty name="width" value="0.1" units="cm"/>
      <inkml:brushProperty name="height" value="0.1" units="cm"/>
      <inkml:brushProperty name="color" value="#F4F91B"/>
    </inkml:brush>
  </inkml:definitions>
  <inkml:trace contextRef="#ctx0" brushRef="#br0">690 24 2127 0 0,'0'1'33'0'0,"-1"1"-1"0"0,1 0 0 0 0,-1-1 0 0 0,0 1 0 0 0,1-1 0 0 0,-1 1 0 0 0,0-1 0 0 0,0 0 0 0 0,0 1 0 0 0,0-1 1 0 0,0 0-1 0 0,0 0 0 0 0,0 1 0 0 0,0-1 0 0 0,-1 0 0 0 0,1 0 0 0 0,0 0 0 0 0,-1 0 0 0 0,1-1 0 0 0,-1 1 1 0 0,1 0-1 0 0,-1 0 0 0 0,1-1 0 0 0,-1 1 0 0 0,-2-1 0 0 0,-2 3 205 0 0,-1-2 0 0 0,1 1 0 0 0,-1-1 1 0 0,1 0-1 0 0,-9 0 0 0 0,7-2 35 0 0,1 0 0 0 0,-1-1 1 0 0,1 1-1 0 0,-1-2 0 0 0,1 1 0 0 0,0-1 1 0 0,-12-6-1 0 0,-25-9 756 0 0,16 11-874 0 0,0 2 0 0 0,-1 0 0 0 0,1 2 0 0 0,-1 2 0 0 0,0 0 0 0 0,1 2-1 0 0,-1 1 1 0 0,1 1 0 0 0,-1 1 0 0 0,1 2 0 0 0,0 1 0 0 0,1 1 0 0 0,-1 1-1 0 0,-33 18 1 0 0,21-9-654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14.369"/>
    </inkml:context>
    <inkml:brush xml:id="br0">
      <inkml:brushProperty name="width" value="0.1" units="cm"/>
      <inkml:brushProperty name="height" value="0.1" units="cm"/>
      <inkml:brushProperty name="color" value="#F4F91B"/>
    </inkml:brush>
  </inkml:definitions>
  <inkml:trace contextRef="#ctx0" brushRef="#br0">1135 14 2303 0 0,'-18'-1'155'0'0,"14"0"-136"0"0,1 1 0 0 0,-1-1 0 0 0,0 1 0 0 0,0 1 0 0 0,0-1 0 0 0,0 0 0 0 0,-5 2 0 0 0,0 0 380 0 0,0-1 0 0 0,0 0 0 0 0,-14 1-1 0 0,-9 0 100 0 0,3 2-347 0 0,-16 3-49 0 0,1-2 0 0 0,-1-2 0 0 0,0-2 0 0 0,-46-5-1 0 0,-1-10 275 0 0,-54-6 683 0 0,63 17-819 0 0,1 3 0 0 0,-164 22 0 0 0,195-14-399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3:58.600"/>
    </inkml:context>
    <inkml:brush xml:id="br0">
      <inkml:brushProperty name="width" value="0.1" units="cm"/>
      <inkml:brushProperty name="height" value="0.1" units="cm"/>
      <inkml:brushProperty name="color" value="#F4F91B"/>
    </inkml:brush>
  </inkml:definitions>
  <inkml:trace contextRef="#ctx0" brushRef="#br0">537 1487 2671 0 0,'-1'-1'94'0'0,"-1"0"1"0"0,1 0-1 0 0,0 0 0 0 0,-1 0 0 0 0,1 0 0 0 0,0 0 0 0 0,-1 0 0 0 0,1 0 0 0 0,-1 1 0 0 0,0-1 0 0 0,1 1 0 0 0,-1-1 0 0 0,1 1 0 0 0,-1-1 0 0 0,0 1 0 0 0,1 0 0 0 0,-1 0 0 0 0,0 0 0 0 0,0 0 0 0 0,1 0 0 0 0,-1 0 0 0 0,0 0 0 0 0,1 1 0 0 0,-1-1 0 0 0,0 1 0 0 0,1-1 0 0 0,-1 1 0 0 0,1-1 0 0 0,-1 1 0 0 0,1 0 0 0 0,-1 0 0 0 0,-1 1 0 0 0,-1 1 121 0 0,0 0 0 0 0,0 1 0 0 0,0-1-1 0 0,1 1 1 0 0,-1 0 0 0 0,1 0 0 0 0,0 0-1 0 0,0 0 1 0 0,-6 12 2260 0 0,19-20-1206 0 0,-6 4-1117 0 0,-1-1-1 0 0,1 1 0 0 0,-1 0 1 0 0,1 0-1 0 0,-1 0 0 0 0,6 1 0 0 0,-5 0-108 0 0,-1-1-1 0 0,1 0 1 0 0,0 0-1 0 0,0 0 0 0 0,-1 0 1 0 0,5-1-1 0 0,45-6 344 0 0,-30 3-121 0 0,0 1 0 0 0,-1 1 0 0 0,25 1 0 0 0,69 8 574 0 0,-79-5-684 0 0,-8-1 11 0 0,-20-1-71 0 0,1 0-1 0 0,-1 0 1 0 0,11 3-1 0 0,117 36 442 0 0,-101-33-412 0 0,0-2 0 0 0,0-2-1 0 0,1-1 1 0 0,45-4 0 0 0,-35 4 21 0 0,-33 0-43 0 0,25-1 0 0 0,-23-1-47 0 0,0 1-1 0 0,-1 1 0 0 0,19 3 1 0 0,6 1-3 0 0,108 13 381 0 0,-104-10-310 0 0,16 1-10 0 0,267-14 613 0 0,-296 3-660 0 0,230 1 457 0 0,-101 7-393 0 0,133-13 126 0 0,-186 1-192 0 0,-63 5-47 0 0,-19 0 7 0 0,35 3-1 0 0,33 2 57 0 0,-27-3-32 0 0,-19 0-48 0 0,73-9 0 0 0,-42 1 0 0 0,16 5 32 0 0,187 19 0 0 0,-235-13 13 0 0,1-1-1 0 0,0-3 1 0 0,0-1-1 0 0,0-3 0 0 0,82-16 1 0 0,61-10 200 0 0,-157 26-221 0 0,94-4 20 0 0,-52 5-24 0 0,64 3 44 0 0,83-8-64 0 0,-43 5 0 0 0,-144 4 0 0 0,68 14 0 0 0,-15-2 0 0 0,-8-2 0 0 0,-39-4 0 0 0,63 1 0 0 0,139-25 56 0 0,-175 11-48 0 0,34 3-8 0 0,-24 2 0 0 0,-48 1 14 0 0,52 6-1 0 0,-14 1 14 0 0,0-7 23 0 0,111-14 0 0 0,-25 1 68 0 0,-119 9 77 0 0,62-14-1 0 0,-52 9-82 0 0,-28 4-37 0 0,1-1-1 0 0,-1 0 0 0 0,21-11 0 0 0,-15 6 14 0 0,-20 10-76 0 0,0-1 0 0 0,-1 1 0 0 0,1-1 0 0 0,-1 0 1 0 0,0 0-1 0 0,1 0 0 0 0,-1 0 0 0 0,0 0 0 0 0,0-1 1 0 0,0 1-1 0 0,0-1 0 0 0,-1 1 0 0 0,1-1 1 0 0,-1 0-1 0 0,1 1 0 0 0,-1-1 0 0 0,0 0 0 0 0,0 0 1 0 0,0-3-1 0 0,2-8 78 0 0,-1 1 0 0 0,0-1 1 0 0,-1-15-1 0 0,2-9 104 0 0,11-54 68 0 0,-2 21-17 0 0,4-122 0 0 0,-8 0-112 0 0,-5 128-111 0 0,23-250 106 0 0,-26 300-120 0 0,0 1 0 0 0,-1-1 0 0 0,-1 1 0 0 0,-1 0 0 0 0,0 0 0 0 0,0 0 0 0 0,-8-19 0 0 0,3 14 5 0 0,-1 0 0 0 0,0 1 0 0 0,-1 0-1 0 0,-20-26 1 0 0,22 35-13 0 0,-1 0 0 0 0,0 1 0 0 0,-1 0 0 0 0,0 0 0 0 0,-17-10 0 0 0,-17-13 0 0 0,36 26 0 0 0,0-1 0 0 0,0 1 0 0 0,-1 1 0 0 0,1-1 0 0 0,-1 2 0 0 0,0-1 0 0 0,-1 1 0 0 0,1 0 0 0 0,0 1 0 0 0,-1 0 0 0 0,0 1 0 0 0,-16-1 0 0 0,-9 2 0 0 0,0 2 0 0 0,-41 7 0 0 0,54-6 0 0 0,-144 24 0 0 0,-88 9 0 0 0,137-31 430 0 0,-128 10 947 0 0,111 0-2257 0 0,-201-4 1 0 0,-46 4 879 0 0,169 0 0 0 0,-14-15 0 0 0,-8 2 0 0 0,151 0 0 0 0,0-2 0 0 0,0-5 0 0 0,-116-21 0 0 0,119 11 0 0 0,-2 3 0 0 0,-106-3 0 0 0,48 10 0 0 0,-167-27 0 0 0,191 21 0 0 0,-216 9 0 0 0,29 2 0 0 0,234 2 0 0 0,-183 11 0 0 0,24-1 0 0 0,78-17 0 0 0,90 1 0 0 0,1 2 0 0 0,-1 3 0 0 0,-64 10 0 0 0,4 6 0 0 0,-213 5 0 0 0,191-22 0 0 0,-1 11 0 0 0,64-3 0 0 0,52-5 0 0 0,0 2 0 0 0,1 1 0 0 0,-40 15 0 0 0,56-17 0 0 0,0 0 0 0 0,0 1 0 0 0,1 0 0 0 0,0 1 0 0 0,-12 8 0 0 0,13-6 2 0 0,0-1-1 0 0,1 1 0 0 0,-6 9 1 0 0,-13 12-68 0 0,-41 51 54 0 0,55-66 12 0 0,1 1 0 0 0,0 1 0 0 0,1 0 0 0 0,0 0 0 0 0,2 1 0 0 0,-9 23 0 0 0,17-40 0 0 0,-11 23 0 0 0,2 1 0 0 0,1 1 0 0 0,1 0 0 0 0,1 0 0 0 0,-4 41 0 0 0,7-34-12 0 0,2-1-1 0 0,1 1 1 0 0,2-1-1 0 0,0 0 1 0 0,10 40-1 0 0,-6-51 3 0 0,1-1-1 0 0,1-1 0 0 0,1 0 1 0 0,15 25-1 0 0,-16-31 11 0 0,1 1 0 0 0,1-1 0 0 0,14 14 0 0 0,-15-17 0 0 0,0 0 0 0 0,-1 1 0 0 0,0-1 0 0 0,-1 2 0 0 0,12 20 0 0 0,8 17 0 0 0,-21-39 0 0 0,0 1 0 0 0,0 0 0 0 0,-1 0 0 0 0,4 11 0 0 0,-8-15 0 0 0,0-1 0 0 0,0 1-1 0 0,-1-1 1 0 0,0 1 0 0 0,0-1 0 0 0,0 1-1 0 0,-1 0 1 0 0,0-1 0 0 0,0 1 0 0 0,0-1-1 0 0,-3 8 1 0 0,-6 33-284 0 0,8 6-2243 0 0,2-16 1021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01.574"/>
    </inkml:context>
    <inkml:brush xml:id="br0">
      <inkml:brushProperty name="width" value="0.1" units="cm"/>
      <inkml:brushProperty name="height" value="0.1" units="cm"/>
      <inkml:brushProperty name="color" value="#F4F91B"/>
    </inkml:brush>
  </inkml:definitions>
  <inkml:trace contextRef="#ctx0" brushRef="#br0">1616 49 3711 0 0,'0'-2'44'0'0,"0"0"0"0"0,0 0 0 0 0,0 0 0 0 0,-1 1 0 0 0,1-1-1 0 0,0 0 1 0 0,-1 0 0 0 0,1 0 0 0 0,-1 0 0 0 0,0 1-1 0 0,0-1 1 0 0,1 0 0 0 0,-1 1 0 0 0,0-1 0 0 0,-1 0-1 0 0,1 1 1 0 0,0-1 0 0 0,0 1 0 0 0,-1 0 0 0 0,1-1 0 0 0,0 1-1 0 0,-1 0 1 0 0,0 0 0 0 0,1 0 0 0 0,-1 0 0 0 0,1 0-1 0 0,-1 0 1 0 0,0 0 0 0 0,0 1 0 0 0,0-1 0 0 0,1 1 0 0 0,-1-1-1 0 0,-3 1 1 0 0,-5-1 85 0 0,1 0 1 0 0,-1 1-1 0 0,1 0 0 0 0,-1 1 0 0 0,-10 1 1 0 0,18-1-125 0 0,-79 8 487 0 0,-49 8 369 0 0,20 2-208 0 0,-157 32-159 0 0,237-46-314 0 0,-1 0 1 0 0,0-2-1 0 0,-57-2 1 0 0,-93-19 964 0 0,121 10-832 0 0,-115-11 468 0 0,152 18-724 0 0,-1 1-1 0 0,0 1 1 0 0,1 2 0 0 0,-1 0 0 0 0,-32 9-1 0 0,-63 31-257 0 0,90-30 42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02.799"/>
    </inkml:context>
    <inkml:brush xml:id="br0">
      <inkml:brushProperty name="width" value="0.1" units="cm"/>
      <inkml:brushProperty name="height" value="0.1" units="cm"/>
      <inkml:brushProperty name="color" value="#F4F91B"/>
    </inkml:brush>
  </inkml:definitions>
  <inkml:trace contextRef="#ctx0" brushRef="#br0">1586 34 2303 0 0,'-5'-5'307'0'0,"-1"1"0"0"0,0-1-1 0 0,0 1 1 0 0,0 0 0 0 0,-11-5-1 0 0,13 8-107 0 0,0 0-1 0 0,0 1 0 0 0,0 0 1 0 0,-1-1-1 0 0,1 1 0 0 0,0 1 0 0 0,-6 0 1 0 0,-5 0-96 0 0,-47 1 340 0 0,-83 12 0 0 0,-60 23 548 0 0,-104 12-110 0 0,-54-26 576 0 0,112-9-852 0 0,217-10-1028 0 0,-51 12 0 0 0,54-8-3097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6:57.800"/>
    </inkml:context>
    <inkml:brush xml:id="br0">
      <inkml:brushProperty name="width" value="0.1" units="cm"/>
      <inkml:brushProperty name="height" value="0.1" units="cm"/>
      <inkml:brushProperty name="color" value="#66CC00"/>
    </inkml:brush>
  </inkml:definitions>
  <inkml:trace contextRef="#ctx0" brushRef="#br0">0 114 1583 0 0,'14'13'24'0'0,"1"-1"-1"0"0,1 0 1 0 0,0-1-1 0 0,0-1 1 0 0,1 0-1 0 0,34 13 1 0 0,-22-12-25 0 0,2-1 1 0 0,-1-1 0 0 0,47 7-1 0 0,-58-15 132 0 0,1-1-1 0 0,0-1 1 0 0,-1 0-1 0 0,1-1 1 0 0,-1-1-1 0 0,26-8 1 0 0,17-2 288 0 0,136-18 301 0 0,49-10 72 0 0,-86 12-264 0 0,-82 16-461 0 0,-28 3-22 0 0,-1 2 1 0 0,65-1-1 0 0,-110 9-44 0 0,424-16 51 0 0,-296 2-30 0 0,48-5 34 0 0,-59 4 177 0 0,146 1 0 0 0,-182 13-171 0 0,56 1 68 0 0,-106 2-116 0 0,-10 0 11 0 0,32-3 0 0 0,114 0 380 0 0,-86 2-252 0 0,-56-1-190 0 0,0 2 0 0 0,0 1 1 0 0,43 9-1 0 0,-50-7-1536 0 0,1-1-569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03.581"/>
    </inkml:context>
    <inkml:brush xml:id="br0">
      <inkml:brushProperty name="width" value="0.1" units="cm"/>
      <inkml:brushProperty name="height" value="0.1" units="cm"/>
      <inkml:brushProperty name="color" value="#F4F91B"/>
    </inkml:brush>
  </inkml:definitions>
  <inkml:trace contextRef="#ctx0" brushRef="#br0">1106 116 2471 0 0,'0'0'14'0'0,"0"-1"-1"0"0,1 0 0 0 0,-1 1 0 0 0,0-1 0 0 0,0 0 0 0 0,0 1 1 0 0,0-1-1 0 0,0 0 0 0 0,1 1 0 0 0,-1-1 0 0 0,0 0 0 0 0,0 0 1 0 0,-1 1-1 0 0,1-1 0 0 0,0 0 0 0 0,0 1 0 0 0,0-1 0 0 0,0 0 1 0 0,-1 1-1 0 0,1-1 0 0 0,0 0 0 0 0,0 1 0 0 0,-1-1 0 0 0,1 1 1 0 0,-1-1-1 0 0,1 1 0 0 0,0-1 0 0 0,-1 0 0 0 0,1 1 0 0 0,-1 0 1 0 0,1-1-1 0 0,-1 1 0 0 0,0-1 0 0 0,1 1 0 0 0,-2-1 0 0 0,-27-15 316 0 0,21 12 0 0 0,-17-8 375 0 0,-1 0-1 0 0,0 2 0 0 0,0 2 0 0 0,-1 0 0 0 0,0 1 0 0 0,-1 2 0 0 0,-35-3 1 0 0,-12 5-35 0 0,-111 7 0 0 0,-120 34-333 0 0,253-30-1824 0 0,-95 28 0 0 0,103-20-1904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05.029"/>
    </inkml:context>
    <inkml:brush xml:id="br0">
      <inkml:brushProperty name="width" value="0.1" units="cm"/>
      <inkml:brushProperty name="height" value="0.1" units="cm"/>
      <inkml:brushProperty name="color" value="#F4F91B"/>
    </inkml:brush>
  </inkml:definitions>
  <inkml:trace contextRef="#ctx0" brushRef="#br0">2152 107 919 0 0,'0'-4'233'0'0,"-1"0"-1"0"0,1 1 1 0 0,-1-1-1 0 0,0 1 1 0 0,0 0-1 0 0,-1-1 1 0 0,1 1-1 0 0,0 0 1 0 0,-1-1-1 0 0,0 1 1 0 0,0 0-1 0 0,0 0 0 0 0,0 1 1 0 0,0-1-1 0 0,-1 0 1 0 0,1 1-1 0 0,-1-1 1 0 0,0 1-1 0 0,0 0 1 0 0,0 0-1 0 0,0 0 1 0 0,0 0-1 0 0,0 0 0 0 0,0 1 1 0 0,-6-2-1 0 0,-2 0-98 0 0,-108-23 1617 0 0,103 24-1569 0 0,0 1 1 0 0,0 0 0 0 0,0 1-1 0 0,1 0 1 0 0,-28 5-1 0 0,-103 23-38 0 0,62-18 362 0 0,44-6 86 0 0,-40 9 0 0 0,15 0-447 0 0,-24 7-1240 0 0,46-7 1092 0 0,1-2 0 0 0,-2-2 0 0 0,-59 6 0 0 0,-109-9 499 0 0,68-3-200 0 0,29-3-45 0 0,1-5 0 0 0,-126-21-1 0 0,219 23-589 0 0,0 1-1 0 0,0 1 0 0 0,0 0 0 0 0,0 2 1 0 0,0 0-1 0 0,0 2 0 0 0,1 0 0 0 0,-1 1 1 0 0,-37 13-1 0 0,23-2-3527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05.876"/>
    </inkml:context>
    <inkml:brush xml:id="br0">
      <inkml:brushProperty name="width" value="0.1" units="cm"/>
      <inkml:brushProperty name="height" value="0.1" units="cm"/>
      <inkml:brushProperty name="color" value="#F4F91B"/>
    </inkml:brush>
  </inkml:definitions>
  <inkml:trace contextRef="#ctx0" brushRef="#br0">2502 105 2815 0 0,'-97'-18'2377'0'0,"51"9"-782"0"0,-70-5 0 0 0,38 11-922 0 0,5 1 136 0 0,-83-14 0 0 0,-210-23 640 0 0,-432 36-1254 0 0,701 7-190 0 0,-174 31 0 0 0,-68 33-814 0 0,274-55-134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07.617"/>
    </inkml:context>
    <inkml:brush xml:id="br0">
      <inkml:brushProperty name="width" value="0.1" units="cm"/>
      <inkml:brushProperty name="height" value="0.1" units="cm"/>
      <inkml:brushProperty name="color" value="#F4F91B"/>
    </inkml:brush>
  </inkml:definitions>
  <inkml:trace contextRef="#ctx0" brushRef="#br0">2107 4 3511 0 0,'-5'-1'158'0'0,"1"0"0"0"0,-1 0 0 0 0,-1 1 0 0 0,1-1 0 0 0,0 1 0 0 0,0 0 0 0 0,0 1 0 0 0,0-1 0 0 0,-9 3 0 0 0,-48 16 908 0 0,33-10-1160 0 0,10-3 99 0 0,-23 7 145 0 0,-59 11-1 0 0,11-13 519 0 0,-1-4-1 0 0,-115-6 0 0 0,-85 8-102 0 0,207-4-223 0 0,1-3 1 0 0,-1-4-1 0 0,-145-22 0 0 0,167 14-146 0 0,-1 2 0 0 0,1 3 0 0 0,-1 3-1 0 0,-105 11 1 0 0,7 13-489 0 0,103-15 87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15.271"/>
    </inkml:context>
    <inkml:brush xml:id="br0">
      <inkml:brushProperty name="width" value="0.1" units="cm"/>
      <inkml:brushProperty name="height" value="0.1" units="cm"/>
      <inkml:brushProperty name="color" value="#F4F91B"/>
    </inkml:brush>
  </inkml:definitions>
  <inkml:trace contextRef="#ctx0" brushRef="#br0">2269 263 3967 0 0,'-8'-1'377'0'0,"0"0"-1"0"0,0-1 0 0 0,1 1 0 0 0,-10-5 0 0 0,1 2 233 0 0,-120-26 1054 0 0,-22-7-422 0 0,-26-11 155 0 0,159 43-1255 0 0,-1 0 1 0 0,0 2-1 0 0,0 1 0 0 0,-36 2 1 0 0,54 0-132 0 0,-18 1 28 0 0,12-1-11 0 0,0 0-1 0 0,-15-1 0 0 0,-81-8 474 0 0,45 5-206 0 0,-157-14 576 0 0,135 13-698 0 0,-94 9 0 0 0,106-1 62 0 0,15-1-40 0 0,24 1-28 0 0,0-2-1 0 0,0-2 0 0 0,-59-8 1 0 0,-131-46 901 0 0,172 41-920 0 0,36 9 35 0 0,-1 1 0 0 0,-32-2 0 0 0,43 5-367 0 0,1 1 1 0 0,0 1 0 0 0,-1-1 0 0 0,1 1 0 0 0,-9 3 0 0 0,11-3-569 0 0,0 1 1 0 0,1 0-1 0 0,-1 0 0 0 0,-8 5 1 0 0,-2 2-4230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16.331"/>
    </inkml:context>
    <inkml:brush xml:id="br0">
      <inkml:brushProperty name="width" value="0.1" units="cm"/>
      <inkml:brushProperty name="height" value="0.1" units="cm"/>
      <inkml:brushProperty name="color" value="#F4F91B"/>
    </inkml:brush>
  </inkml:definitions>
  <inkml:trace contextRef="#ctx0" brushRef="#br0">1916 19 2271 0 0,'-34'0'2900'0'0,"-20"-9"-267"0"0,33 6-1988 0 0,0 0 0 0 0,-1 1 0 0 0,-26 1-1 0 0,-168 28 803 0 0,61-5-894 0 0,62-14-110 0 0,-99-6-1 0 0,-94-18 453 0 0,-72-1-360 0 0,322 18-562 0 0,1 2 0 0 0,-1 1 0 0 0,1 1 0 0 0,-1 3 0 0 0,2 0 0 0 0,-1 3 0 0 0,-39 17 0 0 0,27-9-362 0 0,-1 3-25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17.852"/>
    </inkml:context>
    <inkml:brush xml:id="br0">
      <inkml:brushProperty name="width" value="0.1" units="cm"/>
      <inkml:brushProperty name="height" value="0.1" units="cm"/>
      <inkml:brushProperty name="color" value="#F4F91B"/>
    </inkml:brush>
  </inkml:definitions>
  <inkml:trace contextRef="#ctx0" brushRef="#br0">1013 267 1375 0 0,'0'-10'455'0'0,"-1"1"-1"0"0,-1-1 0 0 0,0 1 0 0 0,0-1 0 0 0,-1 1 0 0 0,0 0 0 0 0,0 0 0 0 0,-1 0 0 0 0,0 1 1 0 0,-1-1-1 0 0,0 1 0 0 0,0 0 0 0 0,-1 1 0 0 0,-11-13 0 0 0,7 10-174 0 0,0-1 1 0 0,-1 2-1 0 0,0-1 0 0 0,-1 1 1 0 0,0 1-1 0 0,-1 0 0 0 0,0 1 1 0 0,-26-11-1 0 0,13 10-88 0 0,0 1 0 0 0,0 1 0 0 0,0 2 0 0 0,-1 0 0 0 0,-39 1 0 0 0,-135 12 13 0 0,147-4-158 0 0,45-5-53 0 0,-68 6-173 0 0,0 2-1 0 0,-79 20 1 0 0,108-15-384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18.362"/>
    </inkml:context>
    <inkml:brush xml:id="br0">
      <inkml:brushProperty name="width" value="0.1" units="cm"/>
      <inkml:brushProperty name="height" value="0.1" units="cm"/>
      <inkml:brushProperty name="color" value="#F4F91B"/>
    </inkml:brush>
  </inkml:definitions>
  <inkml:trace contextRef="#ctx0" brushRef="#br0">1649 54 919 0 0,'-3'-1'178'0'0,"0"1"0"0"0,0 0-1 0 0,1 0 1 0 0,-1 0 0 0 0,0 0-1 0 0,0 1 1 0 0,0-1-1 0 0,1 1 1 0 0,-1 0 0 0 0,0 0-1 0 0,-4 2 1 0 0,-10 2-91 0 0,-9-1 169 0 0,-1-1 1 0 0,1-2-1 0 0,-1 0 0 0 0,0-2 0 0 0,-48-7 1 0 0,62 6 316 0 0,-16 1 139 0 0,0 0 1 0 0,-38 5 0 0 0,35-1-374 0 0,-55-3 0 0 0,-108-26 1152 0 0,-46-3-192 0 0,167 25-1088 0 0,-457-4 49 0 0,443 14-419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19.623"/>
    </inkml:context>
    <inkml:brush xml:id="br0">
      <inkml:brushProperty name="width" value="0.1" units="cm"/>
      <inkml:brushProperty name="height" value="0.1" units="cm"/>
      <inkml:brushProperty name="color" value="#F4F91B"/>
    </inkml:brush>
  </inkml:definitions>
  <inkml:trace contextRef="#ctx0" brushRef="#br0">1145 64 2303 0 0,'-36'0'1128'0'0,"-6"-13"-114"0"0,0 1-1 0 0,-1 3 0 0 0,0 1 1 0 0,0 2-1 0 0,-45 0 0 0 0,-56 2-437 0 0,-159-1 897 0 0,2 22-4710 0 0,241-9-335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20.116"/>
    </inkml:context>
    <inkml:brush xml:id="br0">
      <inkml:brushProperty name="width" value="0.1" units="cm"/>
      <inkml:brushProperty name="height" value="0.1" units="cm"/>
      <inkml:brushProperty name="color" value="#F4F91B"/>
    </inkml:brush>
  </inkml:definitions>
  <inkml:trace contextRef="#ctx0" brushRef="#br0">785 112 6967 0 0,'-2'-4'128'0'0,"0"1"-50"0"0,0 0 0 0 0,-1 0 0 0 0,1 0 1 0 0,0 0-1 0 0,-1 0 0 0 0,0 0 0 0 0,1 1 0 0 0,-1-1 0 0 0,0 1 0 0 0,0-1 0 0 0,-1 1 0 0 0,1 0 0 0 0,0 1 1 0 0,-1-1-1 0 0,-5-1 0 0 0,-61-15 322 0 0,-1 4 1 0 0,-108-9 0 0 0,105 15-69 0 0,44 6-309 0 0,1 0 0 0 0,-1 2 0 0 0,1 1 0 0 0,-1 2-1 0 0,1 0 1 0 0,-1 2 0 0 0,1 2 0 0 0,-37 12 0 0 0,30-5-341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6:58.565"/>
    </inkml:context>
    <inkml:brush xml:id="br0">
      <inkml:brushProperty name="width" value="0.1" units="cm"/>
      <inkml:brushProperty name="height" value="0.1" units="cm"/>
      <inkml:brushProperty name="color" value="#66CC00"/>
    </inkml:brush>
  </inkml:definitions>
  <inkml:trace contextRef="#ctx0" brushRef="#br0">0 26 2303 0 0,'43'0'1468'0'0,"45"11"-1296"0"0,-12-6-130 0 0,55 1 52 0 0,-63-5-93 0 0,70-2 9 0 0,349-21 1433 0 0,-281 9-1055 0 0,-2 1 26 0 0,-144 11-298 0 0,84 10 0 0 0,302 32-1 0 0,-387-38-407 0 0,-28 0 101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20.633"/>
    </inkml:context>
    <inkml:brush xml:id="br0">
      <inkml:brushProperty name="width" value="0.1" units="cm"/>
      <inkml:brushProperty name="height" value="0.1" units="cm"/>
      <inkml:brushProperty name="color" value="#F4F91B"/>
    </inkml:brush>
  </inkml:definitions>
  <inkml:trace contextRef="#ctx0" brushRef="#br0">1503 183 3223 0 0,'-3'-1'84'0'0,"-479"-130"6792"0"0,395 113-6479 0 0,-1 4-1 0 0,0 4 1 0 0,-143 1 0 0 0,-100 38-471 0 0,192-5-3399 0 0,86-12-71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21.743"/>
    </inkml:context>
    <inkml:brush xml:id="br0">
      <inkml:brushProperty name="width" value="0.1" units="cm"/>
      <inkml:brushProperty name="height" value="0.1" units="cm"/>
      <inkml:brushProperty name="color" value="#F4F91B"/>
    </inkml:brush>
  </inkml:definitions>
  <inkml:trace contextRef="#ctx0" brushRef="#br0">2311 49 455 0 0,'1'-1'48'0'0,"-1"1"0"0"0,1-1 0 0 0,0 1 0 0 0,-1 0 0 0 0,1-1 0 0 0,0 1 0 0 0,-1 0 0 0 0,1-1 0 0 0,0 1 0 0 0,0 0 0 0 0,-1 0 0 0 0,1 0 0 0 0,0 0 0 0 0,0 0 0 0 0,-1 0 0 0 0,1 0 0 0 0,0 0 0 0 0,0 0 0 0 0,-1 0 0 0 0,1 0 0 0 0,0 1 0 0 0,1-1 0 0 0,4 2 499 0 0,-6-2-545 0 0,1 1 0 0 0,-1-1 1 0 0,0 0-1 0 0,0 0 0 0 0,0 0 0 0 0,1 0 0 0 0,-1 0 0 0 0,0 0 1 0 0,0 0-1 0 0,0 0 0 0 0,1 0 0 0 0,-1 0 0 0 0,0 0 1 0 0,0 0-1 0 0,1 0 0 0 0,-1 0 0 0 0,0 0 0 0 0,0 0 0 0 0,1 0 1 0 0,-1 0-1 0 0,0 0 0 0 0,0 0 0 0 0,0 0 0 0 0,1 0 0 0 0,-1 0 1 0 0,0 0-1 0 0,0 0 0 0 0,0 0 0 0 0,1 0 0 0 0,-1-1 0 0 0,0 1 1 0 0,0 0-1 0 0,0 0 0 0 0,0 0 0 0 0,1 0 0 0 0,-1-1 0 0 0,0 1 1 0 0,0 0-1 0 0,0 0 0 0 0,0 0 0 0 0,0-1 0 0 0,0 1 0 0 0,1 0 1 0 0,-6-9 422 0 0,0 6-104 0 0,1 0-1 0 0,-1 0 0 0 0,1 1 0 0 0,-1-1 1 0 0,0 1-1 0 0,0 0 0 0 0,0 0 0 0 0,0 1 1 0 0,0-1-1 0 0,0 1 0 0 0,-1 0 0 0 0,1 1 1 0 0,0-1-1 0 0,-1 1 0 0 0,-5 0 0 0 0,-26 2 190 0 0,-43 8 0 0 0,-23 0-178 0 0,-88-4 689 0 0,-232-24 0 0 0,177 11-905 0 0,46 4-10 0 0,159 0-75 0 0,-58-4 111 0 0,-189 10 0 0 0,-36 44-67 0 0,169-22-1009 0 0,89-15-2946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23.283"/>
    </inkml:context>
    <inkml:brush xml:id="br0">
      <inkml:brushProperty name="width" value="0.1" units="cm"/>
      <inkml:brushProperty name="height" value="0.1" units="cm"/>
      <inkml:brushProperty name="color" value="#F4F91B"/>
    </inkml:brush>
  </inkml:definitions>
  <inkml:trace contextRef="#ctx0" brushRef="#br0">1228 178 919 0 0,'-2'-2'20'0'0,"1"0"0"0"0,-1 1-1 0 0,0-1 1 0 0,0 0-1 0 0,0 1 1 0 0,0 0-1 0 0,0-1 1 0 0,0 1-1 0 0,0 0 1 0 0,0 0-1 0 0,-1 0 1 0 0,1 0 0 0 0,-3 0-1 0 0,2 1 277 0 0,-1 0 0 0 0,0 0 0 0 0,1 0 0 0 0,-1 1 0 0 0,1 0 0 0 0,-1-1 0 0 0,1 1 0 0 0,-6 3 0 0 0,-45 16 469 0 0,-28 8-212 0 0,74-26-471 0 0,0-1 0 0 0,1 0-1 0 0,-1 0 1 0 0,0-1-1 0 0,0 0 1 0 0,0 0-1 0 0,0-1 1 0 0,0 0 0 0 0,1 0-1 0 0,-1-1 1 0 0,-9-3-1 0 0,-10-5 782 0 0,-46-24 0 0 0,7 2-182 0 0,-172-51 1949 0 0,188 69-2250 0 0,-1 2-1 0 0,-54-5 0 0 0,69 13-312 0 0,0 2 0 0 0,0 2 0 0 0,-66 7 0 0 0,90-5-207 0 0,0 0 1 0 0,-1 2-1 0 0,1-1 1 0 0,-19 10-1 0 0,10-2-272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24.027"/>
    </inkml:context>
    <inkml:brush xml:id="br0">
      <inkml:brushProperty name="width" value="0.1" units="cm"/>
      <inkml:brushProperty name="height" value="0.1" units="cm"/>
      <inkml:brushProperty name="color" value="#F4F91B"/>
    </inkml:brush>
  </inkml:definitions>
  <inkml:trace contextRef="#ctx0" brushRef="#br0">1464 82 3679 0 0,'-8'-4'295'0'0,"0"1"-1"0"0,0 0 0 0 0,-1 1 0 0 0,1 0 0 0 0,0 0 0 0 0,-17-1 0 0 0,-4-1-87 0 0,-113-15 1629 0 0,-180-1-1 0 0,273 19-1372 0 0,-60-3 328 0 0,-178-9 298 0 0,255 11-1066 0 0,0 2 0 0 0,0 1-1 0 0,0 1 1 0 0,0 2 0 0 0,0 1-1 0 0,1 2 1 0 0,0 1 0 0 0,0 1-1 0 0,-48 22 1 0 0,10-2-924 0 0,50-21 151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24.848"/>
    </inkml:context>
    <inkml:brush xml:id="br0">
      <inkml:brushProperty name="width" value="0.1" units="cm"/>
      <inkml:brushProperty name="height" value="0.1" units="cm"/>
      <inkml:brushProperty name="color" value="#F4F91B"/>
    </inkml:brush>
  </inkml:definitions>
  <inkml:trace contextRef="#ctx0" brushRef="#br0">2124 30 1375 0 0,'-77'-4'576'0'0,"-322"-22"5312"0"0,-8 40-4012 0 0,-35-2-848 0 0,176-17-567 0 0,190 8-591 0 0,-121 21 1 0 0,22 11-3927 0 0,91-16 1574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4:54.713"/>
    </inkml:context>
    <inkml:brush xml:id="br0">
      <inkml:brushProperty name="width" value="0.1" units="cm"/>
      <inkml:brushProperty name="height" value="0.1" units="cm"/>
      <inkml:brushProperty name="color" value="#F4F91B"/>
    </inkml:brush>
  </inkml:definitions>
  <inkml:trace contextRef="#ctx0" brushRef="#br0">15410 1363 5407 0 0,'-1'4'94'0'0,"-1"7"383"0"0,2-10-429 0 0,0 0 0 0 0,0-1-1 0 0,0 1 1 0 0,0 0 0 0 0,0-1 0 0 0,1 1-1 0 0,-1 0 1 0 0,0 0 0 0 0,0-1 0 0 0,1 1 0 0 0,-1 0-1 0 0,1-1 1 0 0,-1 1 0 0 0,0-1 0 0 0,1 1-1 0 0,0 0 1 0 0,-1-1 0 0 0,1 1 0 0 0,-1-1-1 0 0,1 1 1 0 0,-1-1 0 0 0,1 0 0 0 0,0 1 0 0 0,-1-1-1 0 0,1 0 1 0 0,0 1 0 0 0,0-1 0 0 0,-1 0-1 0 0,1 0 1 0 0,1 1 0 0 0,23 1 2708 0 0,-22-2-2380 0 0,-3 0-275 0 0,0 0 0 0 0,1 1 0 0 0,-1-1 0 0 0,1 0 0 0 0,-1 1 0 0 0,1-1 0 0 0,-1 0 0 0 0,0 1 0 0 0,1-1 0 0 0,-1 0 0 0 0,1 1 0 0 0,-1-1 0 0 0,0 1 0 0 0,0-1 0 0 0,1 1 0 0 0,-1-1 0 0 0,0 1 0 0 0,0-1 0 0 0,0 1 0 0 0,1-1 0 0 0,-1 1 0 0 0,0-1 0 0 0,0 1 0 0 0,0 0 0 0 0,0 0-4 0 0,0-1-1 0 0,0 1 1 0 0,0-1-1 0 0,0 1 1 0 0,0-1-1 0 0,0 1 0 0 0,1 0 1 0 0,-1-1-1 0 0,0 1 1 0 0,0-1-1 0 0,1 0 1 0 0,-1 1-1 0 0,0-1 0 0 0,0 1 1 0 0,1-1-1 0 0,-1 1 1 0 0,0-1-1 0 0,1 0 1 0 0,-1 1-1 0 0,1-1 1 0 0,-1 0-1 0 0,1 1 0 0 0,-1-1 1 0 0,1 1-1 0 0,0-1 7 0 0,-1 0 0 0 0,1 0-1 0 0,-1 0 1 0 0,1 0 0 0 0,-1 0-1 0 0,0 1 1 0 0,1-1 0 0 0,-1 0-1 0 0,1 0 1 0 0,-1 1 0 0 0,0-1 0 0 0,1 0-1 0 0,-1 1 1 0 0,0-1 0 0 0,1 0-1 0 0,-1 1 1 0 0,0-1 0 0 0,1 0-1 0 0,-1 1 1 0 0,1 0 0 0 0,-1-1-54 0 0,0 0 0 0 0,0 1 0 0 0,0-1 0 0 0,0 0 0 0 0,0 0 0 0 0,0 1 0 0 0,0-1 1 0 0,1 0-1 0 0,-1 0 0 0 0,0 0 0 0 0,0 1 0 0 0,0-1 0 0 0,1 0 0 0 0,-1 0 0 0 0,0 0 1 0 0,0 1-1 0 0,0-1 0 0 0,1 0 0 0 0,-1 0 0 0 0,0 0 0 0 0,0 0 0 0 0,1 0 0 0 0,-1 0 0 0 0,0 0 1 0 0,0 0-1 0 0,1 0 0 0 0,-1 0 0 0 0,0 0 0 0 0,1 0 0 0 0,-1 0 0 0 0,0 0 0 0 0,0 0 0 0 0,1 0 1 0 0,-1 0-1 0 0,0 0 0 0 0,0 0 0 0 0,1 0 0 0 0,-1 0 0 0 0,0 0 0 0 0,0 0 0 0 0,1 0 0 0 0,-1-1 1 0 0,0 1-1 0 0,0 0 0 0 0,1 0 0 0 0,-1 0 0 0 0,0 0 0 0 0,0-1 0 0 0,0 1 0 0 0,1 0 1 0 0,-1 0-1 0 0,0 0 0 0 0,0-1 0 0 0,0 1 0 0 0,0 0 0 0 0,0 0 0 0 0,0-1 0 0 0,1 1 0 0 0,-1 0 1 0 0,0 0-1 0 0,0-1 0 0 0,0 1 0 0 0,5-8 1312 0 0,-2 5-1135 0 0,0 0-1 0 0,-1-1 1 0 0,0 1 0 0 0,0-1 0 0 0,0 1-1 0 0,3-9 1 0 0,0-5 128 0 0,-1 0-1 0 0,-1-1 1 0 0,0 0-1 0 0,0-19 0 0 0,-4-72 465 0 0,-24-162 1013 0 0,-1 65-1020 0 0,23 185-754 0 0,-1-1 0 0 0,-2 1 1 0 0,0 0-1 0 0,-1 0 0 0 0,-1 0 1 0 0,-1 1-1 0 0,0 0 0 0 0,-2 1 1 0 0,-15-21-1 0 0,13 25 41 0 0,-1 1-1 0 0,-1 1 1 0 0,0 0-1 0 0,-1 1 1 0 0,-21-12-1 0 0,32 20-42 0 0,-12-6 9 0 0,-1 0 0 0 0,0 2 0 0 0,-33-12 0 0 0,27 12-41 0 0,0 1-1 0 0,0 2 1 0 0,-35-4 0 0 0,-75 0 116 0 0,68 6-113 0 0,-334-1 174 0 0,144 2-144 0 0,90-1 16 0 0,-135-8-12 0 0,88 1-56 0 0,-103 17-4 0 0,62 1 0 0 0,182-9 0 0 0,-50 0 0 0 0,-60 7 0 0 0,-93 15 0 0 0,108-7 0 0 0,-66-8-5 0 0,3-1 70 0 0,-123-7-367 0 0,227-3 600 0 0,13-1-298 0 0,34 1 0 0 0,-115 8 0 0 0,162 0 0 0 0,-256 21 0 0 0,96-25 0 0 0,-6 2 0 0 0,-16-2 0 0 0,204 1 0 0 0,-376-36 0 0 0,154 9 0 0 0,185 23 0 0 0,-232-16 0 0 0,164 17 2 0 0,-460-18 28 0 0,224 8 22 0 0,-24 2-104 0 0,147 2 180 0 0,47-13 1327 0 0,50-4-2056 0 0,-33-4-285 0 0,120 23 886 0 0,-41-5 0 0 0,-51 1 0 0 0,-174-7 0 0 0,-131 36 0 0 0,225-8 0 0 0,-233 14 0 0 0,171-12 0 0 0,5-10 0 0 0,22-2 0 0 0,-115 8 0 0 0,330-8 0 0 0,-165 0 0 0 0,-74 14 0 0 0,37 0 0 0 0,44-23 0 0 0,-1 1 0 0 0,68 0 0 0 0,45 1 0 0 0,-76 3 0 0 0,67 4 0 0 0,-81 0 0 0 0,6-2 0 0 0,114 4 0 0 0,1-3 0 0 0,-56-8 0 0 0,21 3 0 0 0,19 2 0 0 0,-24-3 0 0 0,-100-12 0 0 0,52-15 0 0 0,23 5 0 0 0,63 22-21 0 0,0 2 0 0 0,-82 2 1 0 0,111 3 18 0 0,-13 2 2 0 0,1 2 0 0 0,-1 2 0 0 0,-58 16 0 0 0,67-16-11 0 0,0 2 1 0 0,1 1-1 0 0,1 1 0 0 0,-1 2 1 0 0,-40 24-1 0 0,61-33 11 0 0,-86 64 0 0 0,81-58 0 0 0,0 1 0 0 0,1 1 0 0 0,0-1 0 0 0,1 2 0 0 0,-14 22 0 0 0,6-6-12 0 0,3-5-14 0 0,-13 28 0 0 0,3 10 26 0 0,-30 119 0 0 0,-1 113-64 0 0,50-257 64 0 0,-2 8 0 0 0,0 54 0 0 0,3 5 0 0 0,-27 321 0 0 0,26-355 0 0 0,1-31 0 0 0,2 1 0 0 0,1-1 0 0 0,6 43 0 0 0,0-26 0 0 0,-2 1 0 0 0,-5 69 0 0 0,3 31 0 0 0,-1-155 0 0 0,3 52-3 0 0,2 0 1 0 0,2-1-1 0 0,28 103 0 0 0,-30-144-7 0 0,-1 0-1 0 0,2-1 0 0 0,6 12 0 0 0,4 6 1 0 0,-8-15 10 0 0,0 0 0 0 0,2 0 0 0 0,-1-1 0 0 0,1 0 0 0 0,1-1 0 0 0,0 0 0 0 0,0-1 0 0 0,1 0 0 0 0,1-1 0 0 0,0 0 0 0 0,19 10 0 0 0,-15-10 0 0 0,9 7 0 0 0,1-1 0 0 0,0-2 0 0 0,1 0 0 0 0,1-2 0 0 0,38 10 0 0 0,-43-18 0 0 0,31 2 0 0 0,-12-2 0 0 0,72 3 0 0 0,-31-8 0 0 0,-47-1 0 0 0,25-1 0 0 0,10 2 0 0 0,50-1 0 0 0,97-4 0 0 0,-177 8 0 0 0,53 4 0 0 0,-4-5 0 0 0,-9-1 0 0 0,1-3 0 0 0,6 1 0 0 0,61-2 0 0 0,-28 4 0 0 0,-62 2 0 0 0,-16-2 0 0 0,43-2 0 0 0,9-1 0 0 0,6-2 0 0 0,-10 0 0 0 0,51-2 0 0 0,-58 6 0 0 0,-42 0 0 0 0,45 0 0 0 0,5-2 0 0 0,1 0 0 0 0,9 2 0 0 0,-8 4 0 0 0,68 6 0 0 0,31 3 0 0 0,-151-9 0 0 0,53 4 0 0 0,6-1 0 0 0,-5-1 0 0 0,53 4 0 0 0,127 10 0 0 0,-236-19 0 0 0,50-2 0 0 0,33 9 0 0 0,-87-5 0 0 0,101 12 0 0 0,69 10 0 0 0,-71-5 0 0 0,-98-15 0 0 0,42-1 0 0 0,-35-2 0 0 0,47-7 0 0 0,91-25 45 0 0,-81 13-26 0 0,-20 8-19 0 0,23-4 0 0 0,-39-2 0 0 0,-31 9 0 0 0,-28 6 0 0 0,103-19 0 0 0,17 6 0 0 0,71-12 0 0 0,-160 20 0 0 0,64-4 0 0 0,-16 4 0 0 0,-56 3 0 0 0,9-3 0 0 0,43-5 0 0 0,66-14 0 0 0,-47 12 21 0 0,0 5 1 0 0,120 3-1 0 0,-190 6-21 0 0,9 1 0 0 0,45-2 0 0 0,-51 0 0 0 0,59 2 0 0 0,-56-1 0 0 0,101 5 0 0 0,20 17 0 0 0,-18-1 0 0 0,-100-18 0 0 0,46 2 0 0 0,22 2 0 0 0,59 2 0 0 0,18 4 0 0 0,60 6 0 0 0,-209-16 0 0 0,73 5 0 0 0,124-5 0 0 0,3 5 0 0 0,-76-10 0 0 0,-124 3 0 0 0,73 2 0 0 0,-27-1 0 0 0,-57 0 0 0 0,81 3 0 0 0,228 3 0 0 0,-316-7 0 0 0,20 0 0 0 0,55 2 0 0 0,28-3 0 0 0,-83 1 0 0 0,43 1 0 0 0,-1-3 0 0 0,-36-1 0 0 0,97 2 0 0 0,-98 1 0 0 0,44 1 0 0 0,16-1 0 0 0,7-1 0 0 0,-3 4 0 0 0,46 10 0 0 0,51 21 0 0 0,-164-29 0 0 0,49 5 0 0 0,8 8 0 0 0,-2 0 0 0 0,57 8 0 0 0,21 3 0 0 0,-134-23 0 0 0,61 14 0 0 0,15 3 0 0 0,-20-4 11 0 0,-57-12 31 0 0,51 9-31 0 0,74 8 42 0 0,-20-10-42 0 0,-101-13-11 0 0,45 1 0 0 0,10-1 0 0 0,-3-6 0 0 0,7-3 0 0 0,62-7 0 0 0,102-9 0 0 0,-224 21 0 0 0,40-5 0 0 0,6-1 0 0 0,30-6 0 0 0,-81 11 0 0 0,105-11 0 0 0,47 7 0 0 0,-107 5 0 0 0,-42 0 0 0 0,45-1 0 0 0,29 3 0 0 0,9 2 0 0 0,67 2 0 0 0,-92-5 0 0 0,-50-1 0 0 0,51-1 0 0 0,13 0 0 0 0,-11-2 0 0 0,-2-1 0 0 0,-60 4 0 0 0,51-1 0 0 0,76 5 0 0 0,-118-3 0 0 0,49 0 0 0 0,12 3 0 0 0,-21-1 0 0 0,-34 0 0 0 0,103 4 0 0 0,11 8 0 0 0,-38-2 0 0 0,-97-9 0 0 0,10 0 0 0 0,45 3 0 0 0,17 3 0 0 0,0 3 0 0 0,71 13 0 0 0,53-12 36 0 0,-35-3-8 0 0,-158-6-28 0 0,92 7 0 0 0,2-4 0 0 0,-94-4 0 0 0,-25 0 0 0 0,0-1 0 0 0,17-1 0 0 0,108-6 0 0 0,-6 1 0 0 0,-93 3 0 0 0,-4 1 0 0 0,70-2 0 0 0,170-21 0 0 0,92 18 0 0 0,-208 8 0 0 0,172 11 0 0 0,-268-4 0 0 0,-40-5 0 0 0,29 1 0 0 0,114 7 0 0 0,-120-6 0 0 0,49 8 0 0 0,-36-6 0 0 0,24 4 0 0 0,48-1 0 0 0,-79-8 0 0 0,77-1 0 0 0,2 1 0 0 0,-89 0 0 0 0,96 11 0 0 0,-93-10 0 0 0,17 2 0 0 0,1-2 0 0 0,117-9 0 0 0,-10-6 0 0 0,-60 5 0 0 0,-23 7 30 0 0,-58 0-13 0 0,41-3 0 0 0,7-2-17 0 0,23-2 0 0 0,-67 2 0 0 0,43 2 0 0 0,10-1 0 0 0,67-3 0 0 0,-60 4 0 0 0,-49 2 0 0 0,46 7 0 0 0,-21-2 0 0 0,3 0 0 0 0,62 2 0 0 0,-94-3 0 0 0,-30-3 0 0 0,0 0 0 0 0,0-1 0 0 0,0 1 0 0 0,0-1 0 0 0,11-2 0 0 0,-8 1 0 0 0,0 1 0 0 0,0-1 0 0 0,18 3 0 0 0,5 0 0 0 0,83-11 0 0 0,-106 7 0 0 0,37-1 0 0 0,-31 2 0 0 0,0 0 0 0 0,25-5 0 0 0,26-17 0 0 0,-49 16 0 0 0,1 1 0 0 0,26-6 0 0 0,-30 8 0 0 0,0-1 0 0 0,-1 0 0 0 0,1-1 0 0 0,-1 0 0 0 0,20-14 0 0 0,4 0 0 0 0,-25 13 0 0 0,0-1 0 0 0,0-1 0 0 0,0 0 0 0 0,16-16 0 0 0,41-48 0 0 0,-43 44 0 0 0,16-11 0 0 0,-31 29 0 0 0,0 1 0 0 0,-1-1 0 0 0,12-16 0 0 0,74-114 64 0 0,-74 108-64 0 0,-8 12 0 0 0,-1-1 0 0 0,0-1 0 0 0,13-32 0 0 0,-8 9 3 0 0,3-7 22 0 0,28-100 0 0 0,-44 124-21 0 0,-1-1-1 0 0,-1 0 0 0 0,0-30 1 0 0,-3 49-5 0 0,-2-1 1 0 0,0 0 0 0 0,0 0 0 0 0,-1 0-1 0 0,0 1 1 0 0,-1-1 0 0 0,-1 1 0 0 0,0-1 0 0 0,0 1-1 0 0,-9-16 1 0 0,3 12 6 0 0,-1 1 0 0 0,0 0-1 0 0,-1 0 1 0 0,-1 1 0 0 0,0 1 0 0 0,-1 0 0 0 0,0 1 0 0 0,0 0-1 0 0,-1 1 1 0 0,-29-14 0 0 0,-12-5-22 0 0,-100-38 0 0 0,116 54 8 0 0,0 2 0 0 0,0 1 0 0 0,-67-6 0 0 0,50 10 8 0 0,-145-10 0 0 0,-507 14 0 0 0,695 2 0 0 0,-369 17 0 0 0,-16-1 0 0 0,-145 10 0 0 0,229-9 0 0 0,-422 18 0 0 0,516-29 0 0 0,-108 7 0 0 0,-129 2 0 0 0,91-6 0 0 0,300-8-8 0 0,-100-9 0 0 0,-66-23-23 0 0,-1 0 14 0 0,-399-2 17 0 0,437 33 0 0 0,79 2 0 0 0,-87 7 0 0 0,1 0 0 0 0,-134-5 0 0 0,222-12 0 0 0,74 4 0 0 0,-61 1 0 0 0,63 3 0 0 0,0-2 0 0 0,-44-7 0 0 0,23 1 0 0 0,-124-27 0 0 0,107 18 0 0 0,20 4 0 0 0,-64-22 0 0 0,115 33 0 0 0,1 0 0 0 0,-1-1 0 0 0,1 1 0 0 0,0-1 0 0 0,-1 0 0 0 0,2 0 0 0 0,-1-1 0 0 0,0 1 0 0 0,0-1 0 0 0,1 0 0 0 0,0-1 0 0 0,0 1 0 0 0,0-1 0 0 0,1 1 0 0 0,-1-1 0 0 0,1 0 0 0 0,0-1 0 0 0,0 1 0 0 0,1 0 0 0 0,0-1 0 0 0,0 1 0 0 0,0-1 0 0 0,1 0 0 0 0,-1 0 0 0 0,0-10 0 0 0,-2-32 0 0 0,3 24 0 0 0,-6-27 0 0 0,6 43 0 0 0,-1 0 0 0 0,0 1 0 0 0,-1 0 0 0 0,0-1 0 0 0,0 1 0 0 0,0 0 0 0 0,-9-11 0 0 0,4 8-129 0 0,-1 0-1 0 0,0 1 1 0 0,-1 0 0 0 0,-15-11-1 0 0,12 10-221 0 0,1 0 0 0 0,-14-16-1 0 0,23 22 271 0 0,-1 0-1 0 0,1 0 1 0 0,0 0-1 0 0,1 0 1 0 0,-1-1-1 0 0,1 1 1 0 0,0-1-1 0 0,0 0 1 0 0,0 0-1 0 0,1 0 1 0 0,-1-6-1 0 0,-1-20-1175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5:53.811"/>
    </inkml:context>
    <inkml:brush xml:id="br0">
      <inkml:brushProperty name="width" value="0.1" units="cm"/>
      <inkml:brushProperty name="height" value="0.1" units="cm"/>
      <inkml:brushProperty name="color" value="#66CC00"/>
    </inkml:brush>
  </inkml:definitions>
  <inkml:trace contextRef="#ctx0" brushRef="#br0">4853 19 2415 0 0,'-2'-1'128'0'0,"-1"-1"0"0"0,1 0 0 0 0,0 1 0 0 0,-1-1 0 0 0,1 1 0 0 0,0 0-1 0 0,-1 0 1 0 0,0 0 0 0 0,1 0 0 0 0,-1 0 0 0 0,0 1 0 0 0,-4-1-1 0 0,-38-1 943 0 0,12 1-632 0 0,17 1-203 0 0,1 0 0 0 0,0 0 1 0 0,-1 2-1 0 0,1 0 0 0 0,0 1 1 0 0,-23 7-1 0 0,17-5-167 0 0,-1 0 0 0 0,-24 2-1 0 0,-185 2 1497 0 0,158-5-1113 0 0,-18-1-251 0 0,-110-3 248 0 0,65 1-209 0 0,54 0-190 0 0,-213-3 244 0 0,48 11 161 0 0,132-5-345 0 0,-41 3-16 0 0,59-5-50 0 0,-1 0-22 0 0,-80 16 21 0 0,36-2-26 0 0,-144-4 1 0 0,183-15 9 0 0,-3-1 19 0 0,-117 11 1 0 0,-22-2 58 0 0,150-6-80 0 0,-316 8 8 0 0,-1-1 0 0 0,103 7 149 0 0,178-2-3599 0 0,76-5-257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6:04.681"/>
    </inkml:context>
    <inkml:brush xml:id="br0">
      <inkml:brushProperty name="width" value="0.1" units="cm"/>
      <inkml:brushProperty name="height" value="0.1" units="cm"/>
      <inkml:brushProperty name="color" value="#66CC00"/>
    </inkml:brush>
  </inkml:definitions>
  <inkml:trace contextRef="#ctx0" brushRef="#br0">132 179 6447 0 0,'-32'-43'674'0'0,"13"19"-497"0"0,19 24 57 0 0,0-1 1 0 0,0 0-1 0 0,0 0 1 0 0,0 1-1 0 0,1-1 1 0 0,-1 0-1 0 0,0 0 1 0 0,0 1-1 0 0,1-1 0 0 0,-1 0 1 0 0,1 1-1 0 0,-1-1 1 0 0,1 0-1 0 0,-1 1 1 0 0,1-1-1 0 0,-1 1 0 0 0,1-1 1 0 0,-1 1-1 0 0,2-1 1 0 0,13-12-312 0 0,6-2 115 0 0,0 2-1 0 0,1 1 1 0 0,0 1-1 0 0,0 1 1 0 0,33-11-1 0 0,-51 20 17 0 0,0 0 0 0 0,0 0 0 0 0,0 1 0 0 0,0-1 0 0 0,0 1 0 0 0,-1 0 0 0 0,1 0 0 0 0,0 1 0 0 0,0-1 0 0 0,0 1 0 0 0,0-1 0 0 0,7 4 0 0 0,-5-2-14 0 0,0 1 0 0 0,0 0 0 0 0,0 0 0 0 0,-1 0 0 0 0,1 1 0 0 0,-1 0 0 0 0,5 5 0 0 0,4 5 13 0 0,-1 0 0 0 0,0 1-1 0 0,-2 1 1 0 0,14 21 0 0 0,-6-4 42 0 0,0 1 0 0 0,25 67 0 0 0,-37-78-43 0 0,0 0-1 0 0,-1 0 1 0 0,-1 1-1 0 0,-1-1 1 0 0,1 44-1 0 0,-6-52 37 0 0,0 0 1 0 0,-2 1-1 0 0,1-1 0 0 0,-2-1 0 0 0,0 1 0 0 0,-1 0 0 0 0,0-1 0 0 0,-1 0 0 0 0,-1 0 1 0 0,0-1-1 0 0,0 0 0 0 0,-2 0 0 0 0,0-1 0 0 0,0 0 0 0 0,-1 0 0 0 0,0-1 1 0 0,-1 0-1 0 0,-1-1 0 0 0,-17 13 0 0 0,15-13 34 0 0,-1 0 1 0 0,0-2-1 0 0,0 1 0 0 0,-1-2 0 0 0,1 0 1 0 0,-23 6-1 0 0,27-11-92 0 0,1 1 0 0 0,-1-2 1 0 0,1 1-1 0 0,-1-2 0 0 0,0 1 0 0 0,0-1 0 0 0,1-1 1 0 0,-1 0-1 0 0,0-1 0 0 0,1 0 0 0 0,-15-4 1 0 0,12 2-13 0 0,0-1 1 0 0,0 0-1 0 0,1-1 1 0 0,-1-1-1 0 0,-12-9 1 0 0,20 13-13 0 0,1 0-1 0 0,-1-1 1 0 0,1 0 0 0 0,0 0-1 0 0,0 0 1 0 0,1 0 0 0 0,-1-1 0 0 0,1 1-1 0 0,0-1 1 0 0,0 0 0 0 0,1 0-1 0 0,-1 0 1 0 0,1 0 0 0 0,0-1 0 0 0,-2-7-1 0 0,4 12-6 0 0,0 0 0 0 0,-1-1 1 0 0,1 1-1 0 0,0 0 0 0 0,0 0 0 0 0,0 0 0 0 0,0 0 0 0 0,0-1 0 0 0,0 1 0 0 0,0 0 1 0 0,1 0-1 0 0,-1 0 0 0 0,0 0 0 0 0,1-1 0 0 0,-1 1 0 0 0,0 0 0 0 0,1 0 0 0 0,-1 0 0 0 0,1 0 1 0 0,0 0-1 0 0,-1 0 0 0 0,1 0 0 0 0,0 0 0 0 0,1-1 0 0 0,0 1-3 0 0,0 0 1 0 0,0 0-1 0 0,0 0 0 0 0,0 0 0 0 0,0 0 1 0 0,0 1-1 0 0,0-1 0 0 0,0 1 0 0 0,0-1 1 0 0,0 1-1 0 0,1 0 0 0 0,2 0 0 0 0,7 0-14 0 0,-1 1 0 0 0,1 1 0 0 0,20 4-1 0 0,-31-6 19 0 0,149 43-3 0 0,-86-23 991 0 0,107 19 1 0 0,-153-36-830 0 0,-9-1-57 0 0,0-1 0 0 0,0 0-1 0 0,15 0 1 0 0,25 1 62 0 0,-40-1-382 0 0,0 0 0 0 0,0 0 0 0 0,1-1 1 0 0,18-2-1 0 0,-27 1 20 0 0,1 1 1 0 0,0-1 0 0 0,-1 1-1 0 0,1-1 1 0 0,-1 0-1 0 0,1 1 1 0 0,-1-1-1 0 0,1 0 1 0 0,-1 0-1 0 0,3-2 1 0 0,4-7-1758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7:00.097"/>
    </inkml:context>
    <inkml:brush xml:id="br0">
      <inkml:brushProperty name="width" value="0.1" units="cm"/>
      <inkml:brushProperty name="height" value="0.1" units="cm"/>
      <inkml:brushProperty name="color" value="#66CC00"/>
    </inkml:brush>
  </inkml:definitions>
  <inkml:trace contextRef="#ctx0" brushRef="#br0">0 198 1839 0 0,'0'-8'270'0'0,"3"7"-246"0"0,1 0 1 0 0,-1 0 0 0 0,0 1 0 0 0,1 0-1 0 0,-1-1 1 0 0,0 1 0 0 0,1 0-1 0 0,-1 1 1 0 0,0-1 0 0 0,5 2-1 0 0,-5-2-5 0 0,52 11-19 0 0,-39-7 0 0 0,0-1 0 0 0,1-1 0 0 0,19 1 0 0 0,9-4 355 0 0,0-3 0 0 0,0-1 0 0 0,0-3 0 0 0,74-22 0 0 0,-75 20-51 0 0,0 1 0 0 0,0 2 0 0 0,52-2 0 0 0,-20 6-96 0 0,-29 2-109 0 0,54-8 1 0 0,-13-3-19 0 0,0 3 1 0 0,1 5 0 0 0,0 3-1 0 0,162 20 1 0 0,98 2-73 0 0,-295-20-8 0 0,107 6-21 0 0,43 2 177 0 0,-142-10 31 0 0,82-10-1 0 0,88-11 347 0 0,-138 14-364 0 0,-19 4-65 0 0,-34 2 33 0 0,0-1 1 0 0,54-12-1 0 0,219-54 718 0 0,-288 65-813 0 0,0 0 0 0 0,29 1-1 0 0,-50 4-2 0 0,-8 1 46 0 0,-6 6 23 0 0,1 6-65 0 0,2-4-88 0 0,1 0 1 0 0,-7 15-1 0 0,8-12-272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6:05.288"/>
    </inkml:context>
    <inkml:brush xml:id="br0">
      <inkml:brushProperty name="width" value="0.1" units="cm"/>
      <inkml:brushProperty name="height" value="0.1" units="cm"/>
      <inkml:brushProperty name="color" value="#66CC00"/>
    </inkml:brush>
  </inkml:definitions>
  <inkml:trace contextRef="#ctx0" brushRef="#br0">1226 318 7367 0 0,'-10'-21'327'0'0,"-43"-80"2673"0"0,43 85-2793 0 0,0 1 0 0 0,-1 0 0 0 0,0 1 1 0 0,-15-14-1 0 0,21 24-205 0 0,1 0 0 0 0,-1 1 0 0 0,0-1 0 0 0,0 2-1 0 0,-1-1 1 0 0,1 0 0 0 0,0 1 0 0 0,-1 0 0 0 0,0 0 0 0 0,1 1 0 0 0,-1-1 0 0 0,0 1 0 0 0,0 0-1 0 0,0 1 1 0 0,1 0 0 0 0,-10 0 0 0 0,-8 2-3 0 0,1 1-1 0 0,-43 11 1 0 0,53-11 2 0 0,-45 14 470 0 0,2 3 0 0 0,-100 50 0 0 0,68-29 108 0 0,53-24-385 0 0,1 1-1 0 0,1 2 1 0 0,-33 26-1 0 0,-83 79-51 0 0,99-82-42 0 0,34-29 29 0 0,2 0 0 0 0,0 1 1 0 0,1 0-1 0 0,0 1 0 0 0,1 0 0 0 0,1 1 0 0 0,1 1 0 0 0,0-1 0 0 0,1 1 0 0 0,1 1 0 0 0,1-1 0 0 0,-8 36 0 0 0,7-10 133 0 0,1-1 0 0 0,3 1-1 0 0,1 0 1 0 0,7 73 0 0 0,-2-79-201 0 0,2 0 0 0 0,1 0 0 0 0,2-1-1 0 0,2 0 1 0 0,18 48 0 0 0,-21-70-24 0 0,0 1 0 0 0,1-1 0 0 0,0-1 0 0 0,1 0 0 0 0,1 0 0 0 0,0 0 0 0 0,1-1 0 0 0,1-1 0 0 0,0 0 0 0 0,0-1 0 0 0,1 0 0 0 0,1-1 0 0 0,0 0 0 0 0,21 11 0 0 0,-9-9 74 0 0,-1-1 0 0 0,2-1 0 0 0,0-1 0 0 0,0-1 0 0 0,0-2 1 0 0,1-1-1 0 0,40 3 0 0 0,-47-7-82 0 0,1-1 1 0 0,0-2-1 0 0,-1 0 1 0 0,1 0-1 0 0,-1-2 1 0 0,0-1-1 0 0,0-1 1 0 0,0 0-1 0 0,-1-2 1 0 0,23-11-1 0 0,7-9 80 0 0,-1-3 0 0 0,56-45 0 0 0,83-85 258 0 0,-136 115-235 0 0,-47 42-125 0 0,203-194 604 0 0,-184 171-537 0 0,0-2 0 0 0,-2 0 0 0 0,-2-1 0 0 0,0-2 0 0 0,27-60 0 0 0,-38 69-55 0 0,-1-1 0 0 0,-1 1-1 0 0,-2-1 1 0 0,0 0 0 0 0,-2-1-1 0 0,0 1 1 0 0,-2-1 0 0 0,0 1-1 0 0,-2-1 1 0 0,-1 1 0 0 0,-1-1 0 0 0,-1 1-1 0 0,0 0 1 0 0,-2 0 0 0 0,-10-23-1 0 0,8 26-4 0 0,-1 0-1 0 0,0 1 0 0 0,-2 0 0 0 0,-1 0 0 0 0,0 1 1 0 0,-1 1-1 0 0,-1 0 0 0 0,-1 1 0 0 0,0 0 1 0 0,-1 1-1 0 0,-1 1 0 0 0,-1 1 0 0 0,0 0 0 0 0,-1 1 1 0 0,0 1-1 0 0,-29-13 0 0 0,24 15 63 0 0,0 0 0 0 0,-1 2 0 0 0,-1 1 0 0 0,1 1 0 0 0,-1 1 1 0 0,0 1-1 0 0,-1 1 0 0 0,-41 1 0 0 0,52 3-240 0 0,-1 1 0 0 0,1 0 0 0 0,0 2 0 0 0,0 0 0 0 0,0 0 0 0 0,-19 9 0 0 0,22-7-554 0 0,1 0 0 0 0,0 1 0 0 0,0 1 0 0 0,0 0-1 0 0,1 0 1 0 0,1 1 0 0 0,-1 1 0 0 0,-9 11 0 0 0,-5 12-5904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5:42.230"/>
    </inkml:context>
    <inkml:brush xml:id="br0">
      <inkml:brushProperty name="width" value="0.1" units="cm"/>
      <inkml:brushProperty name="height" value="0.1" units="cm"/>
      <inkml:brushProperty name="color" value="#66CC00"/>
    </inkml:brush>
  </inkml:definitions>
  <inkml:trace contextRef="#ctx0" brushRef="#br0">47 14 455 0 0,'-3'1'305'0'0,"0"0"0"0"0,1 0 0 0 0,-1 1 0 0 0,0-1 0 0 0,1 0 0 0 0,-1 1 0 0 0,1 0 0 0 0,-1 0 0 0 0,1 0 0 0 0,0 0 0 0 0,0 0 0 0 0,-3 3 0 0 0,1-1-230 0 0,-3 7 1017 0 0,7-11-1059 0 0,0 0 0 0 0,0 0 1 0 0,0 0-1 0 0,0 0 0 0 0,0 1 0 0 0,0-1 1 0 0,0 0-1 0 0,0 0 0 0 0,0 0 0 0 0,0 1 1 0 0,0-1-1 0 0,0 0 0 0 0,0 0 0 0 0,0 0 1 0 0,0 0-1 0 0,0 1 0 0 0,0-1 0 0 0,0 0 1 0 0,0 0-1 0 0,0 0 0 0 0,0 0 1 0 0,0 1-1 0 0,0-1 0 0 0,0 0 0 0 0,1 0 1 0 0,-1 0-1 0 0,0 0 0 0 0,0 0 0 0 0,0 0 1 0 0,0 1-1 0 0,0-1 0 0 0,1 0 0 0 0,-1 0 1 0 0,2 0 82 0 0,0 1 0 0 0,0-1 0 0 0,0 0 0 0 0,0 1 0 0 0,0-1 0 0 0,0 0 0 0 0,0-1 0 0 0,1 1 0 0 0,1-1 0 0 0,42-4 1187 0 0,59 1 1 0 0,-71 3-1120 0 0,0-3-1 0 0,43-9 1 0 0,-40 6 86 0 0,55-3-1 0 0,111 0-61 0 0,-169 9-204 0 0,20-1 26 0 0,99 7 0 0 0,-100 5-12 0 0,75 22-1 0 0,36 6 12 0 0,-135-33-29 0 0,0-1 0 0 0,1-2 0 0 0,-1-1 0 0 0,54-5 0 0 0,156-31 512 0 0,-219 32-440 0 0,99-19 166 0 0,-118 22-246 0 0,14-3 63 0 0,0 0-1 0 0,1 1 0 0 0,25-1 1 0 0,-36 3-69 0 0,-1 0 1 0 0,0 1 0 0 0,0 0-1 0 0,0-1 1 0 0,0 1 0 0 0,0 1-1 0 0,0-1 1 0 0,5 3 0 0 0,-7-3-45 0 0,0 0 0 0 0,0 1 1 0 0,-1-1-1 0 0,1 0 0 0 0,0 1 1 0 0,0 0-1 0 0,-1-1 0 0 0,1 1 0 0 0,-1 0 1 0 0,1 0-1 0 0,-1 0 0 0 0,0 0 0 0 0,0 0 1 0 0,0 0-1 0 0,2 4 0 0 0,-1 5-4210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5:44.380"/>
    </inkml:context>
    <inkml:brush xml:id="br0">
      <inkml:brushProperty name="width" value="0.1" units="cm"/>
      <inkml:brushProperty name="height" value="0.1" units="cm"/>
      <inkml:brushProperty name="color" value="#66CC00"/>
    </inkml:brush>
  </inkml:definitions>
  <inkml:trace contextRef="#ctx0" brushRef="#br0">2401 57 1839 0 0,'-32'3'413'0'0,"26"-1"-315"0"0,0-2 0 0 0,0 1 0 0 0,1 0 0 0 0,-1-1 0 0 0,-11-1-1 0 0,10 0 9 0 0,0 0 0 0 0,0 1 0 0 0,-11 1 0 0 0,-18-1 378 0 0,-15 1 844 0 0,17 0-645 0 0,13 1-251 0 0,-44 7 0 0 0,43-5-123 0 0,0-1 0 0 0,-22 0 0 0 0,-164-9 1909 0 0,41-4-1899 0 0,106 4 75 0 0,-102 4 0 0 0,-148 31 115 0 0,281-27-418 0 0,1-2 0 0 0,-1-1 0 0 0,-34-5 0 0 0,-86-23 521 0 0,128 24-492 0 0,-190-21 563 0 0,83 13-590 0 0,-35 1 29 0 0,137 13-285 0 0,-1 0 0 0 0,0 2 1 0 0,-50 12-1 0 0,35-3-2920 0 0,-1 2-1057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5:47.230"/>
    </inkml:context>
    <inkml:brush xml:id="br0">
      <inkml:brushProperty name="width" value="0.1" units="cm"/>
      <inkml:brushProperty name="height" value="0.1" units="cm"/>
      <inkml:brushProperty name="color" value="#66CC00"/>
    </inkml:brush>
  </inkml:definitions>
  <inkml:trace contextRef="#ctx0" brushRef="#br0">2856 55 3511 0 0,'-78'-2'300'0'0,"-89"8"0"0"0,131-3-162 0 0,-320 19 492 0 0,147-2-475 0 0,111-9-63 0 0,-113 0 0 0 0,150-13 62 0 0,-222 4 993 0 0,237 1-1043 0 0,-247 6 456 0 0,242-14-407 0 0,0-3-1 0 0,1-2 0 0 0,-69-23 1 0 0,66 17-36 0 0,-1 2 1 0 0,-89-10 0 0 0,102 20-82 0 0,-314-20 109 0 0,304 24-145 0 0,1 2 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6:02.458"/>
    </inkml:context>
    <inkml:brush xml:id="br0">
      <inkml:brushProperty name="width" value="0.1" units="cm"/>
      <inkml:brushProperty name="height" value="0.1" units="cm"/>
      <inkml:brushProperty name="color" value="#66CC00"/>
    </inkml:brush>
  </inkml:definitions>
  <inkml:trace contextRef="#ctx0" brushRef="#br0">1 13 2303 0 0,'5'-12'4097'0'0,"-5"12"-3868"0"0,1 1 0 0 0,0 0 0 0 0,-1 0 0 0 0,1 0 0 0 0,-1 0 0 0 0,1-1 0 0 0,-1 1 0 0 0,1 0 0 0 0,-1 0 0 0 0,0 0 0 0 0,1 0 0 0 0,-1 0-1 0 0,0 0 1 0 0,0 0 0 0 0,0 1 0 0 0,1 6 189 0 0,13 159 4124 0 0,2 65-1574 0 0,-15-220-2856 0 0,0 1 0 0 0,-1-1 0 0 0,-1 1 0 0 0,0-1-1 0 0,-1 1 1 0 0,0-1 0 0 0,-1 0 0 0 0,-6 19 0 0 0,6-20-823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6:03.500"/>
    </inkml:context>
    <inkml:brush xml:id="br0">
      <inkml:brushProperty name="width" value="0.1" units="cm"/>
      <inkml:brushProperty name="height" value="0.1" units="cm"/>
      <inkml:brushProperty name="color" value="#66CC00"/>
    </inkml:brush>
  </inkml:definitions>
  <inkml:trace contextRef="#ctx0" brushRef="#br0">930 180 2303 0 0,'-1'-12'633'0'0,"-1"0"0"0"0,0 0-1 0 0,-1 1 1 0 0,-1-1 0 0 0,1 1-1 0 0,-2-1 1 0 0,0 1 0 0 0,0 0-1 0 0,-8-11 1 0 0,11 18-532 0 0,-1 1 0 0 0,1-1 0 0 0,-1 1 0 0 0,0-1 0 0 0,0 1 0 0 0,0 0-1 0 0,0 0 1 0 0,0 1 0 0 0,-1-1 0 0 0,0 1 0 0 0,1-1 0 0 0,-1 1 0 0 0,0 0 0 0 0,-4-1 0 0 0,1 1 45 0 0,-1 0 1 0 0,1 0 0 0 0,0 1 0 0 0,-1 0-1 0 0,1 0 1 0 0,0 1 0 0 0,-12 0 0 0 0,-6 3 186 0 0,0 1 0 0 0,1 2 0 0 0,-43 14 0 0 0,-2 3 77 0 0,1 4 0 0 0,-75 40 1 0 0,120-55-248 0 0,2 2 0 0 0,-1 0 0 0 0,2 1 1 0 0,0 1-1 0 0,0 1 0 0 0,2 1 0 0 0,0 1 0 0 0,1 0 1 0 0,1 1-1 0 0,1 1 0 0 0,-18 33 0 0 0,16-22-61 0 0,2 0 0 0 0,2 0 0 0 0,1 2 0 0 0,1-1 0 0 0,2 2 0 0 0,1-1 0 0 0,2 1 0 0 0,1 0 0 0 0,2 0 0 0 0,2 0 0 0 0,3 45 0 0 0,2-31-13 0 0,1 0 0 0 0,3 0 0 0 0,2-1 0 0 0,2 0 0 0 0,36 88 0 0 0,-37-110-65 0 0,2-1 0 0 0,1-1 1 0 0,26 35-1 0 0,-28-44 6 0 0,1-1 0 0 0,0 0 0 0 0,1-1 0 0 0,1 0 0 0 0,0-2-1 0 0,20 13 1 0 0,-17-12 50 0 0,2-2 0 0 0,-1 0 0 0 0,1-1 1 0 0,1-1-1 0 0,0-1 0 0 0,0-1 0 0 0,34 5 0 0 0,-42-9-29 0 0,0-1 0 0 0,0 0 0 0 0,0-1 0 0 0,0-1 1 0 0,-1 0-1 0 0,1-1 0 0 0,0 0 0 0 0,0-1 0 0 0,-1 0 0 0 0,0-1 1 0 0,0-1-1 0 0,0 0 0 0 0,0 0 0 0 0,14-10 0 0 0,22-18 211 0 0,-2-2-1 0 0,-1-2 0 0 0,-2-2 1 0 0,-2-2-1 0 0,52-67 0 0 0,-80 92-194 0 0,-2-1-1 0 0,0 0 1 0 0,-1 0 0 0 0,-1-1-1 0 0,0 0 1 0 0,-2 0-1 0 0,0-1 1 0 0,-1 0 0 0 0,-1-1-1 0 0,5-32 1 0 0,-8 34-47 0 0,-1 1 1 0 0,-1-1 0 0 0,-1 1-1 0 0,0 0 1 0 0,-1-1-1 0 0,-1 1 1 0 0,0 0-1 0 0,-2 0 1 0 0,0 1-1 0 0,0-1 1 0 0,-2 1 0 0 0,-12-23-1 0 0,-1 7 11 0 0,-1 1 0 0 0,-1 1-1 0 0,-2 0 1 0 0,-44-41 0 0 0,-122-89-1 0 0,171 146 17 0 0,1 1-1 0 0,-2 1 1 0 0,-35-18-1 0 0,49 28-302 0 0,-1-1-1 0 0,1 0 1 0 0,-1 1-1 0 0,0 1 0 0 0,1-1 1 0 0,-1 1-1 0 0,0 0 1 0 0,0 0-1 0 0,0 1 0 0 0,0 0 1 0 0,0 0-1 0 0,1 1 1 0 0,-1 0-1 0 0,0 0 0 0 0,0 1 1 0 0,-9 3-1 0 0,-1 1-6343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7:15.660"/>
    </inkml:context>
    <inkml:brush xml:id="br0">
      <inkml:brushProperty name="width" value="0.1" units="cm"/>
      <inkml:brushProperty name="height" value="0.1" units="cm"/>
      <inkml:brushProperty name="color" value="#66CC00"/>
    </inkml:brush>
  </inkml:definitions>
  <inkml:trace contextRef="#ctx0" brushRef="#br0">13413 3096 5983 0 0,'0'0'8'0'0,"0"0"0"0"0,-1 1 0 0 0,1-1 0 0 0,0 0-1 0 0,0 0 1 0 0,0 0 0 0 0,0 0 0 0 0,0 0-1 0 0,-1 0 1 0 0,1 1 0 0 0,0-1 0 0 0,0 0 0 0 0,0 0-1 0 0,0 0 1 0 0,-1 0 0 0 0,1 0 0 0 0,0 0-1 0 0,0 0 1 0 0,0 0 0 0 0,0 0 0 0 0,-1 0 0 0 0,1 0-1 0 0,0 0 1 0 0,0 0 0 0 0,0 0 0 0 0,-1 0 0 0 0,1 0-1 0 0,0 0 1 0 0,0 0 0 0 0,0 0 0 0 0,-1 0-1 0 0,1 0 1 0 0,0 0 0 0 0,0 0 0 0 0,0-1 0 0 0,0 1-1 0 0,-1 0 1 0 0,1 0 0 0 0,0 0 0 0 0,0 0-1 0 0,0 0 1 0 0,0 0 0 0 0,0-1 0 0 0,0 1 0 0 0,-1 0-1 0 0,1 0 1 0 0,0 0 0 0 0,0 0 0 0 0,0 0 0 0 0,0-1-1 0 0,0 1 1 0 0,0 0 0 0 0,0 0 0 0 0,0 0-1 0 0,0-1 1 0 0,0 1 0 0 0,0 0 0 0 0,0 0 0 0 0,0 0-1 0 0,0-1 1 0 0,0 1 0 0 0,0 0 0 0 0,-3-17 799 0 0,25 26 1807 0 0,5 6-2546 0 0,-23-12-61 0 0,0 0-1 0 0,0-1 1 0 0,0 1 0 0 0,1-1 0 0 0,8 3-1 0 0,-10-5 191 0 0,-1 0 0 0 0,1 0 0 0 0,-1-1 0 0 0,1 1-1 0 0,-1-1 1 0 0,0 0 0 0 0,1 1 0 0 0,3-3 0 0 0,7-2 995 0 0,104-18 1064 0 0,-35 9-224 0 0,12-12-1378 0 0,-81 23-428 0 0,-1 0 0 0 0,1 0 0 0 0,0 1 0 0 0,20 0 0 0 0,-28 3-133 0 0,0-1-1 0 0,1 1 1 0 0,-1 0-1 0 0,0 1 1 0 0,8 2-1 0 0,-9-2-22 0 0,0-1 1 0 0,0 0-1 0 0,0 0 0 0 0,0 0 1 0 0,0 0-1 0 0,1 0 0 0 0,-1-1 0 0 0,0 0 1 0 0,0 0-1 0 0,6 0 0 0 0,-5-1 76 0 0,0 1 0 0 0,0-1 0 0 0,0 2 0 0 0,0-1-1 0 0,1 0 1 0 0,-1 1 0 0 0,0 0 0 0 0,-1 0 0 0 0,7 2 0 0 0,1 1-87 0 0,-9-4-42 0 0,0 1 0 0 0,0-1 1 0 0,0 0-1 0 0,0 0 0 0 0,0 0 1 0 0,0 0-1 0 0,3-1 1 0 0,18 0 113 0 0,47 7 437 0 0,-62-4-472 0 0,1-1 0 0 0,0-1-1 0 0,0 0 1 0 0,0 0 0 0 0,11-2 0 0 0,-7 0-53 0 0,1 0 1 0 0,-1-2-1 0 0,0 1 1 0 0,0-2 0 0 0,21-9-1 0 0,-1-1 15 0 0,34-17 65 0 0,-63 28-83 0 0,1-1-1 0 0,-1 0 1 0 0,1 0-1 0 0,-1 0 0 0 0,-1-1 1 0 0,1 1-1 0 0,-1-1 0 0 0,4-7 1 0 0,3-3 53 0 0,12-17 9 0 0,48-51-1 0 0,-64 76-77 0 0,-1 0 0 0 0,-1-1 0 0 0,1 0 0 0 0,-1 0 0 0 0,-1 0-1 0 0,6-16 1 0 0,5-11 156 0 0,-10 27-150 0 0,-1 1 11 0 0,0 0 0 0 0,0 0 0 0 0,-1 0 0 0 0,0-1 0 0 0,0 1 0 0 0,1-14 0 0 0,3-26 66 0 0,-2 18-287 0 0,-1 0 0 0 0,-2 0 1 0 0,-2-35-1 0 0,0 57 220 0 0,-3-36 766 0 0,-2 0 1 0 0,-20-85 0 0 0,15 98-750 0 0,1-1 1 0 0,1 0-1 0 0,2 0 0 0 0,2 0 1 0 0,-2-35-1 0 0,3 1-1 0 0,1 42-9 0 0,1 0-1 0 0,4-37 1 0 0,5-39 36 0 0,-6 64-35 0 0,1 0 0 0 0,1 1 1 0 0,16-57-1 0 0,-11 63-27 0 0,-1-1 1 0 0,-2 0-1 0 0,4-42 0 0 0,-9 58-11 0 0,0 0 1 0 0,-2-1-1 0 0,1 1 0 0 0,-2 0 1 0 0,0 0-1 0 0,0 0 0 0 0,-2 1 0 0 0,0-1 1 0 0,-9-21-1 0 0,-19-24 109 0 0,21 40-70 0 0,0-1-1 0 0,-10-27 1 0 0,-14-71 21 0 0,-7-22-1 0 0,41 138-69 0 0,-7-19 16 0 0,-20-36 1 0 0,24 50-14 0 0,-1 0 1 0 0,0 0-1 0 0,-1 1 1 0 0,1-1-1 0 0,-1 1 1 0 0,0 1-1 0 0,-1-1 1 0 0,-8-5-1 0 0,-38-21 105 0 0,-98-42 0 0 0,82 42-68 0 0,3 0 29 0 0,17 7-28 0 0,-2 2 0 0 0,-80-25 0 0 0,33 17-18 0 0,57 16-2 0 0,-62-12-1 0 0,-5 8 28 0 0,-1 6 0 0 0,0 4 0 0 0,-168 8 0 0 0,-36 11-48 0 0,-294-8 64 0 0,432-7-66 0 0,-53 2 15 0 0,-63 9 40 0 0,-84-12-55 0 0,108-1 15 0 0,149 7 38 0 0,-164-2 15 0 0,118 3-66 0 0,27 1 0 0 0,-20-2 12 0 0,-44-3 40 0 0,52-2-47 0 0,-150-8-16 0 0,210 4 46 0 0,-120-26 0 0 0,152 22-35 0 0,-35-9 0 0 0,-140-15 0 0 0,36 28 0 0 0,-32-2 0 0 0,86 2 0 0 0,-217 16 0 0 0,226-6 0 0 0,-169-20 0 0 0,107 4 0 0 0,-28 10 0 0 0,39 2 0 0 0,-282 14 0 0 0,391-8 0 0 0,-115-11 0 0 0,-11 0 0 0 0,-20 21 0 0 0,110-5 0 0 0,-134-6 0 0 0,102-5 0 0 0,-149 15 0 0 0,219-7 0 0 0,-203-6 0 0 0,180-4 0 0 0,-143 13 0 0 0,-119 7 0 0 0,-100-9 0 0 0,137-8 0 0 0,-83 6 0 0 0,27 2 0 0 0,-8 1 0 0 0,322-3 0 0 0,-101-6 0 0 0,-62-21 0 0 0,162 18 0 0 0,-25-3 0 0 0,-421-57 0 0 0,495 64 0 0 0,-1 0 0 0 0,1 1 0 0 0,0 1 0 0 0,0 1 0 0 0,-26 5 0 0 0,32-4 0 0 0,-1 0 0 0 0,0 0 0 0 0,1 1 0 0 0,0 1 0 0 0,0-1 0 0 0,0 2 0 0 0,1-1 0 0 0,0 1 0 0 0,-12 10 0 0 0,8-5-6 0 0,0 1-1 0 0,0 0 1 0 0,1 0-1 0 0,0 1 1 0 0,1 0 0 0 0,1 1-1 0 0,0 0 1 0 0,1 1-1 0 0,-9 22 1 0 0,-3 22-15 0 0,2 2-1 0 0,-18 117 1 0 0,-2 199-23 0 0,19-155 24 0 0,5-69 20 0 0,-23 177 0 0 0,-5-52 0 0 0,33-191 0 0 0,3 107 0 0 0,21-1 3 0 0,-10-162-6 0 0,1 0 0 0 0,2 1 1 0 0,2-2-1 0 0,12 30 0 0 0,-6-23-10 0 0,2-1 0 0 0,0-1-1 0 0,42 57 1 0 0,-38-65 2 0 0,1-2-1 0 0,1-1 1 0 0,1 0 0 0 0,1-2-1 0 0,43 28 1 0 0,-26-23-6 0 0,1-2 0 0 0,1-3 0 0 0,52 20 0 0 0,-39-23 8 0 0,0-1 1 0 0,62 9-1 0 0,123 9-26 0 0,-175-27 32 0 0,224 11 3 0 0,-228-17 0 0 0,121 0 0 0 0,-58-6 0 0 0,-31-1 0 0 0,195 13-47 0 0,-141-2 30 0 0,106-1 17 0 0,404 6 0 0 0,-320-11-35 0 0,-48 3 6 0 0,98-7 29 0 0,81-3 0 0 0,-193 3 0 0 0,78-6 0 0 0,-15-13 0 0 0,11-2 0 0 0,-183 4 0 0 0,72-4 0 0 0,-32 19 0 0 0,142-10 0 0 0,-230 8 0 0 0,-51 4 0 0 0,110-1 0 0 0,107-11 0 0 0,-53-3 0 0 0,-125 12 0 0 0,-14 1 0 0 0,201-21 0 0 0,61-2 0 0 0,-198 28 0 0 0,-152-1 0 0 0,46-1 0 0 0,80-14 0 0 0,-49 3 0 0 0,0 3 0 0 0,1 4 0 0 0,102 6 0 0 0,89-2 0 0 0,41 2 0 0 0,-172 15 0 0 0,-19-1 0 0 0,244 16 0 0 0,-259-16 0 0 0,-53-6 0 0 0,42 10 0 0 0,9 1 0 0 0,-4-9 0 0 0,151-6 0 0 0,-105 1 0 0 0,-126-3 0 0 0,402 37 0 0 0,-291-27 0 0 0,31 4 0 0 0,-57-1 0 0 0,2-5 0 0 0,199-8 0 0 0,-34-3 0 0 0,2-1 0 0 0,-240-1 0 0 0,0-1 0 0 0,-1-3 0 0 0,67-18 0 0 0,-88 20-2 0 0,4-2-46 0 0,38-16 1 0 0,-53 20-240 0 0,7-4 41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8:17.212"/>
    </inkml:context>
    <inkml:brush xml:id="br0">
      <inkml:brushProperty name="width" value="0.1" units="cm"/>
      <inkml:brushProperty name="height" value="0.1" units="cm"/>
      <inkml:brushProperty name="color" value="#66CC00"/>
    </inkml:brush>
  </inkml:definitions>
  <inkml:trace contextRef="#ctx0" brushRef="#br0">1273 517 1375 0 0,'-2'-3'217'0'0,"1"-1"-1"0"0,-1 0 0 0 0,1 0 0 0 0,0 0 0 0 0,0 0 0 0 0,0 0 0 0 0,0 0 1 0 0,1 0-1 0 0,-1-1 0 0 0,1 1 0 0 0,0 0 0 0 0,1 0 0 0 0,-1 0 0 0 0,1 0 0 0 0,-1 0 1 0 0,1 0-1 0 0,1 0 0 0 0,-1 0 0 0 0,2-5 0 0 0,4-8-226 0 0,0 0 120 0 0,0-1 0 0 0,4-18 0 0 0,-10 29 73 0 0,0 0 0 0 0,0 1 1 0 0,0-1-1 0 0,-1 0 0 0 0,0 0 0 0 0,-1 0 0 0 0,1 0 1 0 0,-1 1-1 0 0,-3-10 0 0 0,3 12-52 0 0,0-1 1 0 0,0 1-1 0 0,-1-1 0 0 0,0 1 1 0 0,0 0-1 0 0,0 0 1 0 0,0-1-1 0 0,-1 1 0 0 0,1 1 1 0 0,-1-1-1 0 0,0 0 0 0 0,0 1 1 0 0,0-1-1 0 0,-1 1 0 0 0,0 0 1 0 0,1 0-1 0 0,-1 1 1 0 0,0-1-1 0 0,0 1 0 0 0,0-1 1 0 0,-1 1-1 0 0,-6-2 0 0 0,2-1 57 0 0,0 0-1 0 0,-1-1 0 0 0,-9-7 0 0 0,-16-11 256 0 0,25 19-334 0 0,0 1 0 0 0,-19-5 0 0 0,21 6-34 0 0,0 1 0 0 0,0-1 0 0 0,0 0 0 0 0,0 0-1 0 0,-10-8 1 0 0,3 0 68 0 0,0 1-1 0 0,0 1 0 0 0,-1 0 1 0 0,0 0-1 0 0,-1 2 1 0 0,0 0-1 0 0,0 1 0 0 0,0 1 1 0 0,-20-4-1 0 0,-43 5 104 0 0,16 1-177 0 0,41 3-24 0 0,-1 1-1 0 0,1 1 1 0 0,0 1 0 0 0,0 1-1 0 0,-23 7 1 0 0,-3 0-4 0 0,41-9-30 0 0,1 0-1 0 0,-1 1 1 0 0,1 0-1 0 0,-1 0 0 0 0,1 1 1 0 0,-7 4-1 0 0,-41 32 102 0 0,39-28-94 0 0,-1 0 11 0 0,2-1 4 0 0,1-1-1 0 0,0 1 0 0 0,1 1 1 0 0,0 1-1 0 0,1 0 1 0 0,-17 22-1 0 0,-8 19 157 0 0,25-34-81 0 0,-26 31 0 0 0,27-38-64 0 0,0 0-1 0 0,1 1 0 0 0,1 1 1 0 0,1-1-1 0 0,-9 20 0 0 0,-8 43 119 0 0,-24 136 0 0 0,43-181-52 0 0,1-6-41 0 0,2 0 0 0 0,0 0 1 0 0,2 1-1 0 0,1-1 0 0 0,1 1 1 0 0,2-1-1 0 0,0 1 0 0 0,2-1 1 0 0,0 0-1 0 0,2-1 0 0 0,13 31 1 0 0,-3-13 110 0 0,-6-16-38 0 0,0 0-1 0 0,2-1 1 0 0,31 48-1 0 0,72 113 354 0 0,-86-135-348 0 0,-8-19 0 0 0,1 0 0 0 0,2-2 0 0 0,1-1 0 0 0,1-1 0 0 0,2-1 0 0 0,33 25 0 0 0,-47-42-74 0 0,1 0 0 0 0,0-1 0 0 0,0-1 0 0 0,1 0 0 0 0,19 7 0 0 0,93 24 370 0 0,-101-35-366 0 0,0-1 0 0 0,0-1 0 0 0,0-2-1 0 0,37-2 1 0 0,-16 0 43 0 0,-19-1-17 0 0,1-1-1 0 0,-2-2 0 0 0,1-2 1 0 0,42-13-1 0 0,99-30 117 0 0,-136 38-190 0 0,0-1 1 0 0,-1-1 0 0 0,-1-2-1 0 0,0-2 1 0 0,48-33-1 0 0,-53 31 33 0 0,0-1 1 0 0,44-45-1 0 0,-58 52-38 0 0,-1-1 0 0 0,-1-1 1 0 0,-1 0-1 0 0,0 0 0 0 0,-1-1 0 0 0,12-27 0 0 0,-8 8 26 0 0,21-73 0 0 0,-31 93-36 0 0,-1-1 1 0 0,-1 0-1 0 0,-1-1 0 0 0,0 1 1 0 0,-1 0-1 0 0,-5-33 0 0 0,-8-12-14 0 0,-4 0 0 0 0,-36-92 0 0 0,32 99 0 0 0,-12-59 26 0 0,24 75-7 0 0,-29-72 0 0 0,23 77-19 0 0,-1 0 0 0 0,-2 1 0 0 0,-1 1 0 0 0,-35-44 0 0 0,51 72 0 0 0,-27-33 17 0 0,-39-34-1 0 0,59 62-13 0 0,0 0 1 0 0,-1 1-1 0 0,-1 0 1 0 0,1 0-1 0 0,-1 1 1 0 0,0 1-1 0 0,-1 0 1 0 0,-18-6-1 0 0,26 11-118 0 0,0 0-1 0 0,-1 0 0 0 0,1 0 1 0 0,0 1-1 0 0,-1 0 0 0 0,1 0 1 0 0,-1 0-1 0 0,1 1 0 0 0,0 0 1 0 0,-1 0-1 0 0,1 0 0 0 0,0 0 1 0 0,0 1-1 0 0,-9 4 1 0 0,5-1-596 0 0,-1 0 0 0 0,1 1 1 0 0,0 1-1 0 0,0-1 0 0 0,0 2 1 0 0,-9 9-1 0 0,-20 25-6148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7:10.268"/>
    </inkml:context>
    <inkml:brush xml:id="br0">
      <inkml:brushProperty name="width" value="0.1" units="cm"/>
      <inkml:brushProperty name="height" value="0.1" units="cm"/>
      <inkml:brushProperty name="color" value="#66CC00"/>
    </inkml:brush>
  </inkml:definitions>
  <inkml:trace contextRef="#ctx0" brushRef="#br0">0 34 2303 0 0,'1'0'-6'0'0,"1"-4"179"0"0,1 0 0 0 0,0 0 0 0 0,0 1 0 0 0,1-1 0 0 0,-1 1 0 0 0,5-3 0 0 0,-7 5-142 0 0,1 0 1 0 0,-1 0-1 0 0,1 1 0 0 0,-1-1 0 0 0,1 1 1 0 0,0-1-1 0 0,-1 1 0 0 0,1 0 1 0 0,0-1-1 0 0,-1 1 0 0 0,1 0 0 0 0,-1 0 1 0 0,1 0-1 0 0,0 0 0 0 0,-1 1 0 0 0,1-1 1 0 0,0 0-1 0 0,-1 1 0 0 0,1-1 1 0 0,-1 1-1 0 0,1-1 0 0 0,1 2 0 0 0,45 23 114 0 0,-34-17-38 0 0,0 0 1 0 0,1-1 0 0 0,0-1-1 0 0,29 8 1 0 0,-10-3 353 0 0,-26-8-302 0 0,1 0-1 0 0,17 3 1 0 0,49 12 261 0 0,-10-3-321 0 0,-47-9-63 0 0,1-2 1 0 0,0 0 0 0 0,1-1 0 0 0,-1-1 0 0 0,0 0 0 0 0,23-3-1 0 0,77-5 436 0 0,-65 4-276 0 0,59 6 0 0 0,-47-1-113 0 0,-9 0-21 0 0,62-1 55 0 0,-5-7 27 0 0,-16-1 89 0 0,149 11 0 0 0,-51 5-52 0 0,-133-9-86 0 0,49-6 11 0 0,-36-1-72 0 0,135 3 173 0 0,-154 4-139 0 0,95 16 1 0 0,80 20-69 0 0,-184-34 0 0 0,1-1 0 0 0,72-8 0 0 0,7 0 0 0 0,100 24 125 0 0,-225-17-122 0 0,139 10-3 0 0,-29-2 0 0 0,41-3 0 0 0,-32-3 0 0 0,38 14 34 0 0,-13 0-4 0 0,-83-16-30 0 0,98-9 0 0 0,42 0 0 0 0,-167 12 0 0 0,0 1 0 0 0,48 14 0 0 0,-52-11 0 0 0,0-1 0 0 0,1-2 0 0 0,46 3 0 0 0,18-10 20 0 0,73 2 24 0 0,-64 4-44 0 0,-63-2 0 0 0,-1 2 0 0 0,50 12 0 0 0,18 2 0 0 0,-85-17 12 0 0,1-1-1 0 0,0-1 1 0 0,46-8-1 0 0,10 0 7 0 0,-54 9-18 0 0,46 5 0 0 0,-31-1 0 0 0,-13-1 0 0 0,-10-1 0 0 0,0-1 0 0 0,25-1 0 0 0,-36-1 8 0 0,0 2 0 0 0,0-1-1 0 0,13 3 1 0 0,16 1 97 0 0,-21-7-80 0 0,-16 3-17 0 0,-1-1 0 0 0,1 1 0 0 0,0 0 0 0 0,-1-1 0 0 0,1 1 1 0 0,0 0-1 0 0,0 0 0 0 0,-1 0 0 0 0,1 0 0 0 0,0 0 0 0 0,0 1 1 0 0,-1-1-1 0 0,4 1 0 0 0,13 3 51 0 0,-16-4-60 0 0,0 0 1 0 0,-1 1-1 0 0,1-1 1 0 0,0 0-1 0 0,-1 1 1 0 0,1-1 0 0 0,-1 1-1 0 0,1-1 1 0 0,-1 1-1 0 0,1-1 1 0 0,1 2-1 0 0,1 1-121 0 0,1 1 0 0 0,-1-1-1 0 0,-1 1 1 0 0,1-1 0 0 0,0 1-1 0 0,-1 0 1 0 0,6 9 0 0 0,0 1-3052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0:40.521"/>
    </inkml:context>
    <inkml:brush xml:id="br0">
      <inkml:brushProperty name="width" value="0.1" units="cm"/>
      <inkml:brushProperty name="height" value="0.1" units="cm"/>
      <inkml:brushProperty name="color" value="#F4F91B"/>
    </inkml:brush>
  </inkml:definitions>
  <inkml:trace contextRef="#ctx0" brushRef="#br0">6644 2667 4487 0 0,'24'-2'696'0'0,"-21"-3"-161"0"0,1-4 603 0 0,-4 9-1120 0 0,0 0 0 0 0,1 0 1 0 0,-1-1-1 0 0,0 1 1 0 0,1 0-1 0 0,-1 0 0 0 0,0 0 1 0 0,1 0-1 0 0,-1 0 1 0 0,0 0-1 0 0,0 0 0 0 0,1 0 1 0 0,-1 0-1 0 0,0 0 1 0 0,1 0-1 0 0,-1 0 0 0 0,0 0 1 0 0,1 0-1 0 0,-1 1 1 0 0,0-1-1 0 0,0 0 0 0 0,1 0 1 0 0,-1 0-1 0 0,0 0 1 0 0,0 0-1 0 0,1 1 0 0 0,-1-1 1 0 0,0 0-1 0 0,0 0 1 0 0,0 0-1 0 0,1 1 0 0 0,-1-1 1 0 0,0 0-1 0 0,0 0 1 0 0,1 1-1 0 0,-1-1 61 0 0,0 1 0 0 0,0-1 0 0 0,1 0 0 0 0,-1 0 0 0 0,0 1 0 0 0,0-1 0 0 0,0 0 0 0 0,1 1 0 0 0,-1-1-1 0 0,0 1 1 0 0,0-1 0 0 0,0 0 0 0 0,0 1 0 0 0,0-1 0 0 0,0 0 0 0 0,0 1 0 0 0,0-1 0 0 0,0 1 0 0 0,0-1 0 0 0,0 0 0 0 0,0 1 0 0 0,0-1 0 0 0,0 1 0 0 0,0-1 0 0 0,0 0-1 0 0,0 1 1 0 0,0 0-30 0 0,-1-1 0 0 0,1 1-1 0 0,0-1 1 0 0,0 1 0 0 0,0-1-1 0 0,0 0 1 0 0,0 1-1 0 0,0-1 1 0 0,0 1 0 0 0,0-1-1 0 0,0 1 1 0 0,0-1-1 0 0,0 1 1 0 0,0-1 0 0 0,1 1-1 0 0,-1-1 1 0 0,0 1-1 0 0,0-1 1 0 0,0 1 0 0 0,1-1-1 0 0,-1 0 1 0 0,0 1 0 0 0,1-1-1 0 0,-1 1 1 0 0,0-1-1 0 0,1 1 1 0 0,1 1-27 0 0,1-1 0 0 0,-1 1 0 0 0,1-1 0 0 0,-1 0 0 0 0,1 1 0 0 0,-1-1 1 0 0,1 0-1 0 0,0-1 0 0 0,-1 1 0 0 0,1 0 0 0 0,3 0 0 0 0,5 1 134 0 0,-8-2-131 0 0,0 1-1 0 0,0-1 0 0 0,-1 0 1 0 0,1 0-1 0 0,0 0 0 0 0,0 0 0 0 0,0-1 1 0 0,4 0-1 0 0,-23-2 664 0 0,-31 0 0 0 0,-24 5-495 0 0,34-1-21 0 0,0 0 0 0 0,-58-9 0 0 0,-15-7 254 0 0,-195-1 0 0 0,34 37-99 0 0,182-12-231 0 0,-157-6 0 0 0,179-3-43 0 0,-71 10 1 0 0,87-5-44 0 0,-90 14 33 0 0,83-10 5 0 0,-94 4 0 0 0,99-14-8 0 0,-144 7 112 0 0,154-2-114 0 0,-48 7 41 0 0,-58 9 49 0 0,104-14-93 0 0,-1-3 0 0 0,1-1-1 0 0,-48-5 1 0 0,48-1-7 0 0,11 0 17 0 0,-64 3-1 0 0,61 3-29 0 0,-43 6 34 0 0,47-6-49 0 0,26-3 0 0 0,0 1 0 0 0,0 1 0 0 0,-13 1 0 0 0,0 2 12 0 0,-26 1 1 0 0,-1-1 16 0 0,18 0-24 0 0,-41-2 1 0 0,4 0-7 0 0,16-1 1 0 0,-99-11 0 0 0,66 2 0 0 0,-100 1 64 0 0,12 13-64 0 0,80 2 22 0 0,-52 2 20 0 0,96-12 22 0 0,0-2 0 0 0,-65-14 0 0 0,45 0 1632 0 0,11 4 206 0 0,18 7-3660 0 0,-17 3 1246 0 0,-1 2 0 0 0,-66 7 0 0 0,76-3 416 0 0,-2-1 96 0 0,-51-7 0 0 0,53 2 0 0 0,-55 2 0 0 0,14 5 0 0 0,-48 4 0 0 0,108-4 0 0 0,0 2 0 0 0,1 0 0 0 0,-28 10 0 0 0,26-7 8 0 0,-1-1 0 0 0,0-1 0 0 0,-42 3 0 0 0,-89-4 24 0 0,87 0 32 0 0,53-6-64 0 0,17 0 0 0 0,0 1 0 0 0,0 0 0 0 0,0-1 0 0 0,0 1 0 0 0,0 1 0 0 0,-5 0 0 0 0,-9 1 40 0 0,1 0 0 0 0,0-1 0 0 0,0-1 0 0 0,-21-1 0 0 0,-7-1 16 0 0,27 2-56 0 0,12 1 20 0 0,-1-1 0 0 0,1 0 0 0 0,0 0 0 0 0,-1-1 0 0 0,1 0 0 0 0,0 0 0 0 0,-1 0 0 0 0,1 0 0 0 0,-5-3 0 0 0,3 2 25 0 0,1 0-1 0 0,-1 1 0 0 0,0-1 1 0 0,0 1-1 0 0,-13 0 1 0 0,-19-3 78 0 0,20 1-95 0 0,0 0 1 0 0,-21 1 0 0 0,-24-3 23 0 0,52 2-36 0 0,0 0 0 0 0,1 0 0 0 0,-13-7 0 0 0,19 9-16 0 0,0 0 0 0 0,0 0 0 0 0,0 1 0 0 0,0 0 0 0 0,0-1 0 0 0,-6 2 0 0 0,-12-2 0 0 0,12 0 4 0 0,-55-9 120 0 0,59 9-109 0 0,0-1-1 0 0,1-1 1 0 0,-1 1 0 0 0,1-1-1 0 0,-1 0 1 0 0,1-1 0 0 0,-8-5 0 0 0,2 3 26 0 0,11 6-35 0 0,-1-1 0 0 0,1 1-1 0 0,0-1 1 0 0,0 1 0 0 0,0-1 0 0 0,0 1-1 0 0,0-1 1 0 0,0 0 0 0 0,0 1 0 0 0,0-1-1 0 0,0 0 1 0 0,0 0 0 0 0,0 0 0 0 0,0-1 0 0 0,-29-36 231 0 0,27 32-171 0 0,1 0 0 0 0,-1 0 0 0 0,1 0 0 0 0,0 0 1 0 0,0 0-1 0 0,1 0 0 0 0,0 0 0 0 0,0-1 0 0 0,0-7 0 0 0,1-8 143 0 0,1 11-154 0 0,-1-1-1 0 0,-1 1 0 0 0,-2-18 1 0 0,-6-8 51 0 0,2 0 0 0 0,1 0-1 0 0,2 0 1 0 0,2-60 0 0 0,3 71-83 0 0,1 5 4 0 0,-2-31-1 0 0,0 30 0 0 0,1 0-1 0 0,1-1 0 0 0,1 1 0 0 0,6-25 1 0 0,-7 39-25 0 0,3-13 26 0 0,9-22-1 0 0,4-18 39 0 0,-13 38-26 0 0,-1 0 1 0 0,-1-1 0 0 0,-1 0-1 0 0,-3-42 1 0 0,-2-35 165 0 0,19-187 0 0 0,8 156-193 0 0,-7 51 50 0 0,-13 57-54 0 0,-1 11 3 0 0,0 0 0 0 0,-2 0 1 0 0,1-1-1 0 0,-2-19 0 0 0,-2 19-11 0 0,-1-1 0 0 0,0 1 0 0 0,-1 0 0 0 0,-1 0 0 0 0,-6-14 0 0 0,4 11 0 0 0,0-1 0 0 0,-5-26 0 0 0,10 26 12 0 0,0 0 0 0 0,1 0 0 0 0,4-34 0 0 0,-1-1 4 0 0,-3 32-16 0 0,-2-1 0 0 0,-7-37 0 0 0,-4-19 0 0 0,14 74 0 0 0,0 0 0 0 0,0 0 0 0 0,0 0 0 0 0,0 0 0 0 0,1 0 0 0 0,0 0 0 0 0,0 0 0 0 0,0 0 0 0 0,0 0 0 0 0,0 0 0 0 0,1 0 0 0 0,0 1 0 0 0,0-1 0 0 0,3-4 0 0 0,-1 3 0 0 0,0-1 0 0 0,1 1 0 0 0,0 0 0 0 0,0 1 0 0 0,1-1 0 0 0,-1 1 0 0 0,9-5 0 0 0,-6 4-2 0 0,0 1 0 0 0,0 1 0 0 0,1-1 0 0 0,-1 1 0 0 0,1 0 0 0 0,0 1 0 0 0,0 0 1 0 0,13-1-1 0 0,10 2-14 0 0,35 1 0 0 0,20 0 1 0 0,4-7 0 0 0,108-11-34 0 0,-139 13 49 0 0,94 4 0 0 0,-39 1 0 0 0,139-12 0 0 0,70-1 0 0 0,-161 22 0 0 0,-107-4 0 0 0,0-2 0 0 0,76-6 0 0 0,52-15 0 0 0,-134 13 0 0 0,62 2 0 0 0,-105 3 0 0 0,232 10 0 0 0,3 0 0 0 0,50-1 0 0 0,-86-1 0 0 0,-97-11 0 0 0,114-17 0 0 0,-9 1 0 0 0,85 5 0 0 0,-58-6 0 0 0,118-4 0 0 0,636-16 64 0 0,28 0-64 0 0,-686 31 0 0 0,-92-4 0 0 0,94-2 0 0 0,82-4 11 0 0,381-17 42 0 0,-236 15-53 0 0,-136-5 0 0 0,114-2 0 0 0,-56 46 0 0 0,-296-4 0 0 0,-10-4 0 0 0,171 11 0 0 0,-119-8 0 0 0,-77-5 0 0 0,-7 9 0 0 0,-19-2 0 0 0,228-11 0 0 0,-107-5 0 0 0,-186 4 0 0 0,1 3 0 0 0,-1 3 0 0 0,98 27 0 0 0,-128-25 0 0 0,-1 2 0 0 0,58 32 0 0 0,-73-35 0 0 0,-1 2 0 0 0,-1 0 0 0 0,0 2 0 0 0,-1 0 0 0 0,0 0 0 0 0,-1 2 0 0 0,25 31 0 0 0,-23-21 0 0 0,22 43 0 0 0,1 25 0 0 0,-23-51 0 0 0,-2 0 0 0 0,-2 2 0 0 0,-2-1 0 0 0,-2 2 0 0 0,7 70 0 0 0,-12-43 0 0 0,-6 98 0 0 0,-18 73 0 0 0,19-242 0 0 0,-1 11 0 0 0,-13 108-34 0 0,9-98 26 0 0,0 0 1 0 0,-1 0 0 0 0,-11 26-1 0 0,0-10 8 0 0,-31 54 0 0 0,36-74 0 0 0,-1-1 0 0 0,0 0 0 0 0,-1-1 0 0 0,-27 25 0 0 0,1-7 0 0 0,-2-2 0 0 0,-1-1 0 0 0,-2-3 0 0 0,-1-2 0 0 0,-1-1 0 0 0,-1-3 0 0 0,-89 30 0 0 0,-350 97-64 0 0,-94-7 64 0 0,-269 8 0 0 0,715-128 0 0 0,-123 17 0 0 0,183-33 0 0 0,-365 39 0 0 0,72-20 0 0 0,118-12 0 0 0,217-12 0 0 0,-422 16 0 0 0,334-21 0 0 0,-200 20 0 0 0,12-2 0 0 0,38-5 0 0 0,265-9 0 0 0,-145 13 0 0 0,-156-7 0 0 0,-53-13 0 0 0,286 8 0 0 0,1-4 0 0 0,-1-3 0 0 0,1-3 0 0 0,-95-23 0 0 0,-1-4 14 0 0,144 32-49 0 0,0 1 1 0 0,-1 1-1 0 0,1 1 0 0 0,-46 6 0 0 0,57-3-119 0 0,0 1-1 0 0,0 0 1 0 0,0 0-1 0 0,1 2 1 0 0,-20 10-1 0 0,5 0-3312 0 0,-36 28-1 0 0,26-15-2166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0:46.618"/>
    </inkml:context>
    <inkml:brush xml:id="br0">
      <inkml:brushProperty name="width" value="0.1" units="cm"/>
      <inkml:brushProperty name="height" value="0.1" units="cm"/>
      <inkml:brushProperty name="color" value="#F4F91B"/>
    </inkml:brush>
  </inkml:definitions>
  <inkml:trace contextRef="#ctx0" brushRef="#br0">55 148 3079 0 0,'-20'-35'1069'0'0,"15"29"-649"0"0,1 0-1 0 0,1-1 0 0 0,-1 1 0 0 0,1-1 0 0 0,0 0 0 0 0,0 0 0 0 0,1 0 0 0 0,0 0 1 0 0,0 0-1 0 0,1 0 0 0 0,-1-12 0 0 0,8-1 3425 0 0,-3 34-3207 0 0,3 19 22 0 0,-5-21-466 0 0,0 0 0 0 0,2 0 0 0 0,0 0 0 0 0,0 0 0 0 0,1-1 0 0 0,0 1 0 0 0,12 20 0 0 0,-11-23-40 0 0,1 0 0 0 0,0-1 0 0 0,0 0 0 0 0,1 0 0 0 0,11 10 0 0 0,-15-16-79 0 0,1 1 0 0 0,0-1-1 0 0,-1 0 1 0 0,1 0 0 0 0,0 0-1 0 0,0-1 1 0 0,0 1 0 0 0,0-1 0 0 0,1 0-1 0 0,-1 0 1 0 0,0 0 0 0 0,0-1-1 0 0,1 1 1 0 0,-1-1 0 0 0,7-1-1 0 0,-4 1 24 0 0,1-1 0 0 0,-1 0-1 0 0,0-1 1 0 0,1 1 0 0 0,-1-1 0 0 0,11-6-1 0 0,-2 0 107 0 0,23-16 0 0 0,-28 17-150 0 0,9-6 2 0 0,-6 5 7 0 0,0-1 1 0 0,-1-1-1 0 0,17-15 0 0 0,-26 21-159 0 0,1-1 0 0 0,0 1 0 0 0,0 0 0 0 0,0 0-1 0 0,0 1 1 0 0,1-1 0 0 0,7-3 0 0 0,-12 7 392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0:47.202"/>
    </inkml:context>
    <inkml:brush xml:id="br0">
      <inkml:brushProperty name="width" value="0.1" units="cm"/>
      <inkml:brushProperty name="height" value="0.1" units="cm"/>
      <inkml:brushProperty name="color" value="#F4F91B"/>
    </inkml:brush>
  </inkml:definitions>
  <inkml:trace contextRef="#ctx0" brushRef="#br0">115 0 1839 0 0,'-4'12'2032'0'0,"-8"33"280"0"0,2 0 0 0 0,-5 48 0 0 0,9-52-1392 0 0,-21 110 1597 0 0,13-84-1490 0 0,3 0 1 0 0,-5 106 0 0 0,17-161-963 0 0,-1 0 0 0 0,1 0 0 0 0,5 21 0 0 0,-4-27-238 0 0,-1-1 0 0 0,1 1 0 0 0,1 0 1 0 0,-1-1-1 0 0,1 1 0 0 0,0-1 0 0 0,0 0 1 0 0,1 0-1 0 0,4 6 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0:47.893"/>
    </inkml:context>
    <inkml:brush xml:id="br0">
      <inkml:brushProperty name="width" value="0.1" units="cm"/>
      <inkml:brushProperty name="height" value="0.1" units="cm"/>
      <inkml:brushProperty name="color" value="#F4F91B"/>
    </inkml:brush>
  </inkml:definitions>
  <inkml:trace contextRef="#ctx0" brushRef="#br0">208 2 8863 0 0,'-1'0'22'0'0,"1"0"-1"0"0,0 0 1 0 0,-1-1-1 0 0,1 1 1 0 0,-1 0-1 0 0,1 0 0 0 0,-1 0 1 0 0,1 0-1 0 0,0 0 1 0 0,-1 0-1 0 0,1 0 1 0 0,-1 0-1 0 0,1 0 0 0 0,-1 0 1 0 0,1 0-1 0 0,0 0 1 0 0,-1 0-1 0 0,1 0 1 0 0,-1 0-1 0 0,1 1 0 0 0,-1-1 1 0 0,1 0-1 0 0,0 0 1 0 0,-1 0-1 0 0,1 1 1 0 0,0-1-1 0 0,-1 0 0 0 0,1 0 1 0 0,0 1-1 0 0,-1-1 1 0 0,1 0-1 0 0,0 1 1 0 0,-1-1-1 0 0,1 0 1 0 0,0 1-1 0 0,-16 18 165 0 0,8-8-181 0 0,-6 5 206 0 0,0 1-1 0 0,2 0 1 0 0,0 1-1 0 0,-16 31 1 0 0,16-26-84 0 0,6-15 45 0 0,1 0 0 0 0,-1-1 0 0 0,-1 0 0 0 0,1 0 1 0 0,-1 0-1 0 0,0-1 0 0 0,-16 11 0 0 0,18-13 60 0 0,0 1 93 0 0,5-3-141 0 0,13-5-97 0 0,19-9-53 0 0,-19 7-24 0 0,-2 0 14 0 0,1 0 1 0 0,18-4 0 0 0,-25 8-21 0 0,0 0 1 0 0,0 1 0 0 0,-1 0-1 0 0,1 0 1 0 0,0 0 0 0 0,0 0-1 0 0,0 1 1 0 0,0-1 0 0 0,8 3-1 0 0,4 3 15 0 0,0 0 0 0 0,0 1 0 0 0,0 1 0 0 0,-1 0 0 0 0,0 1 0 0 0,-1 1 0 0 0,0 1-1 0 0,-1 0 1 0 0,14 14 0 0 0,-17-14 4 0 0,0 0-1 0 0,-1 1 1 0 0,0 0-1 0 0,-1 1 1 0 0,0 0-1 0 0,-1 1 0 0 0,-1 0 1 0 0,0 0-1 0 0,-1 0 1 0 0,8 27-1 0 0,-13-36 33 0 0,0-1-1 0 0,0 0 0 0 0,-1 1 0 0 0,0-1 1 0 0,1 1-1 0 0,-2-1 0 0 0,1 1 0 0 0,0-1 1 0 0,-1 0-1 0 0,0 1 0 0 0,0-1 0 0 0,0 0 0 0 0,-3 7 1 0 0,1-5 63 0 0,0-1 1 0 0,0 1-1 0 0,-1-1 1 0 0,0 0 0 0 0,0 0-1 0 0,0 0 1 0 0,-1 0-1 0 0,-6 5 1 0 0,-7 3 342 0 0,-1-1 0 0 0,0 0 0 0 0,0-2 0 0 0,-27 11 0 0 0,29-14-45 0 0,-28 9 0 0 0,41-15-388 0 0,-1 0-1 0 0,1 0 0 0 0,-1 0 1 0 0,0 0-1 0 0,1-1 0 0 0,-1 0 1 0 0,0 0-1 0 0,1 0 0 0 0,-1 0 1 0 0,0-1-1 0 0,-7-1 0 0 0,11 1-73 0 0,0 0-1 0 0,0 1 1 0 0,0-1-1 0 0,0 0 1 0 0,0 0-1 0 0,0 1 1 0 0,0-1-1 0 0,0 0 1 0 0,0 0-1 0 0,1 0 1 0 0,-1 0-1 0 0,0 0 1 0 0,1 0-1 0 0,-1 0 1 0 0,1 0-1 0 0,-1 0 1 0 0,1 0-1 0 0,0-1 1 0 0,-1-1-1 0 0,-1-23-5281 0 0,2 6-206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0:48.397"/>
    </inkml:context>
    <inkml:brush xml:id="br0">
      <inkml:brushProperty name="width" value="0.1" units="cm"/>
      <inkml:brushProperty name="height" value="0.1" units="cm"/>
      <inkml:brushProperty name="color" value="#F4F91B"/>
    </inkml:brush>
  </inkml:definitions>
  <inkml:trace contextRef="#ctx0" brushRef="#br0">5 313 5527 0 0,'-2'-7'427'0'0,"2"7"-379"0"0,-1-1 1 0 0,1 1-1 0 0,0-1 0 0 0,0 1 0 0 0,0-1 1 0 0,-1 1-1 0 0,1-1 0 0 0,0 1 1 0 0,0-1-1 0 0,0 1 0 0 0,0-1 0 0 0,0 1 1 0 0,0-1-1 0 0,0 1 0 0 0,0-1 0 0 0,0 1 1 0 0,0-1-1 0 0,0 1 0 0 0,0-1 1 0 0,0 1-1 0 0,1-1 0 0 0,-1 1 0 0 0,0-1 1 0 0,0 1-1 0 0,1-1 0 0 0,-1 1 0 0 0,0 0 1 0 0,1-1-1 0 0,22-48 2019 0 0,-12 34-1817 0 0,2 0 1 0 0,-1 0-1 0 0,2 2 1 0 0,0-1 0 0 0,17-12-1 0 0,-4 7 157 0 0,1 1-1 0 0,34-17 0 0 0,-37 22-130 0 0,-5 2-149 0 0,1 0 0 0 0,0 2-1 0 0,0 0 1 0 0,32-7 0 0 0,-49 15-132 0 0,0 0 1 0 0,0 0 0 0 0,0 1 0 0 0,0 0 0 0 0,0 0 0 0 0,0 0 0 0 0,6 1-1 0 0,4 6-3579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6:54.372"/>
    </inkml:context>
    <inkml:brush xml:id="br0">
      <inkml:brushProperty name="width" value="0.1" units="cm"/>
      <inkml:brushProperty name="height" value="0.1" units="cm"/>
      <inkml:brushProperty name="color" value="#F4F91B"/>
    </inkml:brush>
  </inkml:definitions>
  <inkml:trace contextRef="#ctx0" brushRef="#br0">1 0 799 0 0,'3'2'0'0'0,"1"-2"0"0"0,2 0 0 0 0,-3 2 72 0 0,3 2-72 0 0,0-4 0 0 0,-3 0 0 0 0,-1 1 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6:58.426"/>
    </inkml:context>
    <inkml:brush xml:id="br0">
      <inkml:brushProperty name="width" value="0.1" units="cm"/>
      <inkml:brushProperty name="height" value="0.1" units="cm"/>
      <inkml:brushProperty name="color" value="#F4F91B"/>
    </inkml:brush>
  </inkml:definitions>
  <inkml:trace contextRef="#ctx0" brushRef="#br0">0 164 1983 0 0,'6'-24'88'0'0,"-2"7"16"0"0,1 4-104 0 0,-1 2 0 0 0,0 3 0 0 0,1 5 0 0 0,3-3 0 0 0,3-1 0 0 0,5-6 0 0 0,7-4 0 0 0,5 2 0 0 0,1 2 0 0 0,3 4 0 0 0,1 3 0 0 0,-1 5-96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6:58.901"/>
    </inkml:context>
    <inkml:brush xml:id="br0">
      <inkml:brushProperty name="width" value="0.1" units="cm"/>
      <inkml:brushProperty name="height" value="0.1" units="cm"/>
      <inkml:brushProperty name="color" value="#F4F91B"/>
    </inkml:brush>
  </inkml:definitions>
  <inkml:trace contextRef="#ctx0" brushRef="#br0">0 13 1839 0 0,'26'-13'80'0'0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7:26.766"/>
    </inkml:context>
    <inkml:brush xml:id="br0">
      <inkml:brushProperty name="width" value="0.1" units="cm"/>
      <inkml:brushProperty name="height" value="0.1" units="cm"/>
      <inkml:brushProperty name="color" value="#66CC00"/>
    </inkml:brush>
  </inkml:definitions>
  <inkml:trace contextRef="#ctx0" brushRef="#br0">1 38 1087 0 0,'2'0'4'0'0,"0"0"-1"0"0,-1 1 1 0 0,1-1-1 0 0,0 1 1 0 0,0 0-1 0 0,0 0 1 0 0,-1 0-1 0 0,1 0 1 0 0,0 0-1 0 0,-1 0 1 0 0,1 0-1 0 0,-1 0 1 0 0,1 1-1 0 0,-1-1 1 0 0,0 0-1 0 0,1 1 1 0 0,-1-1-1 0 0,0 1 1 0 0,1 2-1 0 0,8 8 53 0 0,-9-12-26 0 0,-1 0 0 0 0,1 1 0 0 0,-1-1 1 0 0,1 0-1 0 0,-1 0 0 0 0,1 0 0 0 0,0 1 0 0 0,-1-1 1 0 0,1 0-1 0 0,-1 0 0 0 0,1 0 0 0 0,-1 0 0 0 0,1 0 1 0 0,-1 0-1 0 0,1 0 0 0 0,0 0 0 0 0,-1 0 0 0 0,1-1 1 0 0,-1 1-1 0 0,1 0 0 0 0,-1 0 0 0 0,1 0 0 0 0,-1-1 1 0 0,1 1-1 0 0,-1 0 0 0 0,1 0 0 0 0,-1-1 1 0 0,1 1-1 0 0,-1-1 0 0 0,1 1 0 0 0,-1-1 0 0 0,20-17 854 0 0,-12 9-456 0 0,-1 4-339 0 0,0 0 0 0 0,0 1-1 0 0,1-1 1 0 0,0 1-1 0 0,-1 1 1 0 0,1 0 0 0 0,1 0-1 0 0,-1 0 1 0 0,0 1-1 0 0,0 0 1 0 0,1 1 0 0 0,17-1-1 0 0,-8 2-93 0 0,1 0 1 0 0,-1 1-1 0 0,1 2 1 0 0,-1-1-1 0 0,19 7 0 0 0,0-1 5 0 0,54 6 0 0 0,-54-10 47 0 0,1-2 0 0 0,44-3-1 0 0,-50 2 143 0 0,-1 1-1 0 0,1 1 0 0 0,-1 1 0 0 0,39 11 0 0 0,19 3-181 0 0,38-8-7 0 0,-70-8 0 0 0,-38 0 1 0 0,74 3 35 0 0,123 24-1 0 0,-191-25-35 0 0,-1-2 0 0 0,1 0 0 0 0,39-4 0 0 0,-10 1 0 0 0,52-9 0 0 0,12-4 0 0 0,-84 8 0 0 0,0 1 0 0 0,56 1 0 0 0,21 10 0 0 0,112 2 0 0 0,-23-16 0 0 0,-196 7 0 0 0,160-14 0 0 0,-121 12 0 0 0,78 8 0 0 0,111 22 0 0 0,-76-12 15 0 0,-134-12-54 0 0,0 0-1 0 0,1 2 1 0 0,-1 0-1 0 0,35 14 1 0 0,-35-11-1955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6:59.420"/>
    </inkml:context>
    <inkml:brush xml:id="br0">
      <inkml:brushProperty name="width" value="0.1" units="cm"/>
      <inkml:brushProperty name="height" value="0.1" units="cm"/>
      <inkml:brushProperty name="color" value="#F4F91B"/>
    </inkml:brush>
  </inkml:definitions>
  <inkml:trace contextRef="#ctx0" brushRef="#br0">2 30 575 0 0,'2'-9'0'0'0,"-4"0"0"0"0,0 0 0 0 0,4 7 0 0 0,0 2 0 0 0,0 2 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7:00.907"/>
    </inkml:context>
    <inkml:brush xml:id="br0">
      <inkml:brushProperty name="width" value="0.1" units="cm"/>
      <inkml:brushProperty name="height" value="0.1" units="cm"/>
      <inkml:brushProperty name="color" value="#F4F91B"/>
    </inkml:brush>
  </inkml:definitions>
  <inkml:trace contextRef="#ctx0" brushRef="#br0">0 14 1375 0 0,'8'-6'128'0'0,"-3"1"-128"0"0,-1 3 0 0 0,0 2 0 0 0,-2 0 224 0 0,1 0 16 0 0,3 0 8 0 0,5 0 0 0 0,4 2-248 0 0,2 0 0 0 0,1 3 0 0 0,-5 1 0 0 0,0 3-104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7:13.068"/>
    </inkml:context>
    <inkml:brush xml:id="br0">
      <inkml:brushProperty name="width" value="0.1" units="cm"/>
      <inkml:brushProperty name="height" value="0.1" units="cm"/>
      <inkml:brushProperty name="color" value="#F4F91B"/>
    </inkml:brush>
  </inkml:definitions>
  <inkml:trace contextRef="#ctx0" brushRef="#br0">0 224 455 0 0,'1'1'103'0'0,"-1"0"0"0"0,0-1-1 0 0,0 1 1 0 0,1-1-1 0 0,-1 1 1 0 0,0-1 0 0 0,0 1-1 0 0,1-1 1 0 0,-1 1-1 0 0,0-1 1 0 0,1 0-1 0 0,-1 1 1 0 0,1-1 0 0 0,-1 1-1 0 0,1-1 1 0 0,-1 0-1 0 0,1 1 1 0 0,-1-1 0 0 0,1 0-1 0 0,-1 0 1 0 0,1 1-1 0 0,-1-1 1 0 0,1 0 0 0 0,-1 0-1 0 0,1 0 1 0 0,-1 0-1 0 0,2 0 1 0 0,19 3 1434 0 0,-16-2-1555 0 0,13 2 450 0 0,-12-2-232 0 0,1 0 0 0 0,-1 0 0 0 0,1 0 0 0 0,-1-1 0 0 0,11 0 0 0 0,9-8 994 0 0,-22 6-1080 0 0,0 1 0 0 0,0-1 0 0 0,0 1 0 0 0,0 0 0 0 0,0 0 0 0 0,1 1 1 0 0,-1-1-1 0 0,0 1 0 0 0,0 0 0 0 0,0 0 0 0 0,9 2 0 0 0,13 4 181 0 0,0-1 1 0 0,1-1-1 0 0,45 0 0 0 0,-8 3 177 0 0,49-14 168 0 0,-20 5-373 0 0,-21-5-75 0 0,-70 6-186 0 0,0 1 0 0 0,0 0-1 0 0,1 0 1 0 0,-1 0 0 0 0,0 0 0 0 0,0 0 0 0 0,1 1 0 0 0,-1-1-1 0 0,0 1 1 0 0,4 1 0 0 0,-4-2 0 0 0,-1 0 0 0 0,1 0 0 0 0,0 0-1 0 0,0 0 1 0 0,0 0 0 0 0,-1-1 0 0 0,1 1 0 0 0,0 0 0 0 0,-1-1 0 0 0,1 1 0 0 0,3-2-1 0 0,-3 1 1 0 0,1 0 0 0 0,-1 0 0 0 0,1 0 0 0 0,-1 1 0 0 0,1-1 0 0 0,-1 1-1 0 0,5-1 1 0 0,-1 2 9 0 0,1-1 1 0 0,-1-1-1 0 0,1 1 0 0 0,9-3 0 0 0,16-1 37 0 0,-13 3 36 0 0,-1-1 0 0 0,0-1 0 0 0,33-9 0 0 0,-29 6 112 0 0,38-5 0 0 0,136-15 19 0 0,-99 11-27 0 0,-44 8-21 0 0,-1-2 0 0 0,90-29 0 0 0,-70 18 57 0 0,-25 11-202 0 0,-34 7-13 0 0,0 0 0 0 0,23-7-1 0 0,44-11 52 0 0,-52 13-21 0 0,0 2 0 0 0,29-2-1 0 0,12 1 47 0 0,1 4 0 0 0,70 6 0 0 0,-79-2 2 0 0,72-7-1 0 0,-22 2 65 0 0,-90 1-102 0 0,-12 1-39 0 0,1 0-1 0 0,0 1 0 0 0,15 1 1 0 0,141 9 58 0 0,-114-7 5 0 0,110 2 40 0 0,45 14-53 0 0,68 3 0 0 0,-145-16-3 0 0,-49-3-4 0 0,-60-2-52 0 0,41 2 39 0 0,0 2 1 0 0,107 24-1 0 0,-43-7-44 0 0,-112-20 0 0 0,0-1 2 0 0,212 24 178 0 0,-108-8-106 0 0,-43-14-74 0 0,-35-1 55 0 0,44 8 0 0 0,-45-5-37 0 0,-13-2-12 0 0,30 5 56 0 0,-1-3 0 0 0,70-2 0 0 0,-24 0 13 0 0,-29 0 6 0 0,-48-1-56 0 0,0-1 0 0 0,0-1 0 0 0,35-4 0 0 0,-32 0-25 0 0,44 2 0 0 0,-17 1 0 0 0,454-42 192 0 0,-278 9-74 0 0,-118 21-108 0 0,82-7 54 0 0,175-1 0 0 0,-76 14-64 0 0,-250 7 0 0 0,60 7 0 0 0,15 1 0 0 0,145-23 139 0 0,4 2 42 0 0,-120 22 612 0 0,-45-1-1538 0 0,10 4 745 0 0,-8-2 0 0 0,-44-9 20 0 0,61-7-1 0 0,12 0 6 0 0,-63 4-4 0 0,44 2 22 0 0,-38 1-21 0 0,-45-2-1 0 0,56 7 0 0 0,36 4 17 0 0,-29-4-12 0 0,49 13-26 0 0,-105-8 0 0 0,-20-5 0 0 0,-4-1 0 0 0,-11-3 0 0 0,1-1 0 0 0,-1 0 0 0 0,0 0 0 0 0,0 0 0 0 0,1-1 0 0 0,-1 1 0 0 0,5 0 0 0 0,1-1 0 0 0,-1 1 0 0 0,1 0 0 0 0,10 3 0 0 0,-12-2 0 0 0,0 0 0 0 0,1-1 0 0 0,-1 0 0 0 0,15 0 0 0 0,69 1 0 0 0,-60-4 17 0 0,-17 2-1 0 0,1-1 0 0 0,17-4-1 0 0,25-6 49 0 0,-55 10-64 0 0,1 0 0 0 0,-1 0 0 0 0,1 0 0 0 0,-1 0 0 0 0,1 0 0 0 0,4-3 0 0 0,-6 2 0 0 0,0 1 0 0 0,1 0 0 0 0,-1 0 0 0 0,1 0 0 0 0,-1 1 0 0 0,1-1 0 0 0,0 0 0 0 0,-1 1 0 0 0,1-1 0 0 0,0 1 0 0 0,0-1 0 0 0,-1 1 0 0 0,1 0 0 0 0,0-1 0 0 0,0 1 0 0 0,-1 0 0 0 0,5 1 0 0 0,-6-1 1 0 0,1 1-1 0 0,-1-1 0 0 0,1 1 1 0 0,0 0-1 0 0,-1-1 1 0 0,1 1-1 0 0,-1 0 0 0 0,1-1 1 0 0,-1 1-1 0 0,0 0 0 0 0,1 0 1 0 0,-1-1-1 0 0,0 1 1 0 0,1 0-1 0 0,-1 0 0 0 0,0 0 1 0 0,0-1-1 0 0,0 1 1 0 0,0 0-1 0 0,0 0 0 0 0,0 0 1 0 0,0 1-1 0 0,-1 19-139 0 0,-12 28-1489 0 0,1-15 626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7:58.480"/>
    </inkml:context>
    <inkml:brush xml:id="br0">
      <inkml:brushProperty name="width" value="0.1" units="cm"/>
      <inkml:brushProperty name="height" value="0.1" units="cm"/>
      <inkml:brushProperty name="color" value="#F4F91B"/>
    </inkml:brush>
  </inkml:definitions>
  <inkml:trace contextRef="#ctx0" brushRef="#br0">88 128 919 0 0,'6'0'32'0'0,"-6"0"17"0"0,1 0-1 0 0,-1 0 1 0 0,0 0 0 0 0,1 0 0 0 0,-1 0 0 0 0,0 0 0 0 0,1 0 0 0 0,-1 0 0 0 0,0 0 0 0 0,1 0-1 0 0,-1 0 1 0 0,0 0 0 0 0,0 0 0 0 0,1 0 0 0 0,-1 1 0 0 0,0-1 0 0 0,1 0 0 0 0,-1 0 0 0 0,0 0-1 0 0,0 0 1 0 0,1 1 0 0 0,-1-1 0 0 0,0 0 0 0 0,0 0 0 0 0,1 1 0 0 0,-1-1 0 0 0,0 1-1 0 0,10 3 1217 0 0,-8-5-459 0 0,-8-2 237 0 0,4 1-838 0 0,-1 1-1 0 0,1-1 1 0 0,0 0 0 0 0,0 0 0 0 0,0 0 0 0 0,0 0 0 0 0,0 0-1 0 0,0-1 1 0 0,0 1 0 0 0,1 0 0 0 0,-1-1 0 0 0,1 0-1 0 0,0 1 1 0 0,0-1 0 0 0,0 0 0 0 0,-1-3 0 0 0,0 1-108 0 0,0 0 0 0 0,0 1 0 0 0,0-1 1 0 0,-5-6-1 0 0,-2-2 753 0 0,-13-26 0 0 0,20 31 2 0 0,2 9-842 0 0,1 0-1 0 0,-1 0 0 0 0,0 0 1 0 0,0 0-1 0 0,0-1 0 0 0,0 1 1 0 0,1 0-1 0 0,-1 0 1 0 0,0 0-1 0 0,-1 0 0 0 0,1 0 1 0 0,0-1-1 0 0,0 1 1 0 0,0 0-1 0 0,-1 1 0 0 0,-14 38-711 0 0,6-13-3338 0 0,3-9 1382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7:59.712"/>
    </inkml:context>
    <inkml:brush xml:id="br0">
      <inkml:brushProperty name="width" value="0.1" units="cm"/>
      <inkml:brushProperty name="height" value="0.1" units="cm"/>
      <inkml:brushProperty name="color" value="#F4F91B"/>
    </inkml:brush>
  </inkml:definitions>
  <inkml:trace contextRef="#ctx0" brushRef="#br0">679 246 1375 0 0,'0'0'81'0'0,"1"-1"0"0"0,-1 1 0 0 0,0 0-1 0 0,0-1 1 0 0,0 1 0 0 0,0-1-1 0 0,0 1 1 0 0,0 0 0 0 0,0-1-1 0 0,0 1 1 0 0,0-1 0 0 0,0 1-1 0 0,0 0 1 0 0,0-1 0 0 0,0 1-1 0 0,-1-1 1 0 0,1 1 0 0 0,0 0-1 0 0,0-1 1 0 0,0 1 0 0 0,-1 0-1 0 0,1-1 1 0 0,0 1 0 0 0,0 0-1 0 0,-1-1 1 0 0,1 1 0 0 0,0 0 0 0 0,0-1-1 0 0,-1 1 1 0 0,1 0 0 0 0,0 0-1 0 0,-1-1 1 0 0,1 1 0 0 0,-1 0-1 0 0,1 0 1 0 0,0 0 0 0 0,-1-1-1 0 0,-17 9 1541 0 0,-124 82 273 0 0,15-9-1013 0 0,31-20-548 0 0,-49 26 128 0 0,117-70-376 0 0,21-12-8 0 0,0-1 0 0 0,0 0-1 0 0,-16 7 1 0 0,60-49 1323 0 0,-2 5-1233 0 0,-2-1 0 0 0,51-67-1 0 0,-65 74-91 0 0,-2 0-1 0 0,-1-1 1 0 0,-1-1-1 0 0,21-60 0 0 0,-30 73-74 0 0,-2 1-1 0 0,0-1 1 0 0,-1 1-1 0 0,1-17 1 0 0,-3 27 0 0 0,-1-1 1 0 0,0 1 0 0 0,-1-1 0 0 0,1 1 0 0 0,-1 0 0 0 0,0 0-1 0 0,0-1 1 0 0,0 1 0 0 0,-1 0 0 0 0,0 0 0 0 0,0 0 0 0 0,0 0-1 0 0,0 1 1 0 0,-1-1 0 0 0,-6-7 0 0 0,9 11 1 0 0,-1 0 0 0 0,1 0 1 0 0,-1 1-1 0 0,1-1 0 0 0,-1 0 0 0 0,0 1 0 0 0,1-1 1 0 0,-1 0-1 0 0,0 1 0 0 0,1-1 0 0 0,-1 1 0 0 0,0-1 1 0 0,0 1-1 0 0,0 0 0 0 0,0-1 0 0 0,1 1 0 0 0,-1 0 1 0 0,0-1-1 0 0,0 1 0 0 0,0 0 0 0 0,0 0 1 0 0,0 0-1 0 0,0 0 0 0 0,0 0 0 0 0,-1 0 0 0 0,1 1 5 0 0,1-1-1 0 0,-1 1 0 0 0,0-1 0 0 0,0 1 0 0 0,0 0 0 0 0,0 0 1 0 0,0-1-1 0 0,0 1 0 0 0,1 0 0 0 0,-1 0 0 0 0,0 0 1 0 0,1 0-1 0 0,-1 0 0 0 0,1 0 0 0 0,-1 0 0 0 0,0 2 1 0 0,-1 4 22 0 0,0 1 0 0 0,0 0 1 0 0,0-1-1 0 0,0 13 0 0 0,1 7-11 0 0,2 0 0 0 0,1 1 0 0 0,1-1-1 0 0,1 0 1 0 0,1 0 0 0 0,1 0 0 0 0,2-1 0 0 0,12 29-1 0 0,14 21 63 0 0,58 97 0 0 0,-90-169-57 0 0,0 0-1 0 0,0-1 0 0 0,0 1 0 0 0,0-1 1 0 0,1 0-1 0 0,-1 0 0 0 0,1 0 0 0 0,0 0 1 0 0,0 0-1 0 0,0 0 0 0 0,0-1 0 0 0,8 5 1 0 0,-11-7-5 0 0,0-1 0 0 0,1 1 0 0 0,-1 0 0 0 0,1 0 0 0 0,-1 0 0 0 0,0 0 0 0 0,1-1 0 0 0,-1 1 0 0 0,0 0 0 0 0,1 0 0 0 0,-1-1 0 0 0,0 1 0 0 0,1 0 0 0 0,-1-1-1 0 0,0 1 1 0 0,1 0 0 0 0,-1-1 0 0 0,0 1 0 0 0,0 0 0 0 0,0-1 0 0 0,1 1 0 0 0,-1-1 0 0 0,0 1 0 0 0,0 0 0 0 0,0-1 0 0 0,0 1 0 0 0,0-1 0 0 0,0 1 0 0 0,0-1 0 0 0,0 1 0 0 0,0 0 0 0 0,0-1 0 0 0,0 1 0 0 0,0-1 0 0 0,0-17 489 0 0,-3 7-470 0 0,-1-1 0 0 0,-1 1 0 0 0,0 0 0 0 0,-1 0 0 0 0,0 0 1 0 0,0 1-1 0 0,-1-1 0 0 0,-9-8 0 0 0,-7-8 87 0 0,-40-34 0 0 0,60 59-124 0 0,-11-12 0 0 0,-2 1 0 0 0,1 1 0 0 0,-1 0 0 0 0,-21-11 0 0 0,32 20 0 0 0,0 1 0 0 0,0 0 0 0 0,-1 0 0 0 0,1 0 0 0 0,-1 1 0 0 0,1 0 0 0 0,-1 0 0 0 0,1 0 0 0 0,-1 0 0 0 0,1 1 0 0 0,-1 0 0 0 0,0 0 0 0 0,1 1 0 0 0,-1 0 0 0 0,1 0 0 0 0,-1 0 0 0 0,1 0 0 0 0,-1 1 0 0 0,-8 4 0 0 0,-6 3-8 0 0,1 1 0 0 0,1 0 0 0 0,-23 18 0 0 0,36-25 6 0 0,0 1 1 0 0,0 0-1 0 0,1 0 0 0 0,0 1 0 0 0,0-1 0 0 0,0 1 0 0 0,1 0 0 0 0,-1 0 0 0 0,1 1 0 0 0,0-1 1 0 0,0 0-1 0 0,1 1 0 0 0,0 0 0 0 0,0-1 0 0 0,0 1 0 0 0,-1 9 0 0 0,3-14 2 0 0,0 1 0 0 0,0 0 0 0 0,1-1 0 0 0,-1 1 0 0 0,0 0 0 0 0,1-1 0 0 0,-1 1 0 0 0,1 0 0 0 0,0-1 0 0 0,-1 1 0 0 0,1-1 0 0 0,0 1 0 0 0,0-1 0 0 0,0 0 0 0 0,0 1 0 0 0,0-1 0 0 0,0 0 0 0 0,0 0 0 0 0,0 1 0 0 0,1-1 0 0 0,-1 0 0 0 0,0 0 0 0 0,1 0 0 0 0,-1-1 0 0 0,1 1 0 0 0,-1 0 0 0 0,4 1 0 0 0,4 1 0 0 0,0 0 0 0 0,0 0 0 0 0,14 2 0 0 0,-2-2 9 0 0,0-1 1 0 0,0 0-1 0 0,0-2 0 0 0,1 0 0 0 0,-1-2 0 0 0,0 0 0 0 0,0-1 0 0 0,-1-1 1 0 0,1-1-1 0 0,-1-1 0 0 0,0-1 0 0 0,0-1 0 0 0,33-17 0 0 0,-14 5 3 0 0,-24 13 1 0 0,0-1-1 0 0,0 0 1 0 0,0-1-1 0 0,13-12 1 0 0,-26 20-8 0 0,-1-1 0 0 0,1 0-1 0 0,-1 1 1 0 0,1-1 0 0 0,-1 0 0 0 0,0 0 0 0 0,0 0 0 0 0,1 1-1 0 0,-2-1 1 0 0,1-1 0 0 0,1-3 0 0 0,-1 6-5 0 0,-1-1 0 0 0,0 0 0 0 0,0 1-1 0 0,0-1 1 0 0,0 0 0 0 0,0 1 0 0 0,-1-1 0 0 0,1 0 0 0 0,0 1 0 0 0,0-1 0 0 0,0 0 0 0 0,0 1-1 0 0,-1-1 1 0 0,1 1 0 0 0,0-1 0 0 0,-1 0 0 0 0,1 1 0 0 0,0-1 0 0 0,-1 1 0 0 0,1-1 0 0 0,-1 1 0 0 0,1-1-1 0 0,-1 1 1 0 0,1-1 0 0 0,-1 1 0 0 0,1 0 0 0 0,-1-1 0 0 0,0 1 0 0 0,1 0 0 0 0,-1-1 0 0 0,1 1-1 0 0,-1 0 1 0 0,0 0 0 0 0,1 0 0 0 0,-1-1 0 0 0,0 1 0 0 0,1 0 0 0 0,-1 0 0 0 0,0 0 0 0 0,1 0-1 0 0,-1 0 1 0 0,-1 0 0 0 0,-2 0 0 0 0,0 0 0 0 0,0 1 0 0 0,-1-1 0 0 0,1 1 0 0 0,0 0 0 0 0,0 0 0 0 0,0 0 0 0 0,-6 3 0 0 0,-33 17 0 0 0,26-12 0 0 0,-9 5 4 0 0,1 2 1 0 0,1 0-1 0 0,0 2 0 0 0,1 1 0 0 0,-40 42 0 0 0,-87 122-310 0 0,149-182 298 0 0,-68 95-1489 0 0,32-51-3333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8:01.282"/>
    </inkml:context>
    <inkml:brush xml:id="br0">
      <inkml:brushProperty name="width" value="0.1" units="cm"/>
      <inkml:brushProperty name="height" value="0.1" units="cm"/>
      <inkml:brushProperty name="color" value="#F4F91B"/>
    </inkml:brush>
  </inkml:definitions>
  <inkml:trace contextRef="#ctx0" brushRef="#br0">605 236 2303 0 0,'-1'0'91'0'0,"1"0"-1"0"0,-1-1 1 0 0,0 1-1 0 0,1 0 1 0 0,-1 0-1 0 0,0 0 0 0 0,1-1 1 0 0,-1 1-1 0 0,0 0 1 0 0,1 0-1 0 0,-1 0 1 0 0,0 0-1 0 0,0 0 0 0 0,1 0 1 0 0,-1 0-1 0 0,0 0 1 0 0,1 1-1 0 0,-1-1 1 0 0,0 0-1 0 0,1 0 0 0 0,-1 1 1 0 0,0-1-1 0 0,1 0 1 0 0,-1 1-1 0 0,1-1 1 0 0,-2 1-1 0 0,-21 15 715 0 0,12-8-805 0 0,-17 8 823 0 0,-2-1 0 0 0,-59 21 0 0 0,60-25-194 0 0,0 0 0 0 0,1 2 0 0 0,-46 28 0 0 0,-102 79 33 0 0,166-112-582 0 0,-1 0 1 0 0,0-2 0 0 0,0 1 0 0 0,-14 5 0 0 0,52-42 1275 0 0,-14 19-1314 0 0,-1-1 1 0 0,-1-1 0 0 0,1 0-1 0 0,-2-1 1 0 0,0 0 0 0 0,-1 0-1 0 0,0-1 1 0 0,-1 0 0 0 0,-1-1-1 0 0,9-24 1 0 0,-9 14-27 0 0,0 0 1 0 0,-2-1-1 0 0,-1 0 1 0 0,-1 0-1 0 0,-1 0 1 0 0,-2 0-1 0 0,0-1 1 0 0,-2 1-1 0 0,-1 0 1 0 0,-12-49-1 0 0,15 75-18 0 0,-1 0 0 0 0,1 0 0 0 0,0 1 0 0 0,0-1 0 0 0,0 0 0 0 0,-1 0 0 0 0,1 0-1 0 0,-1 0 1 0 0,1 0 0 0 0,0 1 0 0 0,-1-1 0 0 0,0 0 0 0 0,1 0 0 0 0,-1 1 0 0 0,0-2 0 0 0,1 2-1 0 0,-1 0 1 0 0,1 0-1 0 0,0 1 1 0 0,-1-1 0 0 0,1 0-1 0 0,0 0 1 0 0,0 0-1 0 0,-1 0 1 0 0,1 0 0 0 0,0 0-1 0 0,0 0 1 0 0,0 1-1 0 0,-1-1 1 0 0,1 0 0 0 0,0 0-1 0 0,0 0 1 0 0,0 1-1 0 0,-1-1 1 0 0,1 0 0 0 0,0 0-1 0 0,0 1 1 0 0,0-1-1 0 0,0 0 1 0 0,0 0 0 0 0,-1 1-1 0 0,1-1 1 0 0,0 0-1 0 0,0 0 1 0 0,0 1 0 0 0,0-1-1 0 0,-6 30-105 0 0,6-17 108 0 0,0 0 0 0 0,1 0 0 0 0,0-1 0 0 0,1 1 0 0 0,1 0 0 0 0,0-1 0 0 0,1 0 0 0 0,5 15 0 0 0,0-7 0 0 0,1 1 0 0 0,1-2 0 0 0,23 34 0 0 0,-17-33 43 0 0,0-1 1 0 0,2-1-1 0 0,0 0 0 0 0,43 29 0 0 0,-50-39-12 0 0,0 0-1 0 0,1-2 0 0 0,0 1 1 0 0,0-2-1 0 0,1 1 0 0 0,-1-2 0 0 0,1 0 1 0 0,0-1-1 0 0,0 0 0 0 0,19 1 1 0 0,-23-4 12 0 0,-1-1 0 0 0,1 0 0 0 0,0 0 0 0 0,0-1 0 0 0,0 0 1 0 0,-1-1-1 0 0,1 0 0 0 0,-1 0 0 0 0,0-1 0 0 0,11-6 0 0 0,-15 7-30 0 0,0-1 0 0 0,-1 1-1 0 0,1-1 1 0 0,-1 0 0 0 0,0 0-1 0 0,0 0 1 0 0,-1-1 0 0 0,1 1 0 0 0,-1-1-1 0 0,0 0 1 0 0,0 0 0 0 0,-1 0-1 0 0,1 0 1 0 0,-1 0 0 0 0,0-1-1 0 0,-1 1 1 0 0,1-1 0 0 0,-1 0 0 0 0,1-7-1 0 0,-2 8-2 0 0,0-1-1 0 0,0 1 1 0 0,0 0-1 0 0,0 0 1 0 0,-1 0-1 0 0,0 0 1 0 0,0 0-1 0 0,-1 1 1 0 0,1-1-1 0 0,-1 0 1 0 0,0 0-1 0 0,0 1 0 0 0,-1-1 1 0 0,1 1-1 0 0,-1 0 1 0 0,0 0-1 0 0,0 0 1 0 0,0 0-1 0 0,-1 0 1 0 0,1 1-1 0 0,-1-1 1 0 0,-5-2-1 0 0,-1-2-8 0 0,-1 1-1 0 0,0 1 0 0 0,0 0 1 0 0,-1 0-1 0 0,1 2 1 0 0,-1-1-1 0 0,-18-4 0 0 0,22 8-1 0 0,0 0 0 0 0,-1 0 0 0 0,1 1 0 0 0,0-1 0 0 0,0 2-1 0 0,0-1 1 0 0,-1 1 0 0 0,1 1 0 0 0,0-1 0 0 0,0 1 0 0 0,1 1-1 0 0,-14 5 1 0 0,7-1-12 0 0,0 1 0 0 0,1 0 0 0 0,0 1 0 0 0,-14 12 0 0 0,-46 47 22 0 0,27-24-13 0 0,-29 33 4 0 0,6-4 0 0 0,58-63 0 0 0,3-4 0 0 0,1 0 0 0 0,0 1 0 0 0,1 0 0 0 0,-1 0 0 0 0,2 1 0 0 0,-1 0 0 0 0,1 0 0 0 0,-6 10 0 0 0,11-17 0 0 0,0-1 0 0 0,-1 1-1 0 0,1-1 1 0 0,0 1 0 0 0,0-1 0 0 0,0 1-1 0 0,-1-1 1 0 0,1 1 0 0 0,0-1-1 0 0,0 1 1 0 0,0-1 0 0 0,0 1-1 0 0,0-1 1 0 0,0 1 0 0 0,0-1 0 0 0,0 1-1 0 0,0 0 1 0 0,0-1 0 0 0,1 1-1 0 0,-1-1 1 0 0,0 1 0 0 0,0-1 0 0 0,0 1-1 0 0,1-1 1 0 0,-1 1 0 0 0,0-1-1 0 0,1 0 1 0 0,-1 1 0 0 0,0-1 0 0 0,1 1-1 0 0,-1-1 1 0 0,1 1 0 0 0,0 0 2 0 0,1-1 0 0 0,-1 0 0 0 0,0 1 0 0 0,1-1 0 0 0,-1 0 0 0 0,1 1 0 0 0,-1-1 0 0 0,0 0 0 0 0,1 0 0 0 0,-1 0 0 0 0,1 0 0 0 0,1-1 0 0 0,2 0 6 0 0,0 0 0 0 0,0 0 1 0 0,0-1-1 0 0,0 1 0 0 0,0-1 1 0 0,6-4-1 0 0,42-28 18 0 0,-25 16-3 0 0,-1-1 0 0 0,0-1 0 0 0,45-44-1 0 0,-49 37-48 0 0,-1 0 1 0 0,23-37-1 0 0,-40 54-14 0 0,0 0 0 0 0,-1-1 0 0 0,4-11-1 0 0,-6 13 7 0 0,-15 32-158 0 0,5-6 176 0 0,0 0 0 0 0,-18 27 0 0 0,3-7 0 0 0,-77 135-4100 0 0,82-141-336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8:04.341"/>
    </inkml:context>
    <inkml:brush xml:id="br0">
      <inkml:brushProperty name="width" value="0.1" units="cm"/>
      <inkml:brushProperty name="height" value="0.1" units="cm"/>
      <inkml:brushProperty name="color" value="#F4F91B"/>
    </inkml:brush>
  </inkml:definitions>
  <inkml:trace contextRef="#ctx0" brushRef="#br0">748 220 1375 0 0,'-3'3'22'0'0,"0"-1"0"0"0,-1 1-1 0 0,1-1 1 0 0,-1 0-1 0 0,-5 2 1 0 0,6-2-16 0 0,-68 34 1945 0 0,-90 30-1 0 0,-10 5 653 0 0,62-15-1906 0 0,-40 17-204 0 0,143-71-445 0 0,-1 0 1 0 0,1 0-1 0 0,-1 0 1 0 0,1-1 0 0 0,-1 0-1 0 0,-11 1 1 0 0,17-5 123 0 0,6-2-75 0 0,6-4 74 0 0,183-122 851 0 0,-155 104-1004 0 0,-1-2 0 0 0,54-53 0 0 0,-60 52-2 0 0,31-34 22 0 0,-55 55-34 0 0,0-1 0 0 0,-1-1 0 0 0,0 1 0 0 0,11-23 0 0 0,-16 27 2 0 0,0-1-1 0 0,0 1 0 0 0,0-1 1 0 0,-1 0-1 0 0,1-10 0 0 0,-2 15-3 0 0,1 0-1 0 0,-1 0 1 0 0,0-1-1 0 0,0 1 1 0 0,0 0-1 0 0,0 0 1 0 0,-1 0 0 0 0,1 0-1 0 0,-1-1 1 0 0,1 1-1 0 0,-1 0 1 0 0,0 0-1 0 0,0 0 1 0 0,0 0-1 0 0,0 0 1 0 0,0 0-1 0 0,0 1 1 0 0,0-1-1 0 0,-1 0 1 0 0,-2-3-1 0 0,4 5-1 0 0,-1 0-1 0 0,1 0 0 0 0,0-1 1 0 0,-1 1-1 0 0,1 0 0 0 0,-1 0 1 0 0,1-1-1 0 0,0 1 0 0 0,-1 0 0 0 0,1 0 1 0 0,-1 0-1 0 0,1 0 0 0 0,0 0 1 0 0,-1 0-1 0 0,1 0 0 0 0,-1 0 1 0 0,1 0-1 0 0,-1 0 0 0 0,1 0 1 0 0,-1 0-1 0 0,1 0 0 0 0,0 0 0 0 0,-1 0 1 0 0,1 0-1 0 0,-1 0 0 0 0,1 1 1 0 0,0-1-1 0 0,-2 0 0 0 0,-4 13-43 0 0,5-9 34 0 0,0 0-1 0 0,1 0 0 0 0,-1 0 1 0 0,1 0-1 0 0,1 7 0 0 0,7 27 126 0 0,1-1-1 0 0,18 44 0 0 0,3 9 63 0 0,-16-34-26 0 0,-8-27 70 0 0,16 40-1 0 0,-20-61 48 0 0,-3-7 184 0 0,-10-12 378 0 0,4 3-804 0 0,-7-7 60 0 0,1-1 0 0 0,-15-23 0 0 0,14 18-58 0 0,-19-21 1 0 0,17 25-23 0 0,0 1 0 0 0,0 1-1 0 0,-2 0 1 0 0,0 1 0 0 0,-27-15 0 0 0,33 22-5 0 0,-1 1 1 0 0,0 0 0 0 0,0 1 0 0 0,-1 0 0 0 0,1 1 0 0 0,-1 1 0 0 0,0 0 0 0 0,0 1-1 0 0,-26-1 1 0 0,26 2-17 0 0,0 1 0 0 0,0 1 0 0 0,1 0 0 0 0,-1 0 0 0 0,0 1 0 0 0,1 1 0 0 0,-1 1-1 0 0,-20 8 1 0 0,32-12 12 0 0,0 1-1 0 0,1 0 0 0 0,-1 0 1 0 0,1 0-1 0 0,-1 0 0 0 0,1 0 0 0 0,-1 1 1 0 0,1-1-1 0 0,0 0 0 0 0,-1 1 1 0 0,1-1-1 0 0,0 1 0 0 0,0-1 1 0 0,0 1-1 0 0,0 0 0 0 0,1-1 1 0 0,-1 1-1 0 0,0 0 0 0 0,1-1 1 0 0,-1 1-1 0 0,1 0 0 0 0,-1 0 0 0 0,1 0 1 0 0,0 0-1 0 0,0 0 0 0 0,0-1 1 0 0,0 1-1 0 0,0 0 0 0 0,0 0 1 0 0,0 0-1 0 0,1 0 0 0 0,-1-1 1 0 0,2 4-1 0 0,-1 0 3 0 0,1-1 0 0 0,1 1 0 0 0,-1 0 0 0 0,0-1 0 0 0,1 0 1 0 0,0 0-1 0 0,0 1 0 0 0,0-2 0 0 0,1 1 0 0 0,0 0 0 0 0,4 3 0 0 0,4 2 5 0 0,0-1 1 0 0,1-1-1 0 0,0 0 0 0 0,0-1 0 0 0,1 0 0 0 0,-1-1 0 0 0,1 0 0 0 0,16 3 0 0 0,19 1 90 0 0,53 3-1 0 0,-68-9-34 0 0,35 2 83 0 0,0-4 0 0 0,101-9 1 0 0,-152 6-132 0 0,11-1 61 0 0,38-8 0 0 0,-60 9-63 0 0,1 0 1 0 0,-1 0-1 0 0,0-1 1 0 0,0 0-1 0 0,0 0 0 0 0,0 0 1 0 0,-1-1-1 0 0,1 0 1 0 0,-1-1-1 0 0,8-6 0 0 0,-12 9-6 0 0,0 0 1 0 0,0 0-1 0 0,0-1 0 0 0,-1 1 0 0 0,1 0 0 0 0,0-1 0 0 0,-1 1 0 0 0,0-1 0 0 0,1 0 1 0 0,-1 1-1 0 0,0-1 0 0 0,-1 0 0 0 0,1 0 0 0 0,0 0 0 0 0,-1 0 0 0 0,0 1 0 0 0,1-1 1 0 0,-1 0-1 0 0,0 0 0 0 0,0 0 0 0 0,-1 0 0 0 0,1 0 0 0 0,-1 0 0 0 0,1 0 0 0 0,-1 0 1 0 0,0 1-1 0 0,0-1 0 0 0,0 0 0 0 0,-1 1 0 0 0,1-1 0 0 0,-4-4 0 0 0,3 4 1 0 0,0 0 0 0 0,0 1 0 0 0,-1-1 0 0 0,0 1 0 0 0,1-1-1 0 0,-1 1 1 0 0,0 0 0 0 0,0 0 0 0 0,0 0 0 0 0,0 0 0 0 0,-1 0-1 0 0,1 1 1 0 0,-1 0 0 0 0,1-1 0 0 0,0 1 0 0 0,-1 1 0 0 0,0-1-1 0 0,1 0 1 0 0,-1 1 0 0 0,1 0 0 0 0,-1 0 0 0 0,0 0 0 0 0,1 0 0 0 0,-1 0-1 0 0,-5 2 1 0 0,-10 4-10 0 0,-1 0 0 0 0,1 2 0 0 0,1 0 0 0 0,0 1 0 0 0,0 1 0 0 0,1 1 0 0 0,0 0 0 0 0,-21 19 0 0 0,-4 8 28 0 0,-63 74 0 0 0,-47 39 351 0 0,150-149-360 0 0,0 0-1 0 0,0 0 1 0 0,0-1 0 0 0,-1 1 0 0 0,1 0 0 0 0,-1-1-1 0 0,1 0 1 0 0,-1 1 0 0 0,0-1 0 0 0,1 0-1 0 0,-4 1 1 0 0,6-3-7 0 0,-1 1-1 0 0,1 0 1 0 0,0 0-1 0 0,0 0 1 0 0,-1 0-1 0 0,1 0 0 0 0,0-1 1 0 0,0 1-1 0 0,0 0 1 0 0,-1 0-1 0 0,1 0 1 0 0,0-1-1 0 0,0 1 1 0 0,0 0-1 0 0,0 0 1 0 0,-1-1-1 0 0,1 1 1 0 0,0 0-1 0 0,0-1 0 0 0,0 1 1 0 0,0 0-1 0 0,0 0 1 0 0,0-1-1 0 0,0 1 1 0 0,0 0-1 0 0,0-1 1 0 0,0 1-1 0 0,0 0 1 0 0,0 0-1 0 0,0-1 1 0 0,0 1-1 0 0,0 0 1 0 0,0-1-1 0 0,0 1 0 0 0,0 0 1 0 0,0 0-1 0 0,1-1 1 0 0,-1 1-1 0 0,0 0 1 0 0,0 0-1 0 0,0-1 1 0 0,0 1-1 0 0,1 0 1 0 0,-1 0-1 0 0,0 0 1 0 0,0-1-1 0 0,1 1 0 0 0,7-15 115 0 0,-8 15-119 0 0,11-20 144 0 0,-11 19-156 0 0,0 1 0 0 0,1 0 0 0 0,-1 0 0 0 0,0-1 0 0 0,0 1 0 0 0,0 0 0 0 0,0-1 0 0 0,0 1-1 0 0,0 0 1 0 0,0 0 0 0 0,0-1 0 0 0,0 1 0 0 0,0 0 0 0 0,0 0 0 0 0,0-1 0 0 0,0 1-1 0 0,0 0 1 0 0,0-1 0 0 0,-1 1 0 0 0,1 0 0 0 0,0 0 0 0 0,0-1 0 0 0,0 1 0 0 0,0 0 0 0 0,0 0-1 0 0,-1-1 1 0 0,0 1-56 0 0,1 0 0 0 0,-1 0 0 0 0,0 0-1 0 0,1-1 1 0 0,-1 1 0 0 0,0 0-1 0 0,1 0 1 0 0,-1 0 0 0 0,0 1 0 0 0,1-1-1 0 0,-1 0 1 0 0,0 0 0 0 0,1 0 0 0 0,-1 0-1 0 0,1 0 1 0 0,-1 1 0 0 0,0-1 0 0 0,-11 5-1243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8:08.292"/>
    </inkml:context>
    <inkml:brush xml:id="br0">
      <inkml:brushProperty name="width" value="0.1" units="cm"/>
      <inkml:brushProperty name="height" value="0.1" units="cm"/>
      <inkml:brushProperty name="color" value="#F4F91B"/>
    </inkml:brush>
  </inkml:definitions>
  <inkml:trace contextRef="#ctx0" brushRef="#br0">731 1 1839 0 0,'-4'1'113'0'0,"-1"0"0"0"0,1 0-1 0 0,-1 1 1 0 0,1-1-1 0 0,0 1 1 0 0,0 0 0 0 0,0 0-1 0 0,0 1 1 0 0,0-1-1 0 0,0 1 1 0 0,1 0 0 0 0,-4 3-1 0 0,-22 15-70 0 0,8-12 372 0 0,0 0 1 0 0,0-2-1 0 0,-40 10 0 0 0,49-14-169 0 0,-16 5 217 0 0,0 2 0 0 0,0 1 0 0 0,-40 23 0 0 0,28-9-213 0 0,1 2-1 0 0,1 1 0 0 0,1 2 0 0 0,1 2 0 0 0,-31 37 1 0 0,67-69-247 0 0,-58 66 566 0 0,51-57-489 0 0,0 0 0 0 0,1 1 0 0 0,1 0 0 0 0,-1 0 0 0 0,-5 17 0 0 0,40-61 971 0 0,-17 13-953 0 0,-1-1-1 0 0,-1-1 0 0 0,-1 0 1 0 0,-1 0-1 0 0,8-39 0 0 0,-13 42-38 0 0,0 1 0 0 0,-1 0 0 0 0,-1-1-1 0 0,-1 1 1 0 0,-1-1 0 0 0,0 1 0 0 0,-7-31-1 0 0,4 38-63 0 0,3 9 0 0 0,-1-1 0 0 0,1 1 1 0 0,1 0-1 0 0,-1-1 0 0 0,0 1 1 0 0,1-6-1 0 0,0 8 5 0 0,0 1 1 0 0,0-1-1 0 0,0 1 0 0 0,0 0 0 0 0,0-1 0 0 0,0 1 0 0 0,0-1 1 0 0,1 1-1 0 0,-1-1 0 0 0,0 1 0 0 0,0 0 0 0 0,0-1 0 0 0,1 1 1 0 0,-1 0-1 0 0,0-1 0 0 0,1 1 0 0 0,-1-1 0 0 0,0 1 0 0 0,1 0 1 0 0,-1 0-1 0 0,1-1 0 0 0,0 1 0 0 0,0-1 1 0 0,0 1-1 0 0,0 0 1 0 0,0 0-1 0 0,0-1 1 0 0,0 1-1 0 0,0 0 1 0 0,1 0-1 0 0,-1 0 1 0 0,0 0-1 0 0,0 1 0 0 0,0-1 1 0 0,1 1-1 0 0,10 2-22 0 0,-1 2 0 0 0,0 0 0 0 0,0 0 0 0 0,0 1 0 0 0,-1 0 0 0 0,0 1 0 0 0,0 0-1 0 0,10 11 1 0 0,39 34 71 0 0,141 113 312 0 0,-133-114-98 0 0,39 27 100 0 0,-86-67-223 0 0,-14-11 306 0 0,-12-11 419 0 0,-2 4-769 0 0,0-1-1 0 0,-1 1 0 0 0,0 0 0 0 0,0 1 1 0 0,0 0-1 0 0,-1 0 0 0 0,-16-6 0 0 0,-15-10-20 0 0,5-1-22 0 0,-38-34-1 0 0,12 8-14 0 0,-11-14-37 0 0,49 41 0 0 0,-32-23 0 0 0,46 38 0 0 0,-1 1 0 0 0,1 0 0 0 0,-16-6 0 0 0,22 10 0 0 0,-1 1 0 0 0,0-1 0 0 0,1 1 0 0 0,-1 0 0 0 0,0 0 0 0 0,0 0 0 0 0,0 1 0 0 0,0 0 0 0 0,0 0 0 0 0,-8 1 0 0 0,12-1-1 0 0,0 1 0 0 0,0-1 0 0 0,0 0 0 0 0,0 1 0 0 0,1-1 0 0 0,-1 1 0 0 0,0 0 0 0 0,0-1 0 0 0,1 1 0 0 0,-1 0 0 0 0,0-1 0 0 0,1 1 0 0 0,-1 0 0 0 0,1 0 0 0 0,-1-1 0 0 0,1 1 0 0 0,-1 0 0 0 0,1 0 0 0 0,0 0 0 0 0,-1 0 0 0 0,1 0 0 0 0,0-1 0 0 0,0 1 0 0 0,0 0 0 0 0,-1 0 0 0 0,1 0 0 0 0,0 0 0 0 0,0 0 0 0 0,0 0 0 0 0,1 0-1 0 0,-1 1 1 0 0,5 33-37 0 0,-4-32 37 0 0,5 17-10 0 0,1-1 0 0 0,1 1 0 0 0,1-1-1 0 0,1-1 1 0 0,13 19 0 0 0,12 26-50 0 0,-10-19 61 0 0,-14-26 0 0 0,11 24 0 0 0,-21-39 0 0 0,-1-2 0 0 0,1 0 0 0 0,-1 1 0 0 0,0-1 0 0 0,1 0 0 0 0,-1 0 0 0 0,1 0 0 0 0,-1 0 0 0 0,1 0 0 0 0,-1 0 0 0 0,1-1 0 0 0,0 1 0 0 0,-1 0 0 0 0,1 0 0 0 0,0 0 0 0 0,0-1 0 0 0,0 1 0 0 0,1 1 0 0 0,-1-3 7 0 0,-1 0 0 0 0,1 0 0 0 0,0-1 0 0 0,0 1 0 0 0,-1 0-1 0 0,1 0 1 0 0,0 0 0 0 0,-1 0 0 0 0,1-1 0 0 0,-1 1 0 0 0,1 0-1 0 0,-1 0 1 0 0,0-1 0 0 0,0 1 0 0 0,1-2 0 0 0,-1 2 9 0 0,11-39-1 0 0,-2 0-1 0 0,-2-1 1 0 0,-1 1 0 0 0,0-58 0 0 0,-6 97-18 0 0,0 0-1 0 0,0-1 0 0 0,0 1 1 0 0,0 0-1 0 0,0 0 0 0 0,0 0 0 0 0,1-1 1 0 0,-1 1-1 0 0,0 0 0 0 0,1 0 1 0 0,-1 0-1 0 0,1 0 0 0 0,-1-1 1 0 0,1 1-1 0 0,0 0 0 0 0,1-1 1 0 0,-2 2 1 0 0,0-1 1 0 0,0 1 0 0 0,1 0-1 0 0,-1 0 1 0 0,0 0 0 0 0,0 0-1 0 0,0 0 1 0 0,0 0 0 0 0,1 0-1 0 0,-1 0 1 0 0,0 0 0 0 0,0 0-1 0 0,0 0 1 0 0,1 0 0 0 0,-1 0-1 0 0,0 0 1 0 0,0 0 0 0 0,0 0 0 0 0,1 0-1 0 0,-1 0 1 0 0,0 0 0 0 0,0 0-1 0 0,0 0 1 0 0,0 0 0 0 0,1 0-1 0 0,-1 0 1 0 0,0 1 0 0 0,0-1-1 0 0,0 0 1 0 0,0 0 0 0 0,0 0-1 0 0,1 0 1 0 0,-1 0 0 0 0,0 0-1 0 0,0 1 1 0 0,5 13-30 0 0,-4-6 11 0 0,0 0 0 0 0,-1 0 0 0 0,0 1 0 0 0,0-1 0 0 0,-1 0 0 0 0,0 1 0 0 0,0-1 0 0 0,-1 0 0 0 0,0 0 0 0 0,-5 11 0 0 0,-3 4 26 0 0,0-1 0 0 0,-17 27-1 0 0,14-24-7 0 0,2-1 1 0 0,1 1-1 0 0,-11 42 0 0 0,5-17-145 0 0,-4 7-3927 0 0,9-26-362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7:29.261"/>
    </inkml:context>
    <inkml:brush xml:id="br0">
      <inkml:brushProperty name="width" value="0.1" units="cm"/>
      <inkml:brushProperty name="height" value="0.1" units="cm"/>
      <inkml:brushProperty name="color" value="#66CC00"/>
    </inkml:brush>
  </inkml:definitions>
  <inkml:trace contextRef="#ctx0" brushRef="#br0">1 1 1087 0 0,'4'4'26'0'0,"1"0"0"0"0,0 0-1 0 0,0 0 1 0 0,1-1-1 0 0,-1 1 1 0 0,1-1 0 0 0,-1-1-1 0 0,1 1 1 0 0,12 3-1 0 0,-13-6 124 0 0,0 0 0 0 0,-1-1 0 0 0,1 1 0 0 0,0-1-1 0 0,0 0 1 0 0,0 0 0 0 0,7-4 0 0 0,10-1 260 0 0,25-1-217 0 0,-1 1 0 0 0,68 1 0 0 0,-71 7-169 0 0,59 11 0 0 0,-21-2-5 0 0,104 18 106 0 0,-154-21-74 0 0,0-3-1 0 0,1 0 0 0 0,-1-2 1 0 0,51-1-1 0 0,156-19 98 0 0,-88 20 142 0 0,-42 1-130 0 0,168 17 116 0 0,-179-10-284 0 0,67-1 9 0 0,9 1 0 0 0,-74-5 0 0 0,17 2 0 0 0,118 8 0 0 0,1-20 0 0 0,-226 4 0 0 0,196 2 0 0 0,-58 1 0 0 0,6 0 0 0 0,68-1 0 0 0,-32 0 11 0 0,4 0 106 0 0,-99 2-55 0 0,-62-2-18 0 0,48-2 1 0 0,297-8 326 0 0,-118 7-173 0 0,-218-1-198 0 0,180-12 0 0 0,-146 7 0 0 0,1 3 0 0 0,142 10 0 0 0,157-4 0 0 0,-327-4 22 0 0,9-1 74 0 0,69 6 0 0 0,39 14-22 0 0,-78-10-68 0 0,163-5-1 0 0,-122-11 115 0 0,101-10-115 0 0,-67-4-5 0 0,-40 4 0 0 0,-62 13 0 0 0,86 4 0 0 0,-93 3 0 0 0,0-2 0 0 0,73-10 0 0 0,-33-5 22 0 0,1 4-1 0 0,103 1 0 0 0,-62 13-21 0 0,140-4 0 0 0,-191-6 0 0 0,101-7 0 0 0,-73 9 0 0 0,98 2 0 0 0,121 9 0 0 0,-243-5 0 0 0,256 13 0 0 0,-77-4 0 0 0,-142-18 21 0 0,-95 4-12 0 0,-1 2-1 0 0,1 2 1 0 0,0 0 0 0 0,58 8-1 0 0,-62-2-8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8:10.055"/>
    </inkml:context>
    <inkml:brush xml:id="br0">
      <inkml:brushProperty name="width" value="0.1" units="cm"/>
      <inkml:brushProperty name="height" value="0.1" units="cm"/>
      <inkml:brushProperty name="color" value="#F4F91B"/>
    </inkml:brush>
  </inkml:definitions>
  <inkml:trace contextRef="#ctx0" brushRef="#br0">0 45 2303 0 0,'10'-12'200'0'0,"1"1"-200"0"0,-2 4 0 0 0,-1 1 0 0 0,-7 4 416 0 0,1 2 32 0 0,2-1 16 0 0,1 1 0 0 0,3-2-328 0 0,3 0-64 0 0,0 0-8 0 0,0 2-1280 0 0,0 4-248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8:10.969"/>
    </inkml:context>
    <inkml:brush xml:id="br0">
      <inkml:brushProperty name="width" value="0.1" units="cm"/>
      <inkml:brushProperty name="height" value="0.1" units="cm"/>
      <inkml:brushProperty name="color" value="#F4F91B"/>
    </inkml:brush>
  </inkml:definitions>
  <inkml:trace contextRef="#ctx0" brushRef="#br0">173 4 455 0 0,'-2'-1'77'0'0,"-1"0"-1"0"0,0 1 0 0 0,1-1 0 0 0,-1 1 0 0 0,0-1 0 0 0,1 1 0 0 0,-1 0 0 0 0,0 0 0 0 0,0 0 0 0 0,1 1 0 0 0,-5 0 0 0 0,-34 9 1206 0 0,30-7-1149 0 0,3 0-133 0 0,0 0 0 0 0,1 0 0 0 0,-1 0 0 0 0,-7 6 0 0 0,12-7 0 0 0,-1 0 0 0 0,1 0 0 0 0,0 1 0 0 0,0-1 0 0 0,0 1 0 0 0,0 0 0 0 0,0 0 0 0 0,1 0 0 0 0,-1 0 0 0 0,-2 4 0 0 0,2 0 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8:13.083"/>
    </inkml:context>
    <inkml:brush xml:id="br0">
      <inkml:brushProperty name="width" value="0.1" units="cm"/>
      <inkml:brushProperty name="height" value="0.1" units="cm"/>
      <inkml:brushProperty name="color" value="#F4F91B"/>
    </inkml:brush>
  </inkml:definitions>
  <inkml:trace contextRef="#ctx0" brushRef="#br0">710 26 1375 0 0,'-1'5'161'0'0,"1"-1"-1"0"0,-1 1 1 0 0,0 0-1 0 0,0-1 1 0 0,-1 1-1 0 0,1-1 1 0 0,-1 0-1 0 0,0 0 1 0 0,0 1-1 0 0,0-1 1 0 0,-4 4-1 0 0,-5 7 813 0 0,-18 19-1 0 0,26-30-1131 0 0,-33 36 517 0 0,-1-1 0 0 0,-73 58 0 0 0,70-70-73 0 0,28-20-126 0 0,0 1 1 0 0,1 0-1 0 0,0 1 1 0 0,-18 17-1 0 0,28-24-147 0 0,-11 12 94 0 0,11-14-102 0 0,1 1-1 0 0,0-1 1 0 0,-1 0-1 0 0,1 0 1 0 0,0 0-1 0 0,0 1 0 0 0,-1-1 1 0 0,1 0-1 0 0,0 0 1 0 0,0 1-1 0 0,0-1 1 0 0,-1 0-1 0 0,1 1 0 0 0,0-1 1 0 0,0 0-1 0 0,0 1 1 0 0,0-1-1 0 0,0 0 1 0 0,0 1-1 0 0,-1-1 0 0 0,1 0 1 0 0,0 1-1 0 0,0-1 1 0 0,0 0-1 0 0,0 1 0 0 0,0-1 1 0 0,0 1-1 0 0,1-1 1 0 0,-1 0-1 0 0,0 1 1 0 0,0-1-1 0 0,0 0 0 0 0,0 1 1 0 0,0-1-1 0 0,1 1 1 0 0,1-2 12 0 0,1 0 1 0 0,-1 0 0 0 0,1 0 0 0 0,-1-1-1 0 0,1 1 1 0 0,-1-1 0 0 0,0 1 0 0 0,0-1-1 0 0,1 0 1 0 0,-1 0 0 0 0,2-2-1 0 0,1-1 2 0 0,38-30 191 0 0,-1-1 0 0 0,-2-3-1 0 0,53-66 1 0 0,-91 103-208 0 0,21-27 18 0 0,-2 0 0 0 0,-1-1 0 0 0,26-53 0 0 0,-41 72-43 0 0,-9 22-28 0 0,-3 13-12 0 0,-9 96-19 0 0,1-7 220 0 0,7-75-29 0 0,-27 113 446 0 0,33-147-507 0 0,0 1-1 0 0,1-1 1 0 0,-2 0 0 0 0,1 1-1 0 0,0-1 1 0 0,-1 0-1 0 0,0-1 1 0 0,0 1-1 0 0,0 0 1 0 0,0-1-1 0 0,0 0 1 0 0,-1 0 0 0 0,0 0-1 0 0,0 0 1 0 0,1 0-1 0 0,-2-1 1 0 0,1 1-1 0 0,0-1 1 0 0,0 0-1 0 0,-1-1 1 0 0,1 1 0 0 0,-1-1-1 0 0,1 0 1 0 0,-1 0-1 0 0,0 0 1 0 0,1-1-1 0 0,-1 1 1 0 0,0-1-1 0 0,1 0 1 0 0,-1 0 0 0 0,0-1-1 0 0,0 0 1 0 0,1 0-1 0 0,-1 0 1 0 0,-4-2-1 0 0,-17-6 153 0 0,1-2 1 0 0,-41-23-1 0 0,-117-82 23 0 0,124 68-222 0 0,45 35 0 0 0,-1 0 0 0 0,0 2 0 0 0,-33-20 0 0 0,48 31-1 0 0,-1-1 0 0 0,0 1 0 0 0,1 0 0 0 0,-1-1 0 0 0,0 1 0 0 0,0 0 0 0 0,1-1 0 0 0,-1 1 0 0 0,0 0 0 0 0,0 0 0 0 0,0 0 0 0 0,1 0 0 0 0,-1 0 0 0 0,0 0 0 0 0,0 0 0 0 0,0 0 0 0 0,0 0 0 0 0,1 0 0 0 0,-1 0 0 0 0,0 0 0 0 0,0 1 0 0 0,-1-1 0 0 0,2 1-2 0 0,-1 0 0 0 0,1-1 0 0 0,-1 1 1 0 0,1-1-1 0 0,-1 1 0 0 0,1 0 0 0 0,-1-1 1 0 0,1 1-1 0 0,0 0 0 0 0,-1 0 0 0 0,1-1 1 0 0,0 1-1 0 0,0 0 0 0 0,0 0 0 0 0,0 0 1 0 0,-1-1-1 0 0,1 1 0 0 0,0 1 0 0 0,1 3-8 0 0,-1-1 1 0 0,0 1-1 0 0,1-1 0 0 0,0 1 0 0 0,0-1 0 0 0,4 9 0 0 0,-1-5 2 0 0,0 0-1 0 0,1 0 1 0 0,0 0-1 0 0,1-1 1 0 0,0 1-1 0 0,9 8 1 0 0,44 35-96 0 0,-28-25 84 0 0,-23-20 21 0 0,0 1 0 0 0,1-1 0 0 0,0 0 0 0 0,0-1 0 0 0,0 0 0 0 0,17 6 0 0 0,-26-11 1 0 0,0 0-1 0 0,0 0 1 0 0,0 0-1 0 0,0 1 1 0 0,0-1-1 0 0,0 0 1 0 0,0 0-1 0 0,0 0 0 0 0,1 0 1 0 0,-1 0-1 0 0,0 0 1 0 0,0 0-1 0 0,0 0 1 0 0,0 0-1 0 0,0 0 1 0 0,0 0-1 0 0,0 0 1 0 0,1 0-1 0 0,-1 0 1 0 0,0 0-1 0 0,0 0 0 0 0,0 0 1 0 0,0 0-1 0 0,0 0 1 0 0,0-1-1 0 0,0 1 1 0 0,1 0-1 0 0,-1 0 1 0 0,0 0-1 0 0,0 0 1 0 0,0 0-1 0 0,0 0 1 0 0,0 0-1 0 0,0 0 0 0 0,0 0 1 0 0,0 0-1 0 0,0 0 1 0 0,0-1-1 0 0,0 1 1 0 0,0 0-1 0 0,1 0 1 0 0,-1 0-1 0 0,0 0 1 0 0,0 0-1 0 0,0 0 1 0 0,0 0-1 0 0,0 0 0 0 0,0-1 1 0 0,0 1-1 0 0,0 0 1 0 0,0 0-1 0 0,0 0 1 0 0,0 0-1 0 0,0 0 1 0 0,-3-10 56 0 0,-7-9 42 0 0,-5-1-34 0 0,-27-29 0 0 0,30 36-57 0 0,-62-72 56 0 0,74 85-65 0 0,-1-1 0 0 0,1 1 0 0 0,0-1 0 0 0,-1 1-1 0 0,1 0 1 0 0,-1-1 0 0 0,1 1 0 0 0,-1-1 0 0 0,1 1 0 0 0,-1 0-1 0 0,1 0 1 0 0,-1-1 0 0 0,0 1 0 0 0,1 0 0 0 0,-1 0 0 0 0,1 0-1 0 0,-1-1 1 0 0,0 1 0 0 0,1 0 0 0 0,-1 0 0 0 0,1 0 0 0 0,-1 0-1 0 0,0 0 1 0 0,1 0 0 0 0,-1 0 0 0 0,0 0 0 0 0,0 1 0 0 0,0-1-5 0 0,0 1 1 0 0,0 0 0 0 0,0 0-1 0 0,0-1 1 0 0,1 1-1 0 0,-1 0 1 0 0,0 0 0 0 0,0 0-1 0 0,1 0 1 0 0,-1 0 0 0 0,1 0-1 0 0,-1 0 1 0 0,0 2-1 0 0,-2 6-40 0 0,0 1-1 0 0,-2 18 0 0 0,4-21 39 0 0,0 1 23 0 0,0 0 0 0 0,0-1 0 0 0,1 1-1 0 0,1 0 1 0 0,-1 0 0 0 0,1 0 0 0 0,0 0 0 0 0,1 0-1 0 0,0-1 1 0 0,5 13 0 0 0,-6-17-5 0 0,-1 0 1 0 0,1 0-1 0 0,-1-1 1 0 0,0 1-1 0 0,0 0 1 0 0,0 0-1 0 0,0 0 1 0 0,0-1-1 0 0,-1 1 1 0 0,1 0-1 0 0,-2 3 1 0 0,-11 31-233 0 0,5-18-647 0 0,2-2-2969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8:20.331"/>
    </inkml:context>
    <inkml:brush xml:id="br0">
      <inkml:brushProperty name="width" value="0.1" units="cm"/>
      <inkml:brushProperty name="height" value="0.1" units="cm"/>
      <inkml:brushProperty name="color" value="#F4F91B"/>
    </inkml:brush>
  </inkml:definitions>
  <inkml:trace contextRef="#ctx0" brushRef="#br0">1025 59 4143 0 0,'-8'0'64'0'0,"1"1"0"0"0,0 0-1 0 0,0 0 1 0 0,0 1 0 0 0,0 0 0 0 0,1 0-1 0 0,-1 0 1 0 0,0 1 0 0 0,1 0-1 0 0,0 1 1 0 0,0-1 0 0 0,0 1-1 0 0,0 1 1 0 0,-8 6 0 0 0,-5 8 278 0 0,0 0 1 0 0,-25 34-1 0 0,33-38-331 0 0,-45 56 2 0 0,-109 129 61 0 0,135-168-34 0 0,-1-2 1 0 0,-2-1-1 0 0,0-1 1 0 0,-39 22-1 0 0,-34 21 917 0 0,102-69-858 0 0,-12 7 18 0 0,16-8-108 0 0,-1-1 0 0 0,1 0 0 0 0,0 0 0 0 0,0 0 0 0 0,0 0 0 0 0,0 1 0 0 0,-1-1 0 0 0,1 0 0 0 0,0 0 0 0 0,0 0 0 0 0,0 0 0 0 0,-1 0 0 0 0,1 0 0 0 0,0 0 0 0 0,0 0 0 0 0,0 0 0 0 0,-1 0 0 0 0,1 0 0 0 0,0 0 0 0 0,0 0 0 0 0,-1 0-1 0 0,1 0 1 0 0,0 0 0 0 0,0 0 0 0 0,0 0 0 0 0,-1 0 0 0 0,1 0 0 0 0,0 0 0 0 0,0 0 0 0 0,-1 0 0 0 0,1 0 0 0 0,0 0 0 0 0,0 0 0 0 0,0 0 0 0 0,0-1 0 0 0,-1 1 0 0 0,1 0 0 0 0,0 0 0 0 0,0 0 0 0 0,0 0 0 0 0,0-1 0 0 0,-1 1 0 0 0,1 0 0 0 0,0 0 0 0 0,0 0 0 0 0,0-1 0 0 0,0 1-1 0 0,0 0 1 0 0,0 0 0 0 0,1-8 59 0 0,0 1 0 0 0,0 0 0 0 0,1 0 0 0 0,1 1 0 0 0,-1-1 0 0 0,1 0 0 0 0,0 1 0 0 0,4-7 1 0 0,10-24 16 0 0,-9 12-39 0 0,-1 0 0 0 0,-1-1 0 0 0,4-46 0 0 0,-3-80 275 0 0,-2 12 319 0 0,-2 94-179 0 0,-3-67 1 0 0,1 112-460 0 0,-1 0 1 0 0,0 0-1 0 0,0 0 1 0 0,0 0 0 0 0,0 0-1 0 0,0 0 1 0 0,0 0-1 0 0,-1 0 1 0 0,1 0-1 0 0,0 0 1 0 0,0 0 0 0 0,-1 0-1 0 0,1 0 1 0 0,-1 0-1 0 0,1 0 1 0 0,-1 0-1 0 0,1 1 1 0 0,-1-1 0 0 0,1 0-1 0 0,-1 0 1 0 0,0 0-1 0 0,0 1 1 0 0,1-1 0 0 0,-1 0-1 0 0,0 1 1 0 0,0-1-1 0 0,0 1 1 0 0,0-1-1 0 0,-1 0 1 0 0,1 1-1 0 0,0 1 1 0 0,0-1-1 0 0,-1 0 1 0 0,1 1-1 0 0,0-1 1 0 0,0 1-1 0 0,0-1 1 0 0,0 1-1 0 0,0-1 1 0 0,0 1-1 0 0,0 0 0 0 0,0 0 1 0 0,0-1-1 0 0,0 1 1 0 0,0 0-1 0 0,1 0 1 0 0,-1 0-1 0 0,0 0 1 0 0,0 0-1 0 0,1 0 1 0 0,-1 0-1 0 0,1 0 0 0 0,-1 0 1 0 0,0 2-1 0 0,-5 11 11 0 0,1 0 0 0 0,0 1 0 0 0,1 0 0 0 0,0 0 0 0 0,1 0 0 0 0,1 0 0 0 0,0 0 0 0 0,1 0 0 0 0,1 1 0 0 0,1-1 0 0 0,3 25 0 0 0,5 12 74 0 0,31 99 1 0 0,-39-149-88 0 0,4 14 33 0 0,0-1 0 0 0,1 0 1 0 0,1 0-1 0 0,0 0 0 0 0,1-1 0 0 0,1 0 0 0 0,0-1 0 0 0,13 15 1 0 0,-95-88 1045 0 0,40 35-1011 0 0,-37-38 1 0 0,-10-10 19 0 0,52 50-36 0 0,-40-44 0 0 0,53 51-41 0 0,10 11-11 0 0,0 0 0 0 0,1 0 0 0 0,0-1 0 0 0,-8-11-1 0 0,12 15-11 0 0,17 15-112 0 0,9 10 88 0 0,0-1 0 0 0,2-1 0 0 0,38 22 0 0 0,71 31-28 0 0,-68-36 62 0 0,-59-33 4 0 0,-1-1 0 0 0,1-1 0 0 0,0 1 1 0 0,0-1-1 0 0,15 2 0 0 0,-24-5 3 0 0,-1 0 0 0 0,1 0 0 0 0,0 0 0 0 0,-1 0 0 0 0,1 1 1 0 0,0-1-1 0 0,-1 0 0 0 0,1 0 0 0 0,0 0 0 0 0,-1 0 0 0 0,1-1 0 0 0,0 1 0 0 0,-1 0 0 0 0,1 0 0 0 0,0 0 1 0 0,-1 0-1 0 0,1-1 0 0 0,0 1 0 0 0,-1 0 0 0 0,1-1 0 0 0,-1 1 0 0 0,1 0 0 0 0,-1-1 0 0 0,2 0 0 0 0,-2 0 3 0 0,0 1 0 0 0,0-1 0 0 0,0 0 0 0 0,0 1 0 0 0,0-1 0 0 0,0 0 0 0 0,-1 1 0 0 0,1-1 0 0 0,0 0 0 0 0,0 1 0 0 0,0-1 0 0 0,-1 1 0 0 0,1-1 0 0 0,0 0 0 0 0,-1 1 0 0 0,1-1 0 0 0,0 1 0 0 0,-1-1 0 0 0,0 0 0 0 0,-31-30 217 0 0,28 27-222 0 0,-22-17 49 0 0,0 2-1 0 0,-36-21 1 0 0,-2-1 3 0 0,61 40-55 0 0,-77-51 0 0 0,70 46 0 0 0,-1 1 0 0 0,0 0 0 0 0,0 1 0 0 0,0 0 0 0 0,0 0 0 0 0,-13-1 0 0 0,21 4-4 0 0,0 1 1 0 0,1 0-1 0 0,-1 0 0 0 0,0 0 0 0 0,0 0 0 0 0,1 1 0 0 0,-1-1 0 0 0,0 1 0 0 0,1-1 0 0 0,-1 1 1 0 0,1 0-1 0 0,-1 0 0 0 0,1 0 0 0 0,-1 0 0 0 0,1 1 0 0 0,0-1 0 0 0,-1 1 0 0 0,1-1 0 0 0,0 1 1 0 0,0 0-1 0 0,0 0 0 0 0,0-1 0 0 0,-2 5 0 0 0,-1 1-10 0 0,1-1 1 0 0,1 1-1 0 0,-1 0 0 0 0,1 0 1 0 0,0 0-1 0 0,1 1 0 0 0,-2 8 1 0 0,3-10 7 0 0,0-1 1 0 0,1 1 0 0 0,-1 0-1 0 0,2-1 1 0 0,-1 1 0 0 0,0 0 0 0 0,1-1-1 0 0,0 1 1 0 0,1 0 0 0 0,-1-1-1 0 0,1 0 1 0 0,0 1 0 0 0,0-1 0 0 0,1 0-1 0 0,0 0 1 0 0,-1 0 0 0 0,2 0-1 0 0,4 5 1 0 0,3 4 60 0 0,0-1 0 0 0,2 0-1 0 0,-1-1 1 0 0,25 17 0 0 0,-1-3-96 0 0,-12-9 247 0 0,40 35 0 0 0,-57-45-373 0 0,0 1-1 0 0,0 0 1 0 0,0 1-1 0 0,-1 0 1 0 0,0 0-1 0 0,-1 0 1 0 0,0 1-1 0 0,6 16 1 0 0,-6-10-2866 0 0,-1-1-929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8:25.023"/>
    </inkml:context>
    <inkml:brush xml:id="br0">
      <inkml:brushProperty name="width" value="0.1" units="cm"/>
      <inkml:brushProperty name="height" value="0.1" units="cm"/>
      <inkml:brushProperty name="color" value="#F4F91B"/>
    </inkml:brush>
  </inkml:definitions>
  <inkml:trace contextRef="#ctx0" brushRef="#br0">1111 69 2183 0 0,'-6'3'40'0'0,"1"0"-1"0"0,0 1 0 0 0,0-1 0 0 0,0 1 1 0 0,-6 5-1 0 0,7-4-37 0 0,-25 18 373 0 0,-1-1 0 0 0,-1-1 0 0 0,-1-1 1 0 0,-35 16-1 0 0,-4 2 424 0 0,3 4 0 0 0,-87 69 0 0 0,15-10-566 0 0,119-85-174 0 0,-25 23 0 0 0,32-25-21 0 0,-1-1 0 0 0,-1 0 0 0 0,-27 16 0 0 0,16-21 20 0 0,27-8-47 0 0,-1 0 0 0 0,1 0 0 0 0,-1 0 0 0 0,1 0 0 0 0,0 0 0 0 0,-1 1 0 0 0,1-1 0 0 0,-1 0 0 0 0,1 0 0 0 0,-1 0 0 0 0,1 0 0 0 0,0 0 0 0 0,-1 0 0 0 0,1-1 0 0 0,-1 1 0 0 0,1 0 0 0 0,0 0 0 0 0,-1 0 0 0 0,1 0 0 0 0,-1 0 0 0 0,1-1 0 0 0,0 1 0 0 0,-1 0 0 0 0,1 0 0 0 0,0-1 0 0 0,-1 1 0 0 0,1 0 0 0 0,0 0 0 0 0,0-1 0 0 0,-1 1 0 0 0,1 0 0 0 0,0-1 0 0 0,0 1 0 0 0,-1 0 0 0 0,1-1 0 0 0,0 1 0 0 0,0-1 0 0 0,0 1 0 0 0,0 0 0 0 0,0-1 0 0 0,-1 1 0 0 0,1-1 0 0 0,0 1 0 0 0,0 0 0 0 0,0-1 0 0 0,0 1 0 0 0,0-1 0 0 0,0 1 0 0 0,0 0 0 0 0,0-1 0 0 0,1 1 0 0 0,-1-1 0 0 0,0 1 0 0 0,0 0 0 0 0,0-1 0 0 0,0 1 0 0 0,0-1 0 0 0,1 1 0 0 0,-1 0 0 0 0,0-1 0 0 0,0 1 0 0 0,1 0 0 0 0,-1-1 0 0 0,16-33 429 0 0,-12 22-348 0 0,1 1 0 0 0,1 0 0 0 0,0 0-1 0 0,11-15 1 0 0,5-4-38 0 0,-1-1 0 0 0,24-48 0 0 0,25-73 30 0 0,-45 94-77 0 0,29-88-7 0 0,-45 118 0 0 0,5 52-96 0 0,15 37 74 0 0,-14-32-3 0 0,17 46 0 0 0,-23-49 34 0 0,27 94 163 0 0,-33-105-148 0 0,0-1-1 0 0,-1 1 0 0 0,-1 0 0 0 0,0 0 1 0 0,-1 0-1 0 0,-2 18 0 0 0,2-32-2 0 0,0 0-1 0 0,0 0 0 0 0,0 0 1 0 0,-1 0-1 0 0,1-1 1 0 0,0 1-1 0 0,0 0 0 0 0,-1 0 1 0 0,1-1-1 0 0,-1 1 1 0 0,1 0-1 0 0,-1 0 0 0 0,1-1 1 0 0,-1 1-1 0 0,1 0 0 0 0,-1-1 1 0 0,1 1-1 0 0,-1-1 1 0 0,0 1-1 0 0,1-1 0 0 0,-1 1 1 0 0,-1 0-1 0 0,0-1 20 0 0,0 1-1 0 0,1-1 1 0 0,-1 1 0 0 0,0-1-1 0 0,0 0 1 0 0,1 0-1 0 0,-1 0 1 0 0,0 0 0 0 0,0 0-1 0 0,-2-1 1 0 0,-5-1 114 0 0,0 0 0 0 0,0-1 0 0 0,-11-6 0 0 0,16 8-115 0 0,-35-18 146 0 0,-40-26-1 0 0,31 16-118 0 0,-173-113 62 0 0,172 107-101 0 0,-95-49-1 0 0,123 77-22 0 0,11 7-8 0 0,10 0 4 0 0,0 0 0 0 0,-1 0-1 0 0,1 1 1 0 0,0-1-1 0 0,0 0 1 0 0,0 0 0 0 0,0 0-1 0 0,0 0 1 0 0,0 1 0 0 0,0-1-1 0 0,0 0 1 0 0,-1 0-1 0 0,1 0 1 0 0,0 1 0 0 0,0-1-1 0 0,0 0 1 0 0,0 0 0 0 0,0 0-1 0 0,0 1 1 0 0,0-1-1 0 0,0 0 1 0 0,0 0 0 0 0,0 1-1 0 0,0-1 1 0 0,0 0 0 0 0,1 0-1 0 0,-1 0 1 0 0,0 1-1 0 0,0-1 1 0 0,0 0 0 0 0,0 0-1 0 0,0 0 1 0 0,0 0 0 0 0,0 1-1 0 0,0-1 1 0 0,1 0-1 0 0,-1 0 1 0 0,0 0 0 0 0,5 7-11 0 0,0 0 1 0 0,0 0-1 0 0,1-1 1 0 0,0 0 0 0 0,0 0-1 0 0,0 0 1 0 0,14 8-1 0 0,56 29-88 0 0,-39-23 80 0 0,156 73 191 0 0,-172-83-162 0 0,8 2 52 0 0,38 9 0 0 0,-26-9-37 0 0,-31-9-6 0 0,56 16 40 0 0,-60-18-47 0 0,0 0-1 0 0,0 0 1 0 0,0 0-1 0 0,1-1 1 0 0,-1 0-1 0 0,0 0 0 0 0,0-1 1 0 0,10-1-1 0 0,-16 1-8 0 0,1 1 0 0 0,0 0 0 0 0,-1 0 0 0 0,1 0 0 0 0,0 0 0 0 0,-1-1 0 0 0,1 1 0 0 0,0 0 0 0 0,-1-1 0 0 0,1 1 0 0 0,0-1 0 0 0,-1 1 0 0 0,1 0 0 0 0,-1-1 0 0 0,1 1 0 0 0,-1-1 0 0 0,1 0 0 0 0,-1 1 0 0 0,1-1 0 0 0,-1 1 0 0 0,0-1 0 0 0,1 0 0 0 0,-1 1 0 0 0,0-1 0 0 0,1 0 0 0 0,-1 1 0 0 0,0-1 0 0 0,0 0 0 0 0,0 1 0 0 0,0-1 0 0 0,0 0 0 0 0,1 0 0 0 0,-1 1 0 0 0,-1-1 0 0 0,1 0 0 0 0,0 0 0 0 0,0 1 0 0 0,0-1 0 0 0,0 0 0 0 0,0 1 0 0 0,-1-1 0 0 0,1 0 0 0 0,0 1 0 0 0,0-1 0 0 0,-1 0 0 0 0,-2-5 37 0 0,-1 1 0 0 0,1-1-1 0 0,-1 1 1 0 0,-6-6-1 0 0,3 2-15 0 0,-15-22 28 0 0,-2 2 0 0 0,-1 0 0 0 0,-45-39 0 0 0,36 35-24 0 0,26 24-16 0 0,-2-1 0 0 0,-13-10 0 0 0,17 15-12 0 0,-13-8 0 0 0,19 13 0 0 0,-1 0 0 0 0,1 0 0 0 0,0 0 0 0 0,0 0 0 0 0,0 0 0 0 0,-1 0 0 0 0,1 0 0 0 0,0 0 0 0 0,0 0 0 0 0,-1 0 0 0 0,1 0 0 0 0,0 0 0 0 0,0 0 0 0 0,0 0 0 0 0,-1 0 0 0 0,1 0 0 0 0,0 0 0 0 0,0 0 0 0 0,0 0 0 0 0,-1 1 0 0 0,1-1 0 0 0,0 0 0 0 0,0 0 0 0 0,0 0 0 0 0,-1 0 0 0 0,1 0 0 0 0,0 0 0 0 0,0 1 0 0 0,0-1 0 0 0,0 0 0 0 0,-2 13 0 0 0,6 14-31 0 0,1 0 0 0 0,0-1 0 0 0,2 1 0 0 0,1-1 0 0 0,2-1 0 0 0,0 0 0 0 0,1 0-1 0 0,23 35 1 0 0,-12-23 31 0 0,-11-17 0 0 0,18 21 0 0 0,-25-35 0 0 0,0-1 0 0 0,1 0 0 0 0,0 0 0 0 0,0 0 0 0 0,1-1 0 0 0,-1 1 0 0 0,1-1 0 0 0,8 4 0 0 0,0 2 0 0 0,-12-9 0 0 0,-1 1 0 0 0,1-1 0 0 0,-1 0 0 0 0,1 1 0 0 0,0-1 0 0 0,0 0 0 0 0,0 0 0 0 0,-1-1 0 0 0,1 1 0 0 0,0 0 0 0 0,0 0 0 0 0,4 0 0 0 0,-6-3 14 0 0,-1 0 0 0 0,0 0 0 0 0,0 0 0 0 0,0 0 0 0 0,0 1 0 0 0,0-1 0 0 0,-1 0 0 0 0,1 1 0 0 0,0-1 0 0 0,-1 1 0 0 0,-1-2 0 0 0,-5-3 4 0 0,-1 0-1 0 0,0 1 1 0 0,0 0 0 0 0,0 1-1 0 0,0-1 1 0 0,-1 2-1 0 0,1 0 1 0 0,-19-4 0 0 0,-6 1 67 0 0,-43 0 0 0 0,56 4-78 0 0,-11 0-95 0 0,-60 4-1 0 0,77 0 61 0 0,0 0 1 0 0,0 1-1 0 0,0 0 1 0 0,1 1-1 0 0,-1 1 0 0 0,-16 8 1 0 0,24-10 21 0 0,1 1 0 0 0,0 0 0 0 0,1 0 0 0 0,-1 0 0 0 0,1 0 0 0 0,0 1 0 0 0,0 0 0 0 0,0 0 0 0 0,0 0 0 0 0,1 1 0 0 0,0 0 0 0 0,0-1 0 0 0,1 1 1 0 0,-1 1-1 0 0,-2 8 0 0 0,4-10 0 0 0,1-1 0 0 0,0 1 1 0 0,0 0-1 0 0,0 0 0 0 0,0-1 0 0 0,1 1 1 0 0,0 0-1 0 0,0 0 0 0 0,0 0 1 0 0,1 0-1 0 0,0-1 0 0 0,0 1 0 0 0,0 0 1 0 0,0-1-1 0 0,1 1 0 0 0,0-1 1 0 0,0 1-1 0 0,0-1 0 0 0,0 0 0 0 0,1 0 1 0 0,-1 0-1 0 0,1 0 0 0 0,4 4 1 0 0,4 3-144 0 0,-1-2 1 0 0,2 0-1 0 0,-1 0 1 0 0,23 12-1 0 0,-10-6-454 0 0,3 3-1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8:33.317"/>
    </inkml:context>
    <inkml:brush xml:id="br0">
      <inkml:brushProperty name="width" value="0.1" units="cm"/>
      <inkml:brushProperty name="height" value="0.1" units="cm"/>
      <inkml:brushProperty name="color" value="#F4F91B"/>
    </inkml:brush>
  </inkml:definitions>
  <inkml:trace contextRef="#ctx0" brushRef="#br0">21 42 2303 0 0,'-20'-15'4336'0'0,"21"16"-4289"0"0,0 1 0 0 0,0 0 0 0 0,0-1 0 0 0,0 0 0 0 0,1 1 0 0 0,-1-1-1 0 0,1 0 1 0 0,-1 1 0 0 0,1-1 0 0 0,-1 0 0 0 0,1 0 0 0 0,0 0 0 0 0,-1 0-1 0 0,1-1 1 0 0,0 1 0 0 0,0 0 0 0 0,-1-1 0 0 0,1 1 0 0 0,0-1-1 0 0,0 0 1 0 0,0 1 0 0 0,2-1 0 0 0,6 0 298 0 0,1 0 0 0 0,-1 0 0 0 0,11-3 0 0 0,7 0 655 0 0,59 9-176 0 0,-62-3-642 0 0,0-1-1 0 0,50-3 1 0 0,187-18 1101 0 0,-234 18-1209 0 0,68-7 169 0 0,-49 3-90 0 0,1 2 1 0 0,65 5 0 0 0,110 30 129 0 0,-175-24-177 0 0,15 4 108 0 0,0-3 1 0 0,73 1-1 0 0,-87-9-73 0 0,74-4 206 0 0,-56-1-84 0 0,96 6-1 0 0,-98 1-167 0 0,109-10 0 0 0,1-15 22 0 0,-120 15-101 0 0,-1 3 0 0 0,0 1 0 0 0,58 6 0 0 0,-63 0 0 0 0,124 5 96 0 0,92-29 37 0 0,-182 10-49 0 0,134 1 1 0 0,-133 11 15 0 0,47 2 16 0 0,-86-1-127 0 0,1-3 1 0 0,54-8 0 0 0,-45 3 51 0 0,8 1 4 0 0,0 2-1 0 0,72 7 1 0 0,-56 2-24 0 0,83-6 0 0 0,-5-5 91 0 0,-123 5-109 0 0,44 5-1 0 0,14 1 9 0 0,190 19 36 0 0,-258-22-62 0 0,35 4-1 0 0,1-3 0 0 0,64-2 0 0 0,-62-2 0 0 0,64 7 0 0 0,-29 1 0 0 0,76 14 37 0 0,-130-14-24 0 0,0-2 1 0 0,1-2-1 0 0,-1-1 1 0 0,46-4-1 0 0,-11-2-13 0 0,-1 3 0 0 0,104 14 0 0 0,-161-12 0 0 0,29 0 19 0 0,61-4-1 0 0,20 0 9 0 0,-42 6-27 0 0,104 4 11 0 0,131-24 1301 0 0,-214 8-2387 0 0,54 3 1075 0 0,-84-1 9 0 0,349-15 110 0 0,-335 21-97 0 0,0-4-1 0 0,103-16 0 0 0,-173 16-21 0 0,26-6 4 0 0,-1 3-1 0 0,56 0 1 0 0,-31 8 22 0 0,51-1 1 0 0,-15-9 7 0 0,-53 3 13 0 0,101 3 0 0 0,-125 5-47 0 0,0-2 0 0 0,32-2 0 0 0,-45-3 30 0 0,-16 4-20 0 0,0 0-1 0 0,1 0 1 0 0,-1 0-1 0 0,0 1 1 0 0,1-1-1 0 0,-1 1 1 0 0,7 0-1 0 0,-10 0-8 0 0,1 0-1 0 0,0 1 1 0 0,-1-1-1 0 0,1 0 1 0 0,-1 0 0 0 0,1 1-1 0 0,0-1 1 0 0,-1 0-1 0 0,1 1 1 0 0,-1-1-1 0 0,1 0 1 0 0,-1 1 0 0 0,1-1-1 0 0,-1 1 1 0 0,0-1-1 0 0,1 1 1 0 0,-1-1 0 0 0,1 2-1 0 0,0-1-3 0 0,-1 1 0 0 0,1-1 1 0 0,-1 1-1 0 0,1-1 0 0 0,-1 1 0 0 0,0-1 0 0 0,0 1 0 0 0,0-1 0 0 0,0 1 0 0 0,0 2 1 0 0,-2 14-1014 0 0,-5 28 0 0 0,0-18-4814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28:46.277"/>
    </inkml:context>
    <inkml:brush xml:id="br0">
      <inkml:brushProperty name="width" value="0.1" units="cm"/>
      <inkml:brushProperty name="height" value="0.1" units="cm"/>
      <inkml:brushProperty name="color" value="#F4F91B"/>
    </inkml:brush>
  </inkml:definitions>
  <inkml:trace contextRef="#ctx0" brushRef="#br0">1 305 1375 0 0,'55'-14'1042'0'0,"89"-9"-1"0"0,-14 15-857 0 0,91-12 93 0 0,-123 0 47 0 0,-60 10-19 0 0,0 3 1 0 0,1 1-1 0 0,76-2 1 0 0,97 10-220 0 0,-162-5-64 0 0,0-2-1 0 0,58-14 0 0 0,-39 7 88 0 0,130-7 1 0 0,-119 15-67 0 0,-15 0-16 0 0,-23 2 58 0 0,80-13 0 0 0,108-19 346 0 0,-152 24-302 0 0,0 2 62 0 0,147 4-1 0 0,-165 4-105 0 0,0-3 0 0 0,-1-2-1 0 0,101-23 1 0 0,-135 24 6 0 0,35-2-1 0 0,-20 3-66 0 0,10 0 44 0 0,73 6 0 0 0,-33 9-68 0 0,-37-4 0 0 0,26 0 1 0 0,52 8 62 0 0,-102-11-63 0 0,31 1 0 0 0,-31-3 0 0 0,38 7 0 0 0,-42-6 0 0 0,34 3 0 0 0,0-1 0 0 0,15 3 0 0 0,41 8 0 0 0,-97-15 29 0 0,0 0-1 0 0,35-1 1 0 0,-32-1 19 0 0,34 4 0 0 0,-11 0 49 0 0,66-1 0 0 0,-16-2-73 0 0,-71 0 5 0 0,127 12 142 0 0,119 26 85 0 0,-229-34-236 0 0,54-1-1 0 0,-4 0 17 0 0,-40-1 22 0 0,-28-3-60 0 0,39 6-1 0 0,-38-1 8 0 0,142 31 44 0 0,-30-5-1 0 0,-67-17-22 0 0,-9-4 42 0 0,70 4 0 0 0,-128-14-68 0 0,51 11 157 0 0,-45-9-119 0 0,1 0 0 0 0,0 0 0 0 0,0 0 0 0 0,0-1 0 0 0,0-1 0 0 0,0 1 0 0 0,0-1-1 0 0,0 0 1 0 0,10-2 0 0 0,4-7 293 0 0,-21 8-336 0 0,0 1-1 0 0,0 0 1 0 0,0-1-1 0 0,0 1 1 0 0,0 0-1 0 0,0 0 1 0 0,0 0-1 0 0,0 0 1 0 0,0 0-1 0 0,0 0 1 0 0,0 0-1 0 0,0 0 1 0 0,0 0-1 0 0,0 0 1 0 0,0 1-1 0 0,0-1 1 0 0,0 0-1 0 0,0 1 1 0 0,-1-1-1 0 0,1 1 1 0 0,0-1-1 0 0,0 1 1 0 0,1 0-1 0 0,0 1-377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4:06.511"/>
    </inkml:context>
    <inkml:brush xml:id="br0">
      <inkml:brushProperty name="width" value="0.1" units="cm"/>
      <inkml:brushProperty name="height" value="0.1" units="cm"/>
      <inkml:brushProperty name="color" value="#F4F91B"/>
    </inkml:brush>
  </inkml:definitions>
  <inkml:trace contextRef="#ctx0" brushRef="#br0">0 108 3423 0 0,'24'-24'152'0'0,"0"0"32"0"0,6 0-184 0 0,-6 5 0 0 0,-5 10 0 0 0,-8 3 0 0 0,-4 5 0 0 0,1 1 0 0 0,6 0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8:14.651"/>
    </inkml:context>
    <inkml:brush xml:id="br0">
      <inkml:brushProperty name="width" value="0.1" units="cm"/>
      <inkml:brushProperty name="height" value="0.1" units="cm"/>
      <inkml:brushProperty name="color" value="#66CC00"/>
    </inkml:brush>
  </inkml:definitions>
  <inkml:trace contextRef="#ctx0" brushRef="#br0">10 135 2759 0 0,'-4'-30'248'0'0,"1"2"-248"0"0,1 4 0 0 0,2 5 0 0 0,2 5 384 0 0,-1 2 32 0 0,1 7 8 0 0,0 3 0 0 0,0 2-424 0 0,0 0 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4:16.923"/>
    </inkml:context>
    <inkml:brush xml:id="br0">
      <inkml:brushProperty name="width" value="0.1" units="cm"/>
      <inkml:brushProperty name="height" value="0.1" units="cm"/>
      <inkml:brushProperty name="color" value="#F4F91B"/>
    </inkml:brush>
  </inkml:definitions>
  <inkml:trace contextRef="#ctx0" brushRef="#br0">0 21 2071 0 0,'38'-1'286'0'0,"-26"0"-223"0"0,1 0 0 0 0,-1 1 0 0 0,1 1 0 0 0,-1 0 0 0 0,24 5 0 0 0,28 8 1512 0 0,-32-8-966 0 0,85 24 574 0 0,-105-28-1115 0 0,0 0 0 0 0,0 0 0 0 0,22-1 0 0 0,-4 0 69 0 0,-6-1 140 0 0,44-5-1 0 0,6 0 155 0 0,64 4-167 0 0,-86-3-144 0 0,-39 3-16 0 0,-1 0 0 0 0,1 0 0 0 0,0 1 0 0 0,22 3 0 0 0,126 25 240 0 0,-143-25-247 0 0,0-1 1 0 0,0 0-1 0 0,1-1 0 0 0,-1-1 0 0 0,26-4 0 0 0,89-20 533 0 0,-92 15-573 0 0,72-7 60 0 0,-71 11-96 0 0,70-2 29 0 0,-62 5-36 0 0,43 3-14 0 0,4 0 0 0 0,7 2 72 0 0,-62-3-72 0 0,126 6 64 0 0,-102 0-64 0 0,34 5 0 0 0,96 12 0 0 0,-4-6 75 0 0,-130-16-16 0 0,99-11-1 0 0,54-9 124 0 0,-60 15 22 0 0,-125 4-195 0 0,78-9 146 0 0,-27 2-65 0 0,81 1-90 0 0,-52 1 43 0 0,-41 1-22 0 0,-36 2-21 0 0,-13 0 0 0 0,33 2 0 0 0,289 15 0 0 0,-70-10 0 0 0,-174-2 0 0 0,51 2 0 0 0,109 0 0 0 0,-162-6 0 0 0,7-1 0 0 0,103 4 0 0 0,-145 4 12 0 0,-20-2 5 0 0,0-1 1 0 0,47-4-1 0 0,96-9-17 0 0,-103 8-1 0 0,-29 1 26 0 0,0 1 1 0 0,54 8-1 0 0,-33 2 2 0 0,101 1-1 0 0,-98-13-13 0 0,35 0 28 0 0,61 6-31 0 0,-153-3-1 0 0,0 0 0 0 0,20 6-1 0 0,-22-4 5 0 0,0 0-1 0 0,0-1 1 0 0,21-1-1 0 0,186-5 523 0 0,-150 2-470 0 0,93-7 115 0 0,15 4-126 0 0,42 5-41 0 0,-94 4-16 0 0,-53-7 1 0 0,26 1 15 0 0,-80 2 5 0 0,0-2 0 0 0,28-5 0 0 0,4 0-19 0 0,44 2 1 0 0,99 7 0 0 0,-134-1 32 0 0,70-6 0 0 0,-13-1-32 0 0,-96 5 6 0 0,4-1 23 0 0,49 3 0 0 0,181 33-29 0 0,-163-21 0 0 0,-47-2 0 0 0,-37-7 0 0 0,0-1 0 0 0,25 3 0 0 0,-7-5 15 0 0,-2 2 39 0 0,0-3 0 0 0,37-2-1 0 0,-33 0 9 0 0,58 3-1 0 0,-21 2-29 0 0,74-1 83 0 0,73 0 133 0 0,-46-13-124 0 0,-77 4-91 0 0,55-6 20 0 0,239 8-53 0 0,81 23 59 0 0,-365-12-54 0 0,240-16 41 0 0,-150-2 111 0 0,-118 5-87 0 0,-47 3-20 0 0,30 0 1 0 0,105 7 37 0 0,75-1 42 0 0,20-5-66 0 0,-88 6-64 0 0,-101 0 0 0 0,100-9 0 0 0,-62-6 0 0 0,1 5 0 0 0,130 7 0 0 0,-106 8 0 0 0,167-11 0 0 0,-204-1 4 0 0,1 4-1 0 0,138 19 1 0 0,-196-15 15 0 0,1-3-1 0 0,44-3 1 0 0,77-14-23 0 0,-3 0 16 0 0,-50 10 39 0 0,201-16-49 0 0,-199 8-2 0 0,57-4 0 0 0,1 10 0 0 0,-135 7 0 0 0,1 2 0 0 0,50 7 0 0 0,-33-3 0 0 0,108 4 0 0 0,53 5 0 0 0,-26 3 0 0 0,-32-3 0 0 0,-89-11 0 0 0,0-2 0 0 0,82-9 0 0 0,25 0 0 0 0,49 26 0 0 0,-41 0 0 0 0,-123-15 0 0 0,-15 0 0 0 0,49-4 0 0 0,48-2 29 0 0,17-2 6 0 0,24-2-35 0 0,-65 5 0 0 0,-41-1 0 0 0,83-5 0 0 0,-22 6 0 0 0,-22 3 0 0 0,32 2 0 0 0,-40 1 0 0 0,-36-4 0 0 0,97-13 0 0 0,-137 10 0 0 0,50 2 0 0 0,-47 1 0 0 0,-28 0-117 0 0,0 0 0 0 0,-1 0 0 0 0,1 0 0 0 0,0 1 0 0 0,0-1 0 0 0,0 1 0 0 0,-1 0 0 0 0,5 1 0 0 0,-6-2-25 0 0,0 1-1 0 0,0 0 1 0 0,0 0-1 0 0,0-1 1 0 0,0 1-1 0 0,0 0 1 0 0,0 0 0 0 0,0 0-1 0 0,-1 0 1 0 0,1 0-1 0 0,0 0 1 0 0,-1 0-1 0 0,1 0 1 0 0,0 0 0 0 0,-1 1-1 0 0,1-1 1 0 0,-1 0-1 0 0,0 0 1 0 0,1 0 0 0 0,-1 1-1 0 0,0 1 1 0 0,2 11-4264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4:18.789"/>
    </inkml:context>
    <inkml:brush xml:id="br0">
      <inkml:brushProperty name="width" value="0.1" units="cm"/>
      <inkml:brushProperty name="height" value="0.1" units="cm"/>
      <inkml:brushProperty name="color" value="#F4F91B"/>
    </inkml:brush>
  </inkml:definitions>
  <inkml:trace contextRef="#ctx0" brushRef="#br0">11 259 2327 0 0,'-2'-3'95'0'0,"1"0"0"0"0,-1 0 0 0 0,1 1 0 0 0,0-1 0 0 0,0 0 0 0 0,1 0-1 0 0,-1 0 1 0 0,0 0 0 0 0,1 0 0 0 0,0-1 0 0 0,0 1 0 0 0,0 0 0 0 0,1-5-1 0 0,0 1 382 0 0,-2 7-433 0 0,1-1 1 0 0,1 1-1 0 0,-1 0 1 0 0,0-1-1 0 0,0 1 1 0 0,0-1-1 0 0,0 1 1 0 0,0-1-1 0 0,0 1 1 0 0,0-1-1 0 0,1 1 0 0 0,-1 0 1 0 0,0-1-1 0 0,0 1 1 0 0,0-1-1 0 0,1 1 1 0 0,-1 0-1 0 0,0-1 1 0 0,1 1-1 0 0,-1 0 1 0 0,0-1-1 0 0,1 1 1 0 0,-1 0-1 0 0,0 0 1 0 0,1-1-1 0 0,-1 1 0 0 0,1 0 1 0 0,-1 0-1 0 0,1 0 1 0 0,-1 0-1 0 0,0-1 1 0 0,1 1-1 0 0,-1 0 1 0 0,1 0-1 0 0,-1 0 1 0 0,1 0-1 0 0,-1 0 1 0 0,1 0-1 0 0,39-8 486 0 0,0 2 0 0 0,0 2 0 0 0,1 1 0 0 0,80 6 0 0 0,-107-4-447 0 0,0 0 0 0 0,-1 0 0 0 0,1-1 0 0 0,-1-1-1 0 0,20-6 1 0 0,22-4 203 0 0,37-5 166 0 0,-19 4 39 0 0,116-8-1 0 0,-105 13-343 0 0,-51 5-103 0 0,47-10 47 0 0,-44 7-76 0 0,45-2-1 0 0,9 1 6 0 0,-55 4-4 0 0,0 1 0 0 0,57 3 0 0 0,295 13 188 0 0,-284-20-147 0 0,39-1 5 0 0,56 24-5 0 0,-98-6-48 0 0,-36-8 88 0 0,0-3-1 0 0,112-16 0 0 0,-175 16-93 0 0,43-4 97 0 0,10-3 86 0 0,110 0 1 0 0,100-3-56 0 0,-211 7-122 0 0,-44 3-8 0 0,29-2 0 0 0,75 3 0 0 0,12 9 10 0 0,107 12 34 0 0,-131-10-7 0 0,147 0 0 0 0,-234-11 22 0 0,1-1 0 0 0,0-1-1 0 0,-1 0 1 0 0,1-1 0 0 0,24-7-1 0 0,-36 8-28 0 0,1 1-1 0 0,0 1 0 0 0,0-1 0 0 0,0 0 0 0 0,0 1 1 0 0,0 0-1 0 0,7 0 0 0 0,-10 0-79 0 0,1 0-1 0 0,-1 1 1 0 0,1-1-1 0 0,-1 0 1 0 0,0 1-1 0 0,1-1 1 0 0,-1 1-1 0 0,1-1 1 0 0,-1 1 0 0 0,0 0-1 0 0,1 0 1 0 0,-1-1-1 0 0,0 1 1 0 0,0 0-1 0 0,1 0 1 0 0,-1 0-1 0 0,0 0 1 0 0,0 0-1 0 0,0 1 1 0 0,0-1 0 0 0,-1 0-1 0 0,2 2 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4:37.462"/>
    </inkml:context>
    <inkml:brush xml:id="br0">
      <inkml:brushProperty name="width" value="0.1" units="cm"/>
      <inkml:brushProperty name="height" value="0.1" units="cm"/>
      <inkml:brushProperty name="color" value="#F4F91B"/>
    </inkml:brush>
  </inkml:definitions>
  <inkml:trace contextRef="#ctx0" brushRef="#br0">1 111 1839 0 0,'2'4'3016'0'0,"46"5"-2230"0"0,-33-10-125 0 0,25-4 0 0 0,-28 3-352 0 0,0 0 0 0 0,-1 1 0 0 0,23 1 0 0 0,20 5 2 0 0,124 7 21 0 0,39-9 481 0 0,-11-18-178 0 0,-130 6-411 0 0,47-5-137 0 0,82-7 71 0 0,-174 21-158 0 0,38 3 0 0 0,-33 0 0 0 0,-6 0 0 0 0,0 3 0 0 0,0 0 0 0 0,-1 1 0 0 0,37 16 0 0 0,-36-13 0 0 0,1-2 21 0 0,0-2 0 0 0,1 0 0 0 0,-1-3 0 0 0,34 1 0 0 0,4 1 13 0 0,-19-4 31 0 0,-1-1-1 0 0,57-8 1 0 0,-58 4-3 0 0,48-5 10 0 0,104-7 91 0 0,238-4-89 0 0,-394 19-74 0 0,415-26 0 0 0,-349 15 64 0 0,165 3 0 0 0,-190 11-64 0 0,143-16 0 0 0,-9-10 118 0 0,-152 18-109 0 0,83 4 0 0 0,-95 2 37 0 0,167-3-36 0 0,-186 2-10 0 0,-12 1 0 0 0,37-5 0 0 0,-24 1 0 0 0,59 0 0 0 0,-29 3 0 0 0,-11 1 0 0 0,68 9 0 0 0,24 0 0 0 0,274-5 0 0 0,-337-5 16 0 0,94 2 32 0 0,-90 6-48 0 0,53 1 0 0 0,101-10 64 0 0,-201 4-51 0 0,53 9 0 0 0,-63-6-4 0 0,-1-1 1 0 0,1-1 0 0 0,54-4-1 0 0,102-16-9 0 0,112 8 64 0 0,-160 3 0 0 0,-133 5-64 0 0,-2 1-8 0 0,0 0-1 0 0,0 0 0 0 0,1 0 1 0 0,-1 1-1 0 0,0-1 1 0 0,0 1-1 0 0,0 1 0 0 0,0-1 1 0 0,9 5-1 0 0,9 7-3211 0 0,-8-2-546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4:47.066"/>
    </inkml:context>
    <inkml:brush xml:id="br0">
      <inkml:brushProperty name="width" value="0.1" units="cm"/>
      <inkml:brushProperty name="height" value="0.1" units="cm"/>
      <inkml:brushProperty name="color" value="#F4F91B"/>
    </inkml:brush>
  </inkml:definitions>
  <inkml:trace contextRef="#ctx0" brushRef="#br0">0 48 1839 0 0,'4'1'76'0'0,"-1"0"-1"0"0,1 0 0 0 0,-1 0 0 0 0,1-1 0 0 0,0 0 1 0 0,-1 1-1 0 0,1-1 0 0 0,5-1 0 0 0,17 1 987 0 0,-5 4-871 0 0,1-2 0 0 0,0 0 0 0 0,0-1 0 0 0,-1-2 0 0 0,1 0 0 0 0,0-1 0 0 0,-1-1 0 0 0,30-8 0 0 0,-39 8-5 0 0,0 0 1 0 0,0 2-1 0 0,0-1 1 0 0,1 1 0 0 0,20 2-1 0 0,61 11 232 0 0,-54-6-279 0 0,-25-4-1 0 0,0-1-1 0 0,1-1 1 0 0,-1 0 0 0 0,0-1 0 0 0,30-6-1 0 0,-30 5-47 0 0,0 1 0 0 0,0 0 0 0 0,0 1 0 0 0,1 1 0 0 0,17 3-1 0 0,36 2 28 0 0,164-12 83 0 0,-161 9-200 0 0,36-2 0 0 0,137-15 0 0 0,-129 13 97 0 0,-60 1-66 0 0,10 1 90 0 0,-17 0-81 0 0,87-8-1 0 0,-105 4 2 0 0,0 1 0 0 0,43 5 0 0 0,-7-1-36 0 0,-47-3 43 0 0,-1-1-1 0 0,0-1 1 0 0,20-6-1 0 0,24-3 159 0 0,-53 11-391 0 0,29-2 764 0 0,-37 3-711 0 0,-1 0-1 0 0,1 0 1 0 0,-1 0 0 0 0,1 1-1 0 0,-1-1 1 0 0,1 0 0 0 0,-1 1-1 0 0,1-1 1 0 0,-1 1-1 0 0,1 0 1 0 0,-1-1 0 0 0,1 1-1 0 0,-1 0 1 0 0,0 0-1 0 0,0 0 1 0 0,1 0 0 0 0,-1 0-1 0 0,0 0 1 0 0,0 0 0 0 0,0 0-1 0 0,1 2 1 0 0,2 4-2874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4:18.756"/>
    </inkml:context>
    <inkml:brush xml:id="br0">
      <inkml:brushProperty name="width" value="0.1" units="cm"/>
      <inkml:brushProperty name="height" value="0.1" units="cm"/>
      <inkml:brushProperty name="color" value="#F4F91B"/>
    </inkml:brush>
  </inkml:definitions>
  <inkml:trace contextRef="#ctx0" brushRef="#br0">0 142 1375 0 0,'5'-2'811'0'0,"-1"1"-1"0"0,0-1 0 0 0,0 1 0 0 0,0-1 0 0 0,0 0 0 0 0,5-4 0 0 0,-4 3-1746 0 0,11-7 1048 0 0,-13 8 130 0 0,0-1-1 0 0,1 1 0 0 0,-1 0 0 0 0,1 1 0 0 0,-1-1 1 0 0,1 0-1 0 0,-1 1 0 0 0,1 0 0 0 0,0 0 0 0 0,-1 0 1 0 0,1 0-1 0 0,5 0 0 0 0,-5 1 1 0 0,1-1 0 0 0,-1 0 0 0 0,0 0 0 0 0,1 0 0 0 0,3-2 0 0 0,9-3 315 0 0,6-1 70 0 0,14-3 250 0 0,13 1-157 0 0,282-31 1984 0 0,-320 38-2649 0 0,7-1 124 0 0,0 1 0 0 0,39 1 0 0 0,17 1 796 0 0,-33-2 502 0 0,55-1-2766 0 0,-75 3 1440 0 0,1 1 0 0 0,35 7 0 0 0,102 12 303 0 0,-117-17-287 0 0,1-2 1 0 0,76-8-1 0 0,-83 4-60 0 0,37 2 0 0 0,-39 2-30 0 0,42-5 0 0 0,-52 1 8 0 0,-1 2 0 0 0,0 1 0 0 0,1 0 0 0 0,35 7 1 0 0,-19-3 24 0 0,60-1 0 0 0,-84-3-61 0 0,-5 0-38 0 0,22 0 126 0 0,48 5 0 0 0,-56-3-81 0 0,0-1-1 0 0,0-1 1 0 0,48-7 0 0 0,27-1 65 0 0,-72 8-82 0 0,8-1 5 0 0,54 7 1 0 0,8 3 56 0 0,-35-5 18 0 0,2 0 47 0 0,80-7 1 0 0,-28-1 40 0 0,-98 5-115 0 0,26 5-1 0 0,8 0-34 0 0,50 1 154 0 0,27 4-81 0 0,-18-4-119 0 0,-97-6 8 0 0,18 2 35 0 0,64-4 1 0 0,-66-1-19 0 0,62 5 1 0 0,8 0 90 0 0,-43-7-94 0 0,149 0 198 0 0,-192 5-207 0 0,-1 1 0 0 0,0 0 0 0 0,0 1 0 0 0,-1 1 0 0 0,23 8 0 0 0,-37-12-23 0 0,0 0-1 0 0,1 1 1 0 0,-1-1-1 0 0,0 0 1 0 0,1 0-1 0 0,-1 1 1 0 0,0-1-1 0 0,1 0 1 0 0,-1 1-1 0 0,0-1 1 0 0,0 0 0 0 0,1 1-1 0 0,-1-1 1 0 0,0 1-1 0 0,0-1 1 0 0,0 0-1 0 0,0 1 1 0 0,1-1-1 0 0,-1 1 1 0 0,0-1-1 0 0,0 0 1 0 0,0 1-1 0 0,0-1 1 0 0,0 1-1 0 0,0-1 1 0 0,0 1 0 0 0,0-1-1 0 0,0 0 1 0 0,0 1-1 0 0,-1-1 1 0 0,1 1-1 0 0,0-1 1 0 0,0 0-1 0 0,0 1 1 0 0,0-1-1 0 0,-1 1 1 0 0,1-1-1 0 0,0 0 1 0 0,0 1-1 0 0,-1-1 1 0 0,1 0 0 0 0,0 1-1 0 0,-1-1 1 0 0,1 0-1 0 0,-1 1 1 0 0,-15 17 26 0 0,14-17-36 0 0,-27 23-683 0 0,-49 32 0 0 0,44-32-477 0 0,-7 5-89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4:20.474"/>
    </inkml:context>
    <inkml:brush xml:id="br0">
      <inkml:brushProperty name="width" value="0.1" units="cm"/>
      <inkml:brushProperty name="height" value="0.1" units="cm"/>
      <inkml:brushProperty name="color" value="#F4F91B"/>
    </inkml:brush>
  </inkml:definitions>
  <inkml:trace contextRef="#ctx0" brushRef="#br0">31 1 2879 0 0,'0'0'17'0'0,"0"1"-1"0"0,0-1 0 0 0,0 0 1 0 0,0 1-1 0 0,0-1 0 0 0,0 1 1 0 0,0-1-1 0 0,0 1 0 0 0,0-1 1 0 0,-1 1-1 0 0,1-1 0 0 0,0 0 1 0 0,0 1-1 0 0,0-1 0 0 0,0 1 1 0 0,-1-1-1 0 0,1 0 1 0 0,0 1-1 0 0,0-1 0 0 0,-1 1 1 0 0,1-1-1 0 0,0 0 0 0 0,-1 0 1 0 0,1 1-1 0 0,0-1 0 0 0,-1 0 1 0 0,0 1-1 0 0,-12 12 933 0 0,2-13 2215 0 0,11-1-3040 0 0,1 1 1 0 0,-1-1-1 0 0,1 1 1 0 0,-1-1-1 0 0,1 1 0 0 0,-1 0 1 0 0,1-1-1 0 0,-1 1 0 0 0,1 0 1 0 0,-1-1-1 0 0,1 1 1 0 0,0 0-1 0 0,-1 0 0 0 0,1-1 1 0 0,-1 1-1 0 0,1 0 0 0 0,0 0 1 0 0,-1 0-1 0 0,1 0 0 0 0,0 0 1 0 0,-1 0-1 0 0,1 0 1 0 0,0 0-1 0 0,0 0 0 0 0,11 1 146 0 0,-1 1-1 0 0,1 0 1 0 0,-1 0-1 0 0,0 1 1 0 0,0 1-1 0 0,19 8 1 0 0,-16-6-83 0 0,0-1 0 0 0,0 0 1 0 0,22 3-1 0 0,-7-4 297 0 0,26 4 468 0 0,97 25 0 0 0,-129-25-871 0 0,28 8 362 0 0,1-1-1 0 0,82 11 0 0 0,-49-15 2 0 0,-18-2 21 0 0,73 0 0 0 0,-59-7-249 0 0,-31 0 9 0 0,61-6 0 0 0,-47-3-36 0 0,96-8 291 0 0,-120 14-369 0 0,81 6 0 0 0,-92-1-73 0 0,126 9-23 0 0,-34-17 38 0 0,-68 0 36 0 0,0 4 0 0 0,0 1-1 0 0,58 9 1 0 0,101 13 25 0 0,-123-16-100 0 0,70 0 80 0 0,-9-1 74 0 0,-23-1 14 0 0,238-19 1 0 0,-110 3 38 0 0,-232 9-202 0 0,339-17 90 0 0,-225 30-109 0 0,-105-6 0 0 0,0-2 0 0 0,0-1 0 0 0,1-1 0 0 0,44-6 0 0 0,162-20 264 0 0,-224 24-210 0 0,0-2 0 0 0,0 0 0 0 0,22-8 0 0 0,-30 9-15 0 0,-3 1 32 0 0,-9 7-38 0 0,0-1-40 0 0,-102 126-4277 0 0,83-99-2296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5:27.662"/>
    </inkml:context>
    <inkml:brush xml:id="br0">
      <inkml:brushProperty name="width" value="0.1" units="cm"/>
      <inkml:brushProperty name="height" value="0.1" units="cm"/>
      <inkml:brushProperty name="color" value="#F4F91B"/>
    </inkml:brush>
  </inkml:definitions>
  <inkml:trace contextRef="#ctx0" brushRef="#br0">416 7 455 0 0,'-2'2'197'0'0,"0"-1"-1"0"0,0 0 1 0 0,0 0-1 0 0,-1-1 0 0 0,1 1 1 0 0,0 0-1 0 0,0-1 0 0 0,-1 0 1 0 0,1 1-1 0 0,0-1 0 0 0,0 0 1 0 0,-4 0-1 0 0,-1 0 315 0 0,1-3 1552 0 0,10 7-1846 0 0,-2-3-128 0 0,0-1 1 0 0,0 0-1 0 0,0 0 0 0 0,0 0 0 0 0,0 0 0 0 0,0 0 0 0 0,0 0 0 0 0,0-1 0 0 0,3 0 0 0 0,-2 1-12 0 0,25-7 263 0 0,-22 5-294 0 0,1 0 0 0 0,0 1 1 0 0,0 0-1 0 0,10-1 0 0 0,69 4 266 0 0,-74-1-166 0 0,0 0 1 0 0,-1 1-1 0 0,1 0 0 0 0,0 1 0 0 0,19 8 1 0 0,-18-7-108 0 0,-6-1-17 0 0,0 1-1 0 0,0-1 0 0 0,-1 1 1 0 0,0 0-1 0 0,12 10 0 0 0,-15-11-3 0 0,0 1-1 0 0,1 0 0 0 0,-2 0 0 0 0,1 1 0 0 0,0-1 1 0 0,-1 1-1 0 0,0-1 0 0 0,0 1 0 0 0,0 0 0 0 0,0 0 1 0 0,1 8-1 0 0,-2-4 22 0 0,0 0 1 0 0,0 0-1 0 0,-1 0 0 0 0,0 0 1 0 0,-3 17-1 0 0,-1 27 126 0 0,4-38-59 0 0,-1 0 0 0 0,-5 27 0 0 0,2-19-18 0 0,-3 37 0 0 0,7-57-88 0 0,-2 20 108 0 0,-2 1 0 0 0,0 0 1 0 0,-16 44-1 0 0,8-33 37 0 0,3-12-22 0 0,-5 26 0 0 0,12-38-102 0 0,-20 108 150 0 0,11 57-97 0 0,4-60-31 0 0,2-43-22 0 0,-8 54 15 0 0,2-29 3 0 0,6 206 281 0 0,8-117-258 0 0,13 152 57 0 0,3-238-119 0 0,-1-19 0 0 0,2 26 22 0 0,8 62 20 0 0,-25-127-37 0 0,3 18 25 0 0,-4 85-1 0 0,-2 260-29 0 0,13-207 81 0 0,-2-58-34 0 0,11 324 156 0 0,-16-291-141 0 0,-2 353 57 0 0,-10 15 9 0 0,9-446-105 0 0,3 35 29 0 0,-3 81 167 0 0,-2-35-65 0 0,10 107-90 0 0,-2-130 64 0 0,36 187 0 0 0,-35-281-106 0 0,-3 0-1 0 0,0 101 0 0 0,-22 122 43 0 0,13-200 0 0 0,4 0 0 0 0,22 157 0 0 0,-3 21 23 0 0,-11-101-46 0 0,2-23-41 0 0,16 320 94 0 0,-21-222-60 0 0,-1 190 20 0 0,-1-67 84 0 0,18 9-10 0 0,-18-23-6 0 0,-5-232-105 0 0,-13 140 166 0 0,2 77-3 0 0,46 88 22 0 0,-26-264-177 0 0,0-5 14 0 0,19 236 25 0 0,-29-121-22 0 0,-3-92-20 0 0,1-105 7 0 0,-16 89 0 0 0,11-104-23 0 0,-36 145 158 0 0,12-67-61 0 0,0-1 80 0 0,-6 28 15 0 0,36-144-201 0 0,-46 201 81 0 0,19-98 33 0 0,-4 12 23 0 0,13-75-22 0 0,-45 83 1 0 0,32-71-82 0 0,24-47-30 0 0,-4 10 31 0 0,-30 46-1 0 0,30-56 1 0 0,-26 26 0 0 0,37-41-31 0 0,1-1 0 0 0,-1 1 0 0 0,0-1 0 0 0,0 0 0 0 0,-1 0 0 0 0,1 0 0 0 0,0 0-1 0 0,0 0 1 0 0,0 0 0 0 0,-1-1 0 0 0,1 1 0 0 0,0-1 0 0 0,-1 0 0 0 0,1 1 0 0 0,0-1 0 0 0,-1 0 0 0 0,1 0-1 0 0,-1-1 1 0 0,1 1 0 0 0,0 0 0 0 0,-1-1 0 0 0,1 0 0 0 0,0 1 0 0 0,0-1 0 0 0,-1 0 0 0 0,1 0 0 0 0,-2-2 0 0 0,-10-4 7 0 0,1 0 1 0 0,0-2 0 0 0,-14-11 0 0 0,10 7-6 0 0,2 4 8 0 0,0 0 0 0 0,0 1-1 0 0,-1 1 1 0 0,1 0 0 0 0,-30-7-1 0 0,23 9-251 0 0,-32-2 1 0 0,35 5-27 0 0,-1-1 0 0 0,-26-8 1 0 0,6-4-1427 0 0,17-1-2790 0 0,13 6 612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5:31.787"/>
    </inkml:context>
    <inkml:brush xml:id="br0">
      <inkml:brushProperty name="width" value="0.1" units="cm"/>
      <inkml:brushProperty name="height" value="0.1" units="cm"/>
      <inkml:brushProperty name="color" value="#F4F91B"/>
    </inkml:brush>
  </inkml:definitions>
  <inkml:trace contextRef="#ctx0" brushRef="#br0">559 1 455 0 0,'-5'1'184'0'0,"0"0"-1"0"0,-1 0 0 0 0,1 1 0 0 0,-7 3 0 0 0,9-4 27 0 0,1 0 1 0 0,0 1-1 0 0,0 0 0 0 0,0-1 1 0 0,0 1-1 0 0,0 0 1 0 0,0 0-1 0 0,1 0 0 0 0,-1 0 1 0 0,0 0-1 0 0,-1 4 0 0 0,0-1-142 0 0,1-1 0 0 0,0 1 0 0 0,0 0 0 0 0,0-1 0 0 0,0 1 0 0 0,1 0 0 0 0,0 0 0 0 0,0 0 0 0 0,0 0 0 0 0,1 1 0 0 0,-1 7 0 0 0,2-10-26 0 0,-1 0 0 0 0,1 0 0 0 0,0 1 0 0 0,0-2 1 0 0,0 1-1 0 0,0 0 0 0 0,0 0 0 0 0,0 0 1 0 0,1 0-1 0 0,0-1 0 0 0,-1 1 0 0 0,1-1 0 0 0,0 1 1 0 0,0-1-1 0 0,0 0 0 0 0,1 0 0 0 0,-1 0 1 0 0,0 0-1 0 0,1 0 0 0 0,0 0 0 0 0,2 1 0 0 0,32 17 186 0 0,-20-11-197 0 0,1 0 0 0 0,-2 2 0 0 0,22 16 0 0 0,-23-15-5 0 0,1-1-1 0 0,31 17 1 0 0,-27-17 4 0 0,27 20-1 0 0,-40-27-29 0 0,-1 1 0 0 0,0 1 0 0 0,0-1 0 0 0,0 1 0 0 0,-1 0 0 0 0,0 0 0 0 0,0 1 0 0 0,0-1 0 0 0,4 10 0 0 0,-2-2 9 0 0,-1-4 11 0 0,-1 2 0 0 0,0-1 0 0 0,0 0 0 0 0,-1 1 0 0 0,4 20-1 0 0,2 130 43 0 0,-9-105 28 0 0,3-17 12 0 0,1 0-1 0 0,15 54 0 0 0,3 25 153 0 0,-18-85-177 0 0,7 50 160 0 0,1 102 1 0 0,-14-97-143 0 0,6 129 47 0 0,19-56-44 0 0,3 44 141 0 0,-14 15-67 0 0,10 129 140 0 0,4 50-163 0 0,-8-88-31 0 0,-9 84 106 0 0,-12-249-168 0 0,-2 82 5 0 0,-18 208 731 0 0,35-124-276 0 0,-4-184-450 0 0,-3-33-30 0 0,7 148 66 0 0,-11-183-86 0 0,-1 184 144 0 0,-12 113 236 0 0,-19 221 376 0 0,-13 33-708 0 0,14-224-59 0 0,23-333 1 0 0,-4 207 47 0 0,8-125-42 0 0,-2-5 48 0 0,29 262-1 0 0,1-171 6 0 0,-9 92 54 0 0,-21-27-44 0 0,-6-101 118 0 0,7-118-186 0 0,-2 242 52 0 0,-1-16 41 0 0,1-166-70 0 0,5-40-29 0 0,13 112 0 0 0,6 111 42 0 0,-8-102-20 0 0,-10-175-20 0 0,0 0 1 0 0,-3 0-1 0 0,0 0 0 0 0,-11 49 0 0 0,6-57 83 0 0,-12 30 0 0 0,0-3 81 0 0,10-26-88 0 0,-1-1 0 0 0,-2 0 0 0 0,-1-1-1 0 0,-28 45 1 0 0,16-39-31 0 0,-1-1-1 0 0,-33 31 0 0 0,36-43 15 0 0,0 0 1 0 0,-1-1-1 0 0,-1-2 0 0 0,-1 0 1 0 0,0-2-1 0 0,-29 11 0 0 0,3-6 364 0 0,-1-2 0 0 0,-109 19 0 0 0,148-33-348 0 0,-157 16 473 0 0,98-13-532 0 0,3-2-1834 0 0,54-3-865 0 0,-7 0-2366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8:16.310"/>
    </inkml:context>
    <inkml:brush xml:id="br0">
      <inkml:brushProperty name="width" value="0.1" units="cm"/>
      <inkml:brushProperty name="height" value="0.1" units="cm"/>
      <inkml:brushProperty name="color" value="#66CC00"/>
    </inkml:brush>
  </inkml:definitions>
  <inkml:trace contextRef="#ctx0" brushRef="#br0">1704 163 919 0 0,'-4'-3'270'0'0,"0"0"-1"0"0,0 0 0 0 0,-1 1 1 0 0,0-1-1 0 0,1 1 1 0 0,-1 1-1 0 0,0-1 0 0 0,0 1 1 0 0,-9-2-1 0 0,3 2 430 0 0,-1 0 0 0 0,1 1 0 0 0,-16 2 0 0 0,7 1-523 0 0,-35 9 1 0 0,43-8-148 0 0,-1 0 0 0 0,1-2 1 0 0,-1 0-1 0 0,0 0 0 0 0,0-1 0 0 0,-24-1 0 0 0,-25-6 986 0 0,0 2 0 0 0,-74 6 0 0 0,123-1-948 0 0,-1-2-1 0 0,0 1 1 0 0,1-2-1 0 0,-1 0 1 0 0,1 0-1 0 0,-20-7 1 0 0,-1-3 574 0 0,-39-20 0 0 0,-49-22 471 0 0,34 21-852 0 0,74 29-187 0 0,0 1 0 0 0,1 0-1 0 0,-1 1 1 0 0,-24-1 0 0 0,15 3 22 0 0,0 1 0 0 0,0 1-1 0 0,1 0 1 0 0,-1 2 0 0 0,-25 8-1 0 0,-137 30 434 0 0,168-37-420 0 0,1 0 0 0 0,0 1 0 0 0,0 0 0 0 0,-27 16 0 0 0,-16 7 158 0 0,57-29-224 0 0,0 1 0 0 0,0 0 0 0 0,1 0 0 0 0,-1 1 0 0 0,0-1 0 0 0,0 0 1 0 0,1 0-1 0 0,-1 1 0 0 0,1-1 0 0 0,-1 1 0 0 0,1 0 0 0 0,0-1 0 0 0,-1 1 1 0 0,1 0-1 0 0,0 0 0 0 0,-1 3 0 0 0,-1 2 20 0 0,1 1 0 0 0,0-1 0 0 0,-1 12 0 0 0,2-12-37 0 0,0-1-1 0 0,0 1 1 0 0,-1-1 0 0 0,0 0-1 0 0,-5 11 1 0 0,-14 14 152 0 0,18-28-45 0 0,0 1 0 0 0,0 0-1 0 0,0-1 1 0 0,1 1 0 0 0,-1 0 0 0 0,1 0-1 0 0,0 1 1 0 0,0-1 0 0 0,1 0 0 0 0,-1 1-1 0 0,1-1 1 0 0,0 1 0 0 0,0-1 0 0 0,1 1-1 0 0,-1-1 1 0 0,1 10 0 0 0,3 11-318 0 0,1-1-1 0 0,1 0 1 0 0,2 0 0 0 0,0 0-1 0 0,1-1 1 0 0,2 0 0 0 0,20 38-1 0 0,-19-45 247 0 0,1 0 0 0 0,0 0-1 0 0,18 16 1 0 0,-15-16 5 0 0,0 0-1 0 0,18 28 0 0 0,-17-18 4 0 0,2-2 0 0 0,0 0-1 0 0,23 22 1 0 0,-19-27-10 0 0,-15-13-36 0 0,0 0 1 0 0,11 12-1 0 0,-12-11 4 0 0,0-1-1 0 0,1 0 1 0 0,0 0-1 0 0,0 0 1 0 0,0-1-1 0 0,1 0 1 0 0,0 0-1 0 0,14 5 1 0 0,6 1 108 0 0,37 10 1 0 0,-62-21-134 0 0,4 2 17 0 0,173 45 360 0 0,-101-24-232 0 0,-4-1-12 0 0,-24-11-107 0 0,-6 0 55 0 0,80 7 1 0 0,-9-1-89 0 0,-41-4 76 0 0,-22-3-71 0 0,-37-6 15 0 0,2-1-1 0 0,-1-1 1 0 0,18 1 0 0 0,22-3 52 0 0,82-11 0 0 0,-114 7 11 0 0,-1-1 0 0 0,0-1 0 0 0,1-2 0 0 0,-2 0 0 0 0,42-21 0 0 0,-44 18-20 0 0,-1-1 1 0 0,0 0-1 0 0,-1-2 0 0 0,-1 0 0 0 0,0-1 0 0 0,-1-1 0 0 0,-1-1 1 0 0,23-28-1 0 0,5-8 103 0 0,-30 37-102 0 0,-1 0 1 0 0,0-1 0 0 0,-1 0-1 0 0,12-24 1 0 0,-19 30-60 0 0,-2 5 7 0 0,0 1 1 0 0,-1-1 0 0 0,1 0-1 0 0,-1 0 1 0 0,-1 0-1 0 0,1 0 1 0 0,-1 0-1 0 0,0 0 1 0 0,0-9-1 0 0,-1-33 12 0 0,2 7 28 0 0,-3 0-1 0 0,-1 0 1 0 0,-10-49-1 0 0,10 84-39 0 0,0-1 1 0 0,0 1-1 0 0,0 0 0 0 0,-1 0 0 0 0,0 0 0 0 0,0 0 1 0 0,-1 1-1 0 0,0-1 0 0 0,0 1 0 0 0,0 0 0 0 0,0 0 1 0 0,-1 0-1 0 0,0 0 0 0 0,-8-5 0 0 0,-6-3 27 0 0,0 2 0 0 0,-41-19 0 0 0,56 28-33 0 0,-95-39 0 0 0,89 36 0 0 0,-110-51 0 0 0,97 47 0 0 0,0 1 0 0 0,-1 1 0 0 0,-33-5 0 0 0,31 8-81 0 0,0 1-1 0 0,-1 2 1 0 0,0 0-1 0 0,-41 6 1 0 0,49-2-4 0 0,0 0 1 0 0,0 2 0 0 0,1 0 0 0 0,0 1-1 0 0,0 1 1 0 0,0 1 0 0 0,-18 11 0 0 0,-10 11-1348 0 0,2 2-3276 0 0,1 1-1559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6:35.736"/>
    </inkml:context>
    <inkml:brush xml:id="br0">
      <inkml:brushProperty name="width" value="0.1" units="cm"/>
      <inkml:brushProperty name="height" value="0.1" units="cm"/>
      <inkml:brushProperty name="color" value="#F4F91B"/>
    </inkml:brush>
  </inkml:definitions>
  <inkml:trace contextRef="#ctx0" brushRef="#br0">154 137 919 0 0,'-59'-45'200'0'0,"-22"-21"1967"0"0,79 65-2162 0 0,1 0 1 0 0,0 0-1 0 0,0 0 0 0 0,0 0 0 0 0,0 0 0 0 0,0 0 1 0 0,0 0-1 0 0,0-1 0 0 0,0 1 0 0 0,1 0 0 0 0,-1 0 1 0 0,0-1-1 0 0,0-2 0 0 0,6-1-18 0 0,9 3-74 0 0,7 4-387 0 0,-11 0-560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6:38.136"/>
    </inkml:context>
    <inkml:brush xml:id="br0">
      <inkml:brushProperty name="width" value="0.1" units="cm"/>
      <inkml:brushProperty name="height" value="0.1" units="cm"/>
      <inkml:brushProperty name="color" value="#F4F91B"/>
    </inkml:brush>
  </inkml:definitions>
  <inkml:trace contextRef="#ctx0" brushRef="#br0">0 67 2271 0 0,'0'0'102'0'0,"0"-1"-1"0"0,1 1-57 0 0,1 0 1 0 0,-1-1-1 0 0,0 1 0 0 0,0 0 0 0 0,0 0 1 0 0,0 0-1 0 0,0 0 0 0 0,0 0 0 0 0,0 0 1 0 0,0 0-1 0 0,0 1 0 0 0,1-1 0 0 0,-1 0 1 0 0,0 0-1 0 0,0 1 0 0 0,1 0 0 0 0,-1-1 12 0 0,14 5 81 0 0,1-1-1 0 0,0 0 1 0 0,0-1-1 0 0,0-1 1 0 0,0-1-1 0 0,0 0 1 0 0,0-1-1 0 0,0-1 1 0 0,26-4-1 0 0,12-3 447 0 0,-37 6-437 0 0,31-7 0 0 0,18-4 151 0 0,-45 10-175 0 0,30-9-1 0 0,-33 7-77 0 0,1 0 0 0 0,0 1 0 0 0,0 1 1 0 0,0 1-1 0 0,0 1 0 0 0,1 0 0 0 0,-1 2 0 0 0,0 0 0 0 0,33 7 0 0 0,84 14 20 0 0,-60-13 60 0 0,-27-6 1 0 0,86-7-1 0 0,-117 3-78 0 0,79-6 37 0 0,73-2 162 0 0,-68 9-149 0 0,0-4 0 0 0,102-18 0 0 0,-161 16-52 0 0,1 3 0 0 0,48 2 1 0 0,-1 0 14 0 0,-35 1 63 0 0,87 13 0 0 0,-93-7-52 0 0,1-2 1 0 0,73-3 0 0 0,-102-3-42 0 0,143-8 144 0 0,-124 9-147 0 0,82 10-1 0 0,-92-5-24 0 0,-15-2 16 0 0,0 0 1 0 0,16 5 0 0 0,149 43-8 0 0,-32-19 33 0 0,-57-13-22 0 0,-32-7-21 0 0,34 9 0 0 0,-67-14 19 0 0,0-1 0 0 0,47 4-1 0 0,56-6 95 0 0,27 2-20 0 0,-103-3 48 0 0,0-2 0 0 0,1-3 0 0 0,78-13 0 0 0,-48 5 63 0 0,49-4 169 0 0,35-10-128 0 0,-118 17-183 0 0,170-15 215 0 0,-196 20-224 0 0,-16 2-35 0 0,0 0 0 0 0,17 0 0 0 0,-15 2-15 0 0,161 18 4 0 0,-94-7 25 0 0,97 3 0 0 0,-42-13 23 0 0,-75-3-9 0 0,0 3 0 0 0,69 10-1 0 0,-33 11-13 0 0,-67-15-24 0 0,0-1 0 0 0,1-1 0 0 0,33 2 0 0 0,-28-5-8 0 0,60 14 0 0 0,-26-3 0 0 0,-49-11 0 0 0,200 40 0 0 0,-161-23-393 0 0,-38-11-70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6:40.491"/>
    </inkml:context>
    <inkml:brush xml:id="br0">
      <inkml:brushProperty name="width" value="0.1" units="cm"/>
      <inkml:brushProperty name="height" value="0.1" units="cm"/>
      <inkml:brushProperty name="color" value="#F4F91B"/>
    </inkml:brush>
  </inkml:definitions>
  <inkml:trace contextRef="#ctx0" brushRef="#br0">1 148 655 0 0,'15'4'160'0'0,"1"-2"0"0"0,0 0 0 0 0,-1-1 0 0 0,1 0 0 0 0,0-1-1 0 0,27-5 1 0 0,-8 1 931 0 0,40-12-1 0 0,28-4 98 0 0,-80 18-1021 0 0,151-11 226 0 0,134 3-368 0 0,-145 3 374 0 0,43-17 145 0 0,-56 4-141 0 0,249-7-59 0 0,-328 23-282 0 0,-15 0 23 0 0,0 2 0 0 0,70 8 0 0 0,-62 0-67 0 0,-27-3 5 0 0,47 10 0 0 0,88 36-23 0 0,-159-45 0 0 0,27 8 53 0 0,1-3 0 0 0,0-1-1 0 0,1-3 1 0 0,-1-1-1 0 0,1-1 1 0 0,44-5-1 0 0,-31 2 106 0 0,62 8 0 0 0,-62-3-86 0 0,58-3-1 0 0,-69-6 79 0 0,53-11-1 0 0,-51 7-32 0 0,3 3-70 0 0,-1 2-1 0 0,1 3 1 0 0,73 8 0 0 0,-49-3-42 0 0,44 6 82 0 0,48 2 7 0 0,-78-16-72 0 0,-45 1-8 0 0,0 2 0 0 0,77 9 0 0 0,38 13-14 0 0,-9-16 65 0 0,-52-5-58 0 0,118 3 38 0 0,13 0-26 0 0,-73 8-19 0 0,-18 3 25 0 0,-94-8-12 0 0,1-2 0 0 0,57-2 0 0 0,-41-8 20 0 0,60-13-1 0 0,57-5 31 0 0,226 1 1 0 0,-397 22-64 0 0,185-2 0 0 0,-51 4 0 0 0,-71-2 0 0 0,99 11 0 0 0,-132-6-206 0 0,118 22 660 0 0,-127-20-1999 0 0,47 19 0 0 0,-51-17-1477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6:46.098"/>
    </inkml:context>
    <inkml:brush xml:id="br0">
      <inkml:brushProperty name="width" value="0.1" units="cm"/>
      <inkml:brushProperty name="height" value="0.1" units="cm"/>
      <inkml:brushProperty name="color" value="#F4F91B"/>
    </inkml:brush>
  </inkml:definitions>
  <inkml:trace contextRef="#ctx0" brushRef="#br0">6 33 1495 0 0,'-4'-20'64'0'0,"2"7"16"0"0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6:52.755"/>
    </inkml:context>
    <inkml:brush xml:id="br0">
      <inkml:brushProperty name="width" value="0.1" units="cm"/>
      <inkml:brushProperty name="height" value="0.1" units="cm"/>
      <inkml:brushProperty name="color" value="#F4F91B"/>
    </inkml:brush>
  </inkml:definitions>
  <inkml:trace contextRef="#ctx0" brushRef="#br0">0 0 511 0 0,'10'0'0'0'0,"1"0"0"0"0,4 0 0 0 0,-2 0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6:53.314"/>
    </inkml:context>
    <inkml:brush xml:id="br0">
      <inkml:brushProperty name="width" value="0.1" units="cm"/>
      <inkml:brushProperty name="height" value="0.1" units="cm"/>
      <inkml:brushProperty name="color" value="#F4F91B"/>
    </inkml:brush>
  </inkml:definitions>
  <inkml:trace contextRef="#ctx0" brushRef="#br0">0 1 1375 0 0,'8'0'128'0'0,"-3"0"-128"0"0,1 2 0 0 0,-2 0 0 0 0,-1 3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6:53.703"/>
    </inkml:context>
    <inkml:brush xml:id="br0">
      <inkml:brushProperty name="width" value="0.1" units="cm"/>
      <inkml:brushProperty name="height" value="0.1" units="cm"/>
      <inkml:brushProperty name="color" value="#F4F91B"/>
    </inkml:brush>
  </inkml:definitions>
  <inkml:trace contextRef="#ctx0" brushRef="#br0">0 7 1727 0 0,'4'-4'0'0'0,"-2"2"72"0"0,0 4-72 0 0,-2 2 96 0 0,2-3-96 0 0,0-1 0 0 0,1 2 0 0 0,3 2-752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6:54.170"/>
    </inkml:context>
    <inkml:brush xml:id="br0">
      <inkml:brushProperty name="width" value="0.1" units="cm"/>
      <inkml:brushProperty name="height" value="0.1" units="cm"/>
      <inkml:brushProperty name="color" value="#F4F91B"/>
    </inkml:brush>
  </inkml:definitions>
  <inkml:trace contextRef="#ctx0" brushRef="#br0">1 6 1375 0 0,'4'-3'128'0'0,"-1"1"-128"0"0,-1 5 0 0 0,0-1 0 0 0,0 0 320 0 0,2 0-152 0 0,1 0 0 0 0,3 2-168 0 0,-3-1-80 0 0,3 1 8 0 0,-7 0-744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6:59.250"/>
    </inkml:context>
    <inkml:brush xml:id="br0">
      <inkml:brushProperty name="width" value="0.1" units="cm"/>
      <inkml:brushProperty name="height" value="0.1" units="cm"/>
      <inkml:brushProperty name="color" value="#F4F91B"/>
    </inkml:brush>
  </inkml:definitions>
  <inkml:trace contextRef="#ctx0" brushRef="#br0">281 287 4607 0 0,'-1'-1'21'0'0,"0"1"0"0"0,0-1 0 0 0,0 0-1 0 0,0 1 1 0 0,0-1 0 0 0,0 1-1 0 0,0-1 1 0 0,0 1 0 0 0,-1 0 0 0 0,1-1-1 0 0,0 1 1 0 0,0 0 0 0 0,0 0-1 0 0,-1 0 1 0 0,1 0 0 0 0,0 0 0 0 0,0 0-1 0 0,0 0 1 0 0,-1 0 0 0 0,-1 1 0 0 0,1 0-8 0 0,0 0 0 0 0,-1 0 0 0 0,1 0 0 0 0,0 0 0 0 0,0 1 1 0 0,0-1-1 0 0,0 1 0 0 0,1-1 0 0 0,-4 4 0 0 0,-2 4 49 0 0,1-1-1 0 0,0 1 1 0 0,-8 16 0 0 0,-73 169 554 0 0,78-174-590 0 0,-33 75 132 0 0,42-95-147 0 0,0 0-1 0 0,-1 1 1 0 0,1-1 0 0 0,0 0 0 0 0,0 0 0 0 0,0 1-1 0 0,0-1 1 0 0,0 0 0 0 0,0 0 0 0 0,0 1 0 0 0,0-1-1 0 0,0 0 1 0 0,0 0 0 0 0,-1 1 0 0 0,1-1 0 0 0,0 0-1 0 0,0 0 1 0 0,0 0 0 0 0,0 1 0 0 0,-1-1 0 0 0,1 0-1 0 0,0 0 1 0 0,0 0 0 0 0,-1 0 0 0 0,1 1 0 0 0,0-1-1 0 0,0 0 1 0 0,0 0 0 0 0,-1 0 0 0 0,1 0 0 0 0,-1 0-1 0 0,-1-8 446 0 0,2-16 273 0 0,28-55 123 0 0,-6 19-492 0 0,17-78 0 0 0,-35 117-349 0 0,-1 0 1 0 0,0 0 0 0 0,-2 0-1 0 0,0 1 1 0 0,-1-1-1 0 0,-2 0 1 0 0,-6-40-1 0 0,0 33 7 0 0,0 1 0 0 0,-13-29 0 0 0,19 53-21 0 0,1 1 9 0 0,0-1 1 0 0,0 1-1 0 0,0 0 1 0 0,0 0 0 0 0,1 0-1 0 0,-1-1 1 0 0,1 1-1 0 0,-1 0 1 0 0,1-1 0 0 0,0 1-1 0 0,0 0 1 0 0,0-5-1 0 0,2 8-6 0 0,0 0 0 0 0,1 0 0 0 0,-1 0 0 0 0,0 0 0 0 0,0 1 0 0 0,0-1 0 0 0,0 1 0 0 0,0-1 0 0 0,2 4 0 0 0,-3-5 0 0 0,13 14 0 0 0,0 1 0 0 0,-2 0 0 0 0,20 28 0 0 0,16 21 0 0 0,137 125 0 0 0,-171-176 14 0 0,-1 1-1 0 0,-1 0 0 0 0,11 17 1 0 0,-32-40 192 0 0,0 1 0 0 0,0 0 0 0 0,-1 1 0 0 0,0 0 0 0 0,0 0 0 0 0,-12-5 0 0 0,14 7-184 0 0,-63-33 47 0 0,-90-33 0 0 0,156 69-69 0 0,-1-1 0 0 0,1 2 0 0 0,-1-1 0 0 0,1 0 0 0 0,-1 1 0 0 0,0 0 0 0 0,0 1 0 0 0,0-1 0 0 0,1 1 0 0 0,-1 0 0 0 0,-8 2 0 0 0,10-2 0 0 0,1 2 0 0 0,-1-1 0 0 0,0 0 0 0 0,1 1 0 0 0,-1 0 0 0 0,1-1 0 0 0,-1 1 0 0 0,1 1 0 0 0,0-1 0 0 0,0 0 0 0 0,0 1 0 0 0,0 0 0 0 0,0 0 0 0 0,1 0 0 0 0,-1 0 0 0 0,1 0 0 0 0,-3 5 0 0 0,0 0-3 0 0,0 0 0 0 0,1 0 0 0 0,0 1-1 0 0,1-1 1 0 0,0 1 0 0 0,0 0-1 0 0,1 0 1 0 0,0 0 0 0 0,0 0 0 0 0,1 0-1 0 0,0 0 1 0 0,1 0 0 0 0,0 0 0 0 0,1 1-1 0 0,0-1 1 0 0,0 0 0 0 0,1 0-1 0 0,0 0 1 0 0,0 0 0 0 0,1 0 0 0 0,6 12-1 0 0,-8-18 5 0 0,1-2 0 0 0,-1 1-1 0 0,1 0 1 0 0,-1 0 0 0 0,1 0 0 0 0,0-1-1 0 0,0 1 1 0 0,-1-1 0 0 0,1 1-1 0 0,0-1 1 0 0,0 0 0 0 0,0 0 0 0 0,1 0-1 0 0,-1 0 1 0 0,0 0 0 0 0,0 0 0 0 0,1-1-1 0 0,-1 1 1 0 0,0-1 0 0 0,1 1-1 0 0,-1-1 1 0 0,0 0 0 0 0,1 0 0 0 0,-1 0-1 0 0,0 0 1 0 0,1 0 0 0 0,-1-1-1 0 0,0 1 1 0 0,1-1 0 0 0,1 0 0 0 0,9-3 11 0 0,-1 0 1 0 0,0-1 0 0 0,-1 0 0 0 0,13-8 0 0 0,-24 13-13 0 0,124-79 317 0 0,-46 28-190 0 0,-19 9-64 0 0,-2-2-1 0 0,63-64 1 0 0,-112 101-59 0 0,24-25 49 0 0,-32 32-53 0 0,0 0 0 0 0,0 0 0 0 0,0 0 1 0 0,0-1-1 0 0,1 1 0 0 0,-1 0 0 0 0,0 0 0 0 0,0 0 0 0 0,0 0 0 0 0,0 0 0 0 0,0 0 0 0 0,0-1 0 0 0,1 1 0 0 0,-1 0 0 0 0,0 0 0 0 0,0 0 0 0 0,0 0 0 0 0,0-1 0 0 0,0 1 0 0 0,0 0 0 0 0,0 0 0 0 0,0 0 0 0 0,0 0 0 0 0,0-1 0 0 0,0 1 1 0 0,0 0-1 0 0,0 0 0 0 0,0 0 0 0 0,0 0 0 0 0,0-1 0 0 0,0 1 0 0 0,0 0 0 0 0,0 0 0 0 0,0 0 0 0 0,0 0 0 0 0,0-1 0 0 0,0 1 0 0 0,0 0 0 0 0,-1 0 0 0 0,-6-2 2 0 0,-11 3-20 0 0,6 4-3 0 0,0 1-1 0 0,1 0 1 0 0,-1 0 0 0 0,1 2 0 0 0,0-1 0 0 0,-14 14 0 0 0,-137 131 105 0 0,105-96 109 0 0,44-44-169 0 0,1 1 0 0 0,0 1 0 0 0,0 0 0 0 0,2 0 1 0 0,-10 18-1 0 0,15-22-13 0 0,0-1 0 0 0,1 1 1 0 0,1-1-1 0 0,-1 1 0 0 0,2 0 1 0 0,-1 1-1 0 0,1-1 0 0 0,1 0 1 0 0,0 1-1 0 0,1 13 0 0 0,7 39-3387 0 0,-2-36-448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7:00.723"/>
    </inkml:context>
    <inkml:brush xml:id="br0">
      <inkml:brushProperty name="width" value="0.1" units="cm"/>
      <inkml:brushProperty name="height" value="0.1" units="cm"/>
      <inkml:brushProperty name="color" value="#F4F91B"/>
    </inkml:brush>
  </inkml:definitions>
  <inkml:trace contextRef="#ctx0" brushRef="#br0">660 30 3679 0 0,'-6'-6'109'0'0,"-1"0"0"0"0,-1 1 0 0 0,-11-7 0 0 0,18 12-43 0 0,1 0 0 0 0,-1 0 0 0 0,1 0 0 0 0,-1 0 0 0 0,1 0 0 0 0,-1 0 0 0 0,1 0 1 0 0,-1 0-1 0 0,1 1 0 0 0,-1-1 0 0 0,1 0 0 0 0,-1 0 0 0 0,1 1 0 0 0,0-1 0 0 0,-1 0 0 0 0,1 0 0 0 0,-1 1 0 0 0,1-1 0 0 0,0 0 0 0 0,-1 1 0 0 0,1-1 0 0 0,0 1 0 0 0,0-1 0 0 0,-1 0 0 0 0,1 1 0 0 0,0 0 0 0 0,-8 12 239 0 0,-17 51 14 0 0,17-43-272 0 0,0 0 1 0 0,-1-1-1 0 0,-14 23 0 0 0,-4-6 245 0 0,-1-1 0 0 0,-2-2 0 0 0,-68 61 0 0 0,5-21 377 0 0,56-47-339 0 0,-44 42 1 0 0,45-28-189 0 0,98-265 82 0 0,-14 96-224 0 0,-46 122 3 0 0,24-68-17 0 0,-22 66 4 0 0,0 0 0 0 0,0 0 0 0 0,0 0-1 0 0,1 0 1 0 0,0 1 0 0 0,9-10 0 0 0,-13 16 8 0 0,0 0 1 0 0,0 0 0 0 0,1 0 0 0 0,-1 0-1 0 0,0 0 1 0 0,0 0 0 0 0,1 0 0 0 0,-1 1 0 0 0,0-1-1 0 0,1 1 1 0 0,-1-1 0 0 0,1 1 0 0 0,-1-1-1 0 0,1 1 1 0 0,-1 0 0 0 0,1-1 0 0 0,-1 1-1 0 0,1 0 1 0 0,-1 0 0 0 0,2 0 0 0 0,0 1-3 0 0,-1-1 1 0 0,0 1 0 0 0,0 0 0 0 0,1 0 0 0 0,-1 0 0 0 0,0 0 0 0 0,0 0-1 0 0,0 0 1 0 0,0 1 0 0 0,0-1 0 0 0,3 3 0 0 0,2 5-8 0 0,1-1 1 0 0,-1 1-1 0 0,0 0 0 0 0,6 13 1 0 0,-11-19 9 0 0,24 40 35 0 0,55 69-1 0 0,-44-67 47 0 0,35 38 85 0 0,-58-69-31 0 0,0 1 0 0 0,-1 0 0 0 0,13 21 0 0 0,-24-29 157 0 0,-8-10 63 0 0,-9-11 257 0 0,-16-35-283 0 0,-51-107-1 0 0,25 43-294 0 0,36 70-33 0 0,15 29 0 0 0,-1 0 0 0 0,0 0 0 0 0,-1 1 0 0 0,-1-1 0 0 0,0 2 0 0 0,-1-1 0 0 0,-15-14 0 0 0,25 27-1 0 0,-1-1 1 0 0,1 1-1 0 0,-1-1 0 0 0,0 1 0 0 0,0 0 0 0 0,1-1 0 0 0,-1 1 1 0 0,0 0-1 0 0,0 0 0 0 0,1-1 0 0 0,-1 1 0 0 0,0 0 0 0 0,0 0 0 0 0,1 0 1 0 0,-1 0-1 0 0,0 0 0 0 0,0 0 0 0 0,0 0 0 0 0,1 0 0 0 0,-1 0 0 0 0,0 1 1 0 0,0-1-1 0 0,1 0 0 0 0,-2 1 0 0 0,-1 0-6 0 0,1 0 1 0 0,-1 1-1 0 0,1-1 0 0 0,-1 1 1 0 0,1 0-1 0 0,-4 3 0 0 0,-2 4-15 0 0,1-1-1 0 0,-10 16 0 0 0,-4 10 46 0 0,1 1 0 0 0,-29 74-1 0 0,-13 81 46 0 0,55-158-24 0 0,4-21-36 0 0,1 0 0 0 0,-1 1-1 0 0,-8 17 1 0 0,11-29-5 0 0,0 0-1 0 0,0 0 1 0 0,-1 1 0 0 0,1-1 0 0 0,0 0 0 0 0,0 0-1 0 0,0 0 1 0 0,0 0 0 0 0,0 0 0 0 0,0 1-1 0 0,0-1 1 0 0,-1 0 0 0 0,1 0 0 0 0,0 0-1 0 0,0 0 1 0 0,0 0 0 0 0,0 0 0 0 0,0 0-1 0 0,-1 0 1 0 0,1 0 0 0 0,0 0 0 0 0,0 0-1 0 0,0 1 1 0 0,0-1 0 0 0,-1 0 0 0 0,1 0-1 0 0,0 0 1 0 0,0 0 0 0 0,0 0 0 0 0,0 0 0 0 0,-1 0-1 0 0,1 0 1 0 0,0-1 0 0 0,0 1 0 0 0,0 0-1 0 0,0 0 1 0 0,-1 0 0 0 0,1 0 0 0 0,-8-7 69 0 0,-6-13 21 0 0,12 17-67 0 0,-10-18 6 0 0,1-1 0 0 0,1 0 0 0 0,1-1 0 0 0,-10-41 0 0 0,-3-6 10 0 0,20 66-42 0 0,1 2 0 0 0,0 1 0 0 0,1-1 0 0 0,-1 0 0 0 0,0 0 0 0 0,1 0 0 0 0,-1 0 0 0 0,1 0 0 0 0,0 0 0 0 0,-1 0 0 0 0,1 0 0 0 0,0 0 0 0 0,0 0 0 0 0,0 0 0 0 0,1 0 0 0 0,-1 0 0 0 0,1-2 0 0 0,0 3-2 0 0,-1 1 1 0 0,1 0-1 0 0,-1-1 0 0 0,1 1 0 0 0,0 0 0 0 0,-1 0 1 0 0,1-1-1 0 0,0 1 0 0 0,-1 0 0 0 0,1 0 0 0 0,0 0 1 0 0,-1 0-1 0 0,1 0 0 0 0,0 0 0 0 0,-1 0 0 0 0,1 0 1 0 0,0 0-1 0 0,-1 0 0 0 0,1 0 0 0 0,0 0 0 0 0,-1 1 1 0 0,1-1-1 0 0,0 0 0 0 0,0 1 0 0 0,20 8-68 0 0,-18-8 60 0 0,9 5 8 0 0,0 1-1 0 0,0 1 1 0 0,0 0-1 0 0,-1 0 1 0 0,0 1 0 0 0,-1 0-1 0 0,10 12 1 0 0,59 80 285 0 0,-30-35 293 0 0,-37-50-625 0 0,-1-1-1 0 0,-1 2 1 0 0,0-1 0 0 0,-1 2-1 0 0,-1-1 1 0 0,-1 1 0 0 0,0 0-1 0 0,-1 1 1 0 0,-1-1 0 0 0,2 23-1 0 0,-4-17-1138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7:05.584"/>
    </inkml:context>
    <inkml:brush xml:id="br0">
      <inkml:brushProperty name="width" value="0.1" units="cm"/>
      <inkml:brushProperty name="height" value="0.1" units="cm"/>
      <inkml:brushProperty name="color" value="#F4F91B"/>
    </inkml:brush>
  </inkml:definitions>
  <inkml:trace contextRef="#ctx0" brushRef="#br0">1 59 919 0 0,'3'0'52'0'0,"-1"0"0"0"0,1 1 0 0 0,0-1 0 0 0,0 0 0 0 0,0 1 0 0 0,0 0 0 0 0,-1-1 0 0 0,1 1 0 0 0,0 0 0 0 0,3 3 0 0 0,6 0-34 0 0,13 3 181 0 0,0-1 0 0 0,0-1 1 0 0,1-1-1 0 0,0-2 0 0 0,-1 0 1 0 0,1-2-1 0 0,33-3 0 0 0,70-8 696 0 0,-127 11-887 0 0,211-6 655 0 0,-186 7-565 0 0,1 2 0 0 0,-1 0 0 0 0,0 2 1 0 0,0 1-1 0 0,43 16 0 0 0,-44-14 24 0 0,0-1 1 0 0,1-2-1 0 0,0-1 0 0 0,0 0 0 0 0,48-2 0 0 0,103 2 380 0 0,31-6-9 0 0,-180 1-355 0 0,58-11 0 0 0,1 0 21 0 0,-55 9-150 0 0,-15 1-8 0 0,0 0-1 0 0,0 2 0 0 0,0 0 0 0 0,31 4 0 0 0,35 11 64 0 0,5 8 38 0 0,-65-15-55 0 0,0-2-1 0 0,1 0 1 0 0,37 3-1 0 0,-50-9-25 0 0,6 2 6 0 0,-1-2 0 0 0,0 0 0 0 0,21-3-1 0 0,324-39 817 0 0,-232 29-672 0 0,-85 8-98 0 0,88 3 0 0 0,-34 1-73 0 0,-63-1 0 0 0,50 3 0 0 0,150 14 71 0 0,-167-12-78 0 0,264-1 135 0 0,-154-17-64 0 0,-110 13-50 0 0,92-8 36 0 0,-131 6-59 0 0,118-7 82 0 0,86-1-13 0 0,-108 4-48 0 0,108 0 52 0 0,13 4-60 0 0,78-7 110 0 0,-165-3-52 0 0,107-14 25 0 0,-135 15 30 0 0,-103 10-95 0 0,1 2-1 0 0,46 4 0 0 0,56 9-21 0 0,20 19 0 0 0,-111-20 0 0 0,6 1 0 0 0,48 6 0 0 0,-36-13 3 0 0,1-3 0 0 0,-1-2-1 0 0,74-11 1 0 0,23 0 50 0 0,-124 13-53 0 0,39 6 0 0 0,5 1 0 0 0,345 8 64 0 0,-349-18-42 0 0,-15-1 40 0 0,0 3 0 0 0,76 11 0 0 0,-83-3-57 0 0,82 16 54 0 0,-56-13-59 0 0,-28-6 0 0 0,0 0 32 0 0,0-2 0 0 0,1-3 0 0 0,68-6 0 0 0,89-1-13 0 0,19-1 26 0 0,115-8 17 0 0,-252 12-6 0 0,97-2-46 0 0,-178 5-19 0 0,7 0-580 0 0,1 0 0 0 0,0 1 0 0 0,0 0 0 0 0,25 7 0 0 0,-25-4-2761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7:07.147"/>
    </inkml:context>
    <inkml:brush xml:id="br0">
      <inkml:brushProperty name="width" value="0.1" units="cm"/>
      <inkml:brushProperty name="height" value="0.1" units="cm"/>
      <inkml:brushProperty name="color" value="#F4F91B"/>
    </inkml:brush>
  </inkml:definitions>
  <inkml:trace contextRef="#ctx0" brushRef="#br0">756 0 919 0 0,'-54'2'466'0'0,"33"8"1027"0"0,5-6-1316 0 0,-23 12 0 0 0,25-9-120 0 0,-28 8 0 0 0,-12 1-13 0 0,37-10 107 0 0,0-1 0 0 0,0 0 0 0 0,-1-1 0 0 0,1-1 0 0 0,-1-1 0 0 0,-33 0 0 0 0,45-2-95 0 0,-34-3 256 0 0,-66 4 0 0 0,-24 2-69 0 0,125-3-163 0 0,-5 1 172 0 0,1 0-1 0 0,0-1 0 0 0,-14-1 0 0 0,5 4-60 0 0,16-3-107 0 0,2 0-68 0 0,0 0-1 0 0,-1-1 1 0 0,1 1 0 0 0,0 0-1 0 0,0 0 1 0 0,0 0 0 0 0,0-1-1 0 0,0 1 1 0 0,-1 0 0 0 0,1 0-1 0 0,0-1 1 0 0,0 1-1 0 0,0 0 1 0 0,0 0 0 0 0,0-1-1 0 0,0 1 1 0 0,0 0 0 0 0,0-1-1 0 0,0 1 1 0 0,0 0 0 0 0,0 0-1 0 0,0-1 1 0 0,0 1 0 0 0,0 0-1 0 0,0 0 1 0 0,0-1 0 0 0,0 1-1 0 0,1 0 1 0 0,-1 0-1 0 0,0-1 1 0 0,0 1 0 0 0,0 0-1 0 0,0 0 1 0 0,0-1 0 0 0,1 1-1 0 0,-1 0 1 0 0,0 0 0 0 0,0 0-1 0 0,0 0 1 0 0,1-1 0 0 0,-1 1-1 0 0,0 0 1 0 0,0 0 0 0 0,1 0-1 0 0,-1 0 1 0 0,14-7 256 0 0,-12 6-179 0 0,10-5-9 0 0,0 0-1 0 0,0 2 1 0 0,1-1-1 0 0,-1 1 0 0 0,1 1 1 0 0,0 0-1 0 0,-1 1 1 0 0,1 1-1 0 0,1 0 0 0 0,18 1 1 0 0,218-13 54 0 0,-133-4-129 0 0,-79 10 88 0 0,1 2-1 0 0,75-1 1 0 0,-86 9-79 0 0,0 1-1 0 0,-1 1 1 0 0,41 14-1 0 0,-39-9-1 0 0,1-3 0 0 0,49 7-1 0 0,-45-10 29 0 0,-7-1 52 0 0,-1-1 0 0 0,1-1-1 0 0,28-3 1 0 0,-43 0-32 0 0,-8 1-47 0 0,0 0-1 0 0,0 1 0 0 0,0 0 0 0 0,1-1 1 0 0,-1 1-1 0 0,8 2 0 0 0,-11-2-16 0 0,1 1 0 0 0,-1-1 0 0 0,0 1 1 0 0,1-1-1 0 0,-1 1 0 0 0,0 0 0 0 0,0 0 0 0 0,0 0 0 0 0,1 0 0 0 0,-1 0 0 0 0,0 0 1 0 0,0 0-1 0 0,0 0 0 0 0,-1 0 0 0 0,1 0 0 0 0,0 0 0 0 0,0 1 0 0 0,-1-1 1 0 0,1 0-1 0 0,0 1 0 0 0,-1-1 0 0 0,1 0 0 0 0,-1 1 0 0 0,1 2 0 0 0,0 4-161 0 0,0 0 0 0 0,0 1 0 0 0,-1 10 0 0 0,0-5-211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7:10.910"/>
    </inkml:context>
    <inkml:brush xml:id="br0">
      <inkml:brushProperty name="width" value="0.1" units="cm"/>
      <inkml:brushProperty name="height" value="0.1" units="cm"/>
      <inkml:brushProperty name="color" value="#F4F91B"/>
    </inkml:brush>
  </inkml:definitions>
  <inkml:trace contextRef="#ctx0" brushRef="#br0">0 16 2759 0 0,'2'-1'47'0'0,"-1"0"-1"0"0,0-1 1 0 0,0 1-1 0 0,1 0 0 0 0,-1 0 1 0 0,1 0-1 0 0,-1 0 0 0 0,1 0 1 0 0,0 0-1 0 0,-1 1 1 0 0,1-1-1 0 0,0 0 0 0 0,-1 1 1 0 0,1-1-1 0 0,0 1 0 0 0,0 0 1 0 0,2-1-1 0 0,36 1 844 0 0,-25 0-855 0 0,11 2 137 0 0,0 0-1 0 0,-1 2 0 0 0,29 7 1 0 0,-44-10-99 0 0,0 0 0 0 0,0 0 0 0 0,15-1 1 0 0,19 1 121 0 0,116 26 362 0 0,-26-4-93 0 0,-16-11-152 0 0,150-6 0 0 0,-258-6-272 0 0,59 1 63 0 0,65-1 29 0 0,-95-3-13 0 0,147-15 207 0 0,-141 12-272 0 0,1 3 1 0 0,61 2-1 0 0,-54 2-36 0 0,75 2 100 0 0,-123-3-22 0 0,0 0 1 0 0,0 0-1 0 0,0-1 0 0 0,0 0 1 0 0,0 0-1 0 0,0 0 1 0 0,0-1-1 0 0,0 0 1 0 0,0 0-1 0 0,-1 0 1 0 0,1 0-1 0 0,-1-1 0 0 0,1 0 1 0 0,7-6-1 0 0,-12 9-94 0 0,0-1 0 0 0,0 1 0 0 0,1 0 0 0 0,-1 0-1 0 0,0 0 1 0 0,1-1 0 0 0,-1 1 0 0 0,1 0 0 0 0,-1 0-1 0 0,0 0 1 0 0,1 0 0 0 0,-1 0 0 0 0,0-1 0 0 0,1 1 0 0 0,-1 0-1 0 0,1 0 1 0 0,-1 0 0 0 0,0 0 0 0 0,1 0 0 0 0,-1 0-1 0 0,1 0 1 0 0,-1 1 0 0 0,0-1 0 0 0,1 0 0 0 0,-1 0-1 0 0,1 0 1 0 0,-1 0 0 0 0,0 0 0 0 0,1 1 0 0 0,-1-1 0 0 0,0 0-1 0 0,1 0 1 0 0,-1 1 0 0 0,0-1 0 0 0,1 0 0 0 0,-1 0-1 0 0,0 1 1 0 0,0-1 0 0 0,1 0 0 0 0,-1 1 0 0 0,0-1-1 0 0,0 0 1 0 0,0 1 0 0 0,1-1 0 0 0,-1 0 0 0 0,0 1 0 0 0,0-1-1 0 0,0 1 1 0 0,0-1 0 0 0,0 0 0 0 0,0 1 0 0 0,0 0-1 0 0,8 25-900 0 0,-8-23 585 0 0,2 5-229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7:12.355"/>
    </inkml:context>
    <inkml:brush xml:id="br0">
      <inkml:brushProperty name="width" value="0.1" units="cm"/>
      <inkml:brushProperty name="height" value="0.1" units="cm"/>
      <inkml:brushProperty name="color" value="#F4F91B"/>
    </inkml:brush>
  </inkml:definitions>
  <inkml:trace contextRef="#ctx0" brushRef="#br0">1 139 1983 0 0,'46'-32'1570'0'0,"-27"22"-300"0"0,42-16 1 0 0,-53 24-1162 0 0,0 0-1 0 0,1 0 1 0 0,-1 1-1 0 0,1 1 1 0 0,0-1-1 0 0,-1 1 1 0 0,1 1-1 0 0,-1 0 1 0 0,1 0-1 0 0,11 3 1 0 0,-8-2-41 0 0,1 0-1 0 0,-1 0 1 0 0,24-2 0 0 0,113-6 657 0 0,13-1 34 0 0,-122 3-738 0 0,3 1 59 0 0,73-16-1 0 0,-19 1 359 0 0,-37 9-332 0 0,-19 4-44 0 0,0 2-1 0 0,0 2 0 0 0,65 6 1 0 0,-75-3-52 0 0,96 10 118 0 0,-65-3-128 0 0,44 4 0 0 0,-65-10 16 0 0,-1 1 0 0 0,0 2 0 0 0,45 12 0 0 0,74 22-16 0 0,-90-21 0 0 0,13 3 83 0 0,-81-21-65 0 0,1-1-1 0 0,0 1 1 0 0,-1-1-1 0 0,1 1 1 0 0,0 0-1 0 0,-1-1 1 0 0,1 1 0 0 0,-1 0-1 0 0,1 0 1 0 0,-1 0-1 0 0,0 0 1 0 0,1 1-1 0 0,-1-1 1 0 0,0 0 0 0 0,0 0-1 0 0,2 3 1 0 0,-2-1-19 0 0,0 0 0 0 0,0 1 0 0 0,0-1 1 0 0,0 0-1 0 0,-1 0 0 0 0,0 0 0 0 0,1 0 0 0 0,-1 1 1 0 0,0-1-1 0 0,0 0 0 0 0,-1 0 0 0 0,0 5 1 0 0,-3 10-2371 0 0,3-15 1664 0 0,-2 8-2531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7:24.156"/>
    </inkml:context>
    <inkml:brush xml:id="br0">
      <inkml:brushProperty name="width" value="0.1" units="cm"/>
      <inkml:brushProperty name="height" value="0.1" units="cm"/>
      <inkml:brushProperty name="color" value="#F4F91B"/>
    </inkml:brush>
  </inkml:definitions>
  <inkml:trace contextRef="#ctx0" brushRef="#br0">10 1 455 0 0,'0'-1'16'0'0,"-1"1"-1"0"0,1 0 1 0 0,0 0-1 0 0,-1 0 1 0 0,1 0-1 0 0,0 0 1 0 0,0 0-1 0 0,-1 0 1 0 0,1 0-1 0 0,0 0 0 0 0,-1 0 1 0 0,1 1-1 0 0,0-1 1 0 0,-1 0-1 0 0,1 0 1 0 0,0 0-1 0 0,-1 0 1 0 0,1 0-1 0 0,0 0 1 0 0,0 1-1 0 0,-1-1 0 0 0,1 0 1 0 0,0 0-1 0 0,0 0 1 0 0,-1 1-1 0 0,1-1 1 0 0,0 0-1 0 0,0 0 1 0 0,0 1-1 0 0,-1-1 1 0 0,1 0-1 0 0,0 1 0 0 0,0-1 1 0 0,0 0-1 0 0,0 0 1 0 0,0 1-1 0 0,0-1 1 0 0,0 0-1 0 0,0 1 1 0 0,0-1-1 0 0,0 0 1 0 0,0 1-1 0 0,0-1 0 0 0,0 0 1 0 0,0 1-1 0 0,0-1 1 0 0,0 0-1 0 0,0 1 1 0 0,0-1-1 0 0,0 0 1 0 0,0 0-1 0 0,0 1 1 0 0,0-1-1 0 0,1 0 0 0 0,-1 1 1 0 0,0-1-1 0 0,0 0 1 0 0,0 0-1 0 0,1 1 1 0 0,-1-1-1 0 0,0 0 1 0 0,1 1-1 0 0,11 13-5 0 0,-9-11-60 0 0,0-1-1 0 0,0 0 0 0 0,0 0 0 0 0,0 0 1 0 0,1 0-1 0 0,6 2 0 0 0,-8-2-34 0 0,6 0-75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7:24.830"/>
    </inkml:context>
    <inkml:brush xml:id="br0">
      <inkml:brushProperty name="width" value="0.1" units="cm"/>
      <inkml:brushProperty name="height" value="0.1" units="cm"/>
      <inkml:brushProperty name="color" value="#F4F91B"/>
    </inkml:brush>
  </inkml:definitions>
  <inkml:trace contextRef="#ctx0" brushRef="#br0">1 1 1839 0 0,'0'1'5'0'0,"0"0"-1"0"0,0-1 1 0 0,0 1-1 0 0,0 0 0 0 0,0 0 1 0 0,0 0-1 0 0,0 0 1 0 0,0 0-1 0 0,0 0 0 0 0,0-1 1 0 0,1 1-1 0 0,-1 0 1 0 0,0 0-1 0 0,0 0 0 0 0,1 0 1 0 0,-1-1-1 0 0,1 1 1 0 0,-1 0-1 0 0,1 0 0 0 0,-1-1 1 0 0,1 1-1 0 0,-1 0 1 0 0,1-1-1 0 0,0 1 0 0 0,-1-1 1 0 0,1 1-1 0 0,0-1 1 0 0,0 1-1 0 0,-1-1 0 0 0,1 1 1 0 0,0-1-1 0 0,0 0 1 0 0,0 1-1 0 0,0-1 0 0 0,-1 0 1 0 0,1 0-1 0 0,0 0 1 0 0,0 0-1 0 0,1 1 0 0 0,-1-2-5 0 0,0 1-1 0 0,-1 0 0 0 0,1 0 0 0 0,0 0 1 0 0,-1 0-1 0 0,1 1 0 0 0,0-1 0 0 0,-1 0 1 0 0,1 0-1 0 0,0 0 0 0 0,-1 0 0 0 0,1 1 1 0 0,0-1-1 0 0,-1 0 0 0 0,1 1 0 0 0,0-1 1 0 0,-1 1-1 0 0,1-1 0 0 0,-1 0 0 0 0,1 1 1 0 0,-1-1-1 0 0,1 1 0 0 0,-1-1 0 0 0,1 1 1 0 0,-1 0-1 0 0,0-1 0 0 0,1 1 0 0 0,-1-1 1 0 0,0 1-1 0 0,1 0 0 0 0,-1-1 0 0 0,0 1 1 0 0,0 0-1 0 0,1 0 0 0 0,1 5-1 0 0,0-5 3 0 0,0 0 0 0 0,-1 1 0 0 0,1-1 0 0 0,0 0 0 0 0,-1 0 0 0 0,1 0 0 0 0,0 0 0 0 0,0 0 0 0 0,0 0 0 0 0,4 1 0 0 0,7 4 0 0 0,-6-2 0 0 0,-2-1 0 0 0,-1 0 0 0 0,0 0 0 0 0,1 0 0 0 0,-1 1 0 0 0,0-1 0 0 0,0 1 0 0 0,4 6 0 0 0,-8-10 1 0 0,6 9-3 0 0,-6-9 3 0 0,0 0-1 0 0,0 1 0 0 0,0-1 0 0 0,0 0 1 0 0,0 0-1 0 0,0 0 0 0 0,0 0 0 0 0,1 1 1 0 0,-1-1-1 0 0,0 0 0 0 0,0 0 0 0 0,0 0 1 0 0,0 0-1 0 0,0 0 0 0 0,0 0 0 0 0,1 1 0 0 0,-1-1 1 0 0,0 0-1 0 0,0 0 0 0 0,0 0 0 0 0,0 0 1 0 0,0 0-1 0 0,1 0 0 0 0,-1 0 0 0 0,0 0 1 0 0,0 0-1 0 0,0 0 0 0 0,0 0 0 0 0,1 0 1 0 0,-1 0-1 0 0,0 0 0 0 0,0 0 0 0 0,0 0 1 0 0,1 0-1 0 0,-1 0 0 0 0,0 0 0 0 0,0 0 1 0 0,0 0-1 0 0,0 0 0 0 0,1 0 0 0 0,-1 0 0 0 0,0 0 1 0 0,0 0-1 0 0,0 0 0 0 0,0 0 0 0 0,0-1 1 0 0,1 1-1 0 0,-1 0 0 0 0,0-1 15 0 0,1 1 0 0 0,-1-1 0 0 0,1 0 0 0 0,0 1 1 0 0,-1-1-1 0 0,1 1 0 0 0,0-1 0 0 0,0 1 0 0 0,-1-1 0 0 0,1 1 0 0 0,0-1 0 0 0,0 1 0 0 0,0 0 0 0 0,-1 0 0 0 0,1-1 0 0 0,0 1 1 0 0,0 0-1 0 0,0 0 0 0 0,0 0 0 0 0,0 0 0 0 0,-1 0 0 0 0,1 0 0 0 0,0 0 0 0 0,0 0 0 0 0,0 0 0 0 0,0 0 0 0 0,0 0 0 0 0,1 1 0 0 0,1 1-15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7:25.412"/>
    </inkml:context>
    <inkml:brush xml:id="br0">
      <inkml:brushProperty name="width" value="0.1" units="cm"/>
      <inkml:brushProperty name="height" value="0.1" units="cm"/>
      <inkml:brushProperty name="color" value="#F4F91B"/>
    </inkml:brush>
  </inkml:definitions>
  <inkml:trace contextRef="#ctx0" brushRef="#br0">34 27 1375 0 0,'-2'-10'64'0'0,"0"3"8"0"0,0 1-72 0 0,0 4 0 0 0,2 1 336 0 0,0 2 48 0 0,-2-1 16 0 0,1 2 0 0 0,-1-2-320 0 0,0 4-80 0 0,-2 0 0 0 0,1-1 0 0 0,1-1-152 0 0,-2 2-40 0 0,2-2-16 0 0,-2 0-840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7:27.486"/>
    </inkml:context>
    <inkml:brush xml:id="br0">
      <inkml:brushProperty name="width" value="0.1" units="cm"/>
      <inkml:brushProperty name="height" value="0.1" units="cm"/>
      <inkml:brushProperty name="color" value="#F4F91B"/>
    </inkml:brush>
  </inkml:definitions>
  <inkml:trace contextRef="#ctx0" brushRef="#br0">678 93 919 0 0,'-6'-8'28'0'0,"-1"1"0"0"0,-14-12 0 0 0,19 17 44 0 0,0 1-1 0 0,1-1 1 0 0,-1 1-1 0 0,0 0 1 0 0,0 0-1 0 0,0 0 0 0 0,0 0 1 0 0,0 0-1 0 0,0 0 1 0 0,-1 1-1 0 0,1-1 1 0 0,0 0-1 0 0,0 1 1 0 0,-1 0-1 0 0,1 0 0 0 0,0 0 1 0 0,0 0-1 0 0,-4 0 1 0 0,2 2 108 0 0,0 0 0 0 0,-1 0 0 0 0,1 1 0 0 0,1 0 1 0 0,-1-1-1 0 0,0 1 0 0 0,1 1 0 0 0,-1-1 0 0 0,-3 6 0 0 0,-7 4-71 0 0,-121 131 318 0 0,31-31 100 0 0,-12 10 210 0 0,72-75-444 0 0,-86 101 457 0 0,120-134-705 0 0,9-15-44 0 0,1 1 1 0 0,-1 0-1 0 0,1-1 1 0 0,-1 1-1 0 0,1 0 0 0 0,0-1 1 0 0,-1 1-1 0 0,1 0 1 0 0,0-1-1 0 0,0 1 0 0 0,-1 0 1 0 0,1 0-1 0 0,0-1 1 0 0,0 1-1 0 0,0 0 0 0 0,0 0 1 0 0,0-1-1 0 0,0 1 1 0 0,0 0-1 0 0,0 1 0 0 0,1-2 13 0 0,-1 0 0 0 0,1 0 0 0 0,-1 0 0 0 0,1 0-1 0 0,-1 0 1 0 0,1 0 0 0 0,-1 0 0 0 0,1 0 0 0 0,-1 0 0 0 0,1-1-1 0 0,-1 1 1 0 0,1 0 0 0 0,-1 0 0 0 0,0 0 0 0 0,1-1-1 0 0,-1 1 1 0 0,1 0 0 0 0,-1 0 0 0 0,0-1 0 0 0,1 1 0 0 0,-1 0-1 0 0,0-1 1 0 0,1 1 0 0 0,-1 0 0 0 0,1-1 0 0 0,10-12 448 0 0,-10 12-444 0 0,24-30 57 0 0,-1-2 0 0 0,-1 0-1 0 0,-2-2 1 0 0,-2 0 0 0 0,-1-1-1 0 0,-2-1 1 0 0,-1-1 0 0 0,10-39-1 0 0,-22 62-68 0 0,1-1 0 0 0,-2 0 0 0 0,0 0 0 0 0,-1 0-1 0 0,-1 0 1 0 0,0 0 0 0 0,-1 1 0 0 0,-1-1 0 0 0,0 0 0 0 0,-8-25-1 0 0,18 51-37 0 0,-3-5 9 0 0,-1 0-1 0 0,1 1 1 0 0,-1 0 0 0 0,4 7 0 0 0,21 53-57 0 0,33 82 36 0 0,-48-101 40 0 0,-8-25 30 0 0,1 0 1 0 0,18 38-1 0 0,12 8 174 0 0,-31-58-181 0 0,0-10 194 0 0,-6-1-152 0 0,1 0 0 0 0,0 0 0 0 0,0-1 0 0 0,-1 1 0 0 0,1 0 0 0 0,0 0 0 0 0,-1-1 0 0 0,1 1 0 0 0,-1 0 0 0 0,1-3 0 0 0,1-8 75 0 0,0-1 0 0 0,-1 0 0 0 0,0 0 1 0 0,-1 0-1 0 0,0 0 0 0 0,-1 0 0 0 0,-1 0 0 0 0,-2-13 1 0 0,-32-100-86 0 0,33 119-12 0 0,-7-20-21 0 0,-1 0 1 0 0,-2 1 0 0 0,-28-45-1 0 0,-26-15-18 0 0,35 48 0 0 0,25 30 0 0 0,0-1 0 0 0,-1 1 0 0 0,-9-7 0 0 0,15 13 0 0 0,-1-1 0 0 0,0 1 0 0 0,0 0 0 0 0,0 1 0 0 0,0-1 0 0 0,-1 0 0 0 0,1 1 0 0 0,0 0 0 0 0,-1 0 0 0 0,1 0 0 0 0,-1 0 0 0 0,1 0 0 0 0,-5 0 0 0 0,6 2-3 0 0,0-1 0 0 0,0 1 0 0 0,0-1-1 0 0,0 1 1 0 0,0-1 0 0 0,1 1 0 0 0,-1 0 0 0 0,0 0-1 0 0,1 0 1 0 0,-1 0 0 0 0,0 0 0 0 0,1 0 0 0 0,0 1-1 0 0,-1-1 1 0 0,1 0 0 0 0,0 1 0 0 0,-1-1 0 0 0,1 1-1 0 0,0-1 1 0 0,0 1 0 0 0,0 0 0 0 0,0-1 0 0 0,1 1-1 0 0,-1 0 1 0 0,0 0 0 0 0,0 3 0 0 0,-2 3-18 0 0,1 1 1 0 0,0-1-1 0 0,1 1 1 0 0,-2 12-1 0 0,3-7 11 0 0,1 0 0 0 0,0 0 0 0 0,1 1 0 0 0,0-2 0 0 0,1 1 0 0 0,8 23 0 0 0,-3-15 9 0 0,1-1 0 0 0,1-1-1 0 0,18 29 1 0 0,6-1 1 0 0,-20-30 0 0 0,-1 1 0 0 0,13 24 0 0 0,-22-33-1 0 0,1-2 0 0 0,0 1 0 0 0,1-1 0 0 0,0 1 0 0 0,0-1 0 0 0,1-1 0 0 0,13 12 0 0 0,-18-17 5 0 0,0 0-1 0 0,0-1 1 0 0,1 1 0 0 0,-1-1 0 0 0,0 1 0 0 0,1-1 0 0 0,-1 0-1 0 0,1 0 1 0 0,0 0 0 0 0,-1 0 0 0 0,1 0 0 0 0,0-1-1 0 0,0 1 1 0 0,0-1 0 0 0,-1 0 0 0 0,1 0 0 0 0,0 0-1 0 0,0 0 1 0 0,0 0 0 0 0,-1-1 0 0 0,1 1 0 0 0,0-1 0 0 0,0 0-1 0 0,-1 0 1 0 0,1 0 0 0 0,-1 0 0 0 0,1 0 0 0 0,-1 0-1 0 0,1-1 1 0 0,-1 1 0 0 0,0-1 0 0 0,3-2 0 0 0,16-14 48 0 0,-1-1 0 0 0,-1 0 1 0 0,23-32-1 0 0,39-72 141 0 0,-80 121-189 0 0,1 0-1 0 0,-1 0 0 0 0,0-1 0 0 0,0 1 0 0 0,0-1 1 0 0,0 1-1 0 0,0 0 0 0 0,-1-1 0 0 0,1-4 0 0 0,-1 7-2 0 0,0 0 0 0 0,0-1 0 0 0,0 1 0 0 0,0-1 0 0 0,0 1 0 0 0,0-1 0 0 0,0 1 0 0 0,0-1 0 0 0,-1 1 0 0 0,1 0 0 0 0,0-1 0 0 0,0 1 0 0 0,0-1 0 0 0,-1 1 0 0 0,1 0 0 0 0,0-1 0 0 0,-1 1 0 0 0,1 0-1 0 0,0-1 1 0 0,-1 1 0 0 0,1 0 0 0 0,-1-1 0 0 0,0 1 0 0 0,0-1 0 0 0,0 1-1 0 0,0 0 1 0 0,0 0 0 0 0,0-1 0 0 0,0 1-1 0 0,0 0 1 0 0,0 0 0 0 0,0 0-1 0 0,0 0 1 0 0,0 0 0 0 0,-1 0 0 0 0,0 1-1 0 0,-6 1-15 0 0,-1 2-1 0 0,1-1 0 0 0,0 1 1 0 0,1 0-1 0 0,-1 0 0 0 0,1 1 1 0 0,-10 8-1 0 0,-132 114-47 0 0,87-71 51 0 0,-63 60-52 0 0,113-104 64 0 0,4-4 0 0 0,-1 0 0 0 0,1 1 0 0 0,-12 18 0 0 0,20-26-10 0 0,0 0 0 0 0,0 0-1 0 0,0 0 1 0 0,0 0 0 0 0,0 0-1 0 0,0 1 1 0 0,0-1 0 0 0,0 0-1 0 0,0 0 1 0 0,0 0 0 0 0,1 0-1 0 0,-1 0 1 0 0,0 1 0 0 0,1-1-1 0 0,-1 0 1 0 0,1 0 0 0 0,-1 0-1 0 0,1 0 1 0 0,0 0 0 0 0,0 0-1 0 0,-1-1 1 0 0,1 1 0 0 0,0 0-1 0 0,0 0 1 0 0,0 0 0 0 0,1 0-1 0 0,3 4-610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8:46.990"/>
    </inkml:context>
    <inkml:brush xml:id="br0">
      <inkml:brushProperty name="width" value="0.1" units="cm"/>
      <inkml:brushProperty name="height" value="0.1" units="cm"/>
      <inkml:brushProperty name="color" value="#F4F91B"/>
    </inkml:brush>
  </inkml:definitions>
  <inkml:trace contextRef="#ctx0" brushRef="#br0">1 164 1351 0 0,'19'-24'0'0'0,"-1"0"0"0"0,1-2 72 0 0,-3 2-8 0 0,3-2-64 0 0,-6 7 0 0 0,-2 10 0 0 0,-7 3 0 0 0,-2 5 0 0 0,-1 1 72 0 0,5-4-72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8:47.661"/>
    </inkml:context>
    <inkml:brush xml:id="br0">
      <inkml:brushProperty name="width" value="0.1" units="cm"/>
      <inkml:brushProperty name="height" value="0.1" units="cm"/>
      <inkml:brushProperty name="color" value="#F4F91B"/>
    </inkml:brush>
  </inkml:definitions>
  <inkml:trace contextRef="#ctx0" brushRef="#br0">0 0 455 0 0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9:29.500"/>
    </inkml:context>
    <inkml:brush xml:id="br0">
      <inkml:brushProperty name="width" value="0.1" units="cm"/>
      <inkml:brushProperty name="height" value="0.1" units="cm"/>
      <inkml:brushProperty name="color" value="#F4F91B"/>
    </inkml:brush>
  </inkml:definitions>
  <inkml:trace contextRef="#ctx0" brushRef="#br0">536 493 1839 0 0,'-20'-59'1402'0'0,"14"34"1008"0"0,5 22-2381 0 0,1-1 0 0 0,-1 1 0 0 0,0 0 0 0 0,0-1 0 0 0,0 1 0 0 0,0 0 0 0 0,0 0 0 0 0,-3-5-1 0 0,2 5 83 0 0,0 1 0 0 0,0-1 0 0 0,0 1 0 0 0,0-1 0 0 0,0 1 0 0 0,0 0 0 0 0,0 0 0 0 0,-1 0 0 0 0,1 1 0 0 0,-1-1 0 0 0,0 0 0 0 0,1 1 0 0 0,-1 0 0 0 0,0-1 0 0 0,0 1 0 0 0,0 0 0 0 0,0 1 0 0 0,0-1 0 0 0,0 0 0 0 0,0 1 0 0 0,0 0 0 0 0,0 0 0 0 0,0 0 0 0 0,-6 0 0 0 0,4 1-10 0 0,0 0 0 0 0,0 1 0 0 0,1-1 0 0 0,-1 1 0 0 0,0 0 0 0 0,1 0-1 0 0,-1 1 1 0 0,1-1 0 0 0,0 1 0 0 0,0 0 0 0 0,0 0 0 0 0,0 0 0 0 0,0 1-1 0 0,-5 5 1 0 0,-32 43 75 0 0,26-32-165 0 0,0 0 0 0 0,-2-1-1 0 0,0-1 1 0 0,-1 0 0 0 0,-36 26-1 0 0,-57 38 30 0 0,57-40 48 0 0,39-34-28 0 0,26-14 136 0 0,6-2-129 0 0,0-2 0 0 0,-1 1-1 0 0,-1-2 1 0 0,0 0-1 0 0,24-23 1 0 0,-28 24-19 0 0,1-1-16 0 0,35-29 181 0 0,75-85 1 0 0,-40 32-83 0 0,-43 50-8 0 0,-2-1 1 0 0,41-63-1 0 0,-71 94-68 0 0,0 0-1 0 0,9-23 0 0 0,-14 30-12 0 0,0 1 0 0 0,-1-1-1 0 0,1 1 1 0 0,-1-1 0 0 0,0 0 0 0 0,-1 1-1 0 0,1-1 1 0 0,-1 0 0 0 0,-1-11-1 0 0,1 17-34 0 0,0-1-1 0 0,0 1 1 0 0,-1-1-1 0 0,1 1 1 0 0,0-1-1 0 0,0 0 1 0 0,0 1-1 0 0,0-1 1 0 0,-1 1-1 0 0,1-1 1 0 0,0 1-1 0 0,0-1 1 0 0,-1 1-1 0 0,1-1 1 0 0,0 1-1 0 0,-1 0 1 0 0,1-1-1 0 0,0 1 1 0 0,-1-1-1 0 0,1 1 1 0 0,-1 0-1 0 0,1-1 1 0 0,-1 1-1 0 0,1 0 1 0 0,-1 0-1 0 0,1-1 1 0 0,-1 1-1 0 0,1 0 1 0 0,-1 0-1 0 0,1 0 1 0 0,-1 0-1 0 0,1-1 1 0 0,-1 1-1 0 0,0 0 1 0 0,1 0-1 0 0,-1 0 1 0 0,1 0-1 0 0,-1 0 1 0 0,1 0-1 0 0,-1 1 1 0 0,0-1-1 0 0,1 0 1 0 0,-1 0-1 0 0,1 0 1 0 0,-1 0-1 0 0,1 1 1 0 0,-1-1-1 0 0,1 0 1 0 0,-1 1-1 0 0,-2 1 25 0 0,1-1 0 0 0,0 0 0 0 0,-1 1 0 0 0,1 0 0 0 0,0 0 0 0 0,0 0 0 0 0,0 0 0 0 0,-2 3 0 0 0,-3 7-31 0 0,1 1 0 0 0,0-1 0 0 0,1 1 0 0 0,1 0 0 0 0,-6 27 0 0 0,-6 71 0 0 0,15-102 0 0 0,-5 88 0 0 0,-4 32 0 0 0,9-121 2 0 0,-7 32 30 0 0,7-38-29 0 0,1 0-1 0 0,-1 0 1 0 0,0 0 0 0 0,0 0-1 0 0,0 0 1 0 0,0-1-1 0 0,0 1 1 0 0,0 0-1 0 0,0 0 1 0 0,-1-1-1 0 0,1 1 1 0 0,-1-1-1 0 0,1 1 1 0 0,-1-1-1 0 0,-3 2 1 0 0,4-2 4 0 0,0-1 1 0 0,0 0-1 0 0,0 0 1 0 0,0 0-1 0 0,0 0 1 0 0,0 0-1 0 0,0 0 1 0 0,0 0-1 0 0,0 0 1 0 0,0 0-1 0 0,0 0 1 0 0,0 0-1 0 0,0-1 1 0 0,0 1-1 0 0,0 0 1 0 0,1-1-1 0 0,-1 1 1 0 0,0-1-1 0 0,0 1 1 0 0,0-1-1 0 0,0 1 1 0 0,0-1-1 0 0,1 0 1 0 0,-1 1-1 0 0,0-1 1 0 0,1 0-1 0 0,-1 0 0 0 0,0 1 1 0 0,0-2-1 0 0,-16-26 222 0 0,-19-62-40 0 0,22 53-76 0 0,-1 1 0 0 0,-22-38 0 0 0,24 52-113 0 0,-1 1 0 0 0,-25-29 0 0 0,30 41 0 0 0,-1-1 0 0 0,1 2 0 0 0,-1-1 0 0 0,-1 1 0 0 0,0 1 0 0 0,-18-10 0 0 0,28 16-1 0 0,0 1 0 0 0,0-1 0 0 0,1 1-1 0 0,-1-1 1 0 0,0 1 0 0 0,0 0 0 0 0,1-1 0 0 0,-1 1-1 0 0,0 0 1 0 0,0 0 0 0 0,0 0 0 0 0,0-1 0 0 0,1 1-1 0 0,-1 0 1 0 0,0 0 0 0 0,0 0 0 0 0,0 0 0 0 0,0 1-1 0 0,1-1 1 0 0,-1 0 0 0 0,0 0 0 0 0,0 0 0 0 0,0 1-1 0 0,0-1 1 0 0,1 0 0 0 0,-2 1 0 0 0,1 0-4 0 0,0 0 1 0 0,1 0-1 0 0,-1 1 1 0 0,0-1-1 0 0,1 0 1 0 0,0 0-1 0 0,-1 0 0 0 0,1 0 1 0 0,-1 0-1 0 0,1 1 1 0 0,0-1-1 0 0,0 0 1 0 0,0 0-1 0 0,0 1 1 0 0,0 1-1 0 0,1 7-25 0 0,0-1-1 0 0,1 0 1 0 0,3 14 0 0 0,1-6 28 0 0,0-1-1 0 0,1 0 1 0 0,1-1 0 0 0,0 1 0 0 0,1-2 0 0 0,20 27 0 0 0,75 73 261 0 0,-100-111-250 0 0,9 9 88 0 0,1 0 0 0 0,0-1 0 0 0,1 0 0 0 0,0-1 0 0 0,1-1 1 0 0,0-1-1 0 0,0 0 0 0 0,1-1 0 0 0,0 0 0 0 0,0-2 0 0 0,25 6 0 0 0,-41-11-68 0 0,1 0 0 0 0,-1 1 0 0 0,1-1 1 0 0,-1 0-1 0 0,1 0 0 0 0,-1 0 0 0 0,1 0 0 0 0,-1 0 0 0 0,1 0 0 0 0,-1-1 0 0 0,1 1 0 0 0,-1 0 0 0 0,1-1 0 0 0,-1 1 0 0 0,0-1 0 0 0,1 0 0 0 0,-1 1 0 0 0,0-1 0 0 0,1 0 0 0 0,-1 0 1 0 0,0 0-1 0 0,0 0 0 0 0,2-1 0 0 0,-2 1-5 0 0,-1-1 0 0 0,1 1 1 0 0,-1 0-1 0 0,1 0 0 0 0,-1 0 0 0 0,1 0 1 0 0,-1 0-1 0 0,0 0 0 0 0,0-1 0 0 0,1 1 1 0 0,-1 0-1 0 0,0 0 0 0 0,0 0 1 0 0,0-1-1 0 0,0 1 0 0 0,-1 0 0 0 0,1 0 1 0 0,0 0-1 0 0,0 0 0 0 0,-1-1 0 0 0,1 1 1 0 0,-1 0-1 0 0,1 0 0 0 0,-1 0 1 0 0,1 0-1 0 0,-1 0 0 0 0,0 0 0 0 0,-1-2 1 0 0,-14-19 54 0 0,-1 1 1 0 0,-1 1 0 0 0,-39-33-1 0 0,-25-19-95 0 0,47 39-14 0 0,-72-50 0 0 0,104 81 24 0 0,0 0 1 0 0,0 0-1 0 0,0 1 0 0 0,0-1 0 0 0,0 1 0 0 0,0 0 1 0 0,0 0-1 0 0,-1 0 0 0 0,-4 0 0 0 0,7 1 3 0 0,1 0 0 0 0,-1 0 0 0 0,0 0 1 0 0,0 0-1 0 0,1 0 0 0 0,-1 0 0 0 0,0 0 0 0 0,1 1 0 0 0,-1-1 0 0 0,0 0 0 0 0,1 0 1 0 0,-1 1-1 0 0,1-1 0 0 0,-1 0 0 0 0,0 1 0 0 0,1-1 0 0 0,-1 1 0 0 0,1-1 0 0 0,-1 1 1 0 0,0 0-1 0 0,1 0-1 0 0,-1 0 1 0 0,1 0 0 0 0,-1 0 0 0 0,1 0 0 0 0,-1 1 0 0 0,1-1-1 0 0,0 0 1 0 0,-1 0 0 0 0,1 0 0 0 0,0 1 0 0 0,0-1 0 0 0,0 0-1 0 0,0 1 1 0 0,0-1 0 0 0,1 1 0 0 0,0 8-18 0 0,1 0 1 0 0,1 0-1 0 0,0-1 0 0 0,0 1 0 0 0,1-1 1 0 0,0 0-1 0 0,7 12 0 0 0,4 4 1 0 0,24 28 1 0 0,-30-41 35 0 0,0 0 1 0 0,1-1 0 0 0,0-1 0 0 0,1 0 0 0 0,0 0-1 0 0,1-1 1 0 0,0-1 0 0 0,0 1 0 0 0,1-2 0 0 0,0 0 0 0 0,0-1-1 0 0,15 6 1 0 0,73 14 278 0 0,3 1-114 0 0,-90-22-203 0 0,-1 0 0 0 0,1 1 0 0 0,-1 1-1 0 0,0 0 1 0 0,15 11 0 0 0,9 13-89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39:41.740"/>
    </inkml:context>
    <inkml:brush xml:id="br0">
      <inkml:brushProperty name="width" value="0.1" units="cm"/>
      <inkml:brushProperty name="height" value="0.1" units="cm"/>
      <inkml:brushProperty name="color" value="#F4F91B"/>
    </inkml:brush>
  </inkml:definitions>
  <inkml:trace contextRef="#ctx0" brushRef="#br0">8 27 455 0 0,'-5'-26'4840'0'0,"4"38"-3944"0"0,1 1-635 0 0,-1-10-96 0 0,1-1 1 0 0,0 1-1 0 0,0-1 1 0 0,0 1-1 0 0,0-1 1 0 0,0 1-1 0 0,1 3 1 0 0,0-5-135 0 0,-1 0 0 0 0,1-1 0 0 0,-1 1 1 0 0,1 0-1 0 0,-1-1 0 0 0,1 1 0 0 0,-1 0 0 0 0,1-1 0 0 0,-1 1 0 0 0,1-1 1 0 0,0 1-1 0 0,-1-1 0 0 0,1 1 0 0 0,0-1 0 0 0,0 0 0 0 0,-1 1 1 0 0,1-1-1 0 0,0 0 0 0 0,0 0 0 0 0,-1 1 0 0 0,1-1 0 0 0,0 0 0 0 0,0 0 1 0 0,0 0-1 0 0,-1 0 0 0 0,1 0 0 0 0,0 0 0 0 0,1 0 0 0 0,128 2 2163 0 0,-126-1-2145 0 0,0-1 1 0 0,0 1 0 0 0,1 0 0 0 0,-1 0 0 0 0,6 2-1 0 0,-6-1 0 0 0,0-1 0 0 0,0 0-1 0 0,1 0 1 0 0,-1 0 0 0 0,7 0-1 0 0,4 3 83 0 0,-14-3-115 0 0,0-1 0 0 0,0 1-1 0 0,0-1 1 0 0,1 1 0 0 0,-1-1 0 0 0,0 0 0 0 0,0 0 0 0 0,0 0-1 0 0,1 1 1 0 0,-1-1 0 0 0,0 0 0 0 0,0-1 0 0 0,1 1 0 0 0,-1 0-1 0 0,1 0 1 0 0,15-4 294 0 0,-1 2 0 0 0,33-2-1 0 0,-22 2-150 0 0,18 2-27 0 0,-32 0-70 0 0,1 0 1 0 0,26-4 0 0 0,-14 1 26 0 0,0 0 0 0 0,0 2 0 0 0,0 1 1 0 0,33 4-1 0 0,-31-3-1 0 0,0-2 0 0 0,0-1 0 0 0,47-9 1 0 0,-40 6 31 0 0,58-3 1 0 0,-58 8-74 0 0,67 9 0 0 0,-82-5-26 0 0,0 1 1 0 0,-1 0 0 0 0,0 1 0 0 0,33 16 0 0 0,-34-14 30 0 0,1-2 0 0 0,-1 0 0 0 0,1-1 0 0 0,0-1 0 0 0,1-1 0 0 0,19 1 0 0 0,28 5 45 0 0,71 9 106 0 0,-92-11-26 0 0,87 1 0 0 0,-42-4-19 0 0,20-2 44 0 0,-71-3-92 0 0,1-1 30 0 0,70-13 0 0 0,-71 9-12 0 0,59-13 1008 0 0,12 1 125 0 0,-104 17-1451 0 0,0 1-1 0 0,0-1 1 0 0,0 1 0 0 0,0 1-1 0 0,0-1 1 0 0,0 1-1 0 0,0 1 1 0 0,0-1 0 0 0,6 3-1 0 0,-5-2 191 0 0,-1 0 0 0 0,1-1 0 0 0,-1 1 0 0 0,1-2 0 0 0,0 1 0 0 0,0-1 0 0 0,10-1 0 0 0,-6 0 0 0 0,0 1 0 0 0,15 2 0 0 0,87 20 0 0 0,-108-21 2 0 0,34 8 20 0 0,0-3-1 0 0,67 4 1 0 0,-56-9 87 0 0,-25 1 905 0 0,48-5 0 0 0,-37 2-762 0 0,-29 2-220 0 0,0-1 0 0 0,0 0 0 0 0,12-2 0 0 0,9-2 32 0 0,-28 4-209 0 0,1 1 1 0 0,-1 0-1 0 0,0-1 0 0 0,0 1 0 0 0,0 0 0 0 0,0 0 1 0 0,0 0-1 0 0,-1 0 0 0 0,1 0 0 0 0,0 0 0 0 0,0 0 0 0 0,0 0 1 0 0,0 2-1 0 0,10 18-1242 0 0,-5-9-79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3:09.153"/>
    </inkml:context>
    <inkml:brush xml:id="br0">
      <inkml:brushProperty name="width" value="0.1" units="cm"/>
      <inkml:brushProperty name="height" value="0.1" units="cm"/>
      <inkml:brushProperty name="color" value="#F4F91B"/>
    </inkml:brush>
  </inkml:definitions>
  <inkml:trace contextRef="#ctx0" brushRef="#br0">257 206 919 0 0,'0'0'4'0'0,"-1"0"-1"0"0,1 0 0 0 0,0 0 0 0 0,0-1 1 0 0,0 1-1 0 0,-1 0 0 0 0,1 0 0 0 0,0 0 0 0 0,0 0 1 0 0,0 0-1 0 0,-1 0 0 0 0,1 0 0 0 0,0 0 0 0 0,0 0 1 0 0,0 0-1 0 0,-1-1 0 0 0,1 1 0 0 0,0 0 0 0 0,0 0 1 0 0,0 0-1 0 0,0 0 0 0 0,0 0 0 0 0,-1-1 0 0 0,1 1 1 0 0,0 0-1 0 0,0 0 0 0 0,0 0 0 0 0,0-1 0 0 0,0 1 1 0 0,0 0-1 0 0,0 0 0 0 0,0 0 0 0 0,0-1 0 0 0,0 1 1 0 0,0 0-1 0 0,0 0 0 0 0,0-1 0 0 0,0 1 0 0 0,0 0 1 0 0,0 0-1 0 0,0 0 0 0 0,0-1 0 0 0,0 1 0 0 0,0 0 1 0 0,0 0-1 0 0,0 0 0 0 0,0-1 0 0 0,0 1 0 0 0,0 0 1 0 0,1-1-1 0 0,4-10 556 0 0,-4 10-210 0 0,9-15 363 0 0,-9 16-656 0 0,-1-1 1 0 0,1 1-1 0 0,-1-1 0 0 0,0 1 0 0 0,1-1 0 0 0,-1 1 0 0 0,0-1 0 0 0,1 0 0 0 0,-1 1 0 0 0,0-1 0 0 0,0 1 0 0 0,0-1 1 0 0,0 1-1 0 0,0-1 0 0 0,1 0 0 0 0,-1 1 0 0 0,0-1 0 0 0,0 1 0 0 0,0-1 0 0 0,0 0 0 0 0,-1 1 0 0 0,1-1 1 0 0,0 1-1 0 0,0-1 0 0 0,0 0 0 0 0,0 1 0 0 0,-1-1 0 0 0,1 0 0 0 0,-1 1-22 0 0,1 0 0 0 0,-1 0 1 0 0,0 0-1 0 0,1 0 0 0 0,-1 0 0 0 0,0 0 0 0 0,1 1 1 0 0,-1-1-1 0 0,1 0 0 0 0,-1 0 0 0 0,1 1 0 0 0,-1-1 0 0 0,0 0 1 0 0,1 0-1 0 0,-1 1 0 0 0,1-1 0 0 0,-1 1 0 0 0,1-1 1 0 0,0 0-1 0 0,-1 1 0 0 0,1-1 0 0 0,-1 2 0 0 0,-13 15 192 0 0,9-11-113 0 0,-35 35 391 0 0,-91 71 0 0 0,71-56 24 0 0,59-55-521 0 0,1-1 0 0 0,-1 1-1 0 0,0-1 1 0 0,1 1 0 0 0,-1-1 0 0 0,1 1-1 0 0,-1 0 1 0 0,1 0 0 0 0,-1-1-1 0 0,1 1 1 0 0,-1 0 0 0 0,1 0 0 0 0,0-1-1 0 0,-1 1 1 0 0,1 0 0 0 0,0 0-1 0 0,0 0 1 0 0,-1 0 0 0 0,1-1-1 0 0,0 1 1 0 0,0 0 0 0 0,0 1 0 0 0,1-1-3 0 0,-1-1 1 0 0,1 1-1 0 0,-1-1 0 0 0,1 0 1 0 0,-1 1-1 0 0,1-1 1 0 0,-1 1-1 0 0,1-1 1 0 0,-1 0-1 0 0,1 0 1 0 0,0 1-1 0 0,-1-1 1 0 0,1 0-1 0 0,0 0 1 0 0,-1 0-1 0 0,1 1 1 0 0,0-1-1 0 0,-1 0 1 0 0,1 0-1 0 0,0 0 1 0 0,-1 0-1 0 0,1 0 1 0 0,0 0-1 0 0,-1-1 1 0 0,1 1-1 0 0,-1 0 1 0 0,2 0-1 0 0,4-2 51 0 0,0 1 0 0 0,0-1 0 0 0,0 0 0 0 0,0 0 0 0 0,0-1 0 0 0,-1 0 0 0 0,8-4 0 0 0,37-30 288 0 0,-15 11-270 0 0,-26 19-62 0 0,0-1 0 0 0,-1 0-1 0 0,1 0 1 0 0,-1-1 0 0 0,-1 0-1 0 0,0 0 1 0 0,0-1 0 0 0,7-16-1 0 0,-3 6 14 0 0,-2-1 0 0 0,0 0 0 0 0,8-32 0 0 0,-15 43-24 0 0,0-1 0 0 0,0 1 0 0 0,0-18 0 0 0,-2 24 0 0 0,0 0 0 0 0,0 1 0 0 0,0-1 0 0 0,-1 0 0 0 0,0 0 0 0 0,1 0 0 0 0,-1 1 0 0 0,-1-1 0 0 0,1 0 0 0 0,-1 1 0 0 0,1-1 0 0 0,-1 1 0 0 0,-2-4 0 0 0,3 6 0 0 0,1 1 0 0 0,0 0 0 0 0,0-1 0 0 0,0 1 0 0 0,0 0 0 0 0,-1 0 0 0 0,1-1 0 0 0,0 1 0 0 0,0 0 0 0 0,0 0 0 0 0,-1-1 0 0 0,1 1 0 0 0,0 0 0 0 0,-1 0 0 0 0,1 0 0 0 0,0 0 0 0 0,0-1 0 0 0,-1 1 0 0 0,1 0 0 0 0,0 0 0 0 0,-1 0 0 0 0,1 0 0 0 0,0 0 0 0 0,-1 0 0 0 0,1 0 0 0 0,0 0 0 0 0,-1 0 0 0 0,1 0 0 0 0,0 0 0 0 0,-1 0 0 0 0,1 0 0 0 0,0 0 0 0 0,-1 0 0 0 0,1 0 0 0 0,0 0 0 0 0,-1 1 0 0 0,-6 11 0 0 0,1 20 0 0 0,3 36 612 0 0,4 0 0 0 0,14 108 0 0 0,-4-65-216 0 0,-8-97-316 0 0,-3-11-56 0 0,1-1 1 0 0,0 1 0 0 0,-1 0-1 0 0,0-1 1 0 0,1 1-1 0 0,-1-1 1 0 0,0 1-1 0 0,0 0 1 0 0,-1 3 0 0 0,0-6-18 0 0,1 0 0 0 0,0 0 0 0 0,-1 0 0 0 0,1 0 0 0 0,-1 0 0 0 0,1 0 0 0 0,-1 0 0 0 0,1 0 0 0 0,-1-1 0 0 0,1 1 0 0 0,0 0 0 0 0,-1 0 0 0 0,1 0 0 0 0,-1-1 0 0 0,1 1 0 0 0,0 0 0 0 0,-1 0 0 0 0,1-1 0 0 0,0 1 0 0 0,-1 0 0 0 0,1-1 0 0 0,0 1 0 0 0,0 0 0 0 0,-1-1 0 0 0,1 1 0 0 0,0-1 0 0 0,0 1 0 0 0,0 0 0 0 0,-1-1 0 0 0,1 0 0 0 0,-11-15 122 0 0,0-4-31 0 0,-11-26-1 0 0,9 17-52 0 0,-10-18-2 0 0,3 0 0 0 0,-19-70-1 0 0,33 90-124 0 0,22 39-36 0 0,53 39 119 0 0,67 52 150 0 0,-131-99-113 0 0,57 50 164 0 0,-62-54-199 0 0,0 1 0 0 0,1-1-1 0 0,-1 0 1 0 0,0 0 0 0 0,1 1 0 0 0,-1-1-1 0 0,0 0 1 0 0,1 1 0 0 0,-1-1 0 0 0,0 0-1 0 0,0 1 1 0 0,1-1 0 0 0,-1 0-1 0 0,0 1 1 0 0,0-1 0 0 0,0 1 0 0 0,0-1-1 0 0,1 0 1 0 0,-1 1 0 0 0,0-1 0 0 0,0 1-1 0 0,0-1 1 0 0,0 1 0 0 0,0-1-1 0 0,0 1 1 0 0,-10 0 44 0 0,-15-8 38 0 0,15 1-65 0 0,-8-4 92 0 0,-22-17 1 0 0,29 19-108 0 0,1 0 10 0 0,0 1 0 0 0,1-1 0 0 0,-9-11-1 0 0,17 18-17 0 0,-1 0-1 0 0,1-1 1 0 0,-1 1-1 0 0,0 0 0 0 0,0 0 1 0 0,1 0-1 0 0,-1 0 1 0 0,0 1-1 0 0,-3-2 0 0 0,5 2 4 0 0,-1 0-1 0 0,1 0 1 0 0,0-1-1 0 0,-1 1 0 0 0,1 0 1 0 0,0 0-1 0 0,-1 0 1 0 0,1 0-1 0 0,0 0 0 0 0,-1 0 1 0 0,1 0-1 0 0,0 0 1 0 0,-1 0-1 0 0,1 0 0 0 0,0 0 1 0 0,-1 0-1 0 0,1 0 1 0 0,0 0-1 0 0,-1 0 0 0 0,1 0 1 0 0,0 0-1 0 0,-1 1 1 0 0,1-1-1 0 0,0 0 0 0 0,-1 0 1 0 0,1 0-1 0 0,0 1 1 0 0,0-1-1 0 0,-1 0 0 0 0,1 0 1 0 0,0 0-1 0 0,0 1 1 0 0,-1-1-1 0 0,1 0 0 0 0,0 1 1 0 0,0-1-1 0 0,0 0 1 0 0,-1 0-1 0 0,1 1 0 0 0,0-1 1 0 0,0 0-1 0 0,0 1 1 0 0,0-1-1 0 0,0 0 0 0 0,0 1 1 0 0,0-1-1 0 0,0 1 1 0 0,0-1-1 0 0,0 0 0 0 0,0 1 1 0 0,0-1-1 0 0,0 0 1 0 0,0 1-1 0 0,0-1 0 0 0,0 0 1 0 0,0 1-1 0 0,0-1 1 0 0,1 0-1 0 0,-1 1 0 0 0,1 1-3 0 0,-1-1 0 0 0,1 1 0 0 0,0 0 0 0 0,0-1 0 0 0,0 1 0 0 0,0 0 0 0 0,1-1 0 0 0,-1 1 0 0 0,0-1-1 0 0,1 0 1 0 0,-1 1 0 0 0,1-1 0 0 0,-1 0 0 0 0,1 0 0 0 0,-1 0 0 0 0,4 1 0 0 0,27 11 10 0 0,-31-12-7 0 0,116 39 13 0 0,-115-37 200 0 0,-8 0 34 0 0,-16 4 259 0 0,7-3-144 0 0,3 2-159 0 0,11-6-185 0 0,0 0 1 0 0,1 0-1 0 0,-1 0 0 0 0,0 0 0 0 0,0 0 1 0 0,0 1-1 0 0,1-1 0 0 0,-1 0 0 0 0,0 1 1 0 0,0-1-1 0 0,1 0 0 0 0,-1 1 1 0 0,0-1-1 0 0,1 1 0 0 0,-1-1 0 0 0,1 1 1 0 0,-1-1-1 0 0,1 1 0 0 0,-1 0 1 0 0,1-1-1 0 0,-1 1 0 0 0,1 0 0 0 0,-1-1 1 0 0,1 1-1 0 0,0 0 0 0 0,-1-1 0 0 0,1 1 1 0 0,0 0-1 0 0,-1 1 0 0 0,3 39-4067 0 0,0-30-316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3:16.294"/>
    </inkml:context>
    <inkml:brush xml:id="br0">
      <inkml:brushProperty name="width" value="0.1" units="cm"/>
      <inkml:brushProperty name="height" value="0.1" units="cm"/>
      <inkml:brushProperty name="color" value="#F4F91B"/>
    </inkml:brush>
  </inkml:definitions>
  <inkml:trace contextRef="#ctx0" brushRef="#br0">506 38 919 0 0,'6'-3'-35'0'0,"14"-8"2015"0"0,-19 11-1903 0 0,-1 0 0 0 0,1-1 1 0 0,-1 1-1 0 0,1-1 1 0 0,-1 0-1 0 0,1 1 0 0 0,-1-1 1 0 0,0 1-1 0 0,1-1 0 0 0,-1 0 1 0 0,1 1-1 0 0,-1-1 0 0 0,0 0 1 0 0,0 1-1 0 0,0-1 1 0 0,1 0-1 0 0,-1 1 0 0 0,0-1 1 0 0,0 0-1 0 0,0 0 0 0 0,0 1 1 0 0,0-1-1 0 0,0 0 1 0 0,0 1-1 0 0,0-1 0 0 0,0 0 1 0 0,-1-1-1 0 0,1 2-39 0 0,-1-1 0 0 0,1 1 0 0 0,0 0 0 0 0,-1-1 0 0 0,1 1 0 0 0,-1 0 0 0 0,1-1 0 0 0,-1 1 0 0 0,1 0 0 0 0,-1 0 0 0 0,1-1 0 0 0,-1 1 1 0 0,1 0-1 0 0,-1 0 0 0 0,1 0 0 0 0,-1 0 0 0 0,1 0 0 0 0,-1 0 0 0 0,0 0 0 0 0,1 0 0 0 0,-1 0 0 0 0,1 0 0 0 0,-1 0 0 0 0,1 0 0 0 0,-1 0 0 0 0,1 0 0 0 0,-1 0 0 0 0,0 0 0 0 0,1 1 0 0 0,-1-1 0 0 0,-18 7 240 0 0,18-7-255 0 0,-22 11 174 0 0,2 0 0 0 0,-1 1 0 0 0,1 2 0 0 0,-31 25 0 0 0,-161 148 78 0 0,137-120-104 0 0,70-62-147 0 0,1 0 1 0 0,0 1-1 0 0,0 0 0 0 0,1 0 1 0 0,-5 7-1 0 0,39-47 174 0 0,-18 19-190 0 0,64-88 139 0 0,-69 92-133 0 0,-1 0 0 0 0,0-1 0 0 0,0 0 0 0 0,-1 0 0 0 0,-1-1-1 0 0,0 1 1 0 0,3-22 0 0 0,-6 28-14 0 0,-1 0 0 0 0,0 0 0 0 0,-1 0 0 0 0,0 0 0 0 0,1 0 0 0 0,-2 0 0 0 0,1 0 0 0 0,-1 0 0 0 0,0 1 0 0 0,0-1 0 0 0,-1 0 0 0 0,1 1 0 0 0,-1 0 0 0 0,0 0 0 0 0,-1 0 0 0 0,1 0 0 0 0,-6-5 0 0 0,39 36-43 0 0,-18-15 12 0 0,0-1 0 0 0,16 19 0 0 0,107 127 611 0 0,-134-156-576 0 0,-1 1 0 0 0,1-1-1 0 0,0 0 1 0 0,-1 1 0 0 0,1-1-1 0 0,-1 1 1 0 0,1-1-1 0 0,-1 1 1 0 0,0-1 0 0 0,1 1-1 0 0,-1 0 1 0 0,1-1 0 0 0,-1 1-1 0 0,0-1 1 0 0,1 1-1 0 0,-1 0 1 0 0,0-1 0 0 0,0 1-1 0 0,0 0 1 0 0,1 0 0 0 0,-13-3 89 0 0,-20-14 93 0 0,-31-21-61 0 0,37 21-101 0 0,-2 0 1 0 0,0 1 0 0 0,0 2 0 0 0,-38-12-1 0 0,62 24-24 0 0,-44-10 0 0 0,45 11 0 0 0,-1-1 0 0 0,1 1 0 0 0,-1 0 0 0 0,0 0 0 0 0,1 1 0 0 0,-1-1 0 0 0,1 1 0 0 0,-1-1 0 0 0,1 1 0 0 0,-1 0 0 0 0,-4 2 0 0 0,8-2-2 0 0,-1-1-1 0 0,1 0 0 0 0,-1 0 0 0 0,1 0 0 0 0,-1 1 1 0 0,1-1-1 0 0,-1 0 0 0 0,1 1 0 0 0,-1-1 0 0 0,1 0 1 0 0,-1 1-1 0 0,1-1 0 0 0,0 1 0 0 0,-1-1 0 0 0,1 1 1 0 0,-1-1-1 0 0,1 1 0 0 0,0-1 0 0 0,0 1 0 0 0,-1-1 1 0 0,1 1-1 0 0,0-1 0 0 0,0 1 0 0 0,0-1 0 0 0,-1 1 1 0 0,1 0-1 0 0,0-1 0 0 0,0 1 0 0 0,0 0 0 0 0,1 0 1 0 0,-1 0-1 0 0,1 1 0 0 0,-1-1 0 0 0,1 0 0 0 0,-1 0 0 0 0,1 0 1 0 0,0 0-1 0 0,0 0 0 0 0,0-1 0 0 0,-1 1 0 0 0,1 0 0 0 0,0 0 1 0 0,2 1-1 0 0,6 4-13 0 0,0-1 0 0 0,17 8 0 0 0,-18-9-10 0 0,10 4 25 0 0,0-1 1 0 0,0-1-1 0 0,1 0 1 0 0,0-2-1 0 0,32 5 0 0 0,99-2 130 0 0,-140-7-129 0 0,0-1 0 0 0,0-1 0 0 0,13-2 0 0 0,-23 3 1 0 0,0 1 1 0 0,0 0-1 0 0,0 0 0 0 0,0 0 0 0 0,0 0 0 0 0,-1 0 0 0 0,1 0 0 0 0,0 0 0 0 0,0 0 0 0 0,0 0 0 0 0,0 0 0 0 0,0-1 0 0 0,0 1 1 0 0,-1 0-1 0 0,1 0 0 0 0,0 0 0 0 0,0 0 0 0 0,0 0 0 0 0,0 0 0 0 0,0-1 0 0 0,0 1 0 0 0,0 0 0 0 0,0 0 0 0 0,0 0 0 0 0,0 0 1 0 0,0 0-1 0 0,0-1 0 0 0,0 1 0 0 0,0 0 0 0 0,0 0 0 0 0,0 0 0 0 0,0 0 0 0 0,0-1 0 0 0,0 1 0 0 0,0 0 0 0 0,0 0 0 0 0,0 0 1 0 0,0 0-1 0 0,0-1 0 0 0,0 1 0 0 0,0 0 0 0 0,0 0 0 0 0,0 0 0 0 0,0 0 0 0 0,1 0 0 0 0,-1 0 0 0 0,0-1 0 0 0,0 1 1 0 0,0 0-1 0 0,0 0 0 0 0,0 0 0 0 0,0 0 0 0 0,1 0 0 0 0,-1 0 0 0 0,0 0 0 0 0,0 0 0 0 0,0 0 0 0 0,0-1 0 0 0,-10-2 63 0 0,-6-3-48 0 0,0 0 0 0 0,0 2 0 0 0,0 0 0 0 0,-1 0 0 0 0,0 2 0 0 0,1 0 0 0 0,-1 1 0 0 0,0 1 0 0 0,0 0 0 0 0,0 1 0 0 0,-33 7 0 0 0,47-7-14 0 0,0-1 0 0 0,0 1 0 0 0,0 0 0 0 0,0 0 0 0 0,0 1 0 0 0,0-1 0 0 0,0 1 0 0 0,0-1 1 0 0,1 1-1 0 0,-1 0 0 0 0,0 0 0 0 0,1 0 0 0 0,0 0 0 0 0,-1 1 0 0 0,1-1 0 0 0,0 1 0 0 0,0-1 0 0 0,0 1 0 0 0,1 0 0 0 0,-1-1 0 0 0,1 1 0 0 0,-1 0 0 0 0,1 0 0 0 0,0 0 0 0 0,0 1 0 0 0,0-1 0 0 0,1 0 0 0 0,-1 0 0 0 0,1 0 0 0 0,-1 1 0 0 0,1-1 0 0 0,0 0 0 0 0,1 0 0 0 0,-1 0 0 0 0,0 1 0 0 0,2 2 0 0 0,11 59-2675 0 0,-10-45-433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9:28.254"/>
    </inkml:context>
    <inkml:brush xml:id="br0">
      <inkml:brushProperty name="width" value="0.1" units="cm"/>
      <inkml:brushProperty name="height" value="0.1" units="cm"/>
      <inkml:brushProperty name="color" value="#66CC00"/>
    </inkml:brush>
  </inkml:definitions>
  <inkml:trace contextRef="#ctx0" brushRef="#br0">607 222 1375 0 0,'10'-22'-334'0'0,"10"-7"6711"0"0,-12 19-5050 0 0,-7 8-1262 0 0,0 1-1 0 0,0-1 1 0 0,-1 0 0 0 0,1 1 0 0 0,-1-1 0 0 0,1 0 0 0 0,-1 0 0 0 0,0 0 0 0 0,0 1-1 0 0,0-1 1 0 0,0 0 0 0 0,0 0 0 0 0,0-3 0 0 0,0 4-31 0 0,0 0 0 0 0,0 1 0 0 0,0-1 1 0 0,-1 0-1 0 0,1 0 0 0 0,0 0 0 0 0,0 1 1 0 0,0-1-1 0 0,-1 0 0 0 0,1 0 0 0 0,0 1 0 0 0,-1-1 1 0 0,1 0-1 0 0,-1 0 0 0 0,1 1 0 0 0,-1-1 1 0 0,1 0-1 0 0,-1 1 0 0 0,1-1 0 0 0,-1 1 0 0 0,1-1 1 0 0,-1 1-1 0 0,0-1 0 0 0,1 1 0 0 0,-1-1 0 0 0,0 1 1 0 0,0 0-1 0 0,1-1 0 0 0,-2 1 0 0 0,-2-1 46 0 0,0 1-1 0 0,1-1 1 0 0,-1 0-1 0 0,0 0 1 0 0,-4-3 0 0 0,-12-2 164 0 0,-38-5 830 0 0,56 11-1022 0 0,1-1 0 0 0,-1 1-1 0 0,0 0 1 0 0,1 0-1 0 0,-1 0 1 0 0,0 0 0 0 0,1 0-1 0 0,-1 0 1 0 0,0 0-1 0 0,1 1 1 0 0,-1-1 0 0 0,0 1-1 0 0,1-1 1 0 0,-1 1-1 0 0,0 0 1 0 0,1-1 0 0 0,-1 1-1 0 0,1 0 1 0 0,0 0-1 0 0,-1 0 1 0 0,1 0 0 0 0,0 0-1 0 0,-2 2 1 0 0,-3 3 11 0 0,1 0 1 0 0,0 1-1 0 0,-7 12 0 0 0,-3 2-39 0 0,-24 36 38 0 0,28-39 126 0 0,0-1 0 0 0,-17 18 0 0 0,-10 8 335 0 0,-39 54 0 0 0,75-94-506 0 0,-7 11 59 0 0,0-2 0 0 0,-15 16 1 0 0,19-23 11 0 0,0 1 0 0 0,-1-1 0 0 0,1-1 1 0 0,-1 1-1 0 0,0-1 0 0 0,0 0 1 0 0,0 0-1 0 0,-8 3 0 0 0,13-7-71 0 0,1 0-1 0 0,0 0 0 0 0,0 0 1 0 0,-1 0-1 0 0,1 0 0 0 0,0 0 0 0 0,0 0 1 0 0,0 0-1 0 0,-1 0 0 0 0,1 0 1 0 0,0 0-1 0 0,0 0 0 0 0,-1 0 1 0 0,1 0-1 0 0,0 0 0 0 0,0 0 1 0 0,0 0-1 0 0,-1 0 0 0 0,1 0 1 0 0,0 0-1 0 0,0-1 0 0 0,0 1 1 0 0,-1 0-1 0 0,1 0 0 0 0,0 0 1 0 0,0 0-1 0 0,0 0 0 0 0,0-1 0 0 0,-1 1 1 0 0,1 0-1 0 0,0 0 0 0 0,0 0 1 0 0,0 0-1 0 0,0-1 0 0 0,0 1 1 0 0,0 0-1 0 0,-2-13 332 0 0,5-10-20 0 0,0 7-283 0 0,0 0-1 0 0,-1 0 0 0 0,-1 0 1 0 0,-1-17-1 0 0,-7-67 295 0 0,1 26-220 0 0,-4-2-97 0 0,7 55-11 0 0,0 1-1 0 0,1-1 1 0 0,2-37-1 0 0,0 57-10 0 0,0 0-1 0 0,0 0 1 0 0,0 0 0 0 0,0 0-1 0 0,0 0 1 0 0,0 1-1 0 0,0-1 1 0 0,0 0 0 0 0,0 0-1 0 0,1 0 1 0 0,-1 0-1 0 0,0 0 1 0 0,1 1 0 0 0,-1-1-1 0 0,1 0 1 0 0,-1 0-1 0 0,1 1 1 0 0,-1-1 0 0 0,1 0-1 0 0,-1 1 1 0 0,1-1-1 0 0,0 0 1 0 0,-1 1 0 0 0,1-1-1 0 0,0 1 1 0 0,1-1-1 0 0,-1 1 0 0 0,0 0 0 0 0,0 0-1 0 0,0 0 1 0 0,0 0 0 0 0,0 0-1 0 0,0 1 1 0 0,0-1 0 0 0,0 0-1 0 0,0 1 1 0 0,0-1 0 0 0,0 1-1 0 0,0-1 1 0 0,0 1 0 0 0,0 0-1 0 0,0-1 1 0 0,0 1 0 0 0,1 1-1 0 0,6 5-7 0 0,-1 1 0 0 0,0 0 0 0 0,6 10-1 0 0,-12-17 10 0 0,18 25 0 0 0,107 152 0 0 0,-43-39 0 0 0,-68-115 28 0 0,1-1 1 0 0,1-1-1 0 0,0 0 0 0 0,26 23 1 0 0,-38-41 364 0 0,-7-9-95 0 0,-9-9-36 0 0,-88-100 131 0 0,94 107-393 0 0,-1 1 0 0 0,1 0 0 0 0,-1 0 0 0 0,0 0 0 0 0,0 1 0 0 0,-1 0 0 0 0,0 0 0 0 0,0 0 0 0 0,0 1 0 0 0,0 0 0 0 0,-1 1 0 0 0,1-1 0 0 0,-1 2 0 0 0,0-1 0 0 0,0 1 0 0 0,0 0 0 0 0,0 0 0 0 0,0 1 0 0 0,-1 1 0 0 0,1-1 0 0 0,-10 2 0 0 0,3 0 0 0 0,1 0 0 0 0,0 2 0 0 0,0 0 0 0 0,1 0 0 0 0,-1 1 0 0 0,0 1 0 0 0,1 0 0 0 0,0 1 0 0 0,1 1 0 0 0,-1 0 0 0 0,1 0 0 0 0,0 1 0 0 0,1 1 0 0 0,0 0 0 0 0,-15 16 0 0 0,25-23 0 0 0,-1-1 0 0 0,0 1 0 0 0,0 0 0 0 0,1 1 0 0 0,-1-1 0 0 0,0 0 0 0 0,1 0 0 0 0,0 1 0 0 0,0-1 0 0 0,0 1 0 0 0,0-1 0 0 0,0 1 0 0 0,0-1 0 0 0,0 4 0 0 0,4-5 0 0 0,0-1 0 0 0,-1 1 0 0 0,1-1 0 0 0,0 0 0 0 0,0 1 0 0 0,0-1 0 0 0,0-1 0 0 0,3 1 0 0 0,13-2 0 0 0,-1-1 0 0 0,1 0 0 0 0,0-1 0 0 0,-1-2 0 0 0,0 1 0 0 0,-1-2 0 0 0,1 0 0 0 0,-1-2 0 0 0,0 0 0 0 0,22-15 0 0 0,-22 11 2 0 0,5-3 13 0 0,-1 0-1 0 0,0-2 1 0 0,-1 0-1 0 0,19-24 1 0 0,-32 33 0 0 0,64-75 87 0 0,-94 97-107 0 0,-31 19 0 0 0,30-11-9 0 0,2 0 1 0 0,0 2 0 0 0,-25 34-1 0 0,42-50-8 0 0,1-1 0 0 0,0 1 0 0 0,0 1 0 0 0,1-1 0 0 0,0 0 0 0 0,0 1 0 0 0,-2 13 0 0 0,-8 58-1541 0 0,10-60 750 0 0,0 11-5611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3:50.991"/>
    </inkml:context>
    <inkml:brush xml:id="br0">
      <inkml:brushProperty name="width" value="0.1" units="cm"/>
      <inkml:brushProperty name="height" value="0.1" units="cm"/>
      <inkml:brushProperty name="color" value="#F4F91B"/>
    </inkml:brush>
  </inkml:definitions>
  <inkml:trace contextRef="#ctx0" brushRef="#br0">2 13 5527 0 0,'-1'-13'240'0'0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3:53.677"/>
    </inkml:context>
    <inkml:brush xml:id="br0">
      <inkml:brushProperty name="width" value="0.1" units="cm"/>
      <inkml:brushProperty name="height" value="0.1" units="cm"/>
      <inkml:brushProperty name="color" value="#F4F91B"/>
    </inkml:brush>
  </inkml:definitions>
  <inkml:trace contextRef="#ctx0" brushRef="#br0">459 39 3367 0 0,'-1'-1'107'0'0,"1"0"-1"0"0,0 0 0 0 0,1 0 0 0 0,-1 0 1 0 0,0 0-1 0 0,0 0 0 0 0,0 0 0 0 0,1 0 1 0 0,-1 0-1 0 0,0 0 0 0 0,1 0 0 0 0,-1 0 1 0 0,1 0-1 0 0,-1 0 0 0 0,1 0 0 0 0,0 0 1 0 0,-1 0-1 0 0,1 0 0 0 0,0 1 0 0 0,0-1 0 0 0,-1 0 1 0 0,1 0-1 0 0,0 1 0 0 0,2-2 0 0 0,0 0-13 0 0,1 0 1 0 0,-1 0-1 0 0,1 1 0 0 0,-1-1 0 0 0,1 1 0 0 0,0 0 0 0 0,0 0 0 0 0,-1 0 0 0 0,1 0 0 0 0,0 1 0 0 0,0-1 0 0 0,0 1 0 0 0,0 0 0 0 0,0 0 0 0 0,0 1 0 0 0,0-1 1 0 0,0 1-1 0 0,6 2 0 0 0,3 0 147 0 0,0 1 1 0 0,0 0-1 0 0,0 2 1 0 0,12 6-1 0 0,-12-4-60 0 0,1 1 1 0 0,-2 0-1 0 0,1 1 0 0 0,-2 0 1 0 0,1 1-1 0 0,-1 0 0 0 0,-1 1 0 0 0,0 1 1 0 0,-1-1-1 0 0,11 19 0 0 0,-11-15-7 0 0,0 1 1 0 0,-1 1-1 0 0,-1-1 0 0 0,-1 1 0 0 0,0 0 0 0 0,-1 1 0 0 0,-1-1 0 0 0,2 24 0 0 0,-6-34-85 0 0,0 0 0 0 0,-1 0 1 0 0,0 0-1 0 0,-1 0 0 0 0,1 0 0 0 0,-1 0 0 0 0,-1 0 0 0 0,-3 9 0 0 0,-33 61 598 0 0,31-63-621 0 0,-26 56 159 0 0,22-45-211 0 0,-1 0 1 0 0,-32 48-1 0 0,32-59 37 0 0,-1 0 0 0 0,-1-1-1 0 0,0 0 1 0 0,0-1 0 0 0,-35 21 0 0 0,28-19 115 0 0,-13 11-23 0 0,0 1 0 0 0,2 1 0 0 0,-38 43 0 0 0,53-53-105 0 0,-2-1-1 0 0,0-1 0 0 0,-32 19 0 0 0,39-26-42 0 0,-17 8 59 0 0,22-13-4 0 0,0 1 0 0 0,1 0 1 0 0,-1 0-1 0 0,-11 11 0 0 0,10-7 15 0 0,3-4 48 0 0,0 1 0 0 0,1-1 0 0 0,0 1 0 0 0,0 0 0 0 0,-6 11 0 0 0,11-17-105 0 0,0 0 1 0 0,0 0 0 0 0,0 0 0 0 0,0 1 0 0 0,0-1 0 0 0,0 0-1 0 0,0 0 1 0 0,-1 0 0 0 0,1 0 0 0 0,0 0 0 0 0,0 1-1 0 0,0-1 1 0 0,0 0 0 0 0,0 0 0 0 0,-1 0 0 0 0,1 0 0 0 0,0 0-1 0 0,0 0 1 0 0,0 0 0 0 0,0 0 0 0 0,-1 0 0 0 0,1 0-1 0 0,0 0 1 0 0,0 0 0 0 0,0 1 0 0 0,0-1 0 0 0,-1 0 0 0 0,1 0-1 0 0,0 0 1 0 0,0-1 0 0 0,0 1 0 0 0,-1 0 0 0 0,1 0-1 0 0,-1 0 10 0 0,1 0 0 0 0,-1 0 0 0 0,0 0 0 0 0,0 0 0 0 0,1 1 1 0 0,-1-1-1 0 0,0 0 0 0 0,0 0 0 0 0,1 0 0 0 0,-1 1 0 0 0,0-1 0 0 0,1 0 0 0 0,-1 1 0 0 0,0-1 0 0 0,1 0 0 0 0,-1 1 0 0 0,1-1 0 0 0,-1 1 0 0 0,1-1 0 0 0,-1 1 0 0 0,0 0 0 0 0,0 0 2 0 0,1 0 0 0 0,-1 0 0 0 0,0-1 0 0 0,0 1 0 0 0,1-1 0 0 0,-1 1 0 0 0,0 0 0 0 0,0-1 0 0 0,0 0 0 0 0,0 1 0 0 0,0-1 0 0 0,1 1 0 0 0,-1-1 0 0 0,0 0 0 0 0,0 0 0 0 0,0 1 0 0 0,0-1 0 0 0,0 0 0 0 0,0 0 0 0 0,0 0 0 0 0,0 0 0 0 0,-2 0 0 0 0,2-1 14 0 0,-1 1 0 0 0,0 0 0 0 0,1 0 0 0 0,-1 0 0 0 0,0 1 0 0 0,1-1 0 0 0,-1 0 0 0 0,1 1 0 0 0,-1-1 0 0 0,1 0 0 0 0,-1 1 0 0 0,-1 1 0 0 0,-10-5 176 0 0,4 0-87 0 0,14 19-335 0 0,2 7-4970 0 0,-3-4-400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4:24.873"/>
    </inkml:context>
    <inkml:brush xml:id="br0">
      <inkml:brushProperty name="width" value="0.1" units="cm"/>
      <inkml:brushProperty name="height" value="0.1" units="cm"/>
      <inkml:brushProperty name="color" value="#F4F91B"/>
    </inkml:brush>
  </inkml:definitions>
  <inkml:trace contextRef="#ctx0" brushRef="#br0">162 209 1839 0 0,'-3'-6'67'0'0,"-4"-4"-20"0"0,1-1 0 0 0,-7-17 0 0 0,-21-95 761 0 0,33 121-792 0 0,1-1 0 0 0,-1 1 0 0 0,0 0 0 0 0,0 0 0 0 0,0 0 0 0 0,0 0 0 0 0,0 0 0 0 0,0 0 0 0 0,0 0 0 0 0,-1 0 0 0 0,1 0 0 0 0,-3-2 0 0 0,4 4-9 0 0,-1 0-1 0 0,1 0 0 0 0,0-1 0 0 0,-1 1 1 0 0,1 0-1 0 0,-1 0 0 0 0,1 0 0 0 0,-1-1 0 0 0,1 1 1 0 0,-1 0-1 0 0,1 0 0 0 0,-1 0 0 0 0,1 0 0 0 0,-1 0 1 0 0,1 0-1 0 0,-1 0 0 0 0,1 0 0 0 0,-1 0 1 0 0,1 0-1 0 0,-1 0 0 0 0,1 1 0 0 0,-1-1 0 0 0,0 1 0 0 0,-1-1-1 0 0,1 1 1 0 0,0 0-1 0 0,0 0 1 0 0,0 0-1 0 0,0 0 0 0 0,0 0 1 0 0,0 0-1 0 0,0 0 1 0 0,0 0-1 0 0,-1 2 0 0 0,0 1-10 0 0,1 0 0 0 0,-1-1 0 0 0,1 1 0 0 0,-1 0 0 0 0,0 7 0 0 0,-6 16-288 0 0,7-26 274 0 0,1 0 0 0 0,-1 1 0 0 0,1-1-1 0 0,-1 0 1 0 0,0 0 0 0 0,1 0 0 0 0,-1 0 0 0 0,0 0 0 0 0,0 0 0 0 0,0-1-1 0 0,0 1 1 0 0,0 0 0 0 0,0 0 0 0 0,0-1 0 0 0,0 1 0 0 0,0 0 0 0 0,-2 0-1 0 0,3-1 33 0 0,0 0-1 0 0,0 0 0 0 0,0 0 1 0 0,-1 0-1 0 0,1 1 0 0 0,0-1 0 0 0,0 0 1 0 0,0 0-1 0 0,-1 0 0 0 0,1 0 1 0 0,0 0-1 0 0,0 0 0 0 0,0 0 0 0 0,-1 0 1 0 0,1 0-1 0 0,0 0 0 0 0,0 0 0 0 0,-1 0 1 0 0,1 0-1 0 0,0 0 0 0 0,0 0 1 0 0,-1 0-1 0 0,1 0 0 0 0,0 0 0 0 0,0 0 1 0 0,0 0-1 0 0,-1-1 0 0 0,1 1 1 0 0,0 0-1 0 0,0 0 0 0 0,0 0 0 0 0,0 0 1 0 0,-1 0-1 0 0,1-1 0 0 0,0 1 1 0 0,0 0-1 0 0,0 0 0 0 0,0 0 0 0 0,-1-1 1 0 0,-1 5 1129 0 0,1-3-1124 0 0,-6 7 559 0 0,7-8-570 0 0,-1 0 1 0 0,1 0 0 0 0,0 1-1 0 0,0-1 1 0 0,-1 0-1 0 0,1 0 1 0 0,0 1-1 0 0,-1-1 1 0 0,1 0 0 0 0,0 1-1 0 0,0-1 1 0 0,0 0-1 0 0,-1 1 1 0 0,1-1-1 0 0,0 1 1 0 0,0-1 0 0 0,0 0-1 0 0,0 1 1 0 0,0-1-1 0 0,0 0 1 0 0,-1 1-1 0 0,1-1 1 0 0,0 1 0 0 0,0-1-1 0 0,0 1 1 0 0,0-1-1 0 0,1 0 1 0 0,-1 1-1 0 0,0-1 1 0 0,0 1-1 0 0,0-1 1 0 0,0 0 0 0 0,0 1-1 0 0,0-1 1 0 0,1 0-1 0 0,-1 1 1 0 0,0 0-1 0 0,5 19 1088 0 0,-4-15-776 0 0,0-1 0 0 0,0 1 0 0 0,1 0 0 0 0,-1 0 0 0 0,1-1 0 0 0,3 6 0 0 0,-4-8-205 0 0,1 0 0 0 0,0 0-1 0 0,-1 0 1 0 0,1-1 0 0 0,0 1-1 0 0,0-1 1 0 0,0 1 0 0 0,0-1 0 0 0,0 0-1 0 0,0 0 1 0 0,0 0 0 0 0,1 0-1 0 0,-1 0 1 0 0,4 1 0 0 0,38 4 1122 0 0,-19-4-834 0 0,0 0-112 0 0,1 0 0 0 0,0-3 0 0 0,0 0 0 0 0,0-1 0 0 0,34-8 0 0 0,-34 6-86 0 0,19-4 75 0 0,0 2 0 0 0,0 2 0 0 0,74 3 0 0 0,-53 5-103 0 0,0-3 0 0 0,0-2-1 0 0,86-14 1 0 0,-89 6 99 0 0,82-1-1 0 0,-79 8-163 0 0,-28 0-13 0 0,64 7 0 0 0,-64-1-48 0 0,104 11 93 0 0,5-12 108 0 0,90 8 42 0 0,38 16-217 0 0,-201-25 38 0 0,-23-2 26 0 0,75 11 1 0 0,-8 4-91 0 0,-79-11-47 0 0,10 4-3 0 0,61 17 0 0 0,-18-3 0 0 0,-61-17 0 0 0,47 1 0 0 0,-3 0 0 0 0,-9-1 62 0 0,0-3 0 0 0,68-7 0 0 0,-60 1 37 0 0,87 6 0 0 0,-64 7-77 0 0,0-4-1 0 0,109-9 0 0 0,-151-2-9 0 0,185-9 104 0 0,-111 14 57 0 0,171-24 0 0 0,-39-8 205 0 0,-148 31-302 0 0,-21 6-12 0 0,-85-3-53 0 0,0 0 0 0 0,0 0-1 0 0,0 0 1 0 0,0 1 0 0 0,0 0-1 0 0,0 0 1 0 0,0 1 0 0 0,-1 0-1 0 0,1 0 1 0 0,-1 1 0 0 0,9 5-1 0 0,-11-7-8 0 0,5 3 72 0 0,-10-6 170 0 0,-3 1 7 0 0,-18-5-110 0 0,-36-9-13 0 0,50 13-128 0 0,-1 0 0 0 0,1 1 0 0 0,-10 1 0 0 0,-2-1 0 0 0,19 0 0 0 0,1 0 0 0 0,-1 1 0 0 0,0-1 0 0 0,1 0 0 0 0,-1 0 0 0 0,1 1 0 0 0,-1-1 0 0 0,1 0 0 0 0,-1 1 0 0 0,1-1 0 0 0,-1 0 0 0 0,1 1 0 0 0,-1-1 0 0 0,1 1 0 0 0,-1-1 0 0 0,1 1 0 0 0,0-1 0 0 0,-1 1 0 0 0,1-1 0 0 0,0 1 0 0 0,-1-1 0 0 0,1 1 0 0 0,0 0 0 0 0,-7 18 0 0 0,4-10 0 0 0,-14 29-1350 0 0,-28 44-1 0 0,4-6-738 0 0,28-48 431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4:33.484"/>
    </inkml:context>
    <inkml:brush xml:id="br0">
      <inkml:brushProperty name="width" value="0.1" units="cm"/>
      <inkml:brushProperty name="height" value="0.1" units="cm"/>
      <inkml:brushProperty name="color" value="#F4F91B"/>
    </inkml:brush>
  </inkml:definitions>
  <inkml:trace contextRef="#ctx0" brushRef="#br0">250 93 455 0 0,'16'3'84'0'0,"1"0"0"0"0,1-1 0 0 0,-1 0-1 0 0,34-3 1 0 0,-3-6 343 0 0,0-2 0 0 0,47-16-1 0 0,-70 18-185 0 0,-13 4-200 0 0,19-7 104 0 0,-27 8-75 0 0,0 0 1 0 0,0 0-1 0 0,-1-1 0 0 0,1 1 1 0 0,4-5-1 0 0,-7 6-48 0 0,-1 1 1 0 0,0 0 0 0 0,1-1-1 0 0,-1 1 1 0 0,0 0-1 0 0,0-1 1 0 0,1 1-1 0 0,-1 0 1 0 0,0-1-1 0 0,0 1 1 0 0,0-1 0 0 0,1 1-1 0 0,-1 0 1 0 0,0-1-1 0 0,0 1 1 0 0,0-1-1 0 0,0 1 1 0 0,0-1-1 0 0,0 1 1 0 0,0-1 0 0 0,0 1-1 0 0,0 0 1 0 0,0-1-1 0 0,0 1 1 0 0,0-1-1 0 0,-1 0 18 0 0,0 0-1 0 0,1 0 1 0 0,-1 1 0 0 0,0-1-1 0 0,0 0 1 0 0,0 1-1 0 0,1-1 1 0 0,-1 0 0 0 0,0 1-1 0 0,0-1 1 0 0,0 1-1 0 0,0-1 1 0 0,0 1-1 0 0,0 0 1 0 0,0 0 0 0 0,-2-1-1 0 0,1 1-28 0 0,0-1 0 0 0,0 1 0 0 0,-1 0 0 0 0,1 0 1 0 0,0 0-1 0 0,-1 0 0 0 0,1 0 0 0 0,0 1 0 0 0,0-1 0 0 0,-1 1 0 0 0,1-1 0 0 0,-3 2 0 0 0,-29 15 169 0 0,4-2-95 0 0,6-9-12 0 0,-1 0 0 0 0,-47 4 0 0 0,-13 2 84 0 0,66-7-50 0 0,8-2-61 0 0,-1-1 0 0 0,1 0 0 0 0,-13 0 0 0 0,7-2 141 0 0,-28-5-1 0 0,37 5-74 0 0,-4-2 23 0 0,10 2-128 0 0,-1-1 0 0 0,1 1 1 0 0,0 0-1 0 0,-1 0 0 0 0,1 0 0 0 0,0 0 0 0 0,0 0 1 0 0,-1 1-1 0 0,1-1 0 0 0,0 0 0 0 0,0 1 0 0 0,-1 0 1 0 0,1 0-1 0 0,0 0 0 0 0,0 0 0 0 0,0 0 1 0 0,-3 2-1 0 0,-9 3 16 0 0,11-3-24 0 0,8 0 0 0 0,11 1 6 0 0,-12-3 4 0 0,3 0 16 0 0,0 0-1 0 0,1-1 0 0 0,-1 0 0 0 0,0 0 0 0 0,0-1 0 0 0,0 0 1 0 0,8-1-1 0 0,5-2 24 0 0,156-22 90 0 0,-116 19-77 0 0,19-3 6 0 0,27 3 12 0 0,42-2-75 0 0,-100 5 21 0 0,-38 3-21 0 0,0 0 0 0 0,0 0 0 0 0,0 1 0 0 0,0 0 0 0 0,0 1 0 0 0,18 3 0 0 0,-19-2-1 0 0,0-1 0 0 0,1 1-1 0 0,10-1 1 0 0,-20-1-2 0 0,-1 0 0 0 0,1 0 0 0 0,0 0-1 0 0,0 0 1 0 0,0 0 0 0 0,0 0 0 0 0,0 0 0 0 0,0 1 0 0 0,0-1-1 0 0,0 0 1 0 0,-1 0 0 0 0,1 0 0 0 0,0 0 0 0 0,0 0 0 0 0,0 0-1 0 0,0 0 1 0 0,0 1 0 0 0,0-1 0 0 0,0 0 0 0 0,0 0 0 0 0,0 0-1 0 0,0 0 1 0 0,0 0 0 0 0,0 0 0 0 0,0 1 0 0 0,0-1 0 0 0,0 0-1 0 0,0 0 1 0 0,0 0 0 0 0,0 0 0 0 0,0 0 0 0 0,0 1 0 0 0,0-1-1 0 0,0 0 1 0 0,0 0 0 0 0,0 0 0 0 0,0 0 0 0 0,0 0 0 0 0,0 0 0 0 0,0 1-1 0 0,1-1 1 0 0,-1 0 0 0 0,0 0 0 0 0,0 0 0 0 0,0 0 0 0 0,0 0-1 0 0,0 0 1 0 0,0 0 0 0 0,0 0 0 0 0,0 0 0 0 0,1 1 0 0 0,-1-1-1 0 0,0 0 1 0 0,0 0 0 0 0,0 0 0 0 0,0 0 0 0 0,0 0 0 0 0,0 0-1 0 0,1 0 1 0 0,-1 0 0 0 0,0 0 0 0 0,0 0 0 0 0,0 0 0 0 0,0 0-1 0 0,0 0 1 0 0,1 0 0 0 0,-1 0 0 0 0,-10 7 9 0 0,1-5 66 0 0,0 0 0 0 0,0-1 0 0 0,0 0-1 0 0,-11 0 1 0 0,-12 1 129 0 0,-132 11 201 0 0,12-2-254 0 0,84-1-121 0 0,0 3 0 0 0,1 3 0 0 0,-88 32 0 0 0,105-24-31 0 0,39-18 0 0 0,0 0 0 0 0,-1-1 0 0 0,1 0 0 0 0,-16 3 0 0 0,10-4 16 0 0,0-1 0 0 0,1-1 0 0 0,-25 0 0 0 0,73-1-16 0 0,-10 0 0 0 0,0-2 0 0 0,0 0 0 0 0,23-4 0 0 0,-12-2-1 0 0,240-36-574 0 0,-194 41-1701 0 0,-41 4-16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5:01.617"/>
    </inkml:context>
    <inkml:brush xml:id="br0">
      <inkml:brushProperty name="width" value="0.1" units="cm"/>
      <inkml:brushProperty name="height" value="0.1" units="cm"/>
      <inkml:brushProperty name="color" value="#F4F91B"/>
    </inkml:brush>
  </inkml:definitions>
  <inkml:trace contextRef="#ctx0" brushRef="#br0">0 54 1207 0 0,'31'-5'73'0'0,"-1"1"0"0"0,1 1-1 0 0,0 2 1 0 0,51 4-1 0 0,1-1-67 0 0,111 4 459 0 0,-45 8-183 0 0,-79-6-204 0 0,13-3-64 0 0,-49-4-14 0 0,46 7-1 0 0,53 3 2 0 0,-76-8 0 0 0,68-2 0 0 0,-17 0 0 0 0,-40 0 67 0 0,1-3 0 0 0,-1-3-1 0 0,76-15 1 0 0,25 0 146 0 0,-56 20-77 0 0,-2 1-74 0 0,-2 0 18 0 0,-57-6 229 0 0,54-11 0 0 0,74-15-49 0 0,-58 23-248 0 0,112 18-12 0 0,-50-7 0 0 0,-163-3 6 0 0,43-2 42 0 0,19-6-38 0 0,-19 7-10 0 0,-59 1 0 0 0,0 1 0 0 0,0 0 0 0 0,1-1 0 0 0,-1 1 0 0 0,0 1 0 0 0,8 2 0 0 0,-12-2-1 0 0,0 0-1 0 0,0 0 1 0 0,0 0 0 0 0,0 0-1 0 0,-1 0 1 0 0,1 0-1 0 0,-1 0 1 0 0,1 3-1 0 0,-1 2-65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5:02.049"/>
    </inkml:context>
    <inkml:brush xml:id="br0">
      <inkml:brushProperty name="width" value="0.1" units="cm"/>
      <inkml:brushProperty name="height" value="0.1" units="cm"/>
      <inkml:brushProperty name="color" value="#F4F91B"/>
    </inkml:brush>
  </inkml:definitions>
  <inkml:trace contextRef="#ctx0" brushRef="#br0">0 3 719 0 0,'10'0'0'0'0,"3"-2"0"0"0,1 2 0 0 0,-1 0 64 0 0,-3 0-64 0 0,-3 2 0 0 0,0 0 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5:05.847"/>
    </inkml:context>
    <inkml:brush xml:id="br0">
      <inkml:brushProperty name="width" value="0.1" units="cm"/>
      <inkml:brushProperty name="height" value="0.1" units="cm"/>
      <inkml:brushProperty name="color" value="#F4F91B"/>
    </inkml:brush>
  </inkml:definitions>
  <inkml:trace contextRef="#ctx0" brushRef="#br0">2 173 1727 0 0,'0'-1'13'0'0,"0"-1"-1"0"0,-1 0 0 0 0,1 1 0 0 0,0-1 0 0 0,0 1 0 0 0,0-1 0 0 0,0 1 0 0 0,0-1 0 0 0,0 0 0 0 0,0 1 0 0 0,0-1 0 0 0,1-2 0 0 0,0 3-10 0 0,1 0-1 0 0,-1 0 1 0 0,0 0 0 0 0,1 0-1 0 0,-1 0 1 0 0,1 0 0 0 0,-1 0 0 0 0,1 1-1 0 0,-1-1 1 0 0,1 1 0 0 0,-1-1-1 0 0,4 0 1 0 0,41-11 27 0 0,1 1 1 0 0,0 3-1 0 0,79-5 0 0 0,60 6-2 0 0,75-7 18 0 0,-178 8 3 0 0,1 5 0 0 0,131 14 0 0 0,-113-9-35 0 0,-1-5 0 0 0,101-13 0 0 0,-93 5 2 0 0,223-6-4 0 0,10 0-12 0 0,-211 3 1 0 0,73-5 0 0 0,-160 16 0 0 0,0 2 0 0 0,73 11 0 0 0,111 13 0 0 0,-77-11 0 0 0,-88-8 55 0 0,-31-4-50 0 0,40 8-1 0 0,80 16-4 0 0,-15-5 0 0 0,66 7 0 0 0,6 2 0 0 0,-78 11 0 0 0,-103-30 0 0 0,0-1 0 0 0,0-2 0 0 0,1 0 0 0 0,0-2 0 0 0,36 2 0 0 0,187-17 0 0 0,-198 6 0 0 0,129 0 0 0 0,35-3 0 0 0,-198 4-13 0 0,93-6-128 0 0,-89 8-633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7:31.031"/>
    </inkml:context>
    <inkml:brush xml:id="br0">
      <inkml:brushProperty name="width" value="0.1" units="cm"/>
      <inkml:brushProperty name="height" value="0.1" units="cm"/>
      <inkml:brushProperty name="color" value="#F4F91B"/>
    </inkml:brush>
  </inkml:definitions>
  <inkml:trace contextRef="#ctx0" brushRef="#br0">19 83 2327 0 0,'-12'-6'1360'0'0,"12"6"-1310"0"0,0 0-1 0 0,-1 0 0 0 0,1 0 0 0 0,-1 0 0 0 0,1-1 0 0 0,0 1 0 0 0,-1 0 1 0 0,1 0-1 0 0,0-1 0 0 0,-1 1 0 0 0,1 0 0 0 0,0 0 0 0 0,0-1 0 0 0,-1 1 1 0 0,1 0-1 0 0,0-1 0 0 0,0 1 0 0 0,-1 0 0 0 0,1-1 0 0 0,0 1 0 0 0,0-1 1 0 0,0 1-1 0 0,0 0 0 0 0,0-1 0 0 0,-1 1 0 0 0,1-1 0 0 0,0 1 0 0 0,0 0 1 0 0,0-1-1 0 0,0 1 0 0 0,0-1 0 0 0,0 1 0 0 0,0-1 0 0 0,1 1 0 0 0,-1 0 1 0 0,0-1-1 0 0,0 1 0 0 0,0 0 0 0 0,0-1 0 0 0,0 1 0 0 0,1-1 0 0 0,-1 1 1 0 0,0 0-1 0 0,0-1 0 0 0,1 1 0 0 0,-1 0 0 0 0,0-1 0 0 0,1 1 0 0 0,4-5 75 0 0,1 0-1 0 0,0 1 1 0 0,0 0-1 0 0,0 0 0 0 0,0 1 1 0 0,0 0-1 0 0,1 0 1 0 0,12-4-1 0 0,2 1 206 0 0,34-4-1 0 0,-15 6 166 0 0,70 2 0 0 0,-65 2-234 0 0,106 10 282 0 0,2 1-300 0 0,383 9 302 0 0,-333-11-409 0 0,-153-10 49 0 0,0-2 1 0 0,53-11-1 0 0,-69 7-125 0 0,-12 2 22 0 0,1 1 0 0 0,1 1 0 0 0,-1 0 0 0 0,44 3 0 0 0,-63 0-102 0 0,-1 1-1 0 0,1 0 0 0 0,-1 0 0 0 0,1 0 1 0 0,-1 0-1 0 0,1 0 0 0 0,-1 1 0 0 0,0 0 1 0 0,1 0-1 0 0,-1 0 0 0 0,0 0 1 0 0,0 0-1 0 0,0 0 0 0 0,-1 1 0 0 0,1 0 1 0 0,-1-1-1 0 0,1 1 0 0 0,-1 0 0 0 0,3 6 1 0 0,5 9-233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40:05.053"/>
    </inkml:context>
    <inkml:brush xml:id="br0">
      <inkml:brushProperty name="width" value="0.1" units="cm"/>
      <inkml:brushProperty name="height" value="0.1" units="cm"/>
      <inkml:brushProperty name="color" value="#66CC00"/>
    </inkml:brush>
  </inkml:definitions>
  <inkml:trace contextRef="#ctx0" brushRef="#br0">894 15 1375 0 0,'0'0'34'0'0,"1"-1"-15"0"0,0 1-1 0 0,0-1 1 0 0,-1 1 0 0 0,1-1 0 0 0,0 1-1 0 0,0-1 1 0 0,0 1 0 0 0,0 0-1 0 0,0 0 1 0 0,0-1 0 0 0,-1 1 0 0 0,1 0-1 0 0,0 0 1 0 0,0 0 0 0 0,0 0-1 0 0,0 0 1 0 0,0 0 0 0 0,0 0 0 0 0,0 0-1 0 0,0 0 1 0 0,0 1 0 0 0,1-1-1 0 0,10 1 2509 0 0,-15 3-1308 0 0,-2 2-872 0 0,0 0 0 0 0,1 1 0 0 0,0-1-1 0 0,-4 8 1 0 0,-7 12 4 0 0,-44 63 34 0 0,18-25-41 0 0,-96 114 0 0 0,82-117 1568 0 0,49-51-1196 0 0,6-10-701 0 0,0 0-1 0 0,0 0 1 0 0,0 0 0 0 0,0 0-1 0 0,0 1 1 0 0,0-1 0 0 0,0 0-1 0 0,0 0 1 0 0,0 0 0 0 0,0 0-1 0 0,0 0 1 0 0,0 0 0 0 0,0 0-1 0 0,0 0 1 0 0,0 1 0 0 0,0-1-1 0 0,0 0 1 0 0,1 0 0 0 0,-1 0-1 0 0,0 0 1 0 0,0 0 0 0 0,0 0-1 0 0,0 0 1 0 0,0 0 0 0 0,0 0-1 0 0,0 0 1 0 0,0 0 0 0 0,0 0-1 0 0,0 1 1 0 0,0-1 0 0 0,0 0-1 0 0,1 0 1 0 0,-1 0 0 0 0,0 0-1 0 0,0 0 1 0 0,0 0 0 0 0,0 0-1 0 0,0 0 1 0 0,0 0 0 0 0,0 0-1 0 0,0 0 1 0 0,1 0 0 0 0,-1 0-1 0 0,0 0 1 0 0,0 0 0 0 0,0 0-1 0 0,2-1 35 0 0,-1 1-1 0 0,1-1 0 0 0,-1 1 0 0 0,1-1 1 0 0,-1 0-1 0 0,1 1 0 0 0,-1-1 1 0 0,0 0-1 0 0,1 0 0 0 0,0-1 0 0 0,7-7 57 0 0,-2-1 1 0 0,1 1-1 0 0,-1-1 0 0 0,-1 0 0 0 0,9-18 0 0 0,-13 24-85 0 0,13-25 82 0 0,12-33 0 0 0,-22 50-86 0 0,-2 1-1 0 0,1-2 0 0 0,-1 1 1 0 0,-1 0-1 0 0,0 0 1 0 0,-1-14-1 0 0,-1 20-9 0 0,-1 0-1 0 0,0-1 1 0 0,0 1 0 0 0,-1 0-1 0 0,0 0 1 0 0,0 0 0 0 0,0 0-1 0 0,-1 0 1 0 0,0 1 0 0 0,0-1-1 0 0,0 1 1 0 0,-1-1 0 0 0,1 1-1 0 0,-7-5 1 0 0,-7-9 25 0 0,-2 1-1 0 0,-24-18 0 0 0,26 21-25 0 0,13 12 8 0 0,-1 0 0 0 0,1 0 0 0 0,-1 0-1 0 0,0 0 1 0 0,1 1 0 0 0,-1 0 0 0 0,0 0 0 0 0,0 0-1 0 0,-8-1 1 0 0,11 3-9 0 0,1-1 0 0 0,-1 1 0 0 0,0 0 0 0 0,1 0 0 0 0,-1 0 0 0 0,0 0-1 0 0,1 0 1 0 0,-1 0 0 0 0,0 0 0 0 0,0 1 0 0 0,1-1 0 0 0,-1 0 0 0 0,0 1 0 0 0,1 0-1 0 0,-1-1 1 0 0,1 1 0 0 0,-1 0 0 0 0,1 0 0 0 0,-1 0 0 0 0,1 0 0 0 0,0 0 0 0 0,-1 0-1 0 0,1 0 1 0 0,0 0 0 0 0,0 1 0 0 0,0-1 0 0 0,0 0 0 0 0,0 1 0 0 0,0-1 0 0 0,0 1 0 0 0,0-1-1 0 0,0 2 1 0 0,-3 8-3 0 0,1-1-1 0 0,0 1 1 0 0,1 0-1 0 0,1 0 1 0 0,-1 0-1 0 0,2 0 1 0 0,-1 0 0 0 0,2 0-1 0 0,-1 0 1 0 0,3 12-1 0 0,0-6 24 0 0,1 0-1 0 0,1-1 1 0 0,0 1-1 0 0,1-1 0 0 0,14 27 1 0 0,10 1 190 0 0,-21-33-131 0 0,-1 0-1 0 0,8 16 0 0 0,2 10 145 0 0,-2-3 169 0 0,24 38 0 0 0,-40-73-392 0 0,0 1 1 0 0,0 0 0 0 0,0 0-1 0 0,0 0 1 0 0,0 0-1 0 0,0 0 1 0 0,0 0-1 0 0,0 0 1 0 0,0 0 0 0 0,0 0-1 0 0,0 0 1 0 0,0 0-1 0 0,0 0 1 0 0,0 0-1 0 0,0 0 1 0 0,0 0-1 0 0,0 0 1 0 0,0 0 0 0 0,0 0-1 0 0,0 0 1 0 0,0 0-1 0 0,-1 0 1 0 0,1 0-1 0 0,0 0 1 0 0,0 1 0 0 0,0-1-1 0 0,0 0 1 0 0,0 0-1 0 0,0 0 1 0 0,0 0-1 0 0,0 0 1 0 0,0 0-1 0 0,0 0 1 0 0,0 0 0 0 0,0 0-1 0 0,0 0 1 0 0,0 0-1 0 0,0 0 1 0 0,0 0-1 0 0,0 0 1 0 0,0 0 0 0 0,0 0-1 0 0,0 0 1 0 0,0 0-1 0 0,0 0 1 0 0,0 0-1 0 0,0 0 1 0 0,0 0-1 0 0,0 0 1 0 0,0 0 0 0 0,0 0-1 0 0,0 1 1 0 0,0-1-1 0 0,0 0 1 0 0,0 0-1 0 0,0 0 1 0 0,0 0 0 0 0,0 0-1 0 0,0 0 1 0 0,0 0-1 0 0,0 0 1 0 0,0 0-1 0 0,-8-3 150 0 0,-16-9-68 0 0,9 5-34 0 0,-68-26 102 0 0,42 17-137 0 0,1-1 0 0 0,-50-30 0 0 0,-140-78 36 0 0,219 119-53 0 0,-1 2 0 0 0,0-1 0 0 0,0 2 0 0 0,-1-1 0 0 0,-23-2 0 0 0,35 6 0 0 0,1 0 0 0 0,-1 0 0 0 0,0-1 0 0 0,0 1 0 0 0,1 0 0 0 0,-1 0 0 0 0,0 0 0 0 0,1 0 0 0 0,-1 0 0 0 0,0 0 0 0 0,0 0 0 0 0,1 0 0 0 0,-1 0 0 0 0,0 1 0 0 0,0-1 0 0 0,1 0 0 0 0,-1 0 0 0 0,0 1 0 0 0,1-1 0 0 0,-1 0 0 0 0,0 1 0 0 0,1-1 0 0 0,-1 1 0 0 0,1-1 0 0 0,-1 1 0 0 0,1-1 0 0 0,-1 1 0 0 0,1-1 0 0 0,-1 1 0 0 0,1-1 0 0 0,-1 1 0 0 0,1 0 0 0 0,0-1 0 0 0,-1 1 0 0 0,1 0 0 0 0,0-1 0 0 0,-1 1 0 0 0,1 0 0 0 0,0-1 0 0 0,0 1 0 0 0,0 0 0 0 0,0 0 0 0 0,0-1 0 0 0,0 1 0 0 0,0 0 0 0 0,0 0 0 0 0,0-1 0 0 0,0 1 0 0 0,0 0 0 0 0,0 0 0 0 0,1-1 0 0 0,-1 1 0 0 0,1 1 0 0 0,0 2 0 0 0,1 0 0 0 0,-1 0 0 0 0,1 0 0 0 0,0-1 0 0 0,0 1 0 0 0,1-1 0 0 0,-1 1 0 0 0,4 3 0 0 0,2 0 0 0 0,1-1 0 0 0,0 0 0 0 0,0 0 0 0 0,0 0 0 0 0,1-1 0 0 0,0-1 0 0 0,11 4 0 0 0,9 5 0 0 0,-4-2 0 0 0,1-1 0 0 0,1-1 0 0 0,36 6 0 0 0,87 6 0 0 0,-116-18 25 0 0,1-2 0 0 0,55-5 0 0 0,-72 2-7 0 0,-1-1 1 0 0,1-1-1 0 0,-1 0 0 0 0,0-2 0 0 0,0 0 1 0 0,25-13-1 0 0,-34 14 2 0 0,-1 0 0 0 0,0 0 0 0 0,0-1 0 0 0,-1 0 0 0 0,0 0 0 0 0,11-13 0 0 0,-16 16-14 0 0,1 0 0 0 0,-1 0-1 0 0,0 0 1 0 0,0 0 0 0 0,0 0 0 0 0,0 0 0 0 0,-1 0 0 0 0,1-1 0 0 0,-1 1 0 0 0,0-1 0 0 0,0 1 0 0 0,0-1 0 0 0,0 0 0 0 0,-1 1-1 0 0,1-1 1 0 0,-1 0 0 0 0,0 1 0 0 0,0-1 0 0 0,0 0 0 0 0,-2-4 0 0 0,2 6-3 0 0,-1-1 0 0 0,0 1 0 0 0,0 0 0 0 0,0 0 0 0 0,0-1-1 0 0,0 1 1 0 0,0 0 0 0 0,0 0 0 0 0,-1 0 0 0 0,1 0 0 0 0,-1 1 0 0 0,0-1 0 0 0,1 0 0 0 0,-1 1 0 0 0,0-1 0 0 0,0 1 0 0 0,-4-3 0 0 0,3 3 2 0 0,0 0 1 0 0,-1 0 0 0 0,1 0 0 0 0,0 0 0 0 0,-1 0 0 0 0,1 1 0 0 0,0 0 0 0 0,-1 0-1 0 0,1 0 1 0 0,-1 0 0 0 0,-4 1 0 0 0,-3 1 2 0 0,0 1 1 0 0,0 0-1 0 0,1 1 0 0 0,-1 0 1 0 0,1 1-1 0 0,-15 9 0 0 0,5-1 47 0 0,0 1-1 0 0,2 1 0 0 0,0 0 0 0 0,0 2 1 0 0,2 0-1 0 0,-24 32 0 0 0,2 4 136 0 0,-36 70 0 0 0,39-56-1105 0 0,2 2 0 0 0,-42 130 0 0 0,59-146-1084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7:45.283"/>
    </inkml:context>
    <inkml:brush xml:id="br0">
      <inkml:brushProperty name="width" value="0.1" units="cm"/>
      <inkml:brushProperty name="height" value="0.1" units="cm"/>
      <inkml:brushProperty name="color" value="#F4F91B"/>
    </inkml:brush>
  </inkml:definitions>
  <inkml:trace contextRef="#ctx0" brushRef="#br0">0 103 455 0 0,'15'3'706'0'0,"-1"0"-1"0"0,1-1 0 0 0,0 0 1 0 0,24-1-1 0 0,8 1-369 0 0,25 9 488 0 0,-52-7-537 0 0,0-1-1 0 0,0 0 1 0 0,0-2 0 0 0,20 0-1 0 0,182-26 829 0 0,-85 12-1011 0 0,-113 11-14 0 0,44 3 1 0 0,-23 0 3 0 0,90 4 111 0 0,-77-1-144 0 0,0-3-1 0 0,84-9 0 0 0,32-9 164 0 0,-106 9 16 0 0,114 0 0 0 0,145 4-48 0 0,-273 1-193 0 0,97 9 0 0 0,-18 0 14 0 0,-29 2 40 0 0,1-1 1 0 0,98-20 39 0 0,18 3 43 0 0,-103 7-91 0 0,-2 7-15 0 0,2-1 15 0 0,50-19 73 0 0,-4 1 9 0 0,-76 10-70 0 0,88-2 14 0 0,-133 7-71 0 0,45 0 0 0 0,79-12 0 0 0,-77 2 0 0 0,0 4 0 0 0,117 7 0 0 0,6 10 0 0 0,-81-6 0 0 0,-10-9 0 0 0,-24-1 0 0 0,-52 5 0 0 0,128 6 0 0 0,-70 4 0 0 0,0-3 0 0 0,116-9 0 0 0,-99-9 24 0 0,-37 3 37 0 0,90 2 1 0 0,-24 12-9 0 0,41-10-53 0 0,-2 1 0 0 0,-121 5 0 0 0,101 9 0 0 0,-126-7 19 0 0,53-1 0 0 0,12 1 7 0 0,26 5-26 0 0,13 0 0 0 0,37-2 0 0 0,-50-5 0 0 0,-106-1 0 0 0,-1-2 0 0 0,0-1 0 0 0,0-2 0 0 0,29-6 0 0 0,-21 0 33 0 0,-24 6 2 0 0,0 1-1 0 0,19-4 1 0 0,-26 7-33 0 0,0 0 0 0 0,0-1 0 0 0,0 2 1 0 0,-1-1-1 0 0,1 0 0 0 0,0 1 0 0 0,0-1 0 0 0,-1 1 1 0 0,1 0-1 0 0,0 1 0 0 0,-1-1 0 0 0,5 3 1 0 0,16 9-950 0 0,-11-5-2544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7:50.690"/>
    </inkml:context>
    <inkml:brush xml:id="br0">
      <inkml:brushProperty name="width" value="0.1" units="cm"/>
      <inkml:brushProperty name="height" value="0.1" units="cm"/>
      <inkml:brushProperty name="color" value="#F4F91B"/>
    </inkml:brush>
  </inkml:definitions>
  <inkml:trace contextRef="#ctx0" brushRef="#br0">2 122 1783 0 0,'0'0'76'0'0,"0"0"0"0"0,-1 3-44 0 0,0-3 48 0 0,1 12 1984 0 0,3-12-1932 0 0,-1 0-1 0 0,0 0 0 0 0,1-1 0 0 0,-1 1 0 0 0,1 0 1 0 0,-1-1-1 0 0,0 1 0 0 0,0-1 0 0 0,1 0 0 0 0,-1 0 1 0 0,0 0-1 0 0,0 0 0 0 0,0 0 0 0 0,0 0 0 0 0,0-1 1 0 0,0 1-1 0 0,0-1 0 0 0,0 1 0 0 0,1-3 0 0 0,1 0 47 0 0,0 1-1 0 0,0-1 0 0 0,0 1 1 0 0,9-6-1 0 0,4-3 192 0 0,-1 1-193 0 0,0 0 0 0 0,1 1 0 0 0,0 1 0 0 0,0 1 0 0 0,1 1 0 0 0,29-9 0 0 0,-36 13-128 0 0,0 0 0 0 0,0 1 0 0 0,0 1 0 0 0,0 0 0 0 0,0 0 0 0 0,0 1 0 0 0,0 1 0 0 0,0-1 0 0 0,0 2 0 0 0,0 0 0 0 0,-1 0 0 0 0,21 7 0 0 0,-15-1-48 0 0,-13-7 0 0 0,0 1 0 0 0,1-1 0 0 0,-1 1 0 0 0,0-1 0 0 0,1 0 0 0 0,-1 0 0 0 0,0-1 0 0 0,1 1 0 0 0,4 0 0 0 0,79 6 64 0 0,-72-6-32 0 0,-1 0 0 0 0,24 6 0 0 0,-23-4 0 0 0,-1 0 0 0 0,25 1 0 0 0,236-8 848 0 0,-149 7-762 0 0,147 7 148 0 0,37-8-138 0 0,-136 7 0 0 0,-65-3-69 0 0,-29-3-54 0 0,-39 1-5 0 0,52 1 0 0 0,6 3 0 0 0,-51-2 0 0 0,-41-6 28 0 0,8 2 21 0 0,0-1 0 0 0,0-1 0 0 0,19-1 0 0 0,-18-1 7 0 0,0 1 0 0 0,0 1 0 0 0,1 1 0 0 0,-1 0 0 0 0,26 6 0 0 0,-37-5-150 0 0,1 1 0 0 0,-1-1 0 0 0,0 1 0 0 0,0 0 0 0 0,0 1 0 0 0,0-1 0 0 0,0 1 0 0 0,-1 0 0 0 0,0 0 0 0 0,0 1 0 0 0,0-1 0 0 0,0 1 0 0 0,5 9 0 0 0,-2-5-3862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8:00.855"/>
    </inkml:context>
    <inkml:brush xml:id="br0">
      <inkml:brushProperty name="width" value="0.1" units="cm"/>
      <inkml:brushProperty name="height" value="0.1" units="cm"/>
      <inkml:brushProperty name="color" value="#F4F91B"/>
    </inkml:brush>
  </inkml:definitions>
  <inkml:trace contextRef="#ctx0" brushRef="#br0">158 163 3079 0 0,'-1'0'95'0'0,"0"0"-1"0"0,-1-1 0 0 0,1 1 0 0 0,-1 0 0 0 0,1-1 0 0 0,0 1 0 0 0,-1-1 0 0 0,1 1 0 0 0,0-1 0 0 0,-1 0 0 0 0,1 0 0 0 0,0 1 0 0 0,0-1 0 0 0,0 0 0 0 0,0 0 0 0 0,0 0 0 0 0,0 0 0 0 0,0-1 0 0 0,0 1 0 0 0,0 0 0 0 0,-1-2 1 0 0,-13-12 449 0 0,9 11-525 0 0,0 1 0 0 0,0 0 1 0 0,0 0-1 0 0,0 1 0 0 0,0 0 1 0 0,-10-2-1 0 0,12 3 23 0 0,1 0 0 0 0,-1 1 0 0 0,0-1 0 0 0,0 1 0 0 0,0 0 0 0 0,0 0-1 0 0,0 0 1 0 0,0 1 0 0 0,1 0 0 0 0,-1-1 0 0 0,0 1 0 0 0,-6 3 0 0 0,10-4-16 0 0,0 0 0 0 0,-1 0 1 0 0,1 0-1 0 0,0 0 0 0 0,-1-1 1 0 0,1 1-1 0 0,0 0 0 0 0,-1 0 0 0 0,1 0 1 0 0,0 0-1 0 0,-1 0 0 0 0,1 0 1 0 0,0-1-1 0 0,0 1 0 0 0,-1 0 0 0 0,1 0 1 0 0,0 0-1 0 0,0-1 0 0 0,-1 1 1 0 0,1 0-1 0 0,0 0 0 0 0,0-1 1 0 0,0 1-1 0 0,-1 0 0 0 0,1 0 0 0 0,0-1 1 0 0,0 1-1 0 0,0 0 0 0 0,0-1 1 0 0,0 1-1 0 0,-1 0 0 0 0,1-1 1 0 0,0 1-1 0 0,0 0 0 0 0,0-1 0 0 0,0 1 1 0 0,0 0-1 0 0,0 0 0 0 0,0-1 1 0 0,0 1-1 0 0,0 0 0 0 0,1-1 1 0 0,-1 1-1 0 0,0 0 0 0 0,0-1 0 0 0,0 1 1 0 0,0-1-1 0 0,0 1 29 0 0,0-1 0 0 0,0 0 0 0 0,0 0 1 0 0,0 0-1 0 0,1 0 0 0 0,-1 1 0 0 0,0-1 0 0 0,0 0 0 0 0,1 0 0 0 0,-1 0 1 0 0,0 1-1 0 0,1-1 0 0 0,-1 0 0 0 0,0 0 0 0 0,1 1 0 0 0,-1-1 0 0 0,1 0 1 0 0,0 1-1 0 0,-1-1 0 0 0,1 1 0 0 0,-1-1 0 0 0,2 0 0 0 0,9-2 147 0 0,0 0-1 0 0,19-1 0 0 0,-22 3-132 0 0,0 1-1 0 0,1-2 1 0 0,-1 1-1 0 0,0-1 1 0 0,-1-1-1 0 0,1 1 1 0 0,9-5-1 0 0,50-24 799 0 0,-42 21-526 0 0,-18 8-299 0 0,0 0-1 0 0,0 1 0 0 0,0 0 0 0 0,0 0 1 0 0,0 1-1 0 0,0 0 0 0 0,0 0 0 0 0,0 0 1 0 0,1 1-1 0 0,-1 0 0 0 0,7 3 0 0 0,18 1 91 0 0,-1-2-57 0 0,29 3 127 0 0,79-16 846 0 0,-102 9-908 0 0,41 2 176 0 0,-19 1-68 0 0,83-7 0 0 0,30 1 438 0 0,-81 1-444 0 0,-82 2-197 0 0,0 1-1 0 0,17 3 1 0 0,8 0 29 0 0,45-10 33 0 0,-61 5-64 0 0,0 0-1 0 0,0 0 1 0 0,1 2 0 0 0,33 3-1 0 0,-30 0-25 0 0,32 1 0 0 0,17 1 13 0 0,-39-2-24 0 0,41-1-1 0 0,-36-1 143 0 0,1 1 1 0 0,45 8-1 0 0,-7-1-73 0 0,-56-8-27 0 0,-19-1-43 0 0,1-1 0 0 0,-1 1 0 0 0,1 0 0 0 0,-1 0 0 0 0,1 0 0 0 0,-1 1 0 0 0,1-1 0 0 0,-1 0 0 0 0,1 0-1 0 0,-1 1 1 0 0,0-1 0 0 0,1 1 0 0 0,-1 0 0 0 0,1-1 0 0 0,-1 1 0 0 0,0 0 0 0 0,0 0 0 0 0,1-1 0 0 0,-1 1 0 0 0,0 0 0 0 0,0 0 0 0 0,0 0 0 0 0,0 1-1 0 0,0-1 1 0 0,0 0 0 0 0,1 2 0 0 0,3 5-335 0 0,0 1 1 0 0,-1 0-1 0 0,0 0 0 0 0,0 1 0 0 0,2 11 0 0 0,-4-16 191 0 0,7 20-983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8:11.363"/>
    </inkml:context>
    <inkml:brush xml:id="br0">
      <inkml:brushProperty name="width" value="0.1" units="cm"/>
      <inkml:brushProperty name="height" value="0.1" units="cm"/>
      <inkml:brushProperty name="color" value="#F4F91B"/>
    </inkml:brush>
  </inkml:definitions>
  <inkml:trace contextRef="#ctx0" brushRef="#br0">165 9 1375 0 0,'-6'1'234'0'0,"1"0"0"0"0,0 0-1 0 0,-1 1 1 0 0,1-1-1 0 0,0 1 1 0 0,0 1-1 0 0,0-1 1 0 0,0 1-1 0 0,-8 5 1 0 0,1 0-258 0 0,-4 2 293 0 0,14-8-190 0 0,-1 0 0 0 0,1 0 1 0 0,-1 0-1 0 0,0 0 0 0 0,1-1 0 0 0,-1 1 1 0 0,0-1-1 0 0,0 0 0 0 0,0 0 0 0 0,-1 0 1 0 0,1 0-1 0 0,-5 0 0 0 0,0-1 286 0 0,7 1-269 0 0,0-1 1 0 0,-1 0 0 0 0,1 0-1 0 0,0 0 1 0 0,0 0 0 0 0,0 0 0 0 0,0-1-1 0 0,0 1 1 0 0,0 0 0 0 0,0 0-1 0 0,0-1 1 0 0,0 1 0 0 0,0 0-1 0 0,0-1 1 0 0,1 1 0 0 0,-1-1 0 0 0,0 1-1 0 0,0-1 1 0 0,0 0 0 0 0,0 1-1 0 0,1-1 1 0 0,-1 0 0 0 0,-1-1-1 0 0,2 2-54 0 0,0-1 0 0 0,-1 1 0 0 0,1 0 0 0 0,0-1 0 0 0,0 1 0 0 0,-1 0 0 0 0,1-1 0 0 0,0 1 0 0 0,0 0 0 0 0,0-1 0 0 0,0 1 0 0 0,-1-1 0 0 0,1 1 0 0 0,0 0 0 0 0,0-1 0 0 0,0 1 0 0 0,0-1 0 0 0,0 1 0 0 0,0 0 0 0 0,0-1 0 0 0,0 1 1 0 0,0-1-1 0 0,0 1 0 0 0,1-1 0 0 0,-1 1 0 0 0,0 0 0 0 0,0-1 0 0 0,0 1 0 0 0,0 0 0 0 0,1-1 0 0 0,-1 1 0 0 0,0-1 0 0 0,0 1 0 0 0,1 0 0 0 0,-1 0 0 0 0,0-1 0 0 0,0 1 0 0 0,1 0 0 0 0,-1-1 0 0 0,0 1 0 0 0,1 0 0 0 0,-1 0 0 0 0,1 0 0 0 0,-1-1 0 0 0,25-12 873 0 0,-16 9-458 0 0,1-1-143 0 0,-9 4-277 0 0,0 0 0 0 0,0 0-1 0 0,0 0 1 0 0,1 0 0 0 0,-1 1 0 0 0,0-1-1 0 0,1 1 1 0 0,-1-1 0 0 0,1 1 0 0 0,-1-1 0 0 0,0 1-1 0 0,1 0 1 0 0,-1 0 0 0 0,1 0 0 0 0,-1-1-1 0 0,1 1 1 0 0,-1 1 0 0 0,1-1 0 0 0,-1 0-1 0 0,1 0 1 0 0,-1 1 0 0 0,0-1 0 0 0,1 0 0 0 0,2 2-1 0 0,1 0 49 0 0,1-1-1 0 0,0 1 1 0 0,0-1-1 0 0,-1 0 1 0 0,1-1-1 0 0,0 0 1 0 0,0 1-1 0 0,0-2 1 0 0,10-1-1 0 0,10 1 271 0 0,36 0 380 0 0,90-11 0 0 0,-120 9-591 0 0,-1 1 0 0 0,34 2 1 0 0,-30 1-34 0 0,48-5 1 0 0,-57 3-72 0 0,-1 1 0 0 0,0 2 1 0 0,1 0-1 0 0,31 7 0 0 0,-50-8-39 0 0,113 14 188 0 0,38 7 94 0 0,-109-14-194 0 0,1-2-1 0 0,52-1 1 0 0,55 6 93 0 0,-63 8-118 0 0,-20 0-17 0 0,53 10 58 0 0,67 3 87 0 0,-131-17-39 0 0,-35-7-105 0 0,31 4-1 0 0,-22-9-33 0 0,48-2-1 0 0,22 2 559 0 0,-38-2 1101 0 0,-36-2-1649 0 0,39 4-1984 0 0,74 2 2008 0 0,-66-4 18 0 0,209-10 4 0 0,-260 6-70 0 0,0 2 0 0 0,-1 0 0 0 0,1 2 0 0 0,-1 1 0 0 0,51 11 0 0 0,-46-7 21 0 0,56 3-1 0 0,-6-1 3 0 0,-37-7-23 0 0,-8-1 0 0 0,-3-3 0 0 0,-14 1 0 0 0,64-8 0 0 0,-45 3 0 0 0,-25 4 0 0 0,0 0 0 0 0,24 0 0 0 0,-20 1 9 0 0,1 0 0 0 0,-1-2-1 0 0,0 0 1 0 0,0-1 0 0 0,21-9 0 0 0,10-2 2 0 0,92-17 53 0 0,-133 31-64 0 0,11-1 0 0 0,-19 3 0 0 0,0 1 0 0 0,-1-1 0 0 0,1 0 0 0 0,-1 0 0 0 0,1 1 0 0 0,-1-1 0 0 0,1 0 0 0 0,-1 1 0 0 0,1-1 0 0 0,-1 0 0 0 0,1 1 0 0 0,-1-1 0 0 0,0 1 0 0 0,1-1 0 0 0,-1 0 0 0 0,0 1 0 0 0,1-1 0 0 0,-1 1 0 0 0,0 0 0 0 0,1-1 0 0 0,-1 1 0 0 0,0-1 0 0 0,0 1 0 0 0,0-1 0 0 0,0 1 0 0 0,1 0 0 0 0,-1-1 0 0 0,0 1 0 0 0,0-1 0 0 0,0 1 0 0 0,0 0 0 0 0,0-1 0 0 0,-1 2 0 0 0,1 17-1503 0 0,-2 0-1 0 0,0 0 0 0 0,-9 31 1 0 0,4-24-3651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8:33.752"/>
    </inkml:context>
    <inkml:brush xml:id="br0">
      <inkml:brushProperty name="width" value="0.1" units="cm"/>
      <inkml:brushProperty name="height" value="0.1" units="cm"/>
      <inkml:brushProperty name="color" value="#F4F91B"/>
    </inkml:brush>
  </inkml:definitions>
  <inkml:trace contextRef="#ctx0" brushRef="#br0">54 54 1839 0 0,'-3'-2'335'0'0,"0"-1"-1"0"0,0 1 0 0 0,0-1 1 0 0,0 1-1 0 0,0 0 0 0 0,-1 0 0 0 0,1 0 1 0 0,-1 1-1 0 0,1-1 0 0 0,-1 1 1 0 0,1 0-1 0 0,-1 0 0 0 0,-7-1 0 0 0,53-10 2609 0 0,-29 10-2648 0 0,-5 1-33 0 0,-1 0-1 0 0,0-1 0 0 0,0 1 0 0 0,13-6 0 0 0,-19 7-212 0 0,0-1-1 0 0,1 1 0 0 0,-1 0 0 0 0,1 0 1 0 0,-1 0-1 0 0,1 0 0 0 0,-1 0 0 0 0,1 0 0 0 0,-1 0 1 0 0,1 0-1 0 0,2 1 0 0 0,9 1 141 0 0,2 6 131 0 0,-7-8-235 0 0,1 0 0 0 0,0 1 0 0 0,0 0 0 0 0,-1 0-1 0 0,1 1 1 0 0,-1 1 0 0 0,1-1 0 0 0,-1 1 0 0 0,9 5-1 0 0,-8-4-10 0 0,0-1 0 0 0,0 0 0 0 0,9 1 0 0 0,3 1 10 0 0,-6-1 37 0 0,0-2-1 0 0,29 2 1 0 0,-27-3-45 0 0,0 1 1 0 0,19 4-1 0 0,-5 1 116 0 0,55 5 0 0 0,-20-5 85 0 0,-24-1-43 0 0,72 20 1 0 0,-78-17-170 0 0,-1 0-8 0 0,-17-3-24 0 0,0-1-1 0 0,-1-1 1 0 0,1-1-1 0 0,1-1 1 0 0,-1 0-1 0 0,24-1 1 0 0,-26-2-10 0 0,0 1-1 0 0,0 1 1 0 0,19 3 0 0 0,-21-2-5 0 0,0 0 0 0 0,-1-2 0 0 0,1 1 0 0 0,24-3 0 0 0,-30 1-7 0 0,0 1-1 0 0,0-1 1 0 0,13 3-1 0 0,5-1 23 0 0,19 0 31 0 0,-3 0-6 0 0,67-8 1 0 0,-75 2-15 0 0,4-1 30 0 0,58-2 0 0 0,-60 9-10 0 0,-23 0-64 0 0,1 0 0 0 0,0-1 0 0 0,-1-1 0 0 0,24-4 0 0 0,-26 3 40 0 0,1 0-1 0 0,21 0 1 0 0,12-1-31 0 0,7-1 16 0 0,-40 4-15 0 0,0-1 0 0 0,0 0 0 0 0,22-5-1 0 0,-24 3 14 0 0,-4 2 19 0 0,-1 0 1 0 0,1-1-1 0 0,-1 0 1 0 0,1 0-1 0 0,-1-1 1 0 0,0 1-1 0 0,6-6 1 0 0,-11 8-39 0 0,1 0 0 0 0,-1 0 0 0 0,0-1 0 0 0,0 1 0 0 0,1 0 0 0 0,-1 0 0 0 0,0-1 0 0 0,0 1 0 0 0,1 0 0 0 0,-1 0 0 0 0,0 0 0 0 0,1-1 0 0 0,-1 1 0 0 0,0 0-1 0 0,1 0 1 0 0,-1 0 0 0 0,0 0 0 0 0,1 0 0 0 0,-1 0 0 0 0,0 0 0 0 0,1-1 0 0 0,-1 1 0 0 0,0 0 0 0 0,1 0 0 0 0,-1 1 0 0 0,1-1 0 0 0,-1 0 0 0 0,0 0 0 0 0,1 0 0 0 0,-1 0 0 0 0,0 0 0 0 0,1 0 0 0 0,-1 0 0 0 0,0 0 0 0 0,1 1 0 0 0,0 13 56 0 0,-10 17-79 0 0,-16 33-1943 0 0,17-44-1084 0 0,-4 11-2061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8:36.387"/>
    </inkml:context>
    <inkml:brush xml:id="br0">
      <inkml:brushProperty name="width" value="0.1" units="cm"/>
      <inkml:brushProperty name="height" value="0.1" units="cm"/>
      <inkml:brushProperty name="color" value="#F4F91B"/>
    </inkml:brush>
  </inkml:definitions>
  <inkml:trace contextRef="#ctx0" brushRef="#br0">16 34 455 0 0,'0'0'119'0'0,"0"-1"-1"0"0,-1 1 0 0 0,1-1 0 0 0,0 1 0 0 0,0-1 0 0 0,0 1 0 0 0,0-1 0 0 0,-1 1 1 0 0,1-1-1 0 0,0 1 0 0 0,0 0 0 0 0,-1-1 0 0 0,1 1 0 0 0,0-1 0 0 0,-1 1 0 0 0,1 0 0 0 0,0-1 1 0 0,-1 1-1 0 0,1 0 0 0 0,0-1 0 0 0,-1 1 0 0 0,1 0 0 0 0,-1 0 0 0 0,0-1 0 0 0,1 1-77 0 0,0 0 1 0 0,0 0-1 0 0,-1 0 0 0 0,1 0 0 0 0,0 0 0 0 0,0 0 0 0 0,-1 0 0 0 0,1 0 0 0 0,0 0 0 0 0,0 0 0 0 0,-1 0 0 0 0,1 0 0 0 0,0 0 1 0 0,0 0-1 0 0,-1 0 0 0 0,1 0 0 0 0,0 0 0 0 0,0 1 0 0 0,-1-1 0 0 0,1 0 0 0 0,0 0 0 0 0,0 0 0 0 0,0 0 0 0 0,-1 0 0 0 0,1 1 0 0 0,0-1 1 0 0,0 0-1 0 0,0 0 0 0 0,0 0 0 0 0,-1 1 0 0 0,1-1 0 0 0,0 0 0 0 0,0 0 0 0 0,0 0 0 0 0,0 1 0 0 0,0-1 0 0 0,0 0 0 0 0,0 0 0 0 0,0 1 1 0 0,0-1-1 0 0,0 0 0 0 0,0 0 0 0 0,0 1 0 0 0,0-1 0 0 0,0 0 0 0 0,0 0 0 0 0,0 1 0 0 0,0-1 0 0 0,0 0 0 0 0,0 1 0 0 0,0-1 11 0 0,1 0-1 0 0,-1 1 0 0 0,1-1 0 0 0,-1 1 0 0 0,0-1 1 0 0,1 0-1 0 0,-1 0 0 0 0,1 1 0 0 0,-1-1 0 0 0,1 0 0 0 0,0 0 1 0 0,-1 0-1 0 0,1 1 0 0 0,-1-1 0 0 0,1 0 0 0 0,-1 0 1 0 0,1 0-1 0 0,-1 0 0 0 0,1 0 0 0 0,0 0 0 0 0,-1 0 0 0 0,1 0 1 0 0,-1 0-1 0 0,1-1 0 0 0,-1 1 0 0 0,1 0 0 0 0,-1 0 1 0 0,2-1-1 0 0,17-4 872 0 0,-17 4-864 0 0,0 0 0 0 0,0 0 0 0 0,0 1 0 0 0,0-1 0 0 0,0 1 0 0 0,0-1 0 0 0,0 1 0 0 0,0 0 0 0 0,0 0 0 0 0,0 0 0 0 0,0 0 0 0 0,0 0 0 0 0,0 0 0 0 0,0 1 0 0 0,0-1 0 0 0,0 1-1 0 0,0-1 1 0 0,4 3 0 0 0,-4-3-22 0 0,0 1-1 0 0,0 0 1 0 0,0 0-1 0 0,0-1 1 0 0,1 1-1 0 0,-1-1 1 0 0,0 0-1 0 0,0 0 1 0 0,1 0-1 0 0,-1 0 1 0 0,0 0-1 0 0,0 0 1 0 0,0-1-1 0 0,1 1 1 0 0,2-2-1 0 0,-1 0 153 0 0,1 0 0 0 0,-1 0 0 0 0,1-1 0 0 0,-1 0 0 0 0,0 0 0 0 0,0 0 0 0 0,3-4 0 0 0,-6 6-180 0 0,-1 1-1 0 0,1-1 0 0 0,-1 1 0 0 0,1 0 0 0 0,-1-1 1 0 0,1 1-1 0 0,0 0 0 0 0,-1-1 0 0 0,1 1 1 0 0,-1 0-1 0 0,1 0 0 0 0,0 0 0 0 0,-1 0 0 0 0,1-1 1 0 0,0 1-1 0 0,-1 0 0 0 0,1 0 0 0 0,0 0 1 0 0,-1 0-1 0 0,1 0 0 0 0,0 1 0 0 0,-1-1 0 0 0,1 0 1 0 0,0 0-1 0 0,-1 0 0 0 0,1 0 0 0 0,-1 1 1 0 0,1-1-1 0 0,0 0 0 0 0,-1 1 0 0 0,1-1 1 0 0,-1 0-1 0 0,2 2 0 0 0,19 19 398 0 0,-6-5-244 0 0,-8-13-95 0 0,0 0-1 0 0,0 0 0 0 0,0 0 0 0 0,1-1 0 0 0,8 1 0 0 0,-5 0-25 0 0,33 12 279 0 0,5-15 122 0 0,-19-3-330 0 0,-24 2-78 0 0,1 0-1 0 0,-1 1 1 0 0,1 0 0 0 0,12 1-1 0 0,-16-1-19 0 0,-1 0 0 0 0,1 0-1 0 0,-1 0 1 0 0,0-1 0 0 0,1 1 0 0 0,-1-1-1 0 0,4-1 1 0 0,14-1 68 0 0,-9 3-60 0 0,-1 2-1 0 0,19 3 1 0 0,1 1-12 0 0,78 16 161 0 0,-98-20-125 0 0,0 0 0 0 0,1-1 0 0 0,-1 0 0 0 0,1-1 0 0 0,-1 0 0 0 0,13-2 0 0 0,-14 1-6 0 0,0 1 0 0 0,0 0 0 0 0,14 2-1 0 0,-13-1-6 0 0,0-1-1 0 0,-1 1 0 0 0,12-2 0 0 0,40 2 43 0 0,-38-3-39 0 0,-1 0 0 0 0,1 2 1 0 0,0 0-1 0 0,25 5 0 0 0,-29-3-9 0 0,37-2-1 0 0,-29 0-15 0 0,-13 0 11 0 0,-1 0-1 0 0,25 5 0 0 0,-20 1-21 0 0,-15-4 0 0 0,-1-1 0 0 0,1 0 0 0 0,0 0 0 0 0,0-1 0 0 0,-1 1 0 0 0,1 0 0 0 0,0-1 0 0 0,0 0 0 0 0,0 0 0 0 0,0 1 0 0 0,4-2 0 0 0,5 0 15 0 0,0 0 0 0 0,16 1 0 0 0,-17 0 3 0 0,0 0 0 0 0,0 0 0 0 0,17-4 1 0 0,133-37 247 0 0,-140 38-234 0 0,0 0 0 0 0,1 1 0 0 0,31 1 0 0 0,-51 1-32 0 0,1 1 0 0 0,1-1 0 0 0,-1 1 0 0 0,1 0 0 0 0,-1 0 0 0 0,0 0 0 0 0,1 0 0 0 0,-1 1 0 0 0,0-1 0 0 0,0 1 0 0 0,0 0 0 0 0,0 0 0 0 0,0 0 0 0 0,-1 0 0 0 0,4 3 0 0 0,-4-2 0 0 0,2 0 0 0 0,-1-1 0 0 0,0 0 0 0 0,0 1 0 0 0,1-1 0 0 0,-1-1 0 0 0,1 1 0 0 0,7 2 0 0 0,3 1 1 0 0,-13-4-1 0 0,1-1 1 0 0,0 1-1 0 0,-1 0 1 0 0,1-1 0 0 0,0 1-1 0 0,0-1 1 0 0,-1 0-1 0 0,1 1 1 0 0,0-1 0 0 0,0 0-1 0 0,-1 0 1 0 0,1 0-1 0 0,0 0 1 0 0,0 0 0 0 0,0-1-1 0 0,2 0 1 0 0,0 0 66 0 0,-4 1-65 0 0,0 0 1 0 0,0 0-1 0 0,0 0 1 0 0,0 0 0 0 0,0 0-1 0 0,0-1 1 0 0,0 1-1 0 0,-1 0 1 0 0,1 0 0 0 0,0 0-1 0 0,0 0 1 0 0,0 0-1 0 0,0 0 1 0 0,0 0 0 0 0,0 0-1 0 0,0 0 1 0 0,0 0-1 0 0,0 0 1 0 0,0 0 0 0 0,0 0-1 0 0,0-1 1 0 0,0 1-1 0 0,0 0 1 0 0,0 0 0 0 0,0 0-1 0 0,0 0 1 0 0,0 0-1 0 0,0 0 1 0 0,0 0 0 0 0,0 0-1 0 0,0 0 1 0 0,0 0-1 0 0,0 0 1 0 0,0 0 0 0 0,1 0-1 0 0,-1-1 1 0 0,0 1-1 0 0,0 0 1 0 0,0 0 0 0 0,-20 39-62 0 0,6-4-1453 0 0,9-23 85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8:59.926"/>
    </inkml:context>
    <inkml:brush xml:id="br0">
      <inkml:brushProperty name="width" value="0.1" units="cm"/>
      <inkml:brushProperty name="height" value="0.1" units="cm"/>
      <inkml:brushProperty name="color" value="#F4F91B"/>
    </inkml:brush>
  </inkml:definitions>
  <inkml:trace contextRef="#ctx0" brushRef="#br0">1 69 1839 0 0,'6'5'255'0'0,"0"0"0"0"0,0 0-1 0 0,1 0 1 0 0,0-1 0 0 0,0 0-1 0 0,0 0 1 0 0,0-1 0 0 0,16 5-1 0 0,-18-8-39 0 0,0 0 0 0 0,0 1 0 0 0,0-2 0 0 0,0 1 0 0 0,0-1 0 0 0,0 1 0 0 0,6-3 0 0 0,7 0 268 0 0,76-3 301 0 0,-61 6-607 0 0,0-3-1 0 0,45-7 0 0 0,-35 0 50 0 0,1 3 0 0 0,-1 1 0 0 0,53 1 0 0 0,-56 7-152 0 0,72 13 0 0 0,-43-4-30 0 0,216 14 642 0 0,-2-28-296 0 0,-282 3-388 0 0,363-19 560 0 0,-182 8-431 0 0,-4-6 184 0 0,60 15-202 0 0,-148 2-48 0 0,309-8-1 0 0,-262 4 15 0 0,158-11 170 0 0,-200 2-199 0 0,-37 5 19 0 0,-1 2 0 0 0,72 1-1 0 0,88 9-57 0 0,-81-2 42 0 0,32 8-53 0 0,-53 1 0 0 0,-3 0 0 0 0,-57-8 6 0 0,66-6-1 0 0,-38-1 54 0 0,101 9-1 0 0,-65-3-10 0 0,50 4 32 0 0,7 10-80 0 0,-96-7 16 0 0,0-3 0 0 0,1-3 0 0 0,121-13 0 0 0,-171 7-9 0 0,-7 1 16 0 0,-1-1-1 0 0,38-9 1 0 0,-46 7-37 0 0,0 1-1 0 0,0 1 1 0 0,0 0-1 0 0,1 1 1 0 0,-1 1-1 0 0,0 0 1 0 0,1 1-1 0 0,-1 1 1 0 0,1 0 0 0 0,-1 1-1 0 0,0 1 1 0 0,0 0-1 0 0,0 1 1 0 0,0 1-1 0 0,-1 0 1 0 0,1 1-1 0 0,21 12 1 0 0,-15-5-497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9:11.326"/>
    </inkml:context>
    <inkml:brush xml:id="br0">
      <inkml:brushProperty name="width" value="0.1" units="cm"/>
      <inkml:brushProperty name="height" value="0.1" units="cm"/>
      <inkml:brushProperty name="color" value="#F4F91B"/>
    </inkml:brush>
  </inkml:definitions>
  <inkml:trace contextRef="#ctx0" brushRef="#br0">36 8 919 0 0,'-35'0'5312'0'0,"39"13"-3760"0"0,55 30 291 0 0,-56-41-1741 0 0,0-1 0 0 0,0 1 0 0 0,1-1 0 0 0,-1 0 0 0 0,0 0 0 0 0,1 0-1 0 0,-1-1 1 0 0,1 1 0 0 0,-1-1 0 0 0,1 1 0 0 0,-1-1 0 0 0,1 0 0 0 0,-1-1 0 0 0,7 0 0 0 0,6-2 400 0 0,32-11 1 0 0,-10 3-314 0 0,51-11 253 0 0,-81 20-375 0 0,85-18 330 0 0,-84 20-391 0 0,1-1-1 0 0,0 2 0 0 0,0-1 1 0 0,0 1-1 0 0,-1 1 0 0 0,18 4 1 0 0,-15-2 0 0 0,1-2 1 0 0,-1 0 0 0 0,19 1-1 0 0,22 8 5 0 0,7-7 258 0 0,-41-2-167 0 0,0-1 1 0 0,27-2-1 0 0,30-3 191 0 0,-71 3-286 0 0,4 0 20 0 0,-1 0-1 0 0,0 0 1 0 0,0 1-1 0 0,0 0 1 0 0,1 1-1 0 0,-1 0 1 0 0,0 0-1 0 0,0 0 1 0 0,11 4-1 0 0,-2-1-5 0 0,-15-4-17 0 0,0 1-1 0 0,0-1 1 0 0,1 1 0 0 0,-1-1-1 0 0,0 1 1 0 0,0-1-1 0 0,0 1 1 0 0,0 0-1 0 0,-1 0 1 0 0,1 0 0 0 0,2 2-1 0 0,-2-2-1 0 0,-1 0-1 0 0,1 0 1 0 0,0-1-1 0 0,-1 1 1 0 0,1 0-1 0 0,0 0 1 0 0,-1-1 0 0 0,1 0-1 0 0,0 1 1 0 0,0-1-1 0 0,0 0 1 0 0,0 0-1 0 0,-1 1 1 0 0,1-2-1 0 0,0 1 1 0 0,3 0-1 0 0,34-11 51 0 0,-5 2-12 0 0,131-11 98 0 0,-147 17-138 0 0,-15 2 0 0 0,1 0 0 0 0,0 1 0 0 0,0-1 0 0 0,0 1 0 0 0,-1 0 0 0 0,1 0 0 0 0,0 0 0 0 0,0 0 0 0 0,0 1 0 0 0,7 1 0 0 0,-5 0 6 0 0,1-1-1 0 0,0 0 1 0 0,0 0-1 0 0,0 0 1 0 0,-1-1-1 0 0,1 0 0 0 0,0-1 1 0 0,11-1-1 0 0,13 0 10 0 0,52 5 103 0 0,-49-6 308 0 0,-34 3-298 0 0,0 0-74 0 0,2-1-32 0 0,11 32 102 0 0,7 45-1769 0 0,-14-49-3438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9:17.814"/>
    </inkml:context>
    <inkml:brush xml:id="br0">
      <inkml:brushProperty name="width" value="0.1" units="cm"/>
      <inkml:brushProperty name="height" value="0.1" units="cm"/>
      <inkml:brushProperty name="color" value="#F4F91B"/>
    </inkml:brush>
  </inkml:definitions>
  <inkml:trace contextRef="#ctx0" brushRef="#br0">159 7 1207 0 0,'-2'-1'6'0'0,"0"1"0"0"0,0-1 0 0 0,0 1 0 0 0,1 0 0 0 0,-1 0 0 0 0,0 0 0 0 0,0 0 0 0 0,0 0 0 0 0,1 1-1 0 0,-1-1 1 0 0,0 0 0 0 0,-2 1 0 0 0,-17 2 179 0 0,16-4-99 0 0,-2 0 107 0 0,0 0 0 0 0,0 1-1 0 0,0 0 1 0 0,0 0 0 0 0,-7 1-1 0 0,13-1-101 0 0,0 0 0 0 0,-1 0-1 0 0,1 0 1 0 0,0 0 0 0 0,0 0-1 0 0,-1-1 1 0 0,1 1-1 0 0,0 0 1 0 0,0-1 0 0 0,0 1-1 0 0,-2-1 1 0 0,2 0 4 0 0,0 0-1 0 0,0 1 1 0 0,0-1 0 0 0,-1 1 0 0 0,1 0 0 0 0,0-1-1 0 0,0 1 1 0 0,0 0 0 0 0,0 0 0 0 0,0 0-1 0 0,-1 0 1 0 0,1 0 0 0 0,0 0 0 0 0,0 0-1 0 0,0 0 1 0 0,-1 0 0 0 0,1 0 0 0 0,0 1-1 0 0,-1-1 1 0 0,0 1-50 0 0,1 0 0 0 0,0 0 0 0 0,0 0 0 0 0,0 0 0 0 0,0 0 0 0 0,0 0 0 0 0,0 0 0 0 0,0 0 0 0 0,0 0-1 0 0,0 0 1 0 0,1 0 0 0 0,-1 0 0 0 0,0 1 0 0 0,1-1 0 0 0,-1 0 0 0 0,1 1 0 0 0,-1-1 0 0 0,1 0 0 0 0,0 1 0 0 0,-1-1 0 0 0,1 0 0 0 0,0 1 0 0 0,0-1 0 0 0,0 1-1 0 0,0-1 1 0 0,0 1 0 0 0,0-1 0 0 0,1 0 0 0 0,-1 1 0 0 0,0-1 0 0 0,1 0 0 0 0,-1 1 0 0 0,1-1 0 0 0,-1 0 0 0 0,1 1 0 0 0,1 0 0 0 0,1 7 186 0 0,-3-9-188 0 0,0 0 1 0 0,0 1 0 0 0,0-1-1 0 0,0 0 1 0 0,0 0 0 0 0,0 1-1 0 0,0-1 1 0 0,0 0 0 0 0,0 0 0 0 0,1 1-1 0 0,-1-1 1 0 0,0 0 0 0 0,0 1-1 0 0,0-1 1 0 0,0 0 0 0 0,0 0-1 0 0,1 0 1 0 0,-1 1 0 0 0,0-1-1 0 0,0 0 1 0 0,0 0 0 0 0,1 0 0 0 0,-1 1-1 0 0,0-1 1 0 0,0 0 0 0 0,1 0-1 0 0,2 1 66 0 0,0 0 0 0 0,0 0 1 0 0,0 0-1 0 0,0 0 0 0 0,0-1 0 0 0,4 1 0 0 0,14 2 111 0 0,-9 1-139 0 0,-7-2-9 0 0,1 1-1 0 0,0-2 0 0 0,0 1 0 0 0,0-1 1 0 0,0 0-1 0 0,0 0 0 0 0,0 0 0 0 0,0-1 0 0 0,11-1 1 0 0,36-1 717 0 0,-40 3-670 0 0,-10-1-92 0 0,0 0-1 0 0,0 0 1 0 0,0 0 0 0 0,0 0-1 0 0,0 0 1 0 0,0-1-1 0 0,0 0 1 0 0,0 1 0 0 0,2-2-1 0 0,2 0 7 0 0,0 1 0 0 0,0-1 0 0 0,-1 1 0 0 0,1 1 0 0 0,0-1 0 0 0,0 1 0 0 0,0 1 0 0 0,10 1 0 0 0,15 0 1 0 0,4 0 48 0 0,14 0 7 0 0,-8-7 42 0 0,0-2 1 0 0,76-22-1 0 0,-118 29-131 0 0,7-3 22 0 0,1 1-1 0 0,0-1 0 0 0,0 2 1 0 0,0-1-1 0 0,0 1 0 0 0,0 1 1 0 0,1-1-1 0 0,14 2 0 0 0,-19 0-21 0 0,2-1 0 0 0,0 1 0 0 0,0 0 0 0 0,1 1 0 0 0,-1 0 0 0 0,7 3 0 0 0,-7-3 5 0 0,0 0 0 0 0,0-1 1 0 0,0 1-1 0 0,0-1 0 0 0,0 0 0 0 0,0 0 0 0 0,9-1 0 0 0,24 4 18 0 0,-26-1-23 0 0,0-1 0 0 0,15 0 0 0 0,-18-2 0 0 0,-1 1 0 0 0,1 0 0 0 0,-1 1 0 0 0,1 0 0 0 0,12 4 0 0 0,-10-1 16 0 0,1-1 0 0 0,-1 0 0 0 0,17 2 0 0 0,-2 3-16 0 0,-23-7 0 0 0,-1 0 0 0 0,1-1 0 0 0,0 1 0 0 0,-1-1 0 0 0,1 0 0 0 0,0-1 0 0 0,0 1 0 0 0,4 0 0 0 0,17 1 28 0 0,-20-1-15 0 0,0-1-1 0 0,0 1 0 0 0,0-1 1 0 0,0 0-1 0 0,0 0 0 0 0,0-1 0 0 0,0 0 1 0 0,6-1-1 0 0,-5 1 2 0 0,-1-1 1 0 0,1 1 0 0 0,0 1-1 0 0,6-1 1 0 0,-10 1-4 0 0,1 0 1 0 0,-1 0 0 0 0,1 0 0 0 0,-1 0 0 0 0,1-1 0 0 0,-1 1 0 0 0,1-1 0 0 0,-1 1 0 0 0,1-1 0 0 0,-1 0 0 0 0,0 0 0 0 0,1 0 0 0 0,-1 0-1 0 0,0 0 1 0 0,0-1 0 0 0,0 1 0 0 0,0-1 0 0 0,0 1 0 0 0,0-1 0 0 0,0 0 0 0 0,0 0 0 0 0,-1 0 0 0 0,1 0 0 0 0,1-2 0 0 0,2-2 35 0 0,-5 5-40 0 0,1 1-1 0 0,-1 0 1 0 0,0-1-1 0 0,1 1 1 0 0,-1-1-1 0 0,0 1 1 0 0,1-1 0 0 0,-1 1-1 0 0,0-1 1 0 0,0 0-1 0 0,0 1 1 0 0,1-1-1 0 0,-1 1 1 0 0,0-1 0 0 0,0 1-1 0 0,0-1 1 0 0,0 0-1 0 0,0 1 1 0 0,0-1-1 0 0,0 1 1 0 0,0-2 0 0 0,0 1 4 0 0,-1-1 1 0 0,1 1-1 0 0,0 0 1 0 0,-1 0-1 0 0,1 0 1 0 0,0-1-1 0 0,-1 1 1 0 0,0 0-1 0 0,1 0 1 0 0,-1 0-1 0 0,0 0 0 0 0,0-1 1 0 0,4 12 41 0 0,9 3-148 0 0,-7-8-192 0 0,0 1 0 0 0,1-1 0 0 0,-1 0 0 0 0,9 5 0 0 0,0-3-1007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9:25.438"/>
    </inkml:context>
    <inkml:brush xml:id="br0">
      <inkml:brushProperty name="width" value="0.1" units="cm"/>
      <inkml:brushProperty name="height" value="0.1" units="cm"/>
      <inkml:brushProperty name="color" value="#F4F91B"/>
    </inkml:brush>
  </inkml:definitions>
  <inkml:trace contextRef="#ctx0" brushRef="#br0">1 114 919 0 0,'4'4'763'0'0,"4"-2"-484"0"0,0 0 0 0 0,0-1 0 0 0,1 0-1 0 0,-1 0 1 0 0,0 0 0 0 0,1-1 0 0 0,-1-1 0 0 0,1 1-1 0 0,7-3 1 0 0,13-3 163 0 0,35-11 0 0 0,-6 0 121 0 0,-9 8-354 0 0,-1 2 0 0 0,58 0 1 0 0,-86 6-188 0 0,20-3 74 0 0,46-11 0 0 0,26-3 180 0 0,2 7-125 0 0,-94 9-87 0 0,37 2 0 0 0,9 0 64 0 0,76-1 389 0 0,4-5-138 0 0,-133 5-343 0 0,0 1 0 0 0,1 1-1 0 0,15 3 1 0 0,24 1 64 0 0,36 2 38 0 0,-50-6-30 0 0,-12 0 101 0 0,39-4 0 0 0,-55 2-170 0 0,-1 1 0 0 0,16 1 0 0 0,-16 0 23 0 0,0-1 0 0 0,0 0 0 0 0,13-1 0 0 0,-14 0-26 0 0,-1 1 0 0 0,1 0 0 0 0,-1 0 0 0 0,17 3-1 0 0,17 2 93 0 0,124 9 32 0 0,-92-6-118 0 0,-56-5 8 0 0,25 7 0 0 0,13 1 53 0 0,-35-9-64 0 0,0-2 1 0 0,0-1-1 0 0,29-4 1 0 0,-16 2 58 0 0,-26 3-88 0 0,1 0 0 0 0,0 1-1 0 0,0 0 1 0 0,0 1 0 0 0,0 0 0 0 0,-1 0-1 0 0,1 1 1 0 0,-1 0 0 0 0,0 0 0 0 0,0 1 0 0 0,14 8-1 0 0,-15-7-9 0 0,-1-2 0 0 0,-1 1 0 0 0,1-1 0 0 0,0 0 0 0 0,0 0 0 0 0,0 0 0 0 0,0-1 0 0 0,0 0 0 0 0,1 0 0 0 0,-1-1 0 0 0,7 1 0 0 0,-8-1 5 0 0,1-1 0 0 0,-1 1 0 0 0,0 0 0 0 0,8 3-1 0 0,-9-3 2 0 0,0 1 0 0 0,0-1-1 0 0,0 0 1 0 0,0-1-1 0 0,1 1 1 0 0,-1-1 0 0 0,0 0-1 0 0,5 0 1 0 0,-4 0 6 0 0,0 1-1 0 0,0 0 1 0 0,-1 0 0 0 0,1 0 0 0 0,-1 0-1 0 0,1 1 1 0 0,-1 0 0 0 0,0-1 0 0 0,8 6-1 0 0,-12-8 18 0 0,0 1-1 0 0,0-1 0 0 0,1 1 1 0 0,-1-1-1 0 0,0 1 0 0 0,1 0 1 0 0,-1-1-1 0 0,0 1 0 0 0,1-1 1 0 0,-1 1-1 0 0,0 0 0 0 0,1-1 1 0 0,-1 1-1 0 0,1 0 0 0 0,-1 0 1 0 0,1-1-1 0 0,-1 1 0 0 0,1 0 1 0 0,-1 0-1 0 0,1 0 0 0 0,-1-1 1 0 0,1 1-1 0 0,-1 0 0 0 0,1 0 1 0 0,-1 0-1 0 0,1 0 0 0 0,-1 0 1 0 0,1 0-1 0 0,-1 0 0 0 0,1 0 1 0 0,0 1-1 0 0,41 25-21 0 0,-26-15-211 0 0,0 0-90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40:57.451"/>
    </inkml:context>
    <inkml:brush xml:id="br0">
      <inkml:brushProperty name="width" value="0.1" units="cm"/>
      <inkml:brushProperty name="height" value="0.1" units="cm"/>
      <inkml:brushProperty name="color" value="#66CC00"/>
    </inkml:brush>
  </inkml:definitions>
  <inkml:trace contextRef="#ctx0" brushRef="#br0">560 210 2759 0 0,'0'-1'14'0'0,"-3"-4"99"0"0,0-1 1 0 0,0 1-1 0 0,1-1 0 0 0,0 0 0 0 0,0 0 0 0 0,0 0 0 0 0,1 0 0 0 0,-1-10 0 0 0,32 6 1214 0 0,-29 9-1365 0 0,16 1 677 0 0,-14 4 185 0 0,-8 5 154 0 0,-17 14 606 0 0,-28 25 0 0 0,-4 4-1159 0 0,-28 42-320 0 0,48-52-39 0 0,-42 40 0 0 0,65-73 7 0 0,-23 15 0 0 0,24-17-3 0 0,-1 0-1 0 0,-14 14 1 0 0,25-21-66 0 0,0 0 1 0 0,0 0-1 0 0,0 0 0 0 0,0 0 0 0 0,0 0 1 0 0,0 0-1 0 0,0 0 0 0 0,1 0 1 0 0,-1 0-1 0 0,0 0 0 0 0,0 0 0 0 0,0 0 1 0 0,0 1-1 0 0,0-1 0 0 0,0 0 1 0 0,0 0-1 0 0,0 0 0 0 0,0 0 1 0 0,0 0-1 0 0,1 0 0 0 0,-1 0 0 0 0,0 0 1 0 0,0 0-1 0 0,0 0 0 0 0,0 0 1 0 0,0 0-1 0 0,0 1 0 0 0,0-1 0 0 0,0 0 1 0 0,0 0-1 0 0,0 0 0 0 0,0 0 1 0 0,0 0-1 0 0,0 0 0 0 0,0 0 0 0 0,0 0 1 0 0,0 0-1 0 0,0 1 0 0 0,0-1 1 0 0,0 0-1 0 0,0 0 0 0 0,0 0 1 0 0,0 0-1 0 0,0 0 0 0 0,0 0 0 0 0,0 0 1 0 0,0 0-1 0 0,0 0 0 0 0,0 1 1 0 0,0-1-1 0 0,0 0 0 0 0,0 0 0 0 0,0 0 1 0 0,-1 0-1 0 0,1 0 0 0 0,0 0 1 0 0,0 0-1 0 0,10-3 144 0 0,3-7-14 0 0,0-1 0 0 0,-1 1 0 0 0,0-2-1 0 0,0 0 1 0 0,-1 0 0 0 0,-1-1-1 0 0,0 0 1 0 0,-1-1 0 0 0,13-25 0 0 0,-11 12 87 0 0,0 0 0 0 0,-2-1 1 0 0,6-30-1 0 0,-11 34-126 0 0,-1-1-1 0 0,0-49 1 0 0,-4 60-73 0 0,0 0-1 0 0,0 0 1 0 0,-2 1 0 0 0,0-1 0 0 0,0 1-1 0 0,-10-25 1 0 0,12 36-8 0 0,0 0 0 0 0,0 0 1 0 0,0 0-1 0 0,0 0 0 0 0,0 0 0 0 0,-1 1 1 0 0,1-1-1 0 0,0 0 0 0 0,-1 1 0 0 0,0-1 1 0 0,1 1-1 0 0,-1-1 0 0 0,0 1 0 0 0,0 0 1 0 0,0 0-1 0 0,-3-2 0 0 0,4 3-9 0 0,1 0 0 0 0,-1-1 0 0 0,0 1-1 0 0,1 0 1 0 0,-1 0 0 0 0,0 0 0 0 0,0 0 0 0 0,1 0-1 0 0,-1 0 1 0 0,0 1 0 0 0,1-1 0 0 0,-1 0 0 0 0,0 0 0 0 0,0 0-1 0 0,1 1 1 0 0,-1-1 0 0 0,0 0 0 0 0,1 1 0 0 0,-1-1 0 0 0,0 1-1 0 0,0 0-3 0 0,-1 0-1 0 0,1 1 1 0 0,0-1-1 0 0,0 0 1 0 0,0 1-1 0 0,0-1 1 0 0,1 1-1 0 0,-1-1 1 0 0,0 1-1 0 0,0 0 1 0 0,0 2-1 0 0,0 1 0 0 0,0-1 0 0 0,0 1 0 0 0,1-1 0 0 0,-1 1 0 0 0,1-1 0 0 0,0 1 0 0 0,1-1 0 0 0,-1 1 0 0 0,1-1 0 0 0,0 1 0 0 0,0-1 0 0 0,3 8 0 0 0,2 3 26 0 0,1 0 0 0 0,10 17 0 0 0,3 4 36 0 0,5 12 83 0 0,33 45 0 0 0,-21-34 41 0 0,-33-54-118 0 0,0 1 0 0 0,1-1-1 0 0,-1 1 1 0 0,1-1-1 0 0,11 8 1 0 0,-13-11-28 0 0,-1 0-1 0 0,1 0 1 0 0,0 0-1 0 0,0 0 1 0 0,0-1 0 0 0,0 1-1 0 0,0-1 1 0 0,0 0 0 0 0,0 0-1 0 0,0 0 1 0 0,0-1-1 0 0,0 1 1 0 0,1-1 0 0 0,5 1-1 0 0,-8-1-30 0 0,-1 0-1 0 0,1 0 0 0 0,-1 0 0 0 0,1 0 1 0 0,-1 0-1 0 0,1 0 0 0 0,-1 0 1 0 0,1 0-1 0 0,-1 0 0 0 0,1 0 0 0 0,-1 0 1 0 0,1-1-1 0 0,-1 1 0 0 0,1 0 1 0 0,-1 0-1 0 0,0 0 0 0 0,1-1 0 0 0,-1 1 1 0 0,1 0-1 0 0,-1-1 0 0 0,0 1 1 0 0,1 0-1 0 0,-1-1 0 0 0,1 1 0 0 0,-1 0 1 0 0,0-1-1 0 0,0 1 0 0 0,1-1 1 0 0,-1 1-1 0 0,0-1 0 0 0,0 1 0 0 0,1-1 1 0 0,-1 1-1 0 0,0-1 0 0 0,0 1 1 0 0,0-1-1 0 0,0-1 5 0 0,-1 1 0 0 0,1 0 1 0 0,-1-1-1 0 0,0 1 0 0 0,1-1 0 0 0,-1 1 1 0 0,0 0-1 0 0,0 0 0 0 0,0 0 0 0 0,0-1 1 0 0,0 1-1 0 0,-1-1 0 0 0,-36-27 128 0 0,38 29-141 0 0,-11-8 22 0 0,0 1-1 0 0,0 0 1 0 0,-1 1 0 0 0,0 0-1 0 0,-22-7 1 0 0,13 7-16 0 0,-1 1 0 0 0,1 0 0 0 0,-1 2 0 0 0,0 1 1 0 0,0 0-1 0 0,0 2 0 0 0,0 0 0 0 0,0 2 1 0 0,1 0-1 0 0,-1 1 0 0 0,-25 8 0 0 0,27-6-16 0 0,0 1-1 0 0,0 1 0 0 0,1 1 1 0 0,0 1-1 0 0,-18 11 0 0 0,36-20 11 0 0,1 0 0 0 0,0 1 0 0 0,0-1 0 0 0,0 0 0 0 0,0 0 0 0 0,0 0 0 0 0,0 0 0 0 0,-1 0 0 0 0,1 0 0 0 0,0 0 0 0 0,0 0 0 0 0,0 0 0 0 0,0 0 0 0 0,0 0 0 0 0,0 0 0 0 0,0 0 0 0 0,0 0 0 0 0,-1 1 0 0 0,1-1 0 0 0,0 0 0 0 0,0 0 0 0 0,0 0 0 0 0,0 0 0 0 0,0 0 0 0 0,0 0 0 0 0,0 0 0 0 0,0 1 0 0 0,0-1 0 0 0,0 0 0 0 0,0 0 0 0 0,0 0 0 0 0,0 0 0 0 0,0 0 0 0 0,0 0 0 0 0,0 1 0 0 0,0-1 0 0 0,0 0 0 0 0,0 0 0 0 0,0 0 0 0 0,0 0 0 0 0,0 0 0 0 0,0 0 0 0 0,0 1 0 0 0,0-1 0 0 0,0 0 0 0 0,0 0 0 0 0,0 0 0 0 0,0 0 0 0 0,0 0 0 0 0,1 0 0 0 0,-1 0 0 0 0,0 1 0 0 0,0-1 0 0 0,0 0 0 0 0,0 0 0 0 0,0 0 0 0 0,0 0 0 0 0,0 0 0 0 0,0 0 0 0 0,1 0 0 0 0,12 3 0 0 0,16-2 0 0 0,-9-2 20 0 0,0-2-1 0 0,0 0 1 0 0,0-1-1 0 0,-1-1 0 0 0,0-1 1 0 0,0-1-1 0 0,0 0 1 0 0,-1-2-1 0 0,0 0 1 0 0,0 0-1 0 0,-1-2 1 0 0,-1 0-1 0 0,0-1 1 0 0,0-1-1 0 0,-1-1 0 0 0,18-20 1 0 0,-9 9 35 0 0,-18 20-36 0 0,-1-1 0 0 0,1 1 0 0 0,-1-1 0 0 0,0 0 0 0 0,0-1 0 0 0,-1 1 0 0 0,0-1 0 0 0,0 0 0 0 0,5-13 0 0 0,-9 20-18 0 0,0-1-1 0 0,1 1 1 0 0,-1-1 0 0 0,0 1-1 0 0,0-1 1 0 0,0 1-1 0 0,0-1 1 0 0,0 1-1 0 0,0 0 1 0 0,0-1 0 0 0,0 1-1 0 0,0-1 1 0 0,0 1-1 0 0,0-1 1 0 0,0 1-1 0 0,0-1 1 0 0,-1 1 0 0 0,1 0-1 0 0,0-1 1 0 0,0 1-1 0 0,0-1 1 0 0,-1 1-1 0 0,1 0 1 0 0,0-1 0 0 0,0 1-1 0 0,-1 0 1 0 0,1-1-1 0 0,0 1 1 0 0,-1 0-1 0 0,1-1 1 0 0,0 1 0 0 0,-1 0-1 0 0,1 0 1 0 0,0-1-1 0 0,-1 1 1 0 0,1 0-1 0 0,-1 0 1 0 0,1 0 0 0 0,0 0-1 0 0,-1-1 1 0 0,1 1-1 0 0,-1 0 1 0 0,1 0-1 0 0,-1 0 1 0 0,1 0 0 0 0,-1 0-1 0 0,1 0 1 0 0,0 0-1 0 0,-1 0 1 0 0,1 0-1 0 0,-1 1 1 0 0,1-1 0 0 0,-1 0-1 0 0,1 0 1 0 0,-1 0-1 0 0,-2 1 4 0 0,1 0 0 0 0,-1-1 0 0 0,0 1 0 0 0,1 0 0 0 0,-1 0 0 0 0,1 1 0 0 0,-5 2 0 0 0,-2 5-13 0 0,0 1 0 0 0,0 1 0 0 0,1-1-1 0 0,0 1 1 0 0,-11 21 0 0 0,4-6 0 0 0,-24 45 9 0 0,25-44 0 0 0,-23 34 0 0 0,20-36-240 0 0,1 1-1 0 0,1 0 1 0 0,1 1 0 0 0,2 1-1 0 0,0 0 1 0 0,-11 46 0 0 0,12-31-5670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49:44.973"/>
    </inkml:context>
    <inkml:brush xml:id="br0">
      <inkml:brushProperty name="width" value="0.1" units="cm"/>
      <inkml:brushProperty name="height" value="0.1" units="cm"/>
      <inkml:brushProperty name="color" value="#F4F91B"/>
    </inkml:brush>
  </inkml:definitions>
  <inkml:trace contextRef="#ctx0" brushRef="#br0">96 18 455 0 0,'-7'1'257'0'0,"-1"-1"0"0"0,1 2-1 0 0,-12 2 1 0 0,12-2 388 0 0,0-1 0 0 0,-1 0 0 0 0,-11 1 0 0 0,19-2-519 0 0,-1 0 0 0 0,1 0 0 0 0,-1 0 0 0 0,0 0-1 0 0,1 0 1 0 0,-1 0 0 0 0,0 0 0 0 0,1 0 0 0 0,-1 0 0 0 0,1 0 0 0 0,-1 0-1 0 0,0 0 1 0 0,1 0 0 0 0,-1 1 0 0 0,1-1 0 0 0,-1 0 0 0 0,0 1 0 0 0,1-1 0 0 0,-1 0-1 0 0,1 1 1 0 0,-1-1 0 0 0,1 2-72 0 0,0-1 0 0 0,1 0 0 0 0,-1 0 0 0 0,1 0 0 0 0,-1 0 0 0 0,1 0 0 0 0,-1-1 0 0 0,1 1 0 0 0,0 0 0 0 0,-1 0 0 0 0,1 0 0 0 0,0 0 0 0 0,0-1 0 0 0,-1 1 0 0 0,2 0 0 0 0,0 1-26 0 0,-1-1 0 0 0,0 0 1 0 0,1 0-1 0 0,-1 0 0 0 0,1-1 0 0 0,0 1 0 0 0,-1 0 0 0 0,1 0 0 0 0,-1-1 0 0 0,1 1 0 0 0,0-1 0 0 0,0 0 0 0 0,-1 0 0 0 0,4 1 0 0 0,27-3 504 0 0,-5 1-30 0 0,91 7 318 0 0,-60-2-595 0 0,-1-3 1 0 0,1-2-1 0 0,59-9 0 0 0,138-33 884 0 0,-247 42-1062 0 0,33-5 50 0 0,1 2-1 0 0,0 2 0 0 0,0 2 0 0 0,0 1 0 0 0,68 12 1 0 0,-56-3-43 0 0,36 3 30 0 0,-48-12 145 0 0,77-9-1 0 0,6-1 105 0 0,37 18-88 0 0,-66-2-213 0 0,26 3 145 0 0,82 7-101 0 0,-141-12-76 0 0,34 5 0 0 0,68 26 54 0 0,-109-22-44 0 0,-39-11 3 0 0,-1-1 0 0 0,1 0 0 0 0,0-1-1 0 0,34-2 1 0 0,-14 0 34 0 0,-22 0-8 0 0,0 0 1 0 0,-1 0-1 0 0,16-4 0 0 0,-4-3 45 0 0,-19 5-53 0 0,-1 1-1 0 0,1 0 1 0 0,0 1 0 0 0,0-1 0 0 0,7 1-1 0 0,-13 1-44 0 0,0 0 0 0 0,0 1 0 0 0,0-1 0 0 0,0 1 0 0 0,0-1 0 0 0,0 1 0 0 0,0 0 0 0 0,-1-1 0 0 0,1 1 0 0 0,0 0 0 0 0,0 0 0 0 0,-1 0 0 0 0,1-1-1 0 0,0 1 1 0 0,-1 0 0 0 0,1 2 0 0 0,9 16-4352 0 0,-7-6 35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0:22.681"/>
    </inkml:context>
    <inkml:brush xml:id="br0">
      <inkml:brushProperty name="width" value="0.1" units="cm"/>
      <inkml:brushProperty name="height" value="0.1" units="cm"/>
      <inkml:brushProperty name="color" value="#F4F91B"/>
    </inkml:brush>
  </inkml:definitions>
  <inkml:trace contextRef="#ctx0" brushRef="#br0">0 57 1839 0 0,'2'-3'88'0'0,"0"-1"0"0"0,0 1 0 0 0,0 0 0 0 0,1-1-1 0 0,3-3 1 0 0,-5 7-9 0 0,0 0 0 0 0,0 0 1 0 0,0 0-1 0 0,0 0 0 0 0,0 1 0 0 0,0-1 0 0 0,0 0 1 0 0,0 0-1 0 0,0 1 0 0 0,0-1 0 0 0,0 0 0 0 0,0 1 1 0 0,-1-1-1 0 0,1 1 0 0 0,0-1 0 0 0,0 1 0 0 0,0 0 0 0 0,0-1 1 0 0,-1 1-1 0 0,1 0 0 0 0,0-1 0 0 0,1 3 0 0 0,9 5 787 0 0,-2-8-360 0 0,-1 1 1 0 0,0 0 0 0 0,0 1-1 0 0,0 0 1 0 0,0 0-1 0 0,8 4 1 0 0,-1-1-51 0 0,-5-2 28 0 0,0-1-1 0 0,1 0 1 0 0,16 0-1 0 0,4 1 407 0 0,-19-2-721 0 0,1 0-1 0 0,0-1 0 0 0,-1-1 0 0 0,1 0 1 0 0,-1-1-1 0 0,1 0 0 0 0,-1 0 0 0 0,0-2 0 0 0,0 1 1 0 0,14-8-1 0 0,-7 4 2 0 0,-6 0-12 0 0,0 2 0 0 0,1 0 0 0 0,-1 0 0 0 0,1 1-1 0 0,0 1 1 0 0,1 0 0 0 0,23-1 0 0 0,67-5-5 0 0,-75 5 63 0 0,0 2 0 0 0,53 1 1 0 0,49 20-15 0 0,-62-12-55 0 0,-55-5-101 0 0,-1 1 0 0 0,0 1 0 0 0,15 5 0 0 0,-17-5-22 0 0,-1 0 0 0 0,1-1 1 0 0,0 0-1 0 0,0-1 0 0 0,17 1 0 0 0,-21-3 12 0 0,0 1-1 0 0,0 0 1 0 0,0 0 0 0 0,0 1-1 0 0,0 0 1 0 0,0 0-1 0 0,-1 1 1 0 0,1 0 0 0 0,8 5-1 0 0,10 5 30 0 0,1-1 0 0 0,0-2-1 0 0,35 9 1 0 0,-6-2-4 0 0,-27-10 400 0 0,-22-6-222 0 0,0 0-1 0 0,0 1 1 0 0,10 4 0 0 0,-2-1-77 0 0,0-1-1 0 0,1 0 1 0 0,-1-1-1 0 0,21 1 1 0 0,-31-4-114 0 0,29 3-282 0 0,-22-3-96 0 0,1 1 0 0 0,0 1 0 0 0,25 5 0 0 0,-32-5 351 0 0,1-1 0 0 0,-1 0 0 0 0,1-1 1 0 0,-1 0-1 0 0,1 0 0 0 0,-1 0 1 0 0,12-3-1 0 0,15 1 174 0 0,49-4 45 0 0,-14-2-69 0 0,4 3 50 0 0,-66 5-206 0 0,0-1 0 0 0,-1 0 0 0 0,1 0 0 0 0,-1-1 0 0 0,1 1 1 0 0,5-3-1 0 0,0 0-4 0 0,-11 3-8 0 0,0 1-1 0 0,1 0 0 0 0,-1 0 1 0 0,0 0-1 0 0,0 0 0 0 0,1 0 1 0 0,-1-1-1 0 0,0 1 0 0 0,0 0 1 0 0,1 0-1 0 0,-1 0 0 0 0,0 0 1 0 0,1 0-1 0 0,-1 0 0 0 0,0 0 1 0 0,0 0-1 0 0,1 0 0 0 0,-1 0 1 0 0,0 0-1 0 0,1 0 0 0 0,-1 0 1 0 0,0 0-1 0 0,0 0 0 0 0,1 1 1 0 0,-1-1-1 0 0,0 0 0 0 0,0 0 1 0 0,1 0-1 0 0,-1 0 0 0 0,0 0 1 0 0,0 1-1 0 0,1-1 0 0 0,-1 0 0 0 0,0 0 1 0 0,-2 10-86 0 0,-12 11-331 0 0,14-21 395 0 0,-22 26-5375 0 0,10-11-338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0:25.851"/>
    </inkml:context>
    <inkml:brush xml:id="br0">
      <inkml:brushProperty name="width" value="0.1" units="cm"/>
      <inkml:brushProperty name="height" value="0.1" units="cm"/>
      <inkml:brushProperty name="color" value="#F4F91B"/>
    </inkml:brush>
  </inkml:definitions>
  <inkml:trace contextRef="#ctx0" brushRef="#br0">1 103 2303 0 0,'1'-3'2695'0'0,"5"6"-1879"0"0,5 4-560 0 0,-10-6-247 0 0,-1-1 1 0 0,1 1-1 0 0,-1-1 1 0 0,1 1-1 0 0,-1-1 0 0 0,1 1 1 0 0,-1-1-1 0 0,1 1 1 0 0,0-1-1 0 0,-1 0 1 0 0,1 0-1 0 0,0 1 1 0 0,-1-1-1 0 0,1 0 1 0 0,0 0-1 0 0,-1 0 0 0 0,1 1 1 0 0,0-1-1 0 0,-1 0 1 0 0,1 0-1 0 0,0 0 1 0 0,0 0-1 0 0,-1 0 1 0 0,2-1-1 0 0,10-1 495 0 0,1-1 1 0 0,-1 0-1 0 0,14-6 0 0 0,-11 3-165 0 0,0 1-1 0 0,1 1 1 0 0,0 0-1 0 0,26-3 0 0 0,-32 5-138 0 0,1 0-1 0 0,18-6 1 0 0,1 0 225 0 0,-6 1-119 0 0,-16 4-176 0 0,0 1-1 0 0,1 0 1 0 0,15-1-1 0 0,312-26 1925 0 0,-116 23-1548 0 0,-106 6 54 0 0,77 9-96 0 0,-144-2-299 0 0,61 16 0 0 0,-27-5-55 0 0,50 14-206 0 0,-1 0 3314 0 0,-117-31-1856 0 0,-13-1-1465 0 0,1 0 0 0 0,-1 0 0 0 0,0 0 0 0 0,1 0-1 0 0,-1 0 1 0 0,0 0 0 0 0,0 0 0 0 0,1-1 0 0 0,-1 1 0 0 0,0 0 0 0 0,1 0 0 0 0,-1 0 0 0 0,0 0 0 0 0,0 0 0 0 0,1 0-1 0 0,-1-1 1 0 0,0 1 0 0 0,1 0 0 0 0,0-2-721 0 0,-1 2 720 0 0,0 0 1 0 0,1-1 0 0 0,-1 1 0 0 0,0 0 0 0 0,0-1 0 0 0,0 0 436 0 0,-13 3 3023 0 0,11-1-3431 0 0,-20 14-498 0 0,7-5-4788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0:28.080"/>
    </inkml:context>
    <inkml:brush xml:id="br0">
      <inkml:brushProperty name="width" value="0.1" units="cm"/>
      <inkml:brushProperty name="height" value="0.1" units="cm"/>
      <inkml:brushProperty name="color" value="#F4F91B"/>
    </inkml:brush>
  </inkml:definitions>
  <inkml:trace contextRef="#ctx0" brushRef="#br0">107 33 2815 0 0,'-3'-2'88'0'0,"0"0"0"0"0,0 1 0 0 0,-1-1 0 0 0,1 1 0 0 0,-1 0 0 0 0,1 0 0 0 0,-1 0 0 0 0,1 0 0 0 0,-1 1 0 0 0,1 0 0 0 0,-1 0 0 0 0,0 0 0 0 0,1 0 0 0 0,-1 0 0 0 0,0 1 0 0 0,1-1 0 0 0,-1 1 0 0 0,1 0 0 0 0,-1 0 0 0 0,1 0 0 0 0,0 1 0 0 0,-1-1 0 0 0,1 1 0 0 0,0 0 0 0 0,0 0 0 0 0,0 0 0 0 0,-3 2 0 0 0,-2 5 915 0 0,13-8 1165 0 0,11 2-1203 0 0,-14-2-898 0 0,0-1-1 0 0,0 1 1 0 0,1-1-1 0 0,-1 0 1 0 0,0 1-1 0 0,1-1 1 0 0,-1-1-1 0 0,0 1 0 0 0,0 0 1 0 0,1 0-1 0 0,2-2 1 0 0,8 1 199 0 0,4 0 183 0 0,27-5 1 0 0,-28 4-296 0 0,29-2 1 0 0,-5 4 27 0 0,32 1 216 0 0,0-4 0 0 0,78-12 0 0 0,-73 4-194 0 0,-1 4 0 0 0,1 3 0 0 0,136 10 0 0 0,58 0 317 0 0,-193-7-450 0 0,-29 1-51 0 0,-10-1 34 0 0,72 7 0 0 0,4 8-50 0 0,26 4 67 0 0,29 2 93 0 0,-127-16-147 0 0,192 9 47 0 0,-14 23-18 0 0,-104-14-28 0 0,16 5-19 0 0,24 5 0 0 0,-128-28 5 0 0,1-1-1 0 0,-1-2 0 0 0,40-2 0 0 0,72-17 232 0 0,-133 17-187 0 0,0 0 0 0 0,0 0 1 0 0,1 1-1 0 0,-1 0 0 0 0,0 0 1 0 0,8 2-1 0 0,-14-1-99 0 0,0-1 1 0 0,-1 0-1 0 0,1 0 0 0 0,-1 1 1 0 0,1-1-1 0 0,-1 1 0 0 0,1-1 0 0 0,-1 1 1 0 0,1 0-1 0 0,-1 0 0 0 0,1-1 1 0 0,-1 1-1 0 0,0 0 0 0 0,0 0 1 0 0,1 0-1 0 0,-1 1 0 0 0,0-1 1 0 0,0 0-1 0 0,0 0 0 0 0,0 1 0 0 0,0-1 1 0 0,0 0-1 0 0,-1 1 0 0 0,1-1 1 0 0,0 1-1 0 0,-1-1 0 0 0,1 1 1 0 0,-1-1-1 0 0,0 1 0 0 0,1-1 1 0 0,-1 1-1 0 0,0 0 0 0 0,0-1 0 0 0,0 1 1 0 0,0-1-1 0 0,0 1 0 0 0,-1 2 1 0 0,-2 8-4896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0:30.635"/>
    </inkml:context>
    <inkml:brush xml:id="br0">
      <inkml:brushProperty name="width" value="0.1" units="cm"/>
      <inkml:brushProperty name="height" value="0.1" units="cm"/>
      <inkml:brushProperty name="color" value="#F4F91B"/>
    </inkml:brush>
  </inkml:definitions>
  <inkml:trace contextRef="#ctx0" brushRef="#br0">12 79 2303 0 0,'0'0'85'0'0,"0"-1"0"0"0,-1 1-1 0 0,1 0 1 0 0,-1 0 0 0 0,1 0-1 0 0,-1-1 1 0 0,1 1 0 0 0,-1 0-1 0 0,1 0 1 0 0,-1 0 0 0 0,-6 4 2761 0 0,16-2-2440 0 0,115 2 2547 0 0,-61-1-2449 0 0,95-7-1 0 0,-89 3 10 0 0,-16 1-178 0 0,202-17 537 0 0,-84 15-512 0 0,-14 2-90 0 0,117-25-14 0 0,-39 22 240 0 0,18-1 42 0 0,-47-22-335 0 0,-183 23-132 0 0,1 0 0 0 0,0 2-1 0 0,47 3 1 0 0,69 20 62 0 0,-128-21-113 0 0,1 1-1 0 0,0-2 1 0 0,14 0 0 0 0,21 1 18 0 0,111 3 190 0 0,-110-4-192 0 0,107 3 92 0 0,-75-2-113 0 0,77-1 45 0 0,-133-1-30 0 0,0 1 0 0 0,0 2 1 0 0,0 0-1 0 0,0 2 0 0 0,26 7 0 0 0,-40-9-14 0 0,0-1 0 0 0,0-1 0 0 0,0 0 1 0 0,0 0-1 0 0,-1-1 0 0 0,1 0 0 0 0,0-1 0 0 0,0 0 0 0 0,17-7 0 0 0,14-1 178 0 0,-41 10-190 0 0,-1 0 0 0 0,1-1 0 0 0,-1 1 0 0 0,1 0-1 0 0,0 0 1 0 0,-1 0 0 0 0,1 0 0 0 0,-1 0 0 0 0,1 0 0 0 0,-1 0 0 0 0,1 0 0 0 0,0 0 0 0 0,-1 1 0 0 0,1-1 0 0 0,-1 0 0 0 0,1 0-1 0 0,-1 0 1 0 0,1 1 0 0 0,-1-1 0 0 0,1 0 0 0 0,-1 0 0 0 0,1 1 0 0 0,-1-1 0 0 0,1 1 0 0 0,-1-1 0 0 0,0 0 0 0 0,1 1 0 0 0,-1-1-1 0 0,0 1 1 0 0,1-1 0 0 0,-1 1 0 0 0,0-1 0 0 0,1 1 0 0 0,-1-1 0 0 0,0 1 0 0 0,0-1 0 0 0,0 1 0 0 0,1-1 0 0 0,-1 1-1 0 0,0-1 1 0 0,0 1 0 0 0,0 0 0 0 0,0-1 0 0 0,0 1 0 0 0,0-1 0 0 0,0 1 0 0 0,0-1 0 0 0,0 1 0 0 0,-1 0 0 0 0,1-1 0 0 0,0 1-1 0 0,-1 0 1 0 0,1 3-772 0 0,-1 0-1 0 0,-1 0 1 0 0,1 0-1 0 0,0 0 1 0 0,-5 7-1 0 0,-6 8-4142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0:55.523"/>
    </inkml:context>
    <inkml:brush xml:id="br0">
      <inkml:brushProperty name="width" value="0.1" units="cm"/>
      <inkml:brushProperty name="height" value="0.1" units="cm"/>
      <inkml:brushProperty name="color" value="#F4F91B"/>
    </inkml:brush>
  </inkml:definitions>
  <inkml:trace contextRef="#ctx0" brushRef="#br0">1 58 3023 0 0,'1'-1'38'0'0,"1"0"0"0"0,0 0 0 0 0,-1 0 0 0 0,1 0 0 0 0,0 1 0 0 0,-1-1 0 0 0,1 1 0 0 0,0-1 0 0 0,0 1 0 0 0,0 0 0 0 0,0-1 0 0 0,-1 1 0 0 0,1 0 0 0 0,0 0 0 0 0,0 0 0 0 0,0 1 0 0 0,0-1 0 0 0,1 1 0 0 0,40 9 143 0 0,-34-7-110 0 0,9 1 273 0 0,-1-2 0 0 0,1 0 0 0 0,-1 0 1 0 0,1-2-1 0 0,33-3 0 0 0,12 0-332 0 0,-19 2 163 0 0,-19 0 102 0 0,1 1 0 0 0,46 7-1 0 0,-46-4-134 0 0,0-1 0 0 0,43-2 0 0 0,-26-1-40 0 0,2-1 28 0 0,-26 1-11 0 0,38 2 0 0 0,-49-1-89 0 0,0 0-1 0 0,0 0 1 0 0,0-1-1 0 0,12-2 1 0 0,20-2 106 0 0,5 4 62 0 0,56-8 0 0 0,-22-4 5 0 0,-74 13-189 0 0,5-1 4 0 0,0 0 1 0 0,1 0 0 0 0,-1 1-1 0 0,0 1 1 0 0,17 2-1 0 0,34 4 43 0 0,-44-5-58 0 0,-3-2 7 0 0,0 0-1 0 0,22-3 1 0 0,-22 1 23 0 0,1 1 0 0 0,17 1 0 0 0,104 17 31 0 0,-96-15-26 0 0,0-3 0 0 0,58-6-1 0 0,-50 2-22 0 0,-17 5 4 0 0,-23 0-10 0 0,0 0 0 0 0,1-1 0 0 0,-1 0 0 0 0,14-3 0 0 0,7-2 19 0 0,38-5-1 0 0,-21 4-10 0 0,-24 5 18 0 0,1 1 0 0 0,-1 1-1 0 0,35 3 1 0 0,12 1-38 0 0,17-1 19 0 0,-46-1 0 0 0,-1-2 0 0 0,63-7 0 0 0,-66 3-16 0 0,-1 1 0 0 0,1 2 0 0 0,54 5 0 0 0,-17-3 49 0 0,-39-1-34 0 0,193 14 47 0 0,-185-10-60 0 0,-27-4 20 0 0,1 0 0 0 0,16-2 0 0 0,-16 0-23 0 0,30 2 0 0 0,22-3 1 0 0,125-3 0 0 0,-158 6 0 0 0,38 0 0 0 0,162 16 0 0 0,-144-12 0 0 0,-55-5 32 0 0,65-10 0 0 0,3 3 8 0 0,-31 4-16 0 0,-41 3-6 0 0,0 1 0 0 0,52 8-1 0 0,-32-3-6 0 0,27 4-11 0 0,-43-4 0 0 0,0-2 0 0 0,67-2 0 0 0,-14-1 0 0 0,-36 2 0 0 0,-35-2 0 0 0,-4 1 0 0 0,1-2 0 0 0,-1 1 0 0 0,0-2 0 0 0,19-3 0 0 0,-21 3 0 0 0,0 0 0 0 0,0 1 0 0 0,-1 1 0 0 0,15 0 0 0 0,-6 1 0 0 0,26-1 32 0 0,56 7 0 0 0,-71-4-32 0 0,37-1 0 0 0,-39 1 0 0 0,-22-2 0 0 0,0 0 0 0 0,0-1 0 0 0,11 0 0 0 0,18 2 0 0 0,62-14 0 0 0,-76 10 0 0 0,-18 2 0 0 0,0 0 0 0 0,-1 0 0 0 0,1 0 0 0 0,0-1 0 0 0,0 0 0 0 0,6-2 0 0 0,-2 0 0 0 0,-1 1 0 0 0,1 0 0 0 0,0 0 0 0 0,9 0 0 0 0,-8 1 0 0 0,-1-1 0 0 0,17-4 0 0 0,-3 1 0 0 0,-20 5 0 0 0,0 0 0 0 0,0 0 0 0 0,1-1 0 0 0,-1 1 0 0 0,0-1 0 0 0,0 1 0 0 0,0-1 0 0 0,1 0 0 0 0,-1 0 0 0 0,0 0 0 0 0,0 0 0 0 0,0 0 0 0 0,-1 0 0 0 0,3-2 0 0 0,-3 2 7 0 0,-1 1 0 0 0,1-1 0 0 0,-1 0 0 0 0,1 1 0 0 0,0-1 0 0 0,0 1 0 0 0,-1-1 0 0 0,1 1 0 0 0,0-1 0 0 0,0 1 0 0 0,-1 0 0 0 0,1-1 0 0 0,0 1 0 0 0,0 0 0 0 0,0 0 0 0 0,0 0 0 0 0,-1-1 0 0 0,1 1 0 0 0,0 0 0 0 0,0 0 0 0 0,0 0 0 0 0,0 0 0 0 0,0 0 0 0 0,-1 1 0 0 0,1-1 0 0 0,0 0 0 0 0,0 0 0 0 0,1 1 0 0 0,0 0-75 0 0,0 0-1 0 0,0 1 1 0 0,0-1-1 0 0,-1 1 1 0 0,1-1-1 0 0,-1 1 1 0 0,1-1-1 0 0,-1 1 1 0 0,0 0 0 0 0,0 0-1 0 0,2 2 1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0:58.178"/>
    </inkml:context>
    <inkml:brush xml:id="br0">
      <inkml:brushProperty name="width" value="0.1" units="cm"/>
      <inkml:brushProperty name="height" value="0.1" units="cm"/>
      <inkml:brushProperty name="color" value="#F4F91B"/>
    </inkml:brush>
  </inkml:definitions>
  <inkml:trace contextRef="#ctx0" brushRef="#br0">1114 174 2815 0 0,'-7'3'92'0'0,"0"0"0"0"0,-1 0 0 0 0,1-1-1 0 0,-1-1 1 0 0,1 1 0 0 0,-12 0-1 0 0,-49-1 420 0 0,47-1-560 0 0,-1 0 96 0 0,-3 0 94 0 0,-35-3 0 0 0,51 1 14 0 0,1 1 0 0 0,-1-1-1 0 0,1-1 1 0 0,-1 0 0 0 0,1 0 0 0 0,0 0 0 0 0,-14-9 0 0 0,6 2 201 0 0,-56-32 667 0 0,61 37-986 0 0,1 0 1 0 0,-1 1-1 0 0,-1 1 0 0 0,1 0 1 0 0,-14-2-1 0 0,-226-31 1088 0 0,130 14-653 0 0,20 2-128 0 0,94 19-487 0 0,1 0 0 0 0,-1 0 0 0 0,1 1 0 0 0,-1 0-1 0 0,0 0 1 0 0,1 1 0 0 0,-1 0 0 0 0,1 0-1 0 0,-1 0 1 0 0,1 1 0 0 0,-1 0 0 0 0,1 0 0 0 0,0 1-1 0 0,0-1 1 0 0,0 1 0 0 0,-8 6 0 0 0,-1 4-2687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1:02.603"/>
    </inkml:context>
    <inkml:brush xml:id="br0">
      <inkml:brushProperty name="width" value="0.1" units="cm"/>
      <inkml:brushProperty name="height" value="0.1" units="cm"/>
      <inkml:brushProperty name="color" value="#F4F91B"/>
    </inkml:brush>
  </inkml:definitions>
  <inkml:trace contextRef="#ctx0" brushRef="#br0">1 12 455 0 0,'2'-2'126'0'0,"-1"1"0"0"0,1 0 0 0 0,0 0 0 0 0,0 0 0 0 0,0 0 0 0 0,0 0 0 0 0,0 0 0 0 0,0 1 0 0 0,0-1 0 0 0,0 1 0 0 0,1-1 0 0 0,-1 1 0 0 0,0 0 0 0 0,0 0 0 0 0,3 0 0 0 0,40 4-131 0 0,-12-1 213 0 0,87 4 565 0 0,-1 1-503 0 0,-20-6 111 0 0,-89-2-323 0 0,0 0-1 0 0,0 1 1 0 0,16 4 0 0 0,5 0 56 0 0,111 13 272 0 0,-100-15-295 0 0,1-2 0 0 0,-1-1 1 0 0,80-13-1 0 0,52-2 13 0 0,-136 15-85 0 0,53 6 0 0 0,14 1-4 0 0,7-1 56 0 0,-75-3-25 0 0,-1-1-1 0 0,1-2 1 0 0,49-6 0 0 0,-9-5 162 0 0,1 3 1 0 0,0 4 0 0 0,129 9-1 0 0,-113 0-167 0 0,-61-4-10 0 0,1 1-1 0 0,-1 1 0 0 0,0 2 0 0 0,51 14 0 0 0,-79-17-25 0 0,-1-1 0 0 0,1 0 0 0 0,0 0 0 0 0,0 0 0 0 0,0-1 0 0 0,0 1 0 0 0,0-1 0 0 0,0 0 0 0 0,-1-1 0 0 0,1 1 0 0 0,7-2 0 0 0,-6-3 503 0 0,-6 12-424 0 0,0 8-306 0 0,2-8 40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22:34:13.433"/>
    </inkml:context>
    <inkml:brush xml:id="br0">
      <inkml:brushProperty name="width" value="0.1" units="cm"/>
      <inkml:brushProperty name="height" value="0.1" units="cm"/>
      <inkml:brushProperty name="color" value="#66CC00"/>
    </inkml:brush>
  </inkml:definitions>
  <inkml:trace contextRef="#ctx0" brushRef="#br0">0 3 24575,'3'0'0,"1"-2"0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41:12.027"/>
    </inkml:context>
    <inkml:brush xml:id="br0">
      <inkml:brushProperty name="width" value="0.1" units="cm"/>
      <inkml:brushProperty name="height" value="0.1" units="cm"/>
      <inkml:brushProperty name="color" value="#66CC00"/>
    </inkml:brush>
  </inkml:definitions>
  <inkml:trace contextRef="#ctx0" brushRef="#br0">365 184 4143 0 0,'-1'0'48'0'0,"0"0"0"0"0,0 0 0 0 0,1 0 0 0 0,-1 0 0 0 0,0 0 0 0 0,0 0 0 0 0,1 0 0 0 0,-1 0-1 0 0,0 0 1 0 0,1 0 0 0 0,-1 0 0 0 0,0 1 0 0 0,0-1 0 0 0,1 0 0 0 0,-1 0 0 0 0,0 1 0 0 0,1-1 0 0 0,-1 1-1 0 0,1-1 1 0 0,-1 0 0 0 0,0 1 0 0 0,1-1 0 0 0,-1 1 0 0 0,1-1 0 0 0,-1 1 0 0 0,1-1 0 0 0,-1 1-1 0 0,1 0 1 0 0,0-1 0 0 0,-1 1 0 0 0,1 0 0 0 0,0-1 0 0 0,-1 1 0 0 0,1 0 0 0 0,0-1 0 0 0,0 1 0 0 0,0 1-1 0 0,-12 35-237 0 0,9-26 296 0 0,0-2 21 0 0,0 0 0 0 0,0-1 0 0 0,-1 1 0 0 0,0-1-1 0 0,-1 0 1 0 0,0-1 0 0 0,0 1 0 0 0,0-1-1 0 0,-1 0 1 0 0,0 0 0 0 0,-8 7 0 0 0,-4 4 344 0 0,0 0 0 0 0,1 2 0 0 0,1 0 0 0 0,1 0-1 0 0,1 2 1 0 0,0 0 0 0 0,2 0 0 0 0,-12 31 0 0 0,20-40-311 0 0,4-12-38 0 0,4-8 7 0 0,3-5 220 0 0,1 0 0 0 0,14-18 0 0 0,-7 11-120 0 0,-2 1-160 0 0,-2-1 0 0 0,1 0 0 0 0,-2-1 1 0 0,-1 0-1 0 0,0-1 0 0 0,10-41 0 0 0,10-61 39 0 0,-26 100-75 0 0,0 0 0 0 0,-1 0 1 0 0,-2-33-1 0 0,-9-9 259 0 0,9 65-292 0 0,0 0 0 0 0,0 0 0 0 0,0-1 1 0 0,0 1-1 0 0,0 0 0 0 0,0 0 0 0 0,0 0 0 0 0,0 0 0 0 0,0 0 0 0 0,0 0 0 0 0,0 0 0 0 0,0-1 0 0 0,0 1 0 0 0,0 0 0 0 0,0 0 0 0 0,0 0 1 0 0,0 0-1 0 0,0 0 0 0 0,0 0 0 0 0,0-1 0 0 0,0 1 0 0 0,0 0 0 0 0,0 0 0 0 0,0 0 0 0 0,0 0 0 0 0,0 0 0 0 0,0 0 0 0 0,1 0 0 0 0,-1 0 0 0 0,0 0 1 0 0,0-1-1 0 0,0 1 0 0 0,0 0 0 0 0,0 0 0 0 0,0 0 0 0 0,0 0 0 0 0,0 0 0 0 0,1 0 0 0 0,-1 0 0 0 0,0 0 0 0 0,0 0 0 0 0,0 0 0 0 0,0 0 0 0 0,0 0 1 0 0,0 0-1 0 0,1 0 0 0 0,-1 0 0 0 0,0 0 0 0 0,0 0 0 0 0,0 0 0 0 0,0 0 0 0 0,0 0 0 0 0,0 0 0 0 0,0 0 0 0 0,1 0 0 0 0,-1 0 0 0 0,0 0 0 0 0,0 0 1 0 0,0 0-1 0 0,0 0 0 0 0,0 0 0 0 0,0 1 0 0 0,0-1 0 0 0,0 0 0 0 0,1 0 0 0 0,4 5 37 0 0,-5-5-25 0 0,14 20 127 0 0,0 0 1 0 0,-2 1 0 0 0,0 1 0 0 0,-1 0 0 0 0,-1 1 0 0 0,-2 0-1 0 0,10 38 1 0 0,-14-44-67 0 0,-2 0 0 0 0,2 28-1 0 0,-4-36-42 0 0,0 0-1 0 0,-1 0 1 0 0,0 0-1 0 0,0 0 0 0 0,-1 0 1 0 0,-4 15-1 0 0,5-22-14 0 0,0 0-1 0 0,0 0 1 0 0,0 1-1 0 0,0-1 1 0 0,-1 0-1 0 0,1 0 1 0 0,0 0-1 0 0,-1 0 1 0 0,0 0-1 0 0,1-1 1 0 0,-1 1-1 0 0,0 0 1 0 0,0-1-1 0 0,0 1 1 0 0,0-1-1 0 0,0 0 1 0 0,0 1-1 0 0,-5 1 1 0 0,4-3 15 0 0,0 1 1 0 0,-1-1-1 0 0,1 1 0 0 0,-1-1 0 0 0,1 0 1 0 0,0 0-1 0 0,-1-1 0 0 0,1 1 1 0 0,-1-1-1 0 0,1 1 0 0 0,0-1 1 0 0,0 0-1 0 0,-5-2 0 0 0,-3-2 20 0 0,-1 0-1 0 0,1-1 0 0 0,1-1 0 0 0,-1 1 1 0 0,-18-17-1 0 0,-40-47 88 0 0,46 45-121 0 0,-28-24-1 0 0,44 44-15 0 0,1-1 0 0 0,-1 1 0 0 0,0 1 0 0 0,-1 0 0 0 0,1 0 0 0 0,-13-5 0 0 0,20 9-1 0 0,-1 0 0 0 0,1-1-1 0 0,-1 1 1 0 0,1 0 0 0 0,0 0 0 0 0,-1 0-1 0 0,1 0 1 0 0,-1 0 0 0 0,1 0 0 0 0,-1-1-1 0 0,1 1 1 0 0,-1 0 0 0 0,1 1 0 0 0,-1-1-1 0 0,1 0 1 0 0,-1 0 0 0 0,1 0 0 0 0,-1 0-1 0 0,1 0 1 0 0,-1 0 0 0 0,1 1 0 0 0,-1-1-1 0 0,1 0 1 0 0,-1 0 0 0 0,0 1 0 0 0,1 0-3 0 0,0-1 0 0 0,0 1 0 0 0,0-1 1 0 0,-1 1-1 0 0,1-1 0 0 0,0 1 0 0 0,0-1 1 0 0,0 1-1 0 0,0 0 0 0 0,0-1 0 0 0,0 1 1 0 0,1-1-1 0 0,-1 1 0 0 0,0-1 0 0 0,0 1 1 0 0,0-1-1 0 0,0 1 0 0 0,1 0 0 0 0,0 2-11 0 0,1 0 1 0 0,-1 0-1 0 0,1 0 0 0 0,0 0 0 0 0,0 0 0 0 0,4 4 0 0 0,3-1-1 0 0,0 1-1 0 0,0-1 0 0 0,0-1 1 0 0,1 0-1 0 0,19 8 1 0 0,56 13-15 0 0,-67-21 33 0 0,26 7 36 0 0,1-2-1 0 0,67 7 0 0 0,-90-16 1 0 0,0 0 0 0 0,0-1-1 0 0,1-2 1 0 0,-1 0 0 0 0,0-1-1 0 0,0-1 1 0 0,24-8 0 0 0,-45 11-32 0 0,0 1 1 0 0,1 0 0 0 0,-1-1 0 0 0,0 1 0 0 0,0-1 0 0 0,0 1 0 0 0,1-1-1 0 0,-1 1 1 0 0,0-1 0 0 0,0 0 0 0 0,0 0 0 0 0,0 0 0 0 0,0 1 0 0 0,0-1-1 0 0,-1 0 1 0 0,1 0 0 0 0,0 0 0 0 0,0 0 0 0 0,1-3 0 0 0,-2 4-1 0 0,0-1 0 0 0,0 0 0 0 0,0 0 0 0 0,0 0 0 0 0,0 0 1 0 0,0 0-1 0 0,-1 0 0 0 0,1 0 0 0 0,0 0 0 0 0,0 0 0 0 0,-1 0 1 0 0,1 1-1 0 0,0-1 0 0 0,-1 0 0 0 0,1 0 0 0 0,-1 0 0 0 0,1 1 1 0 0,-1-1-1 0 0,1 0 0 0 0,-2-1 0 0 0,-2-2 15 0 0,-1 0 1 0 0,1 1-1 0 0,-1-1 1 0 0,0 1-1 0 0,0 0 0 0 0,0 0 1 0 0,-7-3-1 0 0,2 2-15 0 0,-1 1 0 0 0,1 1-1 0 0,-1-1 1 0 0,0 2 0 0 0,0-1 0 0 0,1 1 0 0 0,-1 1-1 0 0,0 0 1 0 0,-21 3 0 0 0,14 0-7 0 0,-1 1 0 0 0,1 0 1 0 0,1 2-1 0 0,-1 0 0 0 0,-18 9 0 0 0,20-6-2 0 0,1 0 0 0 0,0 1-1 0 0,0 0 1 0 0,-13 14 0 0 0,-51 53-53 0 0,62-57 56 0 0,1 0 0 0 0,1 2 0 0 0,-13 24 0 0 0,15-25 0 0 0,10-17 1 0 0,1 1 0 0 0,0-1 0 0 0,0 0 0 0 0,0 0-1 0 0,1 1 1 0 0,-1-1 0 0 0,1 1 0 0 0,0 0 0 0 0,0 4 0 0 0,1-6 8 0 0,0 0 1 0 0,0 0 0 0 0,0 0 0 0 0,0 0 0 0 0,1 0 0 0 0,0 0-1 0 0,-1 0 1 0 0,1 0 0 0 0,0 0 0 0 0,0 0 0 0 0,1-1-1 0 0,-1 1 1 0 0,1 0 0 0 0,-1-1 0 0 0,3 3 0 0 0,2 3-470 0 0,0 0 0 0 0,-1 0 1 0 0,5 9-1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3:53.319"/>
    </inkml:context>
    <inkml:brush xml:id="br0">
      <inkml:brushProperty name="width" value="0.1" units="cm"/>
      <inkml:brushProperty name="height" value="0.1" units="cm"/>
      <inkml:brushProperty name="color" value="#F4F91B"/>
    </inkml:brush>
  </inkml:definitions>
  <inkml:trace contextRef="#ctx0" brushRef="#br0">2726 32 1375 0 0,'-2'0'107'0'0,"0"0"514"0"0,1 0-393 0 0,0 0-1 0 0,0 0 0 0 0,0 0 1 0 0,0-1-1 0 0,0 1 0 0 0,0 0 1 0 0,0 0-1 0 0,0-1 0 0 0,0 1 1 0 0,0-1-1 0 0,1 1 0 0 0,-1-1 0 0 0,0 1 1 0 0,0-1-1 0 0,0 1 0 0 0,1-1 1 0 0,-1 0-1 0 0,0 0 0 0 0,1 1 1 0 0,-1-1-1 0 0,0 0 0 0 0,1 0 1 0 0,-1 0-1 0 0,1 0 0 0 0,-1 1 0 0 0,1-1 1 0 0,-1-2-1 0 0,-5-7 1198 0 0,6 9-1377 0 0,0 1-1 0 0,0 0 1 0 0,-1 0 0 0 0,1-1 0 0 0,0 1 0 0 0,0 0 0 0 0,0 0-1 0 0,-1-1 1 0 0,1 1 0 0 0,0 0 0 0 0,0 0 0 0 0,-1 0 0 0 0,1 0-1 0 0,0 0 1 0 0,-1-1 0 0 0,1 1 0 0 0,0 0 0 0 0,0 0 0 0 0,-1 0-1 0 0,1 0 1 0 0,0 0 0 0 0,-1 0 0 0 0,1 0 0 0 0,0 0 0 0 0,0 0-1 0 0,-1 0 1 0 0,1 0 0 0 0,0 0 0 0 0,-1 0 0 0 0,1 0 0 0 0,-11 8 836 0 0,-8 16-73 0 0,14-18-563 0 0,-2 2-11 0 0,-1 0 0 0 0,-1 0 0 0 0,1-1 0 0 0,-1-1 0 0 0,0 1 0 0 0,-13 5 0 0 0,-8 7 215 0 0,21-14-290 0 0,0 0 1 0 0,-1 0-1 0 0,0 0 1 0 0,1-2-1 0 0,-1 1 1 0 0,-1-1-1 0 0,1 0 1 0 0,0-1-1 0 0,-1-1 1 0 0,1 1 0 0 0,-1-2-1 0 0,0 1 1 0 0,1-1-1 0 0,-1-1 1 0 0,0 0-1 0 0,-18-5 1 0 0,17 4-22 0 0,8 1-86 0 0,0 1 0 0 0,0-1 0 0 0,0-1 0 0 0,1 1 0 0 0,-5-2 1 0 0,2 1 49 0 0,0 0-1 0 0,-1 0 1 0 0,1 1 0 0 0,0 0 0 0 0,-10-1 0 0 0,-12-2 160 0 0,6 0-161 0 0,-1 2 0 0 0,-38 0 0 0 0,-1-1 107 0 0,20 2-79 0 0,0 2-1 0 0,0 2 1 0 0,1 1 0 0 0,-61 15 0 0 0,74-15-64 0 0,0-2 1 0 0,-35-1 0 0 0,-61-11 404 0 0,59 2-142 0 0,-15-5-134 0 0,38 8-127 0 0,-83-3 71 0 0,73 6-62 0 0,37 0-73 0 0,1 1 1 0 0,0 1-1 0 0,-1 1 0 0 0,1 0 0 0 0,0 0 0 0 0,0 1 0 0 0,-16 5 0 0 0,-13 7 15 0 0,0-1 1 0 0,-53 7-1 0 0,-118 23-21 0 0,181-35 25 0 0,-1-1 1 0 0,1-2-1 0 0,-1-1 0 0 0,0-2 1 0 0,-47-2-1 0 0,36-2 55 0 0,1 3 0 0 0,-77 10 0 0 0,102-8-173 0 0,0 2 0 0 0,0 0 1 0 0,0 0-1 0 0,-20 11 0 0 0,24-9-1005 0 0,0 1 1 0 0,-25 18-1 0 0,12-4-5865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3:54.886"/>
    </inkml:context>
    <inkml:brush xml:id="br0">
      <inkml:brushProperty name="width" value="0.1" units="cm"/>
      <inkml:brushProperty name="height" value="0.1" units="cm"/>
      <inkml:brushProperty name="color" value="#F4F91B"/>
    </inkml:brush>
  </inkml:definitions>
  <inkml:trace contextRef="#ctx0" brushRef="#br0">2073 69 2759 0 0,'11'-26'2272'0'0,"10"-17"3344"0"0,-31 54-2828 0 0,-29 17-2381 0 0,30-22-325 0 0,-1-2 0 0 0,0 1 0 0 0,0-1 0 0 0,0-1 0 0 0,-1 0 0 0 0,-13 3 0 0 0,-67 5 741 0 0,82-11-719 0 0,-56 4 569 0 0,37-4-83 0 0,0 2 1 0 0,0 1-1 0 0,-34 9 0 0 0,-118 34-1096 0 0,117-35 804 0 0,13-3-60 0 0,32-6-168 0 0,-1 0-1 0 0,-25 0 0 0 0,-16 1 43 0 0,-68 12 96 0 0,-29-14 301 0 0,80-2-372 0 0,-99 3 129 0 0,158-3-198 0 0,0-1-1 0 0,0-1 1 0 0,0-1-1 0 0,1 0 1 0 0,-21-9-1 0 0,13 5 88 0 0,-6 1-50 0 0,0 0 0 0 0,0 2-1 0 0,-42-1 1 0 0,56 6-58 0 0,0 0 0 0 0,0 1 1 0 0,0 1-1 0 0,1 1 0 0 0,-1 0 0 0 0,0 1 1 0 0,1 1-1 0 0,-17 7 0 0 0,-46 25-1132 0 0,4 7-4360 0 0,26-13-885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4:04.310"/>
    </inkml:context>
    <inkml:brush xml:id="br0">
      <inkml:brushProperty name="width" value="0.1" units="cm"/>
      <inkml:brushProperty name="height" value="0.1" units="cm"/>
      <inkml:brushProperty name="color" value="#F4F91B"/>
    </inkml:brush>
  </inkml:definitions>
  <inkml:trace contextRef="#ctx0" brushRef="#br0">0 62 3167 0 0,'0'-1'44'0'0,"0"1"0"0"0,0 0 0 0 0,0-1-1 0 0,0 1 1 0 0,0 0 0 0 0,0-1-1 0 0,0 1 1 0 0,0 0 0 0 0,0-1-1 0 0,0 1 1 0 0,0-1 0 0 0,0 1 0 0 0,1 0-1 0 0,-1-1 1 0 0,0 1 0 0 0,0 0-1 0 0,0-1 1 0 0,0 1 0 0 0,0 0 0 0 0,1 0-1 0 0,-1-1 1 0 0,0 1 0 0 0,0 0-1 0 0,1-1 1 0 0,-1 1 0 0 0,0 0-1 0 0,0 0 1 0 0,1 0 0 0 0,-1-1 0 0 0,0 1-1 0 0,1 0 1 0 0,-1 0 0 0 0,0 0-1 0 0,1 0 1 0 0,-1-1 0 0 0,0 1 0 0 0,1 0-1 0 0,-1 0 1 0 0,0 0 0 0 0,1 0-1 0 0,-1 0 1 0 0,1 0 0 0 0,-1 0-1 0 0,1 0 1 0 0,19 8 1132 0 0,-17-7-985 0 0,0 1 0 0 0,0-1 0 0 0,0 0 0 0 0,0 0 0 0 0,0 0 0 0 0,5 0 0 0 0,34-2 1585 0 0,-19 0-1110 0 0,0 1 1 0 0,30 4-1 0 0,-4 2 75 0 0,71-1-1 0 0,-56-3-133 0 0,-27-1-198 0 0,68-6-1 0 0,-41 0 144 0 0,92 4-1 0 0,-78 2-342 0 0,11 3-32 0 0,-62-1-87 0 0,0-2-1 0 0,0-1 0 0 0,0-1 1 0 0,40-6-1 0 0,-31-1-61 0 0,265-45 1122 0 0,-286 51-447 0 0,27-3-982 0 0,0 2-1 0 0,47 2 1 0 0,-27 8 369 0 0,31 0 116 0 0,-66-7 25 0 0,31-5-1 0 0,-56 5-216 0 0,-1 0-1 0 0,0 0 1 0 0,0 0-1 0 0,1 0 1 0 0,-1 0-1 0 0,0 0 1 0 0,1 0-1 0 0,-1 0 1 0 0,0 1-1 0 0,0-1 0 0 0,0 0 1 0 0,3 2-1 0 0,-4-2-11 0 0,0 0 0 0 0,1 0 0 0 0,-1 1 0 0 0,0-1-1 0 0,0 0 1 0 0,1 1 0 0 0,-1-1 0 0 0,0 0 0 0 0,0 1 0 0 0,0-1-1 0 0,0 0 1 0 0,1 1 0 0 0,-1-1 0 0 0,0 0 0 0 0,0 1-1 0 0,0-1 1 0 0,0 0 0 0 0,0 1 0 0 0,0-1 0 0 0,0 0 0 0 0,0 1-1 0 0,0-1 1 0 0,0 1 0 0 0,0-1 0 0 0,0 0 0 0 0,0 1-1 0 0,0-1 1 0 0,-1 0 0 0 0,1 1 0 0 0,0-1 0 0 0,0 0-1 0 0,0 1 1 0 0,0-1 0 0 0,-1 0 0 0 0,1 1 0 0 0,0-1 0 0 0,0 0-1 0 0,-1 0 1 0 0,1 1 0 0 0,0-1 0 0 0,0 0 0 0 0,-1 0-1 0 0,1 1 1 0 0,0-1 0 0 0,-1 0 0 0 0,-8 8-76 0 0,0 0 1 0 0,-14 8-1 0 0,15-11 27 0 0,-20 15-144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4:05.701"/>
    </inkml:context>
    <inkml:brush xml:id="br0">
      <inkml:brushProperty name="width" value="0.1" units="cm"/>
      <inkml:brushProperty name="height" value="0.1" units="cm"/>
      <inkml:brushProperty name="color" value="#F4F91B"/>
    </inkml:brush>
  </inkml:definitions>
  <inkml:trace contextRef="#ctx0" brushRef="#br0">1065 169 2615 0 0,'0'-1'13'0'0,"0"0"-1"0"0,-1 1 0 0 0,1-1 0 0 0,-1 1 0 0 0,1-1 0 0 0,-1 1 0 0 0,1-1 0 0 0,-1 1 0 0 0,1-1 0 0 0,-1 1 0 0 0,1-1 0 0 0,-1 1 0 0 0,1 0 0 0 0,-1-1 0 0 0,0 1 0 0 0,1 0 1 0 0,-1 0-1 0 0,0-1 0 0 0,1 1 0 0 0,-1 0 0 0 0,0 0 0 0 0,1 0 0 0 0,-1 0 0 0 0,0 0 0 0 0,0 0 0 0 0,1 0 0 0 0,-1 0 0 0 0,0 0 0 0 0,1 0 0 0 0,-1 0 0 0 0,0 0 0 0 0,1 1 1 0 0,-2-1-1 0 0,-12 1 137 0 0,-128-53 2008 0 0,69 23-1195 0 0,46 20-738 0 0,-1 2 0 0 0,0 0 1 0 0,0 2-1 0 0,0 1 0 0 0,-1 1 0 0 0,1 1 0 0 0,-40 4 0 0 0,15 2 39 0 0,-57 13-1 0 0,-1 0 277 0 0,78-14-376 0 0,6 1 55 0 0,-1-1 0 0 0,-36-2 1 0 0,48-3-6 0 0,-1 2 0 0 0,1 0 0 0 0,0 0 0 0 0,0 2 0 0 0,-27 5 0 0 0,79 4 963 0 0,-5-7-941 0 0,1-1-1 0 0,0-2 0 0 0,0-1 1 0 0,38-5-1 0 0,128-27 275 0 0,-50 6-158 0 0,-80 19-136 0 0,98 4 0 0 0,-24 1-66 0 0,471-20 120 0 0,-406 4 147 0 0,-168 14-378 0 0,-28 3-1 0 0,1 1 0 0 0,21 2 0 0 0,5 0 70 0 0,-41-2-92 0 0,0 1-1 0 0,-1-1 1 0 0,1 1-1 0 0,0 0 0 0 0,-1-1 1 0 0,1 1-1 0 0,0 1 1 0 0,0-1-1 0 0,0 0 0 0 0,0 1 1 0 0,0 0-1 0 0,-4 3 1 0 0,-3 2-27 0 0,1 2 0 0 0,-10 10 1 0 0,-9 9-935 0 0,6-11-173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41:42.066"/>
    </inkml:context>
    <inkml:brush xml:id="br0">
      <inkml:brushProperty name="width" value="0.1" units="cm"/>
      <inkml:brushProperty name="height" value="0.1" units="cm"/>
      <inkml:brushProperty name="color" value="#66CC00"/>
    </inkml:brush>
  </inkml:definitions>
  <inkml:trace contextRef="#ctx0" brushRef="#br0">790 134 919 0 0,'-22'-14'2712'0'0,"24"16"-2688"0"0,-1 0 0 0 0,1 1 0 0 0,-1-1 0 0 0,0 0 0 0 0,0 1 0 0 0,0-1 0 0 0,0 1 0 0 0,0-1 0 0 0,0 1 0 0 0,-1-1 0 0 0,1 1 0 0 0,-1 3 0 0 0,2 34 87 0 0,-2-35-110 0 0,0 0 106 0 0,-1-1-1 0 0,0 1 0 0 0,0 0 0 0 0,0 0 0 0 0,0 0 0 0 0,-1-1 0 0 0,1 1 1 0 0,-1-1-1 0 0,-1 1 0 0 0,1-1 0 0 0,0 0 0 0 0,-7 7 0 0 0,-3 5 1001 0 0,-29 25 0 0 0,12-13-581 0 0,11-9-392 0 0,-1 0-1 0 0,-1-2 0 0 0,0-1 1 0 0,-1 0-1 0 0,-34 18 0 0 0,48-30 0 0 0,1 1 0 0 0,-1 0-1 0 0,1 0 1 0 0,1 0-1 0 0,-10 11 1 0 0,9-9-79 0 0,1-1-1 0 0,-1-1 1 0 0,0 1 0 0 0,-12 8-1 0 0,17-14-36 0 0,0 0 0 0 0,0 1 0 0 0,0-1 0 0 0,0 0 0 0 0,0 1 0 0 0,0-1-1 0 0,0 0 1 0 0,0 0 0 0 0,0 0 0 0 0,0 0 0 0 0,0 0 0 0 0,0 0 0 0 0,0 0-1 0 0,0 0 1 0 0,0 0 0 0 0,0 0 0 0 0,0-1 0 0 0,0 1 0 0 0,0 0 0 0 0,0-1-1 0 0,0 1 1 0 0,0-1 0 0 0,1 1 0 0 0,-1-1 0 0 0,0 1 0 0 0,0-1 0 0 0,0 0-1 0 0,1 1 1 0 0,-1-1 0 0 0,0 0 0 0 0,1 0 0 0 0,-1 1 0 0 0,0-2 0 0 0,-1-1 83 0 0,-1 0 0 0 0,1 0 1 0 0,1-1-1 0 0,-1 1 0 0 0,0 0 1 0 0,1-1-1 0 0,-2-5 0 0 0,2-3-12 0 0,0 0-1 0 0,1 1 1 0 0,0-1-1 0 0,1 0 0 0 0,0 0 1 0 0,1 1-1 0 0,0-1 1 0 0,1 1-1 0 0,5-15 1 0 0,-2 5-38 0 0,4-29 1 0 0,-9 42-56 0 0,10-111 30 0 0,-11 106-19 0 0,-1-1 1 0 0,0 0-1 0 0,0 1 0 0 0,-2-1 1 0 0,0 1-1 0 0,-7-22 0 0 0,5 22-2 0 0,2 7 4 0 0,0 0 0 0 0,1-1 1 0 0,0 1-1 0 0,0 0 0 0 0,-1-13 1 0 0,3 24 30 0 0,0 0 0 0 0,0-1 0 0 0,1 1-1 0 0,-1 0 1 0 0,1 0 0 0 0,0-1 0 0 0,1 1 0 0 0,2 5 0 0 0,9 16 175 0 0,2-2-1 0 0,30 40 1 0 0,-11-17-171 0 0,-16-23 27 0 0,1-1-1 0 0,29 27 0 0 0,-43-44 12 0 0,0 0-1 0 0,0 0 1 0 0,5 12 0 0 0,1 0 420 0 0,-11-18-492 0 0,0 0-1 0 0,1 0 1 0 0,-1 1-1 0 0,0-1 1 0 0,0 0-1 0 0,0 0 0 0 0,1 0 1 0 0,-1 1-1 0 0,0-1 1 0 0,0 0-1 0 0,0 0 1 0 0,0 1-1 0 0,0-1 1 0 0,0 0-1 0 0,1 0 1 0 0,-1 1-1 0 0,0-1 0 0 0,0 0 1 0 0,0 0-1 0 0,0 1 1 0 0,0-1-1 0 0,0 0 1 0 0,0 0-1 0 0,0 1 1 0 0,0-1-1 0 0,0 0 0 0 0,0 0 1 0 0,0 1-1 0 0,0-1 1 0 0,-1 0-1 0 0,1 0 1 0 0,0 1-1 0 0,0-1 1 0 0,0 0-1 0 0,0 0 1 0 0,0 1-1 0 0,0-1 0 0 0,-1 0 1 0 0,1 0-1 0 0,0 0 1 0 0,0 1-1 0 0,0-1 1 0 0,-1 0-1 0 0,1 0 1 0 0,0 0-1 0 0,0 0 1 0 0,0 0-1 0 0,-1 1 0 0 0,1-1 1 0 0,0 0-1 0 0,0 0 1 0 0,-1 0-1 0 0,0 0 8 0 0,0 0 0 0 0,0 0 0 0 0,0 0-1 0 0,0 0 1 0 0,0 0 0 0 0,0 0 0 0 0,0 0 0 0 0,0 0-1 0 0,0 0 1 0 0,0-1 0 0 0,0 1 0 0 0,-2-1 0 0 0,-3-4 25 0 0,0 0 0 0 0,0 0 0 0 0,0 0 0 0 0,1-1 0 0 0,0 0 0 0 0,0 0 0 0 0,-7-12 0 0 0,8 12-17 0 0,0 0-23 0 0,1-1 0 0 0,0 0 0 0 0,0 0 0 0 0,1 0 0 0 0,0-1 0 0 0,0 1 1 0 0,0 0-1 0 0,1-1 0 0 0,0 1 0 0 0,1-9 0 0 0,-5-24-3 0 0,5 40 2 0 0,-1-1 0 0 0,1 1 0 0 0,0 0 0 0 0,0-1 0 0 0,0 1 0 0 0,0 0 0 0 0,0-1 0 0 0,0 1 0 0 0,0 0 0 0 0,0 0 0 0 0,-1-1 0 0 0,1 1 0 0 0,0 0 0 0 0,0-1 0 0 0,0 1 0 0 0,-1 0 0 0 0,1 0 0 0 0,0-1 0 0 0,0 1 0 0 0,-1 0 0 0 0,1 0 0 0 0,0 0 0 0 0,0-1 0 0 0,-1 1 0 0 0,1 0 0 0 0,0 0 0 0 0,-1 0 0 0 0,1 0 0 0 0,0 0 0 0 0,-1 0 0 0 0,1 0 0 0 0,0 0 0 0 0,-1 0 0 0 0,1 0 0 0 0,0 0 0 0 0,-1 0 0 0 0,1 0 0 0 0,0 0 0 0 0,-1 0 0 0 0,1 0 0 0 0,0 0 0 0 0,-1 0 0 0 0,1 0 0 0 0,0 0 0 0 0,-1 0 0 0 0,1 0 0 0 0,0 1 0 0 0,0-1 0 0 0,-1 0 0 0 0,1 0 0 0 0,0 0 0 0 0,0 1 0 0 0,-1-1 0 0 0,1 0 0 0 0,0 0 0 0 0,0 1 0 0 0,-1-1 0 0 0,1 0 0 0 0,0 1 0 0 0,-17 18 0 0 0,15-17 0 0 0,-22 24 0 0 0,-2-1 0 0 0,-34 26 0 0 0,29-25 0 0 0,-132 94 0 0 0,71-54 0 0 0,81-59 0 0 0,1 1 0 0 0,0 1 0 0 0,1 0 0 0 0,0 0 0 0 0,0 0 0 0 0,1 1 0 0 0,1 1 0 0 0,-1-1 0 0 0,-10 22 0 0 0,18-31 1 0 0,0-1-1 0 0,0 0 0 0 0,0 0 1 0 0,0 0-1 0 0,0 0 0 0 0,0 0 1 0 0,0 0-1 0 0,0 0 1 0 0,0 0-1 0 0,0 0 0 0 0,0 0 1 0 0,0 0-1 0 0,0 1 0 0 0,0-1 1 0 0,0 0-1 0 0,0 0 1 0 0,0 0-1 0 0,0 0 0 0 0,0 0 1 0 0,0 0-1 0 0,0 0 0 0 0,0 0 1 0 0,1 0-1 0 0,-1 0 1 0 0,0 0-1 0 0,0 0 0 0 0,0 0 1 0 0,0 1-1 0 0,0-1 0 0 0,0 0 1 0 0,0 0-1 0 0,0 0 1 0 0,0 0-1 0 0,0 0 0 0 0,0 0 1 0 0,0 0-1 0 0,0 0 0 0 0,0 0 1 0 0,1 0-1 0 0,-1 0 0 0 0,0 0 1 0 0,0 0-1 0 0,0 0 1 0 0,0 0-1 0 0,0 0 0 0 0,0 0 1 0 0,0 0-1 0 0,0 0 0 0 0,0 0 1 0 0,0 0-1 0 0,0 0 1 0 0,1 0-1 0 0,-1 0 0 0 0,0 0 1 0 0,0 0-1 0 0,0 0 0 0 0,0 0 1 0 0,0 0-1 0 0,0-1 1 0 0,0 1-1 0 0,0 0 0 0 0,0 0 1 0 0,0 0-1 0 0,0 0 0 0 0,0 0 1 0 0,0 0-1 0 0,0 0 1 0 0,12-6 60 0 0,20-13 81 0 0,-19 11-104 0 0,74-40 94 0 0,-42 23-101 0 0,0-1 0 0 0,-1-2 0 0 0,57-49 0 0 0,-77 56 10 0 0,84-74-29 0 0,-96 86-12 0 0,-9 7 0 0 0,1 0 0 0 0,-1 0 0 0 0,0-1 0 0 0,0 1 0 0 0,0-1 0 0 0,0 0 0 0 0,0 0 0 0 0,-1 0 0 0 0,1 0 0 0 0,-1-1 0 0 0,4-5 0 0 0,-6 9 0 0 0,0-1 0 0 0,0 1 0 0 0,0 0 0 0 0,0 0 0 0 0,0-1 0 0 0,0 1 0 0 0,0 0 0 0 0,0 0 0 0 0,0-1 0 0 0,0 1 0 0 0,0 0 0 0 0,0 0 0 0 0,0 0 0 0 0,0-1 0 0 0,0 1 0 0 0,0 0 0 0 0,0 0 0 0 0,0-1 0 0 0,0 1 0 0 0,0 0 0 0 0,0 0 0 0 0,0-1 0 0 0,-1 1 0 0 0,1 0 0 0 0,0 0 0 0 0,0 0 0 0 0,0 0 0 0 0,0-1 0 0 0,0 1 0 0 0,-1 0 0 0 0,1 0 0 0 0,0 0 0 0 0,0 0 0 0 0,0-1 0 0 0,-1 1 0 0 0,1 0 0 0 0,0 0 0 0 0,0 0 0 0 0,-1 0 0 0 0,1 0 0 0 0,0 0 0 0 0,0 0 0 0 0,0 0 0 0 0,-1 0 0 0 0,1 0 0 0 0,0 0 0 0 0,0 0 0 0 0,-1 0 0 0 0,1 0 0 0 0,0 0 0 0 0,0 0 0 0 0,-1 0 0 0 0,1 0 0 0 0,0 0 0 0 0,0 0 0 0 0,-1 0 0 0 0,1 0 0 0 0,0 1 0 0 0,0-1 0 0 0,0 0 0 0 0,-1 0 0 0 0,1 0 0 0 0,0 0 0 0 0,0 0 0 0 0,-1 1 0 0 0,-7 8 0 0 0,0 1 0 0 0,1 0 0 0 0,0 0 0 0 0,0 1 0 0 0,1 0 0 0 0,0 0 0 0 0,1 0 0 0 0,-6 20 0 0 0,-1 12 0 0 0,-7 47 0 0 0,14-63 0 0 0,-9 75 0 0 0,9-63 0 0 0,-15 68 0 0 0,20-107 0 0 0,0 0 0 0 0,0 0 0 0 0,0 0 0 0 0,0 1 0 0 0,0-1 0 0 0,0 0 0 0 0,0 0 0 0 0,0 0 0 0 0,0 1 0 0 0,0-1 0 0 0,0 0-1 0 0,0 0 1 0 0,0 0 0 0 0,-1 1 0 0 0,1-1 0 0 0,0 0 0 0 0,0 0 0 0 0,0 0 0 0 0,0 0 0 0 0,0 0 0 0 0,0 1 0 0 0,0-1 0 0 0,-1 0 0 0 0,1 0 0 0 0,0 0 0 0 0,0 0-1 0 0,0 0 1 0 0,0 0 0 0 0,-1 1 0 0 0,1-1 0 0 0,0 0 0 0 0,0 0 0 0 0,0 0 0 0 0,0 0 0 0 0,-1 0 0 0 0,1 0 0 0 0,0 0 0 0 0,0 0 0 0 0,-5-7 33 0 0,1-13 19 0 0,-1-12-45 0 0,-1 0 0 0 0,-2 0 0 0 0,-1 0 0 0 0,-1 1 0 0 0,-26-54 1 0 0,8 22-127 0 0,25 56 104 0 0,0-1 1 0 0,1 0-1 0 0,0 0 0 0 0,0-1 1 0 0,1 1-1 0 0,0-9 0 0 0,0 16 14 0 0,1 1 0 0 0,0-1-1 0 0,0 0 1 0 0,0 0 0 0 0,0 0-1 0 0,0 0 1 0 0,1 0 0 0 0,-1 1-1 0 0,0-1 1 0 0,0 0 0 0 0,0 0-1 0 0,1 0 1 0 0,-1 1 0 0 0,0-1-1 0 0,1 0 1 0 0,-1 0 0 0 0,1 1 0 0 0,-1-1-1 0 0,1 0 1 0 0,-1 1 0 0 0,1-1-1 0 0,-1 0 1 0 0,1 1 0 0 0,0-1-1 0 0,-1 1 1 0 0,1-1 0 0 0,0 1-1 0 0,-1-1 1 0 0,1 1 0 0 0,0 0-1 0 0,0-1 1 0 0,0 1 0 0 0,-1 0-1 0 0,1 0 1 0 0,0-1 0 0 0,0 1-1 0 0,0 0 1 0 0,0 0 0 0 0,-1 0-1 0 0,1 0 1 0 0,0 0 0 0 0,0 0 0 0 0,0 0-1 0 0,0 1 1 0 0,-1-1 0 0 0,1 0-1 0 0,2 1 1 0 0,4 1-16 0 0,0 1 1 0 0,1-1-1 0 0,-1 2 0 0 0,8 4 1 0 0,-7-4 10 0 0,0 0-1 0 0,0 1-1 0 0,-1 1 0 0 0,9 6 1 0 0,-9-6-2 0 0,0 0 1 0 0,0-1 0 0 0,15 8-1 0 0,4-1 87 0 0,-1 2-1 0 0,0 0 0 0 0,28 22 1 0 0,-51-34-69 0 0,-1 0 0 0 0,1-1 0 0 0,0 1 0 0 0,0 1 0 0 0,-1-1 0 0 0,0 0 0 0 0,1 0 0 0 0,-1 0 0 0 0,0 1 0 0 0,0-1 0 0 0,0 1 1 0 0,0-1-1 0 0,0 1 0 0 0,-1-1 0 0 0,1 1 0 0 0,-1 0 0 0 0,0-1 0 0 0,0 1 0 0 0,0-1 0 0 0,0 1 0 0 0,0 0 0 0 0,0-1 0 0 0,-1 1 1 0 0,0 4-1 0 0,-3 5-637 0 0,0 1 1 0 0,-1-1-1 0 0,-10 21 1 0 0,8-19-1620 0 0,-9 22-2757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6:04.405"/>
    </inkml:context>
    <inkml:brush xml:id="br0">
      <inkml:brushProperty name="width" value="0.1" units="cm"/>
      <inkml:brushProperty name="height" value="0.1" units="cm"/>
      <inkml:brushProperty name="color" value="#F4F91B"/>
    </inkml:brush>
  </inkml:definitions>
  <inkml:trace contextRef="#ctx0" brushRef="#br0">0 185 455 0 0,'76'-44'2372'0'0,"-17"10"-1248"0"0,-46 28-968 0 0,1 0-1 0 0,0 0 0 0 0,0 1 0 0 0,0 1 0 0 0,0 0 0 0 0,24-2 0 0 0,14-5 13 0 0,-10 2 299 0 0,72-6 0 0 0,-74 14-199 0 0,70 5-1 0 0,-91-2-198 0 0,-1-1 1 0 0,34-3-1 0 0,-20-2 95 0 0,84-6 12 0 0,-97 10-159 0 0,-1 0 0 0 0,1 2 0 0 0,0 0 0 0 0,22 5 0 0 0,-18-2-1 0 0,0-2-1 0 0,-1-1 0 0 0,41-2 0 0 0,12 2-16 0 0,-53-1-4 0 0,102 12 149 0 0,-88-8-103 0 0,0-1-1 0 0,49-3 1 0 0,-73-1-46 0 0,0 0 33 0 0,166-6 80 0 0,-106 2-106 0 0,39-6 71 0 0,-83 7-52 0 0,0 2 0 0 0,0 1 1 0 0,53 6-1 0 0,21 1 11 0 0,26-12-32 0 0,-26-4 68 0 0,204 10 0 0 0,-210 4-68 0 0,104 8 0 0 0,-167-11 23 0 0,-1-2-1 0 0,49-6 1 0 0,-13 1-27 0 0,-59 4 4 0 0,43-1 0 0 0,81 5 0 0 0,-119-3 10 0 0,-1 0 0 0 0,0 0 0 0 0,15-3-1 0 0,-12 1 4 0 0,27 0-1 0 0,72 8 79 0 0,124-10 0 0 0,-188 0-83 0 0,114-12 78 0 0,-119 11-24 0 0,70 4 1 0 0,-18 1-53 0 0,-22 3 48 0 0,-54-1-60 0 0,43-2-1 0 0,160-15 131 0 0,-165 12-128 0 0,73 4 0 0 0,-35 1 0 0 0,-4 0-2 0 0,91-4 68 0 0,7-7-66 0 0,-107 6 0 0 0,-54 3 0 0 0,18-2 0 0 0,-25 0 0 0 0,-1 2 0 0 0,1 1 0 0 0,-1 0 0 0 0,42 9 0 0 0,-42-6 0 0 0,105 17 0 0 0,-77-14 0 0 0,-18-3 0 0 0,39 1 0 0 0,54-2 0 0 0,156 24 0 0 0,-113-12 0 0 0,-120-12 13 0 0,75 0 38 0 0,144-26-51 0 0,-160 12 0 0 0,-58 6 36 0 0,74 2 0 0 0,-112 3-34 0 0,1 0-1 0 0,14-4 1 0 0,-13 2-8 0 0,26 0-1 0 0,-36 2 2 0 0,-1 0-1 0 0,1 1 1 0 0,0-1-1 0 0,0 1 1 0 0,-1 0-1 0 0,1 0 1 0 0,0 0-1 0 0,-1 0 0 0 0,0 1 1 0 0,1 0-1 0 0,4 3 1 0 0,-1 1-179 0 0,-1 6-22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6:13.871"/>
    </inkml:context>
    <inkml:brush xml:id="br0">
      <inkml:brushProperty name="width" value="0.1" units="cm"/>
      <inkml:brushProperty name="height" value="0.1" units="cm"/>
      <inkml:brushProperty name="color" value="#F4F91B"/>
    </inkml:brush>
  </inkml:definitions>
  <inkml:trace contextRef="#ctx0" brushRef="#br0">0 155 919 0 0,'65'-15'902'0'0,"1"3"-310"0"0,-19 5-382 0 0,70-15 258 0 0,180-13 0 0 0,-216 29-446 0 0,0-3-1 0 0,99-24 0 0 0,-150 27-21 0 0,0 2 0 0 0,1 1 0 0 0,37 1 0 0 0,91 11 0 0 0,-149-8 0 0 0,181 7 0 0 0,-74-11 0 0 0,-84 0 0 0 0,-1 2 0 0 0,53 5 0 0 0,-26 0 0 0 0,-41-3 0 0 0,0 0 0 0 0,0 1 0 0 0,0 1 0 0 0,20 6 0 0 0,-14-3 0 0 0,0-1 0 0 0,1-1 0 0 0,37 2 0 0 0,-23-3 0 0 0,17 2 0 0 0,0-3 0 0 0,101-9 0 0 0,-95 0 0 0 0,102-10 0 0 0,-133 16 0 0 0,1 1 0 0 0,-1 2 0 0 0,40 6 0 0 0,156 16 94 0 0,-28-20 107 0 0,52 3-58 0 0,-107 13 73 0 0,-119-15-178 0 0,-1 1 1 0 0,1 1 0 0 0,39 17-1 0 0,-61-22-79 0 0,0-1-1 0 0,0 1 0 0 0,0 0 0 0 0,-1 0 0 0 0,1 0 0 0 0,2 3 0 0 0,3 3-1425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6:15.061"/>
    </inkml:context>
    <inkml:brush xml:id="br0">
      <inkml:brushProperty name="width" value="0.1" units="cm"/>
      <inkml:brushProperty name="height" value="0.1" units="cm"/>
      <inkml:brushProperty name="color" value="#F4F91B"/>
    </inkml:brush>
  </inkml:definitions>
  <inkml:trace contextRef="#ctx0" brushRef="#br0">9 95 1375 0 0,'-9'-6'271'0'0,"9"2"600"0"0,16-3 234 0 0,-12 6-1333 0 0,38-2 281 0 0,-4-4-37 0 0,0 2 0 0 0,1 1 0 0 0,73 2 0 0 0,-95 3-15 0 0,211 2 62 0 0,120-23 316 0 0,-164 26-288 0 0,-117-1-42 0 0,85-5 0 0 0,93-34 15 0 0,-235 33-64 0 0,126-14 432 0 0,-135 15-437 0 0,0-1-1 0 0,0 1 0 0 0,0 0 0 0 0,0 0 0 0 0,0 0 0 0 0,0 0 1 0 0,0 0-1 0 0,0 0 0 0 0,0 1 0 0 0,0-1 0 0 0,-1 0 0 0 0,1 0 0 0 0,0 1 1 0 0,0-1-1 0 0,0 0 0 0 0,0 1 0 0 0,0-1 0 0 0,0 1 0 0 0,-1-1 1 0 0,1 1-1 0 0,0 0 0 0 0,0-1 0 0 0,-1 1 0 0 0,1 0 0 0 0,0-1 1 0 0,-1 1-1 0 0,1 0 0 0 0,-1 0 0 0 0,1 0 0 0 0,-1-1 0 0 0,1 1 1 0 0,-1 0-1 0 0,1 0 0 0 0,-1 0 0 0 0,0 0 0 0 0,0 0 0 0 0,0 0 0 0 0,1 0 1 0 0,-1 0-1 0 0,0 0 0 0 0,0 2 0 0 0,0 4-1541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6:35.802"/>
    </inkml:context>
    <inkml:brush xml:id="br0">
      <inkml:brushProperty name="width" value="0.1" units="cm"/>
      <inkml:brushProperty name="height" value="0.1" units="cm"/>
      <inkml:brushProperty name="color" value="#F4F91B"/>
    </inkml:brush>
  </inkml:definitions>
  <inkml:trace contextRef="#ctx0" brushRef="#br0">1 127 919 0 0,'10'-3'85'0'0,"-1"0"-1"0"0,1 0 0 0 0,1 0 1 0 0,-1 2-1 0 0,0-1 0 0 0,12 1 1 0 0,-2-1-86 0 0,6 0 155 0 0,1 2 0 0 0,-1 1-1 0 0,49 8 1 0 0,-53-6 0 0 0,14 2 235 0 0,60 16 1 0 0,-56-12 159 0 0,-29-8-410 0 0,0 2-1 0 0,-1-1 0 0 0,16 7 0 0 0,43 23 60 0 0,-52-24-184 0 0,0-1 1 0 0,0 0-1 0 0,0-2 1 0 0,1 0-1 0 0,20 3 1 0 0,-6-3 49 0 0,1-1 0 0 0,33-2 1 0 0,107-12 624 0 0,-105 4-393 0 0,74 2-1 0 0,-126 5-290 0 0,33 2 42 0 0,1-3 0 0 0,72-8 0 0 0,179-41 159 0 0,-113 24 3 0 0,-144 22-144 0 0,0 3 1 0 0,58 5-1 0 0,-56-1-53 0 0,1-2 0 0 0,55-6 0 0 0,93-17 147 0 0,-49 3 22 0 0,-81 15-92 0 0,85 8-1 0 0,-149-5-86 0 0,89 8 76 0 0,40 0-18 0 0,178-9-6 0 0,-92 13-5 0 0,-126-5 61 0 0,92-4 0 0 0,-91-5-31 0 0,70-5 63 0 0,-74 2-106 0 0,-10 1-8 0 0,-38 1 4 0 0,0 3 0 0 0,41 4 0 0 0,-41-1 7 0 0,0-1-1 0 0,45-5 0 0 0,159-21 15 0 0,-145 19-29 0 0,125 8-1 0 0,-53 1-6 0 0,-168-4-13 0 0,256-6 67 0 0,-174 2-8 0 0,1 3 0 0 0,148 19 0 0 0,-171-13-31 0 0,-1-3 0 0 0,1-2 0 0 0,68-10 0 0 0,64-2 43 0 0,-87 14-13 0 0,72-2-11 0 0,-129-2-19 0 0,77-14 0 0 0,-20-2 18 0 0,1 6-1 0 0,144 1 0 0 0,-188 11-2 0 0,-4 2-38 0 0,90-11-1 0 0,-36-6 24 0 0,131 2 0 0 0,-147 15-34 0 0,45-1 58 0 0,15-13-43 0 0,-13 0-16 0 0,-107 11 3 0 0,0 3 0 0 0,0 1 0 0 0,47 9 0 0 0,111 35 0 0 0,-161-38 0 0 0,31 2 0 0 0,-26-5 0 0 0,-10-3 17 0 0,1-1 0 0 0,56-3 0 0 0,-25 0-4 0 0,-5 6-13 0 0,-13 1 0 0 0,255 18 0 0 0,-157-10 0 0 0,-94-11 0 0 0,1-2 0 0 0,85-8 0 0 0,-83 3 0 0 0,1 3 0 0 0,0 2 0 0 0,64 10 0 0 0,-14-2 0 0 0,0-4 0 0 0,153-14 0 0 0,-223 7 0 0 0,0 1 0 0 0,0 2 0 0 0,-1 0 0 0 0,46 10 0 0 0,-38-5 0 0 0,40 0 0 0 0,3 2 0 0 0,-70-8 0 0 0,-1 0 0 0 0,1 0 0 0 0,-1-1 0 0 0,0 0 0 0 0,14-4 0 0 0,23-2 0 0 0,84 0 0 0 0,-128 7 0 0 0,1-1 0 0 0,-1-1 0 0 0,1 1 0 0 0,-1-1 0 0 0,0 1 0 0 0,6-5 0 0 0,-7 5 0 0 0,1-1 0 0 0,-1 0 0 0 0,1 1 0 0 0,0-1 0 0 0,-1 1 0 0 0,1 0 0 0 0,0 0 0 0 0,5 0 0 0 0,-6 2 6 0 0,0 0-1 0 0,0 0 0 0 0,0 0 1 0 0,-1 1-1 0 0,1-1 0 0 0,-1 1 1 0 0,1-1-1 0 0,-1 1 0 0 0,0 0 1 0 0,1 0-1 0 0,2 4 0 0 0,29 20-285 0 0,-25-17-133 0 0,0-3-118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6:42.904"/>
    </inkml:context>
    <inkml:brush xml:id="br0">
      <inkml:brushProperty name="width" value="0.1" units="cm"/>
      <inkml:brushProperty name="height" value="0.1" units="cm"/>
      <inkml:brushProperty name="color" value="#F4F91B"/>
    </inkml:brush>
  </inkml:definitions>
  <inkml:trace contextRef="#ctx0" brushRef="#br0">0 77 1375 0 0,'60'7'1167'0'0,"97"-14"117"0"0,-130 4-1125 0 0,0-2 1 0 0,0-1-1 0 0,46-16 0 0 0,-51 16-23 0 0,1 0 0 0 0,0 1 0 0 0,1 2 0 0 0,-1 0 0 0 0,45 1-1 0 0,-8 0 2 0 0,75 0-29 0 0,40-4 48 0 0,-113 2-133 0 0,1 2 0 0 0,91 10-1 0 0,123 32 46 0 0,-192-32-72 0 0,-14-2 62 0 0,-36-3-30 0 0,37-1 0 0 0,5 0-10 0 0,-2 3-1 0 0,154 16 98 0 0,-85-5 15 0 0,-23-9 16 0 0,124 6 27 0 0,-21-3-7 0 0,-161-6-128 0 0,99-7 0 0 0,16 1 3 0 0,-14 0-9 0 0,0 0 0 0 0,-44-1 50 0 0,-1 0-20 0 0,19 2-62 0 0,-103-1 2 0 0,0-2 0 0 0,49-11 0 0 0,-68 11 3 0 0,43-5 24 0 0,1 2 1 0 0,0 3-1 0 0,92 5 0 0 0,-68-1 11 0 0,0-3-1 0 0,151-26 0 0 0,-131 13-10 0 0,-84 15 0 0 0,-1 0 1 0 0,0 1-1 0 0,27 3 0 0 0,-36-1-47 0 0,-1 0 0 0 0,0 0-1 0 0,-1 1 1 0 0,1 1-1 0 0,0-1 1 0 0,-1 1-1 0 0,0 1 1 0 0,0 0 0 0 0,0 0-1 0 0,13 12 1 0 0,-11-8-156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9:04.430"/>
    </inkml:context>
    <inkml:brush xml:id="br0">
      <inkml:brushProperty name="width" value="0.1" units="cm"/>
      <inkml:brushProperty name="height" value="0.1" units="cm"/>
      <inkml:brushProperty name="color" value="#F4F91B"/>
    </inkml:brush>
  </inkml:definitions>
  <inkml:trace contextRef="#ctx0" brushRef="#br0">514 184 2303 0 0,'7'-16'585'0'0,"-1"-1"0"0"0,7-29-1 0 0,-12 39-314 0 0,1 0-1 0 0,-2 0 0 0 0,1 0 0 0 0,-1 0 1 0 0,0 0-1 0 0,0 0 0 0 0,-1 0 1 0 0,0 0-1 0 0,-3-12 0 0 0,4 18-209 0 0,-1 0 1 0 0,1-1-1 0 0,-1 1 1 0 0,1 0-1 0 0,-1 0 0 0 0,1 0 1 0 0,-1-1-1 0 0,0 1 1 0 0,0 0-1 0 0,1 0 0 0 0,-1 0 1 0 0,0 0-1 0 0,0 0 0 0 0,0 1 1 0 0,0-1-1 0 0,0 0 1 0 0,-1 0-1 0 0,1 1 0 0 0,0-1 1 0 0,0 0-1 0 0,0 1 1 0 0,-1 0-1 0 0,-1-1 0 0 0,1 0 14 0 0,-1 1-1 0 0,0 0 1 0 0,1 0-1 0 0,-1 0 0 0 0,0 1 1 0 0,1-1-1 0 0,-1 0 1 0 0,1 1-1 0 0,-1 0 0 0 0,0 0 1 0 0,-2 1-1 0 0,-5 2 81 0 0,0 2-1 0 0,1-1 0 0 0,-1 1 1 0 0,-12 11-1 0 0,-11 13 140 0 0,0 2 0 0 0,-29 39 0 0 0,40-46-258 0 0,-98 107 402 0 0,-7 2 1090 0 0,124-130-1466 0 0,-12 14 272 0 0,15-17-317 0 0,-1-1 1 0 0,1 1 0 0 0,-1 0 0 0 0,1 0 0 0 0,-1-1-1 0 0,1 1 1 0 0,0 0 0 0 0,-1 0 0 0 0,1 0 0 0 0,0 0-1 0 0,0-1 1 0 0,-1 1 0 0 0,1 0 0 0 0,0 0 0 0 0,0 0-1 0 0,0 0 1 0 0,0 0 0 0 0,0 0 0 0 0,0-1-1 0 0,1 3 1 0 0,-1-3 2 0 0,1 0 0 0 0,-1 0-1 0 0,1 1 1 0 0,0-1-1 0 0,-1 0 1 0 0,1 0 0 0 0,-1 0-1 0 0,1 0 1 0 0,-1 0 0 0 0,1 0-1 0 0,-1 0 1 0 0,1 0 0 0 0,0 0-1 0 0,-1 0 1 0 0,1 0-1 0 0,-1-1 1 0 0,1 1 0 0 0,-1 0-1 0 0,1 0 1 0 0,-1 0 0 0 0,1-1-1 0 0,-1 1 1 0 0,1 0 0 0 0,-1-1-1 0 0,1 1 1 0 0,-1 0-1 0 0,0-1 1 0 0,1 1 0 0 0,0-1-1 0 0,14-12 283 0 0,-1-4-112 0 0,-2 0 1 0 0,18-30-1 0 0,-24 37-169 0 0,-1-1-1 0 0,0 1 1 0 0,-1-1 0 0 0,0 0-1 0 0,-1-1 1 0 0,3-14 0 0 0,-5 9 0 0 0,-1 1 0 0 0,-1-1 0 0 0,-1 1 0 0 0,0-1 0 0 0,-1 1 0 0 0,-5-16 0 0 0,-1-6 32 0 0,-13-53-42 0 0,22 91-9 0 0,0 0 0 0 0,0-1 0 0 0,-1 1 1 0 0,1 0-1 0 0,0 0 0 0 0,0-1 0 0 0,0 1 0 0 0,0 0 0 0 0,0-1 0 0 0,0 1 0 0 0,0 0 0 0 0,0-1 0 0 0,0 1 0 0 0,0 0 0 0 0,0-1 0 0 0,0 1 0 0 0,0 0 1 0 0,0-1-1 0 0,0 1 0 0 0,0 0 0 0 0,0-1 0 0 0,0 1 0 0 0,0 0 0 0 0,0-1 0 0 0,0 1 0 0 0,1 0 0 0 0,-1-1 0 0 0,0 1 0 0 0,0 0 0 0 0,0 0 0 0 0,1-1 1 0 0,-1 1-1 0 0,0 0 0 0 0,0 0 0 0 0,1-1 0 0 0,-1 1 0 0 0,0 0 0 0 0,0 0 0 0 0,1 0 0 0 0,-1 0 0 0 0,1-1 0 0 0,13 11 98 0 0,12 22 45 0 0,28 54-65 0 0,-35-52-19 0 0,1-2-1 0 0,1-1 0 0 0,2 0 1 0 0,37 37-1 0 0,53 39 605 0 0,-105-99-556 0 0,-3-4-9 0 0,-1 0 0 0 0,0 0-1 0 0,1 0 1 0 0,0-1 0 0 0,0 1 0 0 0,9 3 0 0 0,-14-8-64 0 0,1 0 0 0 0,-1 0 0 0 0,1-1 0 0 0,-1 1 0 0 0,0 0 0 0 0,1-1 0 0 0,-1 1 0 0 0,0 0 0 0 0,0 0 0 0 0,0-1 0 0 0,0 1 0 0 0,0 0 0 0 0,0-1 0 0 0,0 1 0 0 0,-1-2 0 0 0,-4-11 35 0 0,0 1 1 0 0,0 0-1 0 0,-1 0 0 0 0,-1 0 0 0 0,0 1 1 0 0,-16-19-1 0 0,-6-14-31 0 0,-2-7-5 0 0,-46-73 49 0 0,64 104-83 0 0,9 14 0 0 0,0-1 0 0 0,0 2 0 0 0,-1-1 0 0 0,0 0 0 0 0,-1 1 0 0 0,1 0 0 0 0,-12-9 0 0 0,17 14-1 0 0,-1 1 1 0 0,0 0-1 0 0,0-1 0 0 0,1 1 0 0 0,-1-1 0 0 0,0 1 1 0 0,1 0-1 0 0,-1 0 0 0 0,0-1 0 0 0,0 1 0 0 0,0 0 1 0 0,1 0-1 0 0,-1 0 0 0 0,0 0 0 0 0,0 0 0 0 0,0 0 1 0 0,1 0-1 0 0,-1 0 0 0 0,0 0 0 0 0,0 0 0 0 0,0 0 1 0 0,1 1-1 0 0,-1-1 0 0 0,-1 1 0 0 0,0 0-2 0 0,1 0-1 0 0,0 0 0 0 0,-1 0 1 0 0,1 0-1 0 0,0 0 0 0 0,0 1 1 0 0,0-1-1 0 0,0 1 0 0 0,0-1 1 0 0,0 0-1 0 0,-1 3 0 0 0,-1 3-9 0 0,1 0 1 0 0,0 1-1 0 0,0-1 0 0 0,-2 10 0 0 0,-5 37 13 0 0,-12 110 0 0 0,19-127 0 0 0,0-14 0 0 0,1 0 0 0 0,3 34 0 0 0,-2-57 0 0 0,0 1 0 0 0,0 0-1 0 0,0 0 1 0 0,0 0 0 0 0,0 0-1 0 0,1 0 1 0 0,-1-1 0 0 0,0 1 0 0 0,0 0-1 0 0,1 0 1 0 0,-1 0 0 0 0,1-1-1 0 0,-1 1 1 0 0,1 0 0 0 0,-1 0 0 0 0,1-1-1 0 0,-1 1 1 0 0,1 0 0 0 0,0-1 1 0 0,-1 0 0 0 0,1 1-1 0 0,-1-1 1 0 0,1 0 0 0 0,-1 0 0 0 0,1 0 0 0 0,-1 0 0 0 0,1 0 0 0 0,-1 0 0 0 0,0 0 0 0 0,1 0-1 0 0,-1 0 1 0 0,1-1 0 0 0,-1 1 0 0 0,1 0 0 0 0,-1 0 0 0 0,1 0 0 0 0,-1 0 0 0 0,0-1 0 0 0,1 1 0 0 0,-1 0-1 0 0,1 0 1 0 0,-1-1 0 0 0,1 1 0 0 0,3-5 20 0 0,1 1 0 0 0,-1-1 0 0 0,8-10-1 0 0,-3 4 19 0 0,-2 3-20 0 0,0-1-1 0 0,0 0 1 0 0,-1 0 0 0 0,0 0-1 0 0,0 0 1 0 0,5-15 0 0 0,20-63 31 0 0,-29 82-50 0 0,0-2 12 0 0,-1 1 0 0 0,0-1 0 0 0,0 0 0 0 0,1-10 0 0 0,-2 15-12 0 0,0 0-1 0 0,0-1 1 0 0,0 1-1 0 0,-1 0 1 0 0,1-1 0 0 0,0 1-1 0 0,-1 0 1 0 0,0-1-1 0 0,1 1 1 0 0,-1 0 0 0 0,0 0-1 0 0,0 0 1 0 0,0 0-1 0 0,-1 0 1 0 0,-1-3 0 0 0,3 4-1 0 0,-1 1 0 0 0,1 0 0 0 0,0 0 1 0 0,0 0-1 0 0,0-1 0 0 0,-1 1 0 0 0,1 0 1 0 0,0 0-1 0 0,0 0 0 0 0,-1 0 0 0 0,1 0 1 0 0,0 0-1 0 0,0-1 0 0 0,-1 1 0 0 0,1 0 1 0 0,0 0-1 0 0,0 0 0 0 0,-1 0 0 0 0,1 0 1 0 0,0 0-1 0 0,0 0 0 0 0,-1 0 0 0 0,1 0 1 0 0,0 0-1 0 0,-1 0 0 0 0,1 0 0 0 0,0 0 1 0 0,0 0-1 0 0,-1 1 0 0 0,1-1 0 0 0,0 0 1 0 0,0 0-1 0 0,-1 0 0 0 0,-6 10-36 0 0,-1 14-17 0 0,8-23 53 0 0,-3 11-9 0 0,1-1 0 0 0,0 1 0 0 0,1 0 0 0 0,1 0 0 0 0,0 12 0 0 0,9 61-57 0 0,-8-79 66 0 0,19 86-118 0 0,-14-73 54 0 0,-1 0-1 0 0,-1 0 0 0 0,-1 0 1 0 0,-1 0-1 0 0,-1 1 0 0 0,-1 27 1 0 0,-9 11-5175 0 0,2-29-254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9:13.444"/>
    </inkml:context>
    <inkml:brush xml:id="br0">
      <inkml:brushProperty name="width" value="0.1" units="cm"/>
      <inkml:brushProperty name="height" value="0.1" units="cm"/>
      <inkml:brushProperty name="color" value="#F4F91B"/>
    </inkml:brush>
  </inkml:definitions>
  <inkml:trace contextRef="#ctx0" brushRef="#br0">481 41 1839 0 0,'-14'-9'87'0'0,"3"1"549"0"0,11 7-550 0 0,0 1 1 0 0,0-1-1 0 0,0 0 0 0 0,1 1 1 0 0,-1-1-1 0 0,0 1 0 0 0,0-1 1 0 0,1 1-1 0 0,-1-1 0 0 0,0 1 1 0 0,0-1-1 0 0,1 1 0 0 0,-1-1 1 0 0,1 1-1 0 0,-1-1 0 0 0,0 1 1 0 0,1 0-1 0 0,-1-1 0 0 0,1 1 1 0 0,-1-1-1 0 0,1 1 0 0 0,-1 0 0 0 0,1 0 1 0 0,-1-1-1 0 0,1 1 0 0 0,0 0 1 0 0,10-7-249 0 0,-4 3 2028 0 0,-16 14 103 0 0,-3 4-1137 0 0,-17 23 0 0 0,-2 4-472 0 0,-20 16 326 0 0,-92 79 0 0 0,86-80-51 0 0,38-36-367 0 0,-30 24 1 0 0,43-39-247 0 0,0-1 0 0 0,0 0 0 0 0,-1 0 0 0 0,1 0 0 0 0,-1-1 0 0 0,0 0-1 0 0,0 0 1 0 0,-10 2 0 0 0,17-5-16 0 0,0 0 0 0 0,-1 0 0 0 0,1 0-1 0 0,0 0 1 0 0,-1 0 0 0 0,1 0-1 0 0,0 0 1 0 0,-1 0 0 0 0,1 0 0 0 0,-1 0-1 0 0,1 0 1 0 0,0 0 0 0 0,-1 0 0 0 0,1 0-1 0 0,0 0 1 0 0,-1 0 0 0 0,1 0 0 0 0,0 0-1 0 0,-1-1 1 0 0,1 1 0 0 0,0 0 0 0 0,-1 0-1 0 0,1 0 1 0 0,0-1 0 0 0,-1 1 0 0 0,1 0-1 0 0,0 0 1 0 0,0-1 0 0 0,-1 1 0 0 0,1 0-1 0 0,0-1 1 0 0,0 1 0 0 0,-1-1-1 0 0,3-13 254 0 0,11-14 123 0 0,46-63-142 0 0,-50 78-224 0 0,-2 0 0 0 0,1-1 0 0 0,-2 0 0 0 0,1 0 0 0 0,4-18 0 0 0,-9 25-8 0 0,0 0-1 0 0,0-1 0 0 0,-1 1 1 0 0,0 0-1 0 0,-1-1 1 0 0,1 0-1 0 0,-1 1 0 0 0,-1-1 1 0 0,1 1-1 0 0,-2-1 1 0 0,1 1-1 0 0,-4-11 0 0 0,4 14-7 0 0,-1 1 0 0 0,0-1 0 0 0,-1 1 0 0 0,1-1 0 0 0,-1 1 0 0 0,-4-5-1 0 0,5 6 3 0 0,-1-1-1 0 0,0 0 1 0 0,1 0-1 0 0,0-1 1 0 0,0 1-1 0 0,0 0 0 0 0,-2-6 1 0 0,57 129 587 0 0,-9-23-70 0 0,-26-58-342 0 0,-15-33-131 0 0,-1-2 4 0 0,1 1 0 0 0,-1 0 0 0 0,0-1 1 0 0,0 1-1 0 0,-1 0 0 0 0,1 0 0 0 0,-1 1 0 0 0,0-1 1 0 0,-1 0-1 0 0,1 0 0 0 0,-1 9 0 0 0,0-14-44 0 0,0 1 0 0 0,0-1 0 0 0,0 0 0 0 0,0 1-1 0 0,0-1 1 0 0,0 1 0 0 0,0-1 0 0 0,-1 0 0 0 0,1 1-1 0 0,0-1 1 0 0,0 0 0 0 0,0 1 0 0 0,-1-1 0 0 0,1 0 0 0 0,0 1-1 0 0,0-1 1 0 0,-1 0 0 0 0,1 0 0 0 0,0 1 0 0 0,0-1-1 0 0,-1 0 1 0 0,1 0 0 0 0,0 1 0 0 0,-1-1 0 0 0,1 0 0 0 0,0 0-1 0 0,-1 0 1 0 0,1 0 0 0 0,0 0 0 0 0,-1 1 0 0 0,1-1-1 0 0,-1 0 1 0 0,1 0 0 0 0,0 0 0 0 0,-1 0 0 0 0,1 0 0 0 0,0 0-1 0 0,-1 0 1 0 0,1 0 0 0 0,-1 0 0 0 0,1-1 0 0 0,0 1 0 0 0,-1 0-1 0 0,1 0 1 0 0,0 0 0 0 0,-1 0 0 0 0,1 0 0 0 0,0-1-1 0 0,-1 1 1 0 0,1 0 0 0 0,0 0 0 0 0,-1-1 0 0 0,1 1 0 0 0,0 0-1 0 0,0 0 1 0 0,-1-1 0 0 0,1 1 0 0 0,0 0 0 0 0,-1-1-1 0 0,-14-18 218 0 0,-24-65 4 0 0,-25-45-146 0 0,56 113-81 0 0,-2 1 0 0 0,1 1 0 0 0,-2-1 0 0 0,-16-16 0 0 0,26 30 0 0 0,1 0-1 0 0,-1 1 1 0 0,1-1-1 0 0,-1 0 0 0 0,0 1 1 0 0,0-1-1 0 0,1 0 1 0 0,-1 1-1 0 0,0-1 1 0 0,0 1-1 0 0,0-1 1 0 0,0 1-1 0 0,1 0 0 0 0,-1-1 1 0 0,0 1-1 0 0,0 0 1 0 0,-2-1-1 0 0,3 2 0 0 0,0-1 1 0 0,-1 0-1 0 0,1 0 0 0 0,0 0 0 0 0,0 1 1 0 0,-1-1-1 0 0,1 0 0 0 0,0 1 0 0 0,-1-1 0 0 0,1 0 1 0 0,0 1-1 0 0,0-1 0 0 0,0 0 0 0 0,0 1 0 0 0,-1-1 1 0 0,1 0-1 0 0,0 1 0 0 0,0-1 0 0 0,0 0 1 0 0,0 1-1 0 0,0-1 0 0 0,0 1 0 0 0,0-1 0 0 0,0 0 1 0 0,0 1-1 0 0,0-1 0 0 0,0 1 0 0 0,0 4-5 0 0,1 1-1 0 0,0-1 1 0 0,0 0 0 0 0,3 9-1 0 0,11 21 7 0 0,2-1 0 0 0,39 61 0 0 0,-31-55 0 0 0,-17-28 39 0 0,-3-4 73 0 0,1 1 1 0 0,-2 0 0 0 0,5 9-1 0 0,-8-15-92 0 0,0-1-1 0 0,0 0 1 0 0,-1 1-1 0 0,1-1 1 0 0,-1 1-1 0 0,1-1 1 0 0,-1 1-1 0 0,0-1 1 0 0,0 1-1 0 0,0-1 1 0 0,0 1-1 0 0,-1-1 1 0 0,1 1-1 0 0,-1-1 1 0 0,1 1-1 0 0,-1-1 1 0 0,-1 3-1 0 0,-30 57-39 0 0,26-49-1001 0 0,-1 2-362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9:18.940"/>
    </inkml:context>
    <inkml:brush xml:id="br0">
      <inkml:brushProperty name="width" value="0.1" units="cm"/>
      <inkml:brushProperty name="height" value="0.1" units="cm"/>
      <inkml:brushProperty name="color" value="#F4F91B"/>
    </inkml:brush>
  </inkml:definitions>
  <inkml:trace contextRef="#ctx0" brushRef="#br0">309 458 5063 0 0,'-2'-3'144'0'0,"-1"-2"-88"0"0,1 1 0 0 0,-1-1 0 0 0,1 0 1 0 0,1 0-1 0 0,-1 0 0 0 0,1 0 0 0 0,-1-7 1 0 0,2 10 73 0 0,1 0 1 0 0,0 0 0 0 0,1 0-1 0 0,-1 0 1 0 0,0 0-1 0 0,1 0 1 0 0,-1 1 0 0 0,1-1-1 0 0,1-2 1 0 0,3-2 12 0 0,2-5-93 0 0,1 0-1 0 0,1 0 1 0 0,0 1-1 0 0,0 1 0 0 0,1 0 1 0 0,0 0-1 0 0,1 1 1 0 0,18-10-1 0 0,-37 28 647 0 0,-11 6 160 0 0,-76 64 917 0 0,39-30-1342 0 0,-93 81 552 0 0,132-122-728 0 0,9-6-51 0 0,7-3-200 0 0,0 0 0 0 0,0 0-1 0 0,0-1 1 0 0,0 1 0 0 0,-1 0 0 0 0,1 0 0 0 0,0 0 0 0 0,0 0 0 0 0,0 0 0 0 0,0 0 0 0 0,0 0 0 0 0,0 0 0 0 0,0 0 0 0 0,0 0 0 0 0,0 0 0 0 0,0 0 0 0 0,0 0 0 0 0,0 0 0 0 0,0 0 0 0 0,0 0 0 0 0,0 0 0 0 0,0 0 0 0 0,0 0 0 0 0,-1 0 0 0 0,1-1 0 0 0,0 1 0 0 0,0 0-1 0 0,0 0 1 0 0,0 0 0 0 0,0 0 0 0 0,0 0 0 0 0,0 0 0 0 0,0 0 0 0 0,0 0 0 0 0,0 0 0 0 0,0 0 0 0 0,0 0 0 0 0,0-1 0 0 0,0 1 0 0 0,0 0 0 0 0,0 0 0 0 0,1 0 0 0 0,-1 0 0 0 0,0 0 0 0 0,0 0 0 0 0,0 0 0 0 0,0 0 0 0 0,0 0 0 0 0,0 0 0 0 0,0 0 0 0 0,0 0-1 0 0,0 0 1 0 0,0 0 0 0 0,0 0 0 0 0,0-1 0 0 0,0 1 0 0 0,0 0 0 0 0,0 0 0 0 0,0 0 0 0 0,0 0 0 0 0,0 0 0 0 0,1 0 0 0 0,-1 0 0 0 0,17-26 249 0 0,-2 0 1 0 0,0-2-1 0 0,19-54 0 0 0,-11 14-118 0 0,-3 0-1 0 0,11-81 0 0 0,-30 138-129 0 0,0 0 1 0 0,-2 0-1 0 0,1 0 0 0 0,-1 0 1 0 0,-1 0-1 0 0,0 0 0 0 0,0 0 1 0 0,-1 1-1 0 0,-8-20 0 0 0,6 24-5 0 0,3 13 0 0 0,2 13 0 0 0,4-7 40 0 0,0 0 1 0 0,2-1-1 0 0,-1 1 0 0 0,2-1 0 0 0,-1 0 0 0 0,16 19 0 0 0,-12-17 15 0 0,-1 1 0 0 0,-1-1 0 0 0,12 27-1 0 0,-19-38-39 0 0,0 0 0 0 0,0 0 0 0 0,0 0 0 0 0,-1 0 0 0 0,1 0 0 0 0,-1 0 0 0 0,0 0 0 0 0,0 0 0 0 0,0 0 0 0 0,0 0 0 0 0,0 0 0 0 0,-1 0 0 0 0,1 0 0 0 0,-1 0 0 0 0,0 0 0 0 0,0 0 0 0 0,0 0 0 0 0,0-1 0 0 0,-1 1 0 0 0,1 0 0 0 0,-1-1 0 0 0,0 1 0 0 0,1-1 0 0 0,-1 1 0 0 0,0-1 0 0 0,0 0 0 0 0,-1 0 0 0 0,1 0 0 0 0,0 0 0 0 0,-1 0 0 0 0,1 0 0 0 0,-1-1 0 0 0,0 1 0 0 0,1-1 0 0 0,-1 0 0 0 0,0 1 0 0 0,-6 0 0 0 0,3-1 14 0 0,0 0 1 0 0,1-1 0 0 0,-1 1 0 0 0,0-1 0 0 0,0-1 0 0 0,0 1-1 0 0,0-1 1 0 0,0 0 0 0 0,0 0 0 0 0,-8-3 0 0 0,6 0-2 0 0,-1 0 1 0 0,1 0-1 0 0,0-1 1 0 0,0 0-1 0 0,0-1 1 0 0,-7-6 0 0 0,0-1-10 0 0,1-1 1 0 0,0 0 0 0 0,0-1 0 0 0,2-1 0 0 0,0 0-1 0 0,-19-35 1 0 0,29 49-22 0 0,1 0 1 0 0,1-1-1 0 0,-1 1 0 0 0,0 0 0 0 0,1-1 1 0 0,-1 1-1 0 0,1-1 0 0 0,-1 1 0 0 0,1-4 0 0 0,0 6 0 0 0,0 0 0 0 0,0-1 0 0 0,0 1-1 0 0,0-1 1 0 0,0 1 0 0 0,1-1-1 0 0,-1 1 1 0 0,0 0 0 0 0,0-1 0 0 0,0 1-1 0 0,0 0 1 0 0,1-1 0 0 0,-1 1-1 0 0,0-1 1 0 0,0 1 0 0 0,1 0 0 0 0,-1 0-1 0 0,0-1 1 0 0,0 1 0 0 0,1 0-1 0 0,-1-1 1 0 0,1 1 0 0 0,0 0-1 0 0,0-1-1 0 0,-1 1 1 0 0,1 0 0 0 0,0 0 0 0 0,0 0 0 0 0,-1 0-1 0 0,1 0 1 0 0,0 0 0 0 0,0 1 0 0 0,-1-1 0 0 0,1 0-1 0 0,0 0 1 0 0,-1 0 0 0 0,1 1 0 0 0,0-1 0 0 0,0 0-1 0 0,0 1 1 0 0,6 4-9 0 0,0 0-1 0 0,0 1 1 0 0,0-1 0 0 0,-1 1-1 0 0,0 1 1 0 0,0-1-1 0 0,-1 1 1 0 0,5 7 0 0 0,9 10-13 0 0,9 11 101 0 0,-1 1-1 0 0,39 68 1 0 0,-16-25 104 0 0,-20-32 19 0 0,-30-46-176 0 0,1 1 0 0 0,0-1 1 0 0,0 1-1 0 0,1-1 0 0 0,-1 1 0 0 0,0-1 1 0 0,0 0-1 0 0,1 0 0 0 0,2 3 1 0 0,-4-4-18 0 0,0 0 0 0 0,1 0 1 0 0,-1 0-1 0 0,0 0 0 0 0,0 0 1 0 0,0 0-1 0 0,0 0 0 0 0,1 0 1 0 0,-1 0-1 0 0,0 0 0 0 0,0 0 1 0 0,0 0-1 0 0,0 0 0 0 0,1 0 1 0 0,-1 0-1 0 0,0 0 0 0 0,0 0 1 0 0,0 0-1 0 0,0 0 0 0 0,1 0 1 0 0,-1 0-1 0 0,0-1 0 0 0,0 1 1 0 0,0 0-1 0 0,0 0 0 0 0,0 0 1 0 0,1 0-1 0 0,-1 0 0 0 0,0 0 1 0 0,0 0-1 0 0,0-1 0 0 0,0 1 1 0 0,0 0-1 0 0,0 0 0 0 0,3-13 145 0 0,-5-5 335 0 0,0-1-1 0 0,-1 1 1 0 0,-7-27 0 0 0,6 35-841 0 0,0 0 1 0 0,-1 1 0 0 0,0-1 0 0 0,0 1 0 0 0,-1 0-1 0 0,-13-15 1 0 0,10 12-123 0 0,0-1-1 0 0,-10-18 1 0 0,28 83 155 0 0,-2-32-2614 0 0,10 21 0 0 0,-6-17-312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9:28.517"/>
    </inkml:context>
    <inkml:brush xml:id="br0">
      <inkml:brushProperty name="width" value="0.1" units="cm"/>
      <inkml:brushProperty name="height" value="0.1" units="cm"/>
      <inkml:brushProperty name="color" value="#F4F91B"/>
    </inkml:brush>
  </inkml:definitions>
  <inkml:trace contextRef="#ctx0" brushRef="#br0">702 37 3223 0 0,'-19'7'835'0'0,"-142"165"3377"0"0,-30 33-2676 0 0,115-121-915 0 0,75-84-619 0 0,1 0 0 0 0,0 1 0 0 0,-1-1 0 0 0,1 1 0 0 0,0-1 0 0 0,-1 0 1 0 0,1 1-1 0 0,0-1 0 0 0,-1 0 0 0 0,1 1 0 0 0,-1-1 0 0 0,1 0 0 0 0,-1 0 0 0 0,1 1 0 0 0,-1-1 0 0 0,1 0 0 0 0,-1 0 0 0 0,1 0 0 0 0,-1 0 0 0 0,1 0 0 0 0,-2 1 0 0 0,1-10 78 0 0,8-21 57 0 0,-6 27-131 0 0,12-35 18 0 0,2 0-1 0 0,23-42 1 0 0,-17 38 4 0 0,18-52 1 0 0,-37 88-29 0 0,1-1 0 0 0,-1-1 0 0 0,0 1 0 0 0,0-1 0 0 0,1-11 0 0 0,-3 17 0 0 0,0 0 0 0 0,0 0 0 0 0,0 0 0 0 0,0 0 0 0 0,-1 0 0 0 0,1 0 0 0 0,0 0 0 0 0,-1 0 0 0 0,0 0 0 0 0,1 0 0 0 0,-1 0 0 0 0,0 0 0 0 0,0 0 0 0 0,0 1 0 0 0,0-1 0 0 0,0 0 0 0 0,-1 1 0 0 0,1-1 0 0 0,0 1 0 0 0,-1-1 0 0 0,1 1 0 0 0,-4-2 0 0 0,4 2 2 0 0,0 1 0 0 0,1-1 0 0 0,-1 1 0 0 0,0-1 0 0 0,0 1 0 0 0,0 0 0 0 0,0-1 0 0 0,1 1 0 0 0,-1 0 0 0 0,0 0 0 0 0,0 0 1 0 0,0 0-1 0 0,0 0 0 0 0,0 0 0 0 0,0 0 0 0 0,0 0 0 0 0,0 0 0 0 0,1 0 0 0 0,-1 0 0 0 0,0 1 0 0 0,0-1 0 0 0,-1 1 0 0 0,0 0 10 0 0,0 0 0 0 0,0 0-1 0 0,0 1 1 0 0,0-1 0 0 0,1 0 0 0 0,-1 1 0 0 0,0 0 0 0 0,-2 2 0 0 0,0 2 30 0 0,0 1-1 0 0,0-1 1 0 0,0 1-1 0 0,-3 9 1 0 0,4-10 33 0 0,2 1 0 0 0,-1 0 0 0 0,1 0 0 0 0,0 0 1 0 0,0 0-1 0 0,1 11 0 0 0,4 44 347 0 0,-3-50-340 0 0,10 205 1902 0 0,-9-196-1668 0 0,-1-13-75 0 0,0-10 162 0 0,-3-5-340 0 0,1 0-1 0 0,-1 0 1 0 0,0 0 0 0 0,-1 0-1 0 0,-5-9 1 0 0,5 8-55 0 0,-16-37 113 0 0,-4-10-49 0 0,-3 0 0 0 0,-63-99-1 0 0,61 116-71 0 0,-53-55 0 0 0,64 81-14 0 0,14 13-92 0 0,4 6 75 0 0,5 4 18 0 0,9 11 18 0 0,1 1 0 0 0,2-2-1 0 0,29 29 1 0 0,67 48 396 0 0,-100-89-316 0 0,0-1-1 0 0,0-1 1 0 0,0 0 0 0 0,1 0-1 0 0,0-2 1 0 0,0 0-1 0 0,30 6 1 0 0,19 7 156 0 0,-62-18-233 0 0,-1 0 0 0 0,1 0 1 0 0,0 0-1 0 0,-1 1 1 0 0,1-1-1 0 0,0-1 1 0 0,0 1-1 0 0,-1 0 1 0 0,4-1-1 0 0,0-3 71 0 0,-11-2 30 0 0,-9-2-84 0 0,10 4-17 0 0,0 2 0 0 0,-1-1 1 0 0,1 1-1 0 0,-1-1 0 0 0,-8-1 0 0 0,-17-3-8 0 0,15 3 0 0 0,0 1 0 0 0,-26-2 0 0 0,36 5 0 0 0,-1 0 0 0 0,1 1 0 0 0,0-1 0 0 0,0 1 0 0 0,-1 1 0 0 0,1-1 0 0 0,0 1 0 0 0,0 0 0 0 0,0 0 0 0 0,-7 4 0 0 0,-9 7-13 0 0,0 1 1 0 0,2 1-1 0 0,-1 1 0 0 0,-20 20 0 0 0,30-26-527 0 0,0 1-1 0 0,0 0 0 0 0,1 0 1 0 0,0 1-1 0 0,1 0 1 0 0,0 1-1 0 0,1 0 1 0 0,-7 17-1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59:38.926"/>
    </inkml:context>
    <inkml:brush xml:id="br0">
      <inkml:brushProperty name="width" value="0.1" units="cm"/>
      <inkml:brushProperty name="height" value="0.1" units="cm"/>
      <inkml:brushProperty name="color" value="#F4F91B"/>
    </inkml:brush>
  </inkml:definitions>
  <inkml:trace contextRef="#ctx0" brushRef="#br0">873 196 1839 0 0,'-3'-14'338'0'0,"0"3"2135"0"0,2 10-2402 0 0,0 1 0 0 0,0 0 1 0 0,0-1-1 0 0,0 1 0 0 0,1 0 1 0 0,-1-1-1 0 0,0 1 0 0 0,0 0 1 0 0,0 0-1 0 0,0 0 0 0 0,0 0 1 0 0,0 0-1 0 0,0 0 0 0 0,1 0 0 0 0,-1 0 1 0 0,-2 1-1 0 0,-10 2 260 0 0,-1 1 0 0 0,1 0 0 0 0,0 1-1 0 0,0 0 1 0 0,0 1 0 0 0,-14 10 0 0 0,-12 4 386 0 0,-12 6 30 0 0,0 2 0 0 0,1 3-1 0 0,-77 62 1 0 0,112-80-627 0 0,7-5-9 0 0,-1-1 1 0 0,-1 0-1 0 0,-18 11 0 0 0,23-15-85 0 0,1-1 33 0 0,-1 0-1 0 0,1 0 0 0 0,-1 0 0 0 0,1 0 0 0 0,-1-1 0 0 0,-6 2 1 0 0,11-3-48 0 0,-1 0 0 0 0,1 0 0 0 0,-1 0 1 0 0,0 0-1 0 0,1 0 0 0 0,-1 0 0 0 0,1 0 0 0 0,-1-1 1 0 0,1 1-1 0 0,-1 0 0 0 0,0 0 0 0 0,1 0 0 0 0,-1-1 1 0 0,1 1-1 0 0,-1 0 0 0 0,1 0 0 0 0,-1-1 1 0 0,1 1-1 0 0,-1-1 0 0 0,1 1 0 0 0,0 0 0 0 0,-1-1 1 0 0,0 0-1 0 0,1 0 6 0 0,-1 0-1 0 0,1-1 1 0 0,-1 1-1 0 0,1 0 1 0 0,0-1 0 0 0,-1 1-1 0 0,1-1 1 0 0,0 1 0 0 0,0 0-1 0 0,0-1 1 0 0,0 1-1 0 0,0-1 1 0 0,0 1 0 0 0,1-2-1 0 0,2-13 114 0 0,1 1-1 0 0,1 0 1 0 0,6-16-1 0 0,-5 17-79 0 0,-1 0 0 0 0,0-1 0 0 0,4-27 0 0 0,-6 16-30 0 0,0 11-7 0 0,-2 1 0 0 0,0-1 0 0 0,0 1 0 0 0,-3-18 0 0 0,0 13 19 0 0,-2 0 1 0 0,-9-33-1 0 0,10 44-30 0 0,0-1 1 0 0,-1 1-1 0 0,0 1 0 0 0,0-1 0 0 0,-1 0 1 0 0,1 1-1 0 0,-2 0 0 0 0,-8-10 0 0 0,7 12-68 0 0,4 8-17 0 0,6 12-20 0 0,7 8 138 0 0,2-2-1 0 0,0 1 0 0 0,1-2 0 0 0,32 37 1 0 0,-19-23 131 0 0,54 59 107 0 0,-10-12 96 0 0,-65-75-312 0 0,-3-2 14 0 0,1 0 0 0 0,1 0 1 0 0,-1-1-1 0 0,0 1 0 0 0,1 0 1 0 0,0-1-1 0 0,0 0 1 0 0,7 4-1 0 0,-11-7-55 0 0,0 1 0 0 0,1-1 0 0 0,-1 0-1 0 0,1 0 1 0 0,-1 0 0 0 0,1 0 0 0 0,-1 0 0 0 0,1 0 0 0 0,-1 0 0 0 0,1 0-1 0 0,-1 0 1 0 0,1 0 0 0 0,-1 0 0 0 0,1 0 0 0 0,-1 0 0 0 0,1 0 0 0 0,-1 0-1 0 0,1-1 1 0 0,-1 1 0 0 0,1 0 0 0 0,-1 0 0 0 0,0-1 0 0 0,1 1 0 0 0,-1 0-1 0 0,1 0 1 0 0,-1-1 0 0 0,0 1 0 0 0,1 0 0 0 0,-1-1 0 0 0,0 1 0 0 0,1-1-1 0 0,-1 1 1 0 0,0 0 0 0 0,0-1 0 0 0,1 1 0 0 0,-1-1 0 0 0,0 1 0 0 0,0-1-1 0 0,0 1 1 0 0,0-1 0 0 0,1 1 0 0 0,-1-1 0 0 0,0 1 0 0 0,0-1 0 0 0,0 1-1 0 0,0-1 1 0 0,0 1 0 0 0,0-1 0 0 0,0 1 0 0 0,0-1 0 0 0,-1 1 0 0 0,1-1-1 0 0,0-2 23 0 0,0-1-1 0 0,-1 1 0 0 0,0 0 0 0 0,1 0 1 0 0,-1-1-1 0 0,-2-3 0 0 0,-5-9-5 0 0,-2 1-1 0 0,1 0 1 0 0,-2 0-1 0 0,0 1 0 0 0,-1 1 1 0 0,-20-19-1 0 0,9 12 18 0 0,-1 2 0 0 0,-1 0 0 0 0,-28-15 0 0 0,45 29-49 0 0,0 1 0 0 0,0-1 0 0 0,0 1 0 0 0,0 1 0 0 0,0-1 0 0 0,-1 1 0 0 0,1 1 0 0 0,-1 0 0 0 0,1 0 0 0 0,-1 0 0 0 0,0 1 0 0 0,1 0 0 0 0,-1 1 0 0 0,1 0 0 0 0,-16 4 0 0 0,7 0 0 0 0,-1 1 0 0 0,1 1 0 0 0,0 1 0 0 0,0 0 0 0 0,1 1 0 0 0,-19 14 0 0 0,20-13-3 0 0,3-2-14 0 0,-25 20-1 0 0,34-25 16 0 0,0 0 0 0 0,0 1 0 0 0,0-1-1 0 0,1 0 1 0 0,-1 1 0 0 0,1 0 0 0 0,0-1 0 0 0,0 1 0 0 0,0 0 0 0 0,0 0-1 0 0,-1 7 1 0 0,2-9 2 0 0,1-1-1 0 0,0 0 1 0 0,0 0-1 0 0,0 0 1 0 0,0 0-1 0 0,0 1 1 0 0,0-1-1 0 0,0 0 1 0 0,0 0-1 0 0,1 0 1 0 0,-1 0 0 0 0,0 1-1 0 0,1-1 1 0 0,-1 0-1 0 0,1 0 1 0 0,-1 0-1 0 0,1 0 1 0 0,-1 0-1 0 0,1 0 1 0 0,1 1-1 0 0,0 0-1 0 0,-1 0-1 0 0,2-1 1 0 0,-1 1-1 0 0,0 0 1 0 0,0-1 0 0 0,0 0-1 0 0,1 1 1 0 0,3 1-1 0 0,2-1-2 0 0,0 1 0 0 0,-1-1-1 0 0,1-1 1 0 0,0 1 0 0 0,9-1-1 0 0,2 0 10 0 0,0-2 1 0 0,0-1-1 0 0,0 0 0 0 0,0-1 0 0 0,0-1 0 0 0,26-9 1 0 0,-16 2 6 0 0,0-1 0 0 0,0-1 1 0 0,30-20-1 0 0,-43 23 9 0 0,-1-1 0 0 0,-1 0 0 0 0,0-1 0 0 0,0-1 1 0 0,-1 0-1 0 0,-1-1 0 0 0,0 0 0 0 0,19-31 0 0 0,-22 21 12 0 0,-9 23-30 0 0,0 0-1 0 0,1 0 1 0 0,-1 0 0 0 0,0-1-1 0 0,0 1 1 0 0,0 0-1 0 0,0 0 1 0 0,0 0 0 0 0,0 0-1 0 0,0 0 1 0 0,0 0-1 0 0,0-1 1 0 0,-1 1 0 0 0,1 0-1 0 0,0 0 1 0 0,-1 0-1 0 0,1 0 1 0 0,-1 0 0 0 0,0-1-1 0 0,1 2-1 0 0,-1 0 0 0 0,1 0 0 0 0,-1 0 0 0 0,1 0 0 0 0,0 0 0 0 0,-1 0 0 0 0,1 0 0 0 0,0 0 0 0 0,-1 0 0 0 0,1 0 0 0 0,0 0 0 0 0,-1 0 0 0 0,1 0 0 0 0,0 0 0 0 0,-1 0 0 0 0,1 0 0 0 0,0 0 0 0 0,-1 1 0 0 0,1-1 0 0 0,0 0 0 0 0,-1 0 0 0 0,1 1 0 0 0,0-1 0 0 0,-1 0 0 0 0,1 0 0 0 0,0 1 0 0 0,0-1 0 0 0,0 0 0 0 0,-1 1 0 0 0,-10 12 0 0 0,8-9 0 0 0,-6 6-4 0 0,1 0-1 0 0,1 1 1 0 0,0 1 0 0 0,0-1-1 0 0,-7 20 1 0 0,-19 65-31 0 0,26-70 32 0 0,-16 77 3 0 0,17-70 0 0 0,-16 49 0 0 0,-4 6 0 0 0,26-88 4 0 0,0 0-1 0 0,-1 1 0 0 0,1-1 1 0 0,0 0-1 0 0,0 1 1 0 0,0-1-1 0 0,0 1 0 0 0,0-1 1 0 0,-1 0-1 0 0,1 1 0 0 0,0-1 1 0 0,0 0-1 0 0,0 1 1 0 0,0-1-1 0 0,0 1 0 0 0,0-1 1 0 0,0 0-1 0 0,0 1 1 0 0,1-1-1 0 0,-1 0 0 0 0,0 1 1 0 0,0-1-1 0 0,0 1 0 0 0,0-1 1 0 0,0 0-1 0 0,1 1 1 0 0,-1-1-1 0 0,0 0 0 0 0,0 0 1 0 0,0 1-1 0 0,1-1 0 0 0,-1 0 1 0 0,1 1-1 0 0,12 2-185 0 0,-2-1-1572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43:59.653"/>
    </inkml:context>
    <inkml:brush xml:id="br0">
      <inkml:brushProperty name="width" value="0.1" units="cm"/>
      <inkml:brushProperty name="height" value="0.1" units="cm"/>
      <inkml:brushProperty name="color" value="#66CC00"/>
    </inkml:brush>
  </inkml:definitions>
  <inkml:trace contextRef="#ctx0" brushRef="#br0">811 108 3911 0 0,'-55'-94'1200'0'0,"54"93"-1159"0"0,0 0 0 0 0,0 0 0 0 0,-1 0 0 0 0,1 0 0 0 0,0 0 0 0 0,0 0 0 0 0,-1 0 0 0 0,1 0 0 0 0,0 1 0 0 0,-1-1-1 0 0,1 0 1 0 0,-1 1 0 0 0,1-1 0 0 0,-1 1 0 0 0,1 0 0 0 0,-1-1 0 0 0,1 1 0 0 0,-1 0 0 0 0,0 0 0 0 0,1 0 0 0 0,-1 0-1 0 0,-2 1 1 0 0,-34 6 802 0 0,35-6-798 0 0,0 0-1 0 0,0 0 1 0 0,0 1-1 0 0,0 0 1 0 0,1-1-1 0 0,-1 1 1 0 0,1 0-1 0 0,-1 0 0 0 0,1 0 1 0 0,-3 4-1 0 0,-22 29 176 0 0,17-22-198 0 0,-48 65 75 0 0,10-11-50 0 0,-87 90 0 0 0,-18-18 1623 0 0,139-127-1160 0 0,12-11-96 0 0,4-4-27 0 0,6-5-130 0 0,18-23-132 0 0,11-11 433 0 0,61-91-1 0 0,-91 120-544 0 0,0 0 0 0 0,-2 0 0 0 0,0-1 0 0 0,0 0-1 0 0,-1 0 1 0 0,-1 0 0 0 0,0 0 0 0 0,-1-1 0 0 0,0-24-1 0 0,-4 5-12 0 0,2 31 0 0 0,-1 1 0 0 0,1 0 0 0 0,-1-1 0 0 0,0 1 0 0 0,1 0 0 0 0,-1-1 0 0 0,0 1 0 0 0,0 0 0 0 0,0 0 0 0 0,-1 0 0 0 0,-2-4 0 0 0,4 6 0 0 0,-1 1-1 0 0,1-1 0 0 0,-1 0 0 0 0,1 1 1 0 0,0-1-1 0 0,-1 0 0 0 0,1 1 0 0 0,0-1 1 0 0,0 1-1 0 0,-1-1 0 0 0,1 0 0 0 0,0 1 1 0 0,0-1-1 0 0,0 1 0 0 0,-1-1 0 0 0,1 1 1 0 0,0-1-1 0 0,0 1 0 0 0,0-1 0 0 0,0 1 1 0 0,0-1-1 0 0,0 1 0 0 0,0-1 0 0 0,0 1 1 0 0,0-1-1 0 0,0 1 0 0 0,0 0 0 0 0,0 19-38 0 0,1-13 49 0 0,0-1-1 0 0,1 0 1 0 0,-1 0 0 0 0,1 0-1 0 0,1 0 1 0 0,-1 0-1 0 0,1 0 1 0 0,7 9 0 0 0,3 4 184 0 0,18 19 1 0 0,-6-8-11 0 0,-6-6-70 0 0,1 0 1 0 0,2-2-1 0 0,0 0 0 0 0,28 21 0 0 0,-24-29 56 0 0,-22-12-87 0 0,0 0 0 0 0,1 0 1 0 0,-1 1-1 0 0,0-1 0 0 0,7 7 0 0 0,-34-20 472 0 0,-50-50-239 0 0,22 17-221 0 0,40 37-92 0 0,0-1 1 0 0,-1 2-1 0 0,0-1 1 0 0,0 2-1 0 0,0-1 1 0 0,-1 2-1 0 0,0-1 0 0 0,0 2 1 0 0,0 0-1 0 0,0 0 1 0 0,0 2-1 0 0,-16-1 1 0 0,-6 1 3 0 0,1 2 1 0 0,0 2-1 0 0,-54 10 0 0 0,80-11-22 0 0,0 0-1 0 0,0 0 1 0 0,1 1 0 0 0,-1 0-1 0 0,1 1 1 0 0,-13 8-1 0 0,17-10 9 0 0,0 0-1 0 0,1 0 1 0 0,0 0 0 0 0,-1 0-1 0 0,1 0 1 0 0,0 1-1 0 0,0-1 1 0 0,0 1-1 0 0,-1 3 1 0 0,2-5 5 0 0,0 1 0 0 0,1-1 1 0 0,-1 1-1 0 0,1 0 0 0 0,-1-1 0 0 0,1 1 1 0 0,0-1-1 0 0,0 1 0 0 0,-1 0 0 0 0,1-1 0 0 0,0 1 1 0 0,1 0-1 0 0,-1-1 0 0 0,0 1 0 0 0,0 0 1 0 0,1-1-1 0 0,-1 1 0 0 0,2 2 0 0 0,0-1-2 0 0,0 1-1 0 0,0-1 1 0 0,1 0-1 0 0,-1 0 0 0 0,1 0 1 0 0,0 0-1 0 0,0 0 1 0 0,0-1-1 0 0,0 1 1 0 0,0-1-1 0 0,1 0 0 0 0,-1 0 1 0 0,7 3-1 0 0,1 0-11 0 0,0-1 0 0 0,0 0 0 0 0,16 3 0 0 0,-9-4 29 0 0,1 0-1 0 0,-1-2 1 0 0,1 0-1 0 0,0-1 1 0 0,-1-1-1 0 0,1-1 1 0 0,-1 0-1 0 0,1-2 1 0 0,19-5-1 0 0,-2-3 24 0 0,-1-1 0 0 0,-1-1 0 0 0,52-30-1 0 0,-79 41-19 0 0,75-49 59 0 0,-73 46-54 0 0,-1-1 0 0 0,0 0-1 0 0,0 0 1 0 0,-1-1 0 0 0,0 0 0 0 0,0-1 0 0 0,5-8 0 0 0,-11 15-18 0 0,0 0 0 0 0,0 0 0 0 0,0 0-1 0 0,-1 0 1 0 0,1 0 0 0 0,-1 0 0 0 0,1 0 0 0 0,-1 0 0 0 0,0 0 0 0 0,0 0 0 0 0,0 0 0 0 0,0 0 0 0 0,0 0 0 0 0,0 0 0 0 0,-1 0 0 0 0,1 0 0 0 0,-1 0 0 0 0,1 0 0 0 0,-1 0 0 0 0,0 0 0 0 0,1 0 0 0 0,-1 1 0 0 0,0-1 0 0 0,0 0 0 0 0,-2-1 0 0 0,1 0 1 0 0,0 0 0 0 0,0 1-1 0 0,0 0 1 0 0,-1-1 0 0 0,1 1 0 0 0,0 0 0 0 0,-1 0 0 0 0,0 0-1 0 0,1 1 1 0 0,-1-1 0 0 0,0 1 0 0 0,0-1 0 0 0,0 1 0 0 0,0 0-1 0 0,-5-1 1 0 0,-2 1-4 0 0,0 1 0 0 0,0 0 0 0 0,0 0 0 0 0,0 1 0 0 0,0 0 0 0 0,0 1 0 0 0,0 0 0 0 0,0 1 0 0 0,1 0 0 0 0,-1 0 0 0 0,1 1 0 0 0,0 0 0 0 0,0 1 0 0 0,-14 10 0 0 0,-7 5 0 0 0,2 2 0 0 0,-45 44 0 0 0,4 3 96 0 0,3 2 0 0 0,-69 98 0 0 0,112-134-305 0 0,3 1 0 0 0,1 2 0 0 0,2 0 0 0 0,-15 46 0 0 0,19-47-1018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44:23.080"/>
    </inkml:context>
    <inkml:brush xml:id="br0">
      <inkml:brushProperty name="width" value="0.1" units="cm"/>
      <inkml:brushProperty name="height" value="0.1" units="cm"/>
      <inkml:brushProperty name="color" value="#66CC00"/>
    </inkml:brush>
  </inkml:definitions>
  <inkml:trace contextRef="#ctx0" brushRef="#br0">806 160 2327 0 0,'3'-4'124'0'0,"0"-1"-1"0"0,0 0 1 0 0,-1 0-1 0 0,0 0 1 0 0,0 0-1 0 0,2-7 1 0 0,-3 10 79 0 0,-1-1 1 0 0,1 1-1 0 0,-1-1 1 0 0,0 1-1 0 0,0-1 1 0 0,0 1-1 0 0,0-1 1 0 0,-1 1-1 0 0,1-1 1 0 0,-1 1-1 0 0,1 0 1 0 0,-1-1-1 0 0,0 1 1 0 0,0-1-1 0 0,0 1 1 0 0,-1-3-1 0 0,1 5-140 0 0,1-1-1 0 0,-1 1 1 0 0,1 0-1 0 0,-1-1 1 0 0,1 1-1 0 0,-1-1 0 0 0,1 1 1 0 0,-1 0-1 0 0,0-1 1 0 0,1 1-1 0 0,-1 0 1 0 0,1 0-1 0 0,-1-1 0 0 0,0 1 1 0 0,1 0-1 0 0,-1 0 1 0 0,0 0-1 0 0,1 0 1 0 0,-1 0-1 0 0,0 0 0 0 0,1 0 1 0 0,-1 0-1 0 0,0 0 1 0 0,1 0-1 0 0,-1 0 1 0 0,0 0-1 0 0,1 1 1 0 0,-1-1-1 0 0,1 0 0 0 0,-1 0 1 0 0,0 1-1 0 0,1-1 1 0 0,-2 1-1 0 0,-22 15 362 0 0,20-13-336 0 0,-19 15 266 0 0,-26 25 0 0 0,9-6 27 0 0,-235 230 1271 0 0,101-104-1000 0 0,172-161-614 0 0,1 0 0 0 0,-2 0-1 0 0,1-1 1 0 0,0 1 0 0 0,0-1 0 0 0,0 1-1 0 0,-1-1 1 0 0,1 0 0 0 0,-1 0-1 0 0,1 0 1 0 0,-6 1 0 0 0,8-2-17 0 0,-1 0 0 0 0,1 0 1 0 0,-1 0-1 0 0,1 0 0 0 0,-1 0 1 0 0,1-1-1 0 0,-1 1 0 0 0,1 0 1 0 0,-1 0-1 0 0,0 0 0 0 0,1 0 1 0 0,-1-1-1 0 0,1 1 0 0 0,0 0 1 0 0,-1 0-1 0 0,1-1 0 0 0,-1 1 1 0 0,1 0-1 0 0,-1-1 0 0 0,1 1 1 0 0,-1-2-1 0 0,0 1 13 0 0,1 0 0 0 0,-1 0 0 0 0,0-1 0 0 0,1 1 0 0 0,0 0 0 0 0,-1-1 0 0 0,1 1 0 0 0,0-1 0 0 0,0 1 0 0 0,-1-1 0 0 0,1-2 0 0 0,1-11 44 0 0,1 0 0 0 0,0 1 0 0 0,5-16 1 0 0,-3 13-53 0 0,3-31 1 0 0,-7 8-1 0 0,-2 0-1 0 0,-2 0 1 0 0,-2 0 0 0 0,-16-61-1 0 0,17 81-25 0 0,-2 1 0 0 0,0 0 0 0 0,-1 1 0 0 0,-1 0 0 0 0,-16-26 0 0 0,7 9 0 0 0,18 35 0 0 0,0-1 0 0 0,0 1 0 0 0,0 0 0 0 0,0 0 0 0 0,0 0 0 0 0,1-1 0 0 0,-1 1 0 0 0,0 0 0 0 0,0 0 0 0 0,0 0 0 0 0,0 0 0 0 0,0-1 0 0 0,1 1 0 0 0,-1 0 0 0 0,0 0 0 0 0,0 0 0 0 0,0 0 0 0 0,1 0 0 0 0,-1-1 0 0 0,0 1 0 0 0,0 0 0 0 0,0 0 0 0 0,1 0 0 0 0,-1 0 0 0 0,0 0 0 0 0,0 0 0 0 0,0 0 0 0 0,1 0 0 0 0,-1 0 0 0 0,0 0 0 0 0,0 0 0 0 0,1 0 0 0 0,-1 0 0 0 0,0 0 0 0 0,0 0 0 0 0,1 0 0 0 0,-1 0 0 0 0,0 0 0 0 0,0 0 0 0 0,0 1 0 0 0,1-1 0 0 0,13 1 0 0 0,-12-1 0 0 0,6 2 8 0 0,0-1 0 0 0,0 2 0 0 0,-1-1 0 0 0,1 1 0 0 0,-1 0 0 0 0,1 0 0 0 0,-1 1-1 0 0,0 0 1 0 0,10 8 0 0 0,6 6 49 0 0,26 26-1 0 0,-34-30-45 0 0,20 18 292 0 0,64 41 1 0 0,45 19 112 0 0,-114-74-335 0 0,-15-9-36 0 0,0-1-1 0 0,0-1 1 0 0,1 0 0 0 0,0-1-1 0 0,0-1 1 0 0,1-1 0 0 0,17 4-1 0 0,-32-8-35 0 0,1 0 0 0 0,-1 1 1 0 0,0-1-1 0 0,1 0 0 0 0,-1 0 0 0 0,1 0 0 0 0,-1 0 0 0 0,0-1 0 0 0,1 1 0 0 0,-1-1 0 0 0,0 0 0 0 0,1 1 0 0 0,-1-1 0 0 0,0 0 1 0 0,0 0-1 0 0,0 0 0 0 0,1-1 0 0 0,-1 1 0 0 0,0 0 0 0 0,-1-1 0 0 0,1 1 0 0 0,0-1 0 0 0,0 0 0 0 0,2-3 0 0 0,-2 2 1 0 0,-1 1-1 0 0,0-1 1 0 0,0 1-1 0 0,0-1 1 0 0,0 0-1 0 0,0 0 1 0 0,0 1-1 0 0,-1-1 1 0 0,1 0-1 0 0,-1 0 1 0 0,0 0-1 0 0,0 0 1 0 0,0 0-1 0 0,0 1 1 0 0,-1-1-1 0 0,1 0 1 0 0,-1 0-1 0 0,0 0 1 0 0,1 1-1 0 0,-3-4 1 0 0,1 1-3 0 0,0 0 1 0 0,0 1-1 0 0,-1-1 1 0 0,1 1-1 0 0,-1 0 1 0 0,0 0-1 0 0,0 0 1 0 0,-1 0-1 0 0,1 1 1 0 0,-1-1-1 0 0,0 1 1 0 0,0 0-1 0 0,0 0 1 0 0,0 0-1 0 0,-1 0 1 0 0,1 1-1 0 0,-1 0 1 0 0,0 0-1 0 0,1 0 1 0 0,-1 0-1 0 0,-9-1 1 0 0,4 2-7 0 0,0 0 1 0 0,0 0-1 0 0,0 1 1 0 0,0 0-1 0 0,0 1 1 0 0,0 0-1 0 0,0 1 1 0 0,0 0-1 0 0,0 1 1 0 0,-10 3-1 0 0,-49 24-1 0 0,2 2 0 0 0,-68 44 0 0 0,91-51 0 0 0,19-8 0 0 0,1 0 0 0 0,-38 35 0 0 0,-1 2 0 0 0,44-34 0 0 0,18-19 3 0 0,0 0 0 0 0,1 0 0 0 0,-1 0 0 0 0,0 0 0 0 0,0-1 0 0 0,1 1 1 0 0,-1 0-1 0 0,1 0 0 0 0,-1 1 0 0 0,1-1 0 0 0,-1 0 0 0 0,1 0 0 0 0,0 0 0 0 0,0 0 0 0 0,-1 0 0 0 0,1 0 0 0 0,0 0 0 0 0,0 1 0 0 0,0-1 0 0 0,0 2 0 0 0,1-2-3 0 0,0-1 0 0 0,0 0 0 0 0,0 1 0 0 0,0-1 0 0 0,0 0 0 0 0,0 1 0 0 0,-1-1 0 0 0,1 0 0 0 0,0 0 0 0 0,0 0 0 0 0,0 0 0 0 0,0 0 0 0 0,0 0 0 0 0,0 0 0 0 0,0 0 0 0 0,0 0 0 0 0,0 0 0 0 0,0-1 0 0 0,0 1 0 0 0,0 0 0 0 0,1-1 0 0 0,20-8 0 0 0,-14 5 11 0 0,-1-1-1 0 0,1 0 1 0 0,-1-1-1 0 0,-1 0 1 0 0,1 0-1 0 0,-1 0 1 0 0,0 0-1 0 0,0-1 1 0 0,-1 0-1 0 0,9-15 1 0 0,2-8 34 0 0,19-48 1 0 0,-19 40-53 0 0,1-5 39 0 0,21-87 0 0 0,-33 102-32 0 0,-1 1 0 0 0,-1-1 0 0 0,-2-34 0 0 0,-3 27 0 0 0,2 32 0 0 0,0 1 0 0 0,-1-1 0 0 0,1 1 0 0 0,-1-1 0 0 0,1 1 0 0 0,-1 0 0 0 0,0-1 0 0 0,0 1 0 0 0,0 0 0 0 0,0 0 0 0 0,-3-4 0 0 0,4 6 0 0 0,0 0-1 0 0,-1-1 1 0 0,1 1-1 0 0,0 0 1 0 0,0 0-1 0 0,-1 0 1 0 0,1 0-1 0 0,0-1 1 0 0,-1 1-1 0 0,1 0 1 0 0,-1 0-1 0 0,1 0 1 0 0,0 0-1 0 0,-1 0 1 0 0,1 0-1 0 0,0 0 1 0 0,-1 0-1 0 0,1 0 1 0 0,0 0-1 0 0,-1 0 1 0 0,1 0-1 0 0,0 0 1 0 0,-1 0-1 0 0,1 0 1 0 0,0 0-1 0 0,-1 1 1 0 0,1-1-1 0 0,0 0 1 0 0,-1 0-1 0 0,1 0 1 0 0,0 0-1 0 0,-1 1 1 0 0,1-1 0 0 0,0 0-1 0 0,0 0 1 0 0,-1 1-1 0 0,1-1 1 0 0,0 0-1 0 0,0 0 1 0 0,-1 1-1 0 0,1-1 1 0 0,0 0-1 0 0,0 1 1 0 0,0-1-1 0 0,0 0 1 0 0,0 1-1 0 0,-1-1 1 0 0,1 0-1 0 0,0 1 1 0 0,-7 21-43 0 0,6-19 36 0 0,-3 16-14 0 0,1 1 0 0 0,0 0 0 0 0,2 1 0 0 0,0-1 0 0 0,5 40 0 0 0,-2-15 29 0 0,24 163-8 0 0,-11-110 0 0 0,-12-80 10 0 0,-1-9 2 0 0,-1-1 0 0 0,0 1 0 0 0,0 0 0 0 0,0-1 0 0 0,-2 1 0 0 0,1 0 0 0 0,-1 0 0 0 0,-2 11 0 0 0,3-20-11 0 0,0 0 1 0 0,0 1 0 0 0,0-1 0 0 0,0 0-1 0 0,0 0 1 0 0,-1 1 0 0 0,1-1 0 0 0,0 0 0 0 0,0 0-1 0 0,0 1 1 0 0,0-1 0 0 0,0 0 0 0 0,-1 0-1 0 0,1 0 1 0 0,0 1 0 0 0,0-1 0 0 0,0 0-1 0 0,-1 0 1 0 0,1 0 0 0 0,0 0 0 0 0,0 1 0 0 0,-1-1-1 0 0,1 0 1 0 0,0 0 0 0 0,0 0 0 0 0,-1 0-1 0 0,1 0 1 0 0,0 0 0 0 0,0 0 0 0 0,-1 0-1 0 0,1 0 1 0 0,0 0 0 0 0,-1 0 0 0 0,1 0 0 0 0,-1 0-1 0 0,-9-7 89 0 0,-5-14 23 0 0,3-6-102 0 0,-1 0 0 0 0,-2 0-1 0 0,0 1 1 0 0,-2 1 0 0 0,-31-38-1 0 0,40 55-18 0 0,0 0 1 0 0,-1 1-1 0 0,0 0 0 0 0,0 1 0 0 0,0 0 1 0 0,-1 0-1 0 0,0 1 0 0 0,0 0 0 0 0,0 1 1 0 0,-16-5-1 0 0,25 9-3 0 0,0-1-1 0 0,-1 1 1 0 0,1 0 0 0 0,0 0 0 0 0,-1 0-1 0 0,1-1 1 0 0,0 1 0 0 0,-1 0 0 0 0,1 1-1 0 0,-1-1 1 0 0,1 0 0 0 0,0 0 0 0 0,-1 1-1 0 0,1-1 1 0 0,0 0 0 0 0,-1 1 0 0 0,1-1-1 0 0,0 1 1 0 0,0 0 0 0 0,0-1 0 0 0,-1 1-1 0 0,1 0 1 0 0,0 0 0 0 0,0 0 0 0 0,0 0 0 0 0,0 0-1 0 0,0 0 1 0 0,0 0 0 0 0,1 0 0 0 0,-1 0-1 0 0,0 0 1 0 0,1 1 0 0 0,-1-1 0 0 0,0 0-1 0 0,1 0 1 0 0,-1 3 0 0 0,0-1-4 0 0,0 0 0 0 0,1 0 0 0 0,-1 1 0 0 0,1-1 0 0 0,0 0 0 0 0,0 0 0 0 0,0 0 1 0 0,0 0-1 0 0,1 1 0 0 0,-1-1 0 0 0,1 0 0 0 0,0 0 0 0 0,0 0 0 0 0,0 0 0 0 0,2 3 0 0 0,4 7-2 0 0,1 0 1 0 0,1-1-1 0 0,0 0 0 0 0,1 0 1 0 0,0-1-1 0 0,0 0 0 0 0,21 15 0 0 0,-21-19 22 0 0,0 0-1 0 0,0-1 0 0 0,0-1 0 0 0,0 0 1 0 0,1 0-1 0 0,0-1 0 0 0,0 0 1 0 0,0-1-1 0 0,0-1 0 0 0,19 3 1 0 0,107 6 513 0 0,-136-11-517 0 0,-1 0 0 0 0,1 0 0 0 0,-1 0 0 0 0,1 0 0 0 0,-1 0-1 0 0,1 0 1 0 0,-1 1 0 0 0,1-1 0 0 0,-1 0 0 0 0,1 0 0 0 0,-1 0 0 0 0,1 1-1 0 0,-1-1 1 0 0,0 0 0 0 0,1 1 0 0 0,-1-1 0 0 0,0 0 0 0 0,1 1 0 0 0,-1-1 0 0 0,0 1-1 0 0,1-1 1 0 0,-1 0 0 0 0,0 1 0 0 0,1-1 0 0 0,-1 1 0 0 0,0-1 0 0 0,0 1-1 0 0,0 0 1 0 0,-1 17 95 0 0,-15 23-601 0 0,13-35 99 0 0,-12 24-3541 0 0,-1 1-1344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45:08.537"/>
    </inkml:context>
    <inkml:brush xml:id="br0">
      <inkml:brushProperty name="width" value="0.1" units="cm"/>
      <inkml:brushProperty name="height" value="0.1" units="cm"/>
      <inkml:brushProperty name="color" value="#66CC00"/>
    </inkml:brush>
  </inkml:definitions>
  <inkml:trace contextRef="#ctx0" brushRef="#br0">611 102 1375 0 0,'-12'-20'-60'0'0,"9"15"571"0"0,0 1 1 0 0,0 0-1 0 0,0 1 0 0 0,0-1 0 0 0,0 1 1 0 0,-1-1-1 0 0,1 1 0 0 0,-1 0 1 0 0,0 0-1 0 0,0 1 0 0 0,0-1 0 0 0,-1 1 1 0 0,1 0-1 0 0,-1 0 0 0 0,1 0 0 0 0,-1 1 1 0 0,-7-2-1 0 0,11 3-476 0 0,0 0-1 0 0,0 0 1 0 0,0 0-1 0 0,-1 0 1 0 0,1 1 0 0 0,0-1-1 0 0,0 1 1 0 0,0-1-1 0 0,0 1 1 0 0,0-1 0 0 0,0 1-1 0 0,0-1 1 0 0,0 1 0 0 0,0 0-1 0 0,0 0 1 0 0,0 0-1 0 0,0-1 1 0 0,-1 3 0 0 0,-17 20 120 0 0,15-17-88 0 0,-19 25 129 0 0,1 2 0 0 0,2 0 1 0 0,-20 44-1 0 0,-33 112 268 0 0,71-184-450 0 0,-11 34 68 0 0,-9 47 0 0 0,19-74-60 0 0,1 0-1 0 0,1 0 0 0 0,0 1 1 0 0,1-1-1 0 0,0 0 1 0 0,1 0-1 0 0,1 0 1 0 0,4 19-1 0 0,-6-30-17 0 0,0 0 0 0 0,0-1 0 0 0,0 1 0 0 0,0 0 0 0 0,1 0 0 0 0,-1-1 0 0 0,0 1 0 0 0,1 0 0 0 0,-1-1 0 0 0,1 1 1 0 0,-1-1-1 0 0,0 1 0 0 0,1 0 0 0 0,-1-1 0 0 0,1 1 0 0 0,0-1 0 0 0,-1 1 0 0 0,1-1 0 0 0,-1 1 0 0 0,1-1 0 0 0,0 1 0 0 0,0-1 5 0 0,0 0-1 0 0,-1 0 1 0 0,1 0 0 0 0,0 0-1 0 0,-1 0 1 0 0,1 0-1 0 0,0 0 1 0 0,-1 0 0 0 0,1-1-1 0 0,-1 1 1 0 0,1 0 0 0 0,0 0-1 0 0,-1-1 1 0 0,1 1-1 0 0,-1 0 1 0 0,1-1 0 0 0,-1 1-1 0 0,1 0 1 0 0,0-1 0 0 0,2-2 34 0 0,0 0 0 0 0,0 0 1 0 0,-1 0-1 0 0,1 0 0 0 0,-1-1 1 0 0,3-4-1 0 0,2-8 57 0 0,0 0 0 0 0,0-1-1 0 0,-2 0 1 0 0,6-26 0 0 0,7-74 96 0 0,-14 88-195 0 0,-1-17 28 0 0,-2 0 1 0 0,-1 0-1 0 0,-9-57 0 0 0,4 49-18 0 0,4 40 25 0 0,1 1 0 0 0,1-26 0 0 0,-1 36-29 0 0,1 0-1 0 0,-1 0 1 0 0,1 0 0 0 0,-1 0-1 0 0,1 0 1 0 0,0 0-1 0 0,0 1 1 0 0,1-1 0 0 0,-1 0-1 0 0,0 0 1 0 0,1 1-1 0 0,0-1 1 0 0,-1 1 0 0 0,1-1-1 0 0,0 1 1 0 0,0 0-1 0 0,0 0 1 0 0,1 0 0 0 0,2-2-1 0 0,-3 3-2 0 0,0 1-1 0 0,0-1 0 0 0,0 1 0 0 0,0 0 0 0 0,0 0 1 0 0,0 0-1 0 0,1 0 0 0 0,-1 0 0 0 0,0 0 1 0 0,0 0-1 0 0,0 1 0 0 0,0-1 0 0 0,0 1 1 0 0,0-1-1 0 0,0 1 0 0 0,0 0 0 0 0,0 0 1 0 0,0 0-1 0 0,0 0 0 0 0,3 3 0 0 0,2 0 8 0 0,0 1 0 0 0,0 1 0 0 0,11 10 0 0 0,71 97 63 0 0,-24-26-6 0 0,83 104 446 0 0,-147-190-495 0 0,0-1 1 0 0,-1 1-1 0 0,1 0 0 0 0,-1-1 0 0 0,1 1 0 0 0,-1-1 0 0 0,0 1 0 0 0,1 0 1 0 0,-1 0-1 0 0,0-1 0 0 0,1 1 0 0 0,-1 0 0 0 0,0 0 0 0 0,0-1 0 0 0,0 1 1 0 0,0 0-1 0 0,1 0 0 0 0,-1 1 0 0 0,-1-2-6 0 0,1 0 0 0 0,-1 1 0 0 0,1-1 0 0 0,0 0 0 0 0,-1 0 0 0 0,1 0 0 0 0,-1 0 0 0 0,1 0 0 0 0,0 0 0 0 0,-1 0 0 0 0,1 0 0 0 0,-1 0 0 0 0,1 0 0 0 0,-1 0 0 0 0,1 0 0 0 0,0 0 0 0 0,-1 0 0 0 0,1 0 0 0 0,-1 0-1 0 0,1 0 1 0 0,-1 0 0 0 0,1-1 0 0 0,-1 1 0 0 0,-34-18 356 0 0,30 16-349 0 0,-79-48 114 0 0,40 23-100 0 0,-55-24 1 0 0,85 44-35 0 0,-1 2-1 0 0,0 0 1 0 0,1 0 0 0 0,-2 2-1 0 0,1 0 1 0 0,0 0 0 0 0,-1 2 0 0 0,-19-1-1 0 0,10 3 2 0 0,1 1-1 0 0,-1 1 0 0 0,-35 9 0 0 0,46-8-1 0 0,1 1-1 0 0,-1 0 0 0 0,1 1 1 0 0,0 1-1 0 0,0 0 1 0 0,1 0-1 0 0,-15 13 0 0 0,-21 21-60 0 0,42-36 62 0 0,1 1 0 0 0,0 0 1 0 0,0 0-1 0 0,0 0 1 0 0,-7 14-1 0 0,11-17 0 0 0,-1 1 0 0 0,1-1 0 0 0,0 0 0 0 0,0 1 0 0 0,0-1 0 0 0,0 1 0 0 0,1 0 0 0 0,-1-1 0 0 0,1 1 0 0 0,0-1 0 0 0,0 1 0 0 0,0 0 0 0 0,1-1 0 0 0,-1 1 0 0 0,1-1 0 0 0,0 1 0 0 0,0-1 0 0 0,0 1 0 0 0,0-1 0 0 0,3 5 0 0 0,-2-6 0 0 0,0 1 0 0 0,0 0 0 0 0,0-1 0 0 0,0 1 0 0 0,0-1 0 0 0,1 0 0 0 0,-1 0 0 0 0,1 0 0 0 0,0 0 0 0 0,0 0 0 0 0,-1-1 0 0 0,1 1 0 0 0,0-1 0 0 0,0 0 0 0 0,1 0 0 0 0,-1 0 0 0 0,0 0 0 0 0,0 0 0 0 0,0-1 0 0 0,1 1 0 0 0,-1-1 0 0 0,5 0 0 0 0,4-1 29 0 0,1 0 0 0 0,0-1-1 0 0,-1-1 1 0 0,1 1-1 0 0,-1-2 1 0 0,19-8 0 0 0,2-2 75 0 0,33-21-1 0 0,-21 6 208 0 0,0-2 0 0 0,-2-3-1 0 0,-1-1 1 0 0,-2-2 0 0 0,36-43-1 0 0,-58 60-279 0 0,89-88-1382 0 0,-94 99 1330 0 0,-10 11 2 0 0,-5 8-1 0 0,-6 12 4 0 0,-2-1 0 0 0,-19 32 0 0 0,-2 4-12 0 0,5-1 7 0 0,2 1 0 0 0,-18 63-1 0 0,29-64 22 0 0,9-36 0 0 0,0 0 0 0 0,-2-1 0 0 0,0 0 0 0 0,-15 30 0 0 0,21-48 2 0 0,0 0-1 0 0,0-1 0 0 0,-1 1 0 0 0,1 0 1 0 0,0-1-1 0 0,0 1 0 0 0,-1-1 1 0 0,1 1-1 0 0,-1 0 0 0 0,1-1 1 0 0,-1 1-1 0 0,1-1 0 0 0,-1 0 1 0 0,1 1-1 0 0,-1-1 0 0 0,1 1 0 0 0,-1-1 1 0 0,1 0-1 0 0,-1 1 0 0 0,0-1 1 0 0,1 0-1 0 0,-1 1 0 0 0,0-1 1 0 0,1 0-1 0 0,-1 0 0 0 0,0 0 1 0 0,0 0-1 0 0,0 0 4 0 0,0-1 0 0 0,0 1 0 0 0,0-1-1 0 0,1 1 1 0 0,-1-1 0 0 0,0 1 0 0 0,0-1 0 0 0,1 0 0 0 0,-1 0 0 0 0,1 1 0 0 0,-1-1 0 0 0,1 0-1 0 0,-1 0 1 0 0,1 0 0 0 0,-1 1 0 0 0,0-3 0 0 0,-2-6 44 0 0,0 0 0 0 0,-4-16-1 0 0,7 23-44 0 0,-13-86 38 0 0,11 67-36 0 0,-1-1-1 0 0,0 0 0 0 0,-2 1 1 0 0,-1-1-1 0 0,-12-30 0 0 0,-3 7-9 0 0,-2 0 0 0 0,-48-70 0 0 0,71 114 1 0 0,0 0 1 0 0,-1 1-1 0 0,1-1 0 0 0,0 1 0 0 0,-1-1 1 0 0,1 1-1 0 0,0-1 0 0 0,-1 1 0 0 0,1-1 1 0 0,0 1-1 0 0,-1 0 0 0 0,1-1 0 0 0,-1 1 1 0 0,1-1-1 0 0,-1 1 0 0 0,1 0 0 0 0,-1-1 1 0 0,1 1-1 0 0,-1 0 0 0 0,0 0 0 0 0,1 0 1 0 0,-1-1-1 0 0,1 1 0 0 0,-1 0 0 0 0,0 0 1 0 0,0 1-3 0 0,1-1 1 0 0,0 1-1 0 0,-1 0 1 0 0,1-1-1 0 0,0 1 1 0 0,0 0-1 0 0,-1-1 1 0 0,1 1-1 0 0,0 0 1 0 0,0-1-1 0 0,0 1 0 0 0,0 0 1 0 0,0 0-1 0 0,0-1 1 0 0,0 1-1 0 0,1 1 1 0 0,6 35-52 0 0,10 26 64 0 0,2-1 0 0 0,4-2 0 0 0,42 83 0 0 0,29 69 411 0 0,-91-205-420 0 0,-1 0 0 0 0,0 1 0 0 0,0-1 0 0 0,-1 1 0 0 0,0 0 0 0 0,-1-1 0 0 0,1 1 0 0 0,-2 8-1 0 0,0-4-1659 0 0,-1-1 0 0 0,-4 18 0 0 0,-5 6-3917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45:50.724"/>
    </inkml:context>
    <inkml:brush xml:id="br0">
      <inkml:brushProperty name="width" value="0.1" units="cm"/>
      <inkml:brushProperty name="height" value="0.1" units="cm"/>
      <inkml:brushProperty name="color" value="#66CC00"/>
    </inkml:brush>
  </inkml:definitions>
  <inkml:trace contextRef="#ctx0" brushRef="#br0">722 27 3711 0 0,'-9'-18'277'0'0,"9"17"-215"0"0,-1 1-1 0 0,1-1 1 0 0,0 1-1 0 0,-1-1 0 0 0,1 1 1 0 0,0-1-1 0 0,-1 1 1 0 0,1-1-1 0 0,0 1 0 0 0,-1 0 1 0 0,1-1-1 0 0,-1 1 1 0 0,1 0-1 0 0,-1-1 0 0 0,1 1 1 0 0,-1 0-1 0 0,1 0 1 0 0,-1-1-1 0 0,0 1 0 0 0,1 0 1 0 0,-1 0-1 0 0,1 0 1 0 0,-2 0-1 0 0,-5 3 178 0 0,-1 0 1 0 0,1 1-1 0 0,-1 0 1 0 0,1 0-1 0 0,0 1 0 0 0,1 0 1 0 0,-1 0-1 0 0,1 1 0 0 0,-6 6 1 0 0,-26 20 1117 0 0,5-6-192 0 0,-53 54 0 0 0,19-17-462 0 0,6-8-288 0 0,-120 107 747 0 0,70-56-803 0 0,63-58 26 0 0,68-71-273 0 0,-1 0 0 0 0,-1-1 0 0 0,-1-1 0 0 0,20-39 0 0 0,-28 43-74 0 0,-1 0 0 0 0,0-1 0 0 0,-2 0 1 0 0,-1 0-1 0 0,4-28 0 0 0,-3 16-29 0 0,13-44 1 0 0,-18 77-8 0 0,-1 0 0 0 0,1-1 0 0 0,-1 1 1 0 0,1 0-1 0 0,0-1 0 0 0,0 1 0 0 0,-1 0 0 0 0,1 0 0 0 0,0 0 0 0 0,0-1 0 0 0,0 1 0 0 0,0 0 0 0 0,0 0 0 0 0,1 1 0 0 0,-1-1 0 0 0,0 0 1 0 0,0 0-1 0 0,0 0 0 0 0,1 1 0 0 0,-1-1 0 0 0,0 1 0 0 0,1-1 0 0 0,-1 1 0 0 0,1-1 0 0 0,-1 1 0 0 0,1 0 0 0 0,-1 0 0 0 0,1 0 0 0 0,-1 0 0 0 0,0 0 1 0 0,1 0-1 0 0,-1 0 0 0 0,3 1 0 0 0,0 0-4 0 0,0 0 1 0 0,0 0-1 0 0,-1 0 1 0 0,1 1 0 0 0,0-1-1 0 0,-1 1 1 0 0,1 0-1 0 0,-1 0 1 0 0,0 0-1 0 0,0 1 1 0 0,4 2 0 0 0,26 32 213 0 0,-2 1 0 0 0,40 62 1 0 0,-17-20-112 0 0,-38-58-71 0 0,-2 1-1 0 0,-1 0 0 0 0,13 32 1 0 0,-25-53-6 0 0,-1-1 0 0 0,1 1 0 0 0,-1-1 0 0 0,1 1 0 0 0,-1-1 0 0 0,1 1 0 0 0,-1-1 0 0 0,0 1 0 0 0,0 0 0 0 0,0-1 0 0 0,0 1 0 0 0,0-1 0 0 0,0 1 0 0 0,0 0 0 0 0,0-1 0 0 0,-1 1 0 0 0,1-1 0 0 0,0 1 0 0 0,-2 1 0 0 0,2-2-3 0 0,0-1 0 0 0,-1 0 0 0 0,1 1 1 0 0,-1-1-1 0 0,1 0 0 0 0,0 1 0 0 0,-1-1 0 0 0,1 0 0 0 0,-1 1 0 0 0,1-1 1 0 0,-1 0-1 0 0,1 0 0 0 0,0 1 0 0 0,-1-1 0 0 0,1 0 0 0 0,-1 0 1 0 0,1 0-1 0 0,-1 0 0 0 0,0 0 0 0 0,1 0 0 0 0,-1 0 0 0 0,0 0 0 0 0,0 0-1 0 0,-1 0-1 0 0,0-1 0 0 0,1 1 0 0 0,-1-1 1 0 0,1 1-1 0 0,-1-1 0 0 0,1 0 0 0 0,-1 1 1 0 0,1-1-1 0 0,-2-1 0 0 0,-8-5 21 0 0,1-1-1 0 0,0 0 1 0 0,0 0-1 0 0,0-1 1 0 0,1 0-1 0 0,1-1 1 0 0,-9-11-1 0 0,-46-70 14 0 0,-81-113 82 0 0,43 60-209 0 0,98 137-29 0 0,9 11 65 0 0,10 10-19 0 0,67 91-113 0 0,-11-14 132 0 0,-62-80 39 0 0,-1 0 0 0 0,-1 0 0 0 0,0 1-1 0 0,-1 0 1 0 0,0 0 0 0 0,-1 0 0 0 0,0 1 0 0 0,-1 0-1 0 0,-1 0 1 0 0,0 1 0 0 0,0-1 0 0 0,-1 1 0 0 0,-1 0-1 0 0,1 21 1 0 0,-3-28 14 0 0,0-1 4 0 0,0 1 1 0 0,0-1-1 0 0,-1 1 0 0 0,0-1 1 0 0,-3 13-1 0 0,4-18-14 0 0,-1 1 1 0 0,1-1-1 0 0,-1 0 1 0 0,0 1-1 0 0,0-1 0 0 0,1 0 1 0 0,-1 1-1 0 0,0-1 0 0 0,0 0 1 0 0,0 0-1 0 0,-1 0 1 0 0,1 0-1 0 0,0 0 0 0 0,0 0 1 0 0,0 0-1 0 0,-1-1 0 0 0,1 1 1 0 0,-1 0-1 0 0,1-1 0 0 0,0 1 1 0 0,-1-1-1 0 0,1 1 1 0 0,-1-1-1 0 0,1 0 0 0 0,-1 0 1 0 0,1 1-1 0 0,-1-1 0 0 0,1 0 1 0 0,-1 0-1 0 0,-2-1 1 0 0,4 1-6 0 0,-16-1 71 0 0,-27-5-1 0 0,37 5-62 0 0,1-1-1 0 0,0 0 0 0 0,0 0 0 0 0,0 0 0 0 0,0-1 1 0 0,0 1-1 0 0,0-1 0 0 0,-7-6 0 0 0,-3-5 0 0 0,0 0-1 0 0,1-1 0 0 0,1 0 1 0 0,-17-26-1 0 0,-36-73-624 0 0,60 104 527 0 0,1 1-14 0 0,0-1 1 0 0,1 0-1 0 0,0 0 0 0 0,1 0 1 0 0,-5-20-1 0 0,8 30 101 0 0,0-1 1 0 0,0 1-1 0 0,-1-1 0 0 0,1 1 1 0 0,0 0-1 0 0,0-1 0 0 0,0 1 0 0 0,0-1 1 0 0,0 1-1 0 0,0 0 0 0 0,0-1 1 0 0,0 1-1 0 0,0-1 0 0 0,0 1 1 0 0,0 0-1 0 0,0-1 0 0 0,1 1 1 0 0,-1-1-1 0 0,0 1 0 0 0,0 0 1 0 0,0-1-1 0 0,0 1 0 0 0,1 0 1 0 0,-1-1-1 0 0,0 1 0 0 0,0 0 1 0 0,1-1-1 0 0,-1 1 0 0 0,0 0 1 0 0,1-1-1 0 0,-1 1 0 0 0,0 0 1 0 0,1 0-1 0 0,0-1 0 0 0,0 1-1 0 0,0 0-1 0 0,0 1 0 0 0,0-1 1 0 0,0 0-1 0 0,0 0 0 0 0,0 1 1 0 0,0-1-1 0 0,0 0 1 0 0,0 1-1 0 0,0-1 0 0 0,0 1 1 0 0,0 0-1 0 0,0 0 0 0 0,26 23-74 0 0,5 14 220 0 0,48 76 1 0 0,-55-75 231 0 0,4 3-11 0 0,-5-8 150 0 0,31 58 0 0 0,-51-82-499 0 0,-1-1 0 0 0,0 0 0 0 0,0 1 0 0 0,-1-1 0 0 0,0 1 0 0 0,-1 0 0 0 0,0 0 0 0 0,0 0 0 0 0,-1 0 0 0 0,-2 17 0 0 0,-5 20-79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46:36.827"/>
    </inkml:context>
    <inkml:brush xml:id="br0">
      <inkml:brushProperty name="width" value="0.1" units="cm"/>
      <inkml:brushProperty name="height" value="0.1" units="cm"/>
      <inkml:brushProperty name="color" value="#66CC00"/>
    </inkml:brush>
  </inkml:definitions>
  <inkml:trace contextRef="#ctx0" brushRef="#br0">822 61 455 0 0,'3'2'531'0'0,"1"0"0"0"0,-1 0 0 0 0,0 0 0 0 0,0 0 0 0 0,4 4 0 0 0,-3-3-475 0 0,0 0 1 0 0,-1 1 0 0 0,1-1 0 0 0,-1 1-1 0 0,0 0 1 0 0,0 0 0 0 0,4 8-1 0 0,-6-11-51 0 0,-1 1 0 0 0,1-1-1 0 0,0 1 1 0 0,-1 0 0 0 0,0-1-1 0 0,1 1 1 0 0,-1 0-1 0 0,0 0 1 0 0,0-1 0 0 0,0 1-1 0 0,0 0 1 0 0,0-1-1 0 0,0 1 1 0 0,-1 0 0 0 0,1 0-1 0 0,-1-1 1 0 0,1 1-1 0 0,-1-1 1 0 0,1 1 0 0 0,-1 0-1 0 0,0-1 1 0 0,0 1-1 0 0,0-1 1 0 0,0 0 0 0 0,0 1-1 0 0,0-1 1 0 0,-2 2-1 0 0,-5 5 277 0 0,-2-1-1 0 0,1 1 1 0 0,-1-2-1 0 0,0 1 0 0 0,0-1 1 0 0,-1-1-1 0 0,-11 5 0 0 0,4-2 455 0 0,-25 16-1 0 0,-28 28 749 0 0,-88 85 0 0 0,13-10-1230 0 0,95-86-33 0 0,-2-2 1 0 0,-64 34-1 0 0,115-72-171 0 0,-1 1 1 0 0,0-1-1 0 0,0 0 0 0 0,0 0 0 0 0,0 0 0 0 0,-5 1 0 0 0,8-2-42 0 0,-1 0 1 0 0,1 0-1 0 0,0 0 0 0 0,0 0 0 0 0,0 0 1 0 0,-1 0-1 0 0,1 0 0 0 0,0 0 0 0 0,0 0 0 0 0,-1 0 1 0 0,1 0-1 0 0,0 0 0 0 0,0 0 0 0 0,0 0 1 0 0,-1 0-1 0 0,1 0 0 0 0,0 0 0 0 0,0 0 1 0 0,0-1-1 0 0,-1 1 0 0 0,1 0 0 0 0,0 0 1 0 0,0 0-1 0 0,0 0 0 0 0,0 0 0 0 0,0-1 0 0 0,-1 1 1 0 0,1 0-1 0 0,0 0 0 0 0,0 0 0 0 0,0-1 1 0 0,0 1-1 0 0,0 0 0 0 0,0 0 0 0 0,5-14 132 0 0,122-156 155 0 0,-17 23 110 0 0,-83 107-301 0 0,39-79 0 0 0,-50 88-85 0 0,-4 6 44 0 0,11-29 1 0 0,-20 46-53 0 0,-1 1 1 0 0,0 0-1 0 0,0-1 1 0 0,-1 1-1 0 0,0-1 1 0 0,-1 1 0 0 0,1-1-1 0 0,-1 1 1 0 0,-2-9-1 0 0,2 14 20 0 0,0 0 1 0 0,-1-1-1 0 0,1 1 0 0 0,-1 0 0 0 0,0-1 0 0 0,0 1 1 0 0,0 0-1 0 0,0 0 0 0 0,0 0 0 0 0,0 0 0 0 0,0 0 0 0 0,-1 0 1 0 0,1 0-1 0 0,-1 0 0 0 0,1 0 0 0 0,-1 1 0 0 0,0-1 0 0 0,-3-2 1 0 0,5 5-23 0 0,0-1 1 0 0,-1 0-1 0 0,1 0 1 0 0,0 1-1 0 0,0-1 1 0 0,-1 0-1 0 0,1 0 0 0 0,0 1 1 0 0,0-1-1 0 0,-1 0 1 0 0,1 1-1 0 0,0-1 1 0 0,0 0-1 0 0,0 1 1 0 0,0-1-1 0 0,-1 0 1 0 0,1 1-1 0 0,0-1 1 0 0,0 0-1 0 0,0 1 1 0 0,0-1-1 0 0,0 0 1 0 0,0 1-1 0 0,0-1 1 0 0,0 1-1 0 0,0-1 1 0 0,0 0-1 0 0,0 1 1 0 0,0-1-1 0 0,0 0 1 0 0,0 1-1 0 0,1-1 1 0 0,-1 1-1 0 0,1 16 74 0 0,31 170 154 0 0,12 59 358 0 0,-42-236-558 0 0,-1 1 0 0 0,-1-1 0 0 0,1 1 0 0 0,-2-1 0 0 0,-1 16 1 0 0,2-23-19 0 0,-1 0 1 0 0,1 0-1 0 0,-1 0 1 0 0,1-1-1 0 0,-1 1 1 0 0,0 0-1 0 0,0-1 1 0 0,0 1-1 0 0,0 0 1 0 0,-1-1-1 0 0,1 0 1 0 0,-1 1-1 0 0,1-1 1 0 0,-1 0-1 0 0,0 0 1 0 0,0 0 0 0 0,0 0-1 0 0,0 0 1 0 0,0 0-1 0 0,-1 0 1 0 0,1-1-1 0 0,-1 1 1 0 0,1-1-1 0 0,-1 0 1 0 0,-2 2-1 0 0,3-3-5 0 0,-1 0 1 0 0,1 0-1 0 0,-1 0 0 0 0,1 0 0 0 0,0 0 0 0 0,-1-1 0 0 0,1 1 1 0 0,0-1-1 0 0,0 1 0 0 0,-1-1 0 0 0,1 0 0 0 0,0 0 0 0 0,0 0 1 0 0,-4-2-1 0 0,-30-23 211 0 0,28 20-206 0 0,-12-12 8 0 0,1 0-1 0 0,0-2 0 0 0,-18-24 1 0 0,-5-6 19 0 0,7 10-33 0 0,-49-49 16 0 0,71 76-25 0 0,-1 2-1 0 0,0 0 1 0 0,0 0 0 0 0,-28-14-1 0 0,36 22 5 0 0,0 0-1 0 0,0 1 0 0 0,0 0 1 0 0,-9-3-1 0 0,15 5-5 0 0,-1 0 0 0 0,0 0 0 0 0,1 0 0 0 0,-1 0 0 0 0,0 0 0 0 0,1 0 0 0 0,-1 0 0 0 0,0 0 0 0 0,1 0 0 0 0,-1 0 0 0 0,1 0 0 0 0,-1 0 0 0 0,0 0 0 0 0,1 1 0 0 0,-1-1 0 0 0,1 0 0 0 0,-1 1-1 0 0,0-1 1 0 0,1 0 0 0 0,-1 1 0 0 0,1-1 0 0 0,-1 1 0 0 0,1 0 0 0 0,-1 0-1 0 0,1 0 1 0 0,0 0-1 0 0,-1 0 1 0 0,1-1-1 0 0,0 1 1 0 0,0 0-1 0 0,0 0 1 0 0,0 0-1 0 0,0 0 1 0 0,0 0-1 0 0,0 0 1 0 0,0 0-1 0 0,0 0 1 0 0,0 0-1 0 0,1 0 1 0 0,-1 0-1 0 0,0 0 1 0 0,1 1-1 0 0,4 7 1 0 0,-1-1-1 0 0,1 0 0 0 0,0 0 0 0 0,1 0 1 0 0,0-1-1 0 0,13 14 0 0 0,-6-8 9 0 0,146 143 420 0 0,-52-54-3 0 0,-75-69-233 0 0,-85-104 500 0 0,-218-222-689 0 0,268 289-6 0 0,0 1 0 0 0,-1 0-1 0 0,1 0 1 0 0,-8-4 0 0 0,10 6 1 0 0,1 1 0 0 0,-1 0 1 0 0,1 0-1 0 0,-1 0 0 0 0,1-1 0 0 0,-1 1 1 0 0,1 0-1 0 0,-1 0 0 0 0,1 0 1 0 0,-1 0-1 0 0,1 0 0 0 0,-1 0 1 0 0,1 0-1 0 0,-1 0 0 0 0,1 0 0 0 0,-1 0 1 0 0,1 0-1 0 0,-1 0 0 0 0,1 0 1 0 0,-1 0-1 0 0,0 1 0 0 0,1-1-2 0 0,-1 1 0 0 0,1 0 0 0 0,-1-1 1 0 0,1 1-1 0 0,-1-1 0 0 0,1 1 0 0 0,0 0 0 0 0,-1-1 0 0 0,1 1 0 0 0,0 0 0 0 0,0-1 0 0 0,0 1 0 0 0,-1 0 1 0 0,1 0-1 0 0,0-1 0 0 0,0 1 0 0 0,0 0 0 0 0,0-1 0 0 0,0 1 0 0 0,0 1 0 0 0,1 7-10 0 0,0 0-1 0 0,0 1 1 0 0,1-1-1 0 0,0 0 0 0 0,0 0 1 0 0,1 0-1 0 0,0 0 1 0 0,1-1-1 0 0,0 1 1 0 0,7 11-1 0 0,8 8 89 0 0,36 41 0 0 0,1 3 254 0 0,-43-52-237 0 0,-6-11-62 0 0,0 0 0 0 0,-1 1 0 0 0,0-1 0 0 0,-1 1-1 0 0,0 0 1 0 0,-1 1 0 0 0,0-1 0 0 0,0 1-1 0 0,3 16 1 0 0,-5-6-97 0 0,-2-1 0 0 0,-2 35 0 0 0,-7 9-5269 0 0,0-20-563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22:34:14.291"/>
    </inkml:context>
    <inkml:brush xml:id="br0">
      <inkml:brushProperty name="width" value="0.1" units="cm"/>
      <inkml:brushProperty name="height" value="0.1" units="cm"/>
      <inkml:brushProperty name="color" value="#66CC00"/>
    </inkml:brush>
  </inkml:definitions>
  <inkml:trace contextRef="#ctx0" brushRef="#br0">1 4 24575,'0'-4'0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59:40.795"/>
    </inkml:context>
    <inkml:brush xml:id="br0">
      <inkml:brushProperty name="width" value="0.1" units="cm"/>
      <inkml:brushProperty name="height" value="0.1" units="cm"/>
      <inkml:brushProperty name="color" value="#66CC00"/>
    </inkml:brush>
  </inkml:definitions>
  <inkml:trace contextRef="#ctx0" brushRef="#br0">651 201 919 0 0,'1'0'2'0'0,"-1"1"-1"0"0,0-1 1 0 0,0 0-1 0 0,0 1 1 0 0,1-1-1 0 0,-1 0 1 0 0,0 1-1 0 0,1-1 1 0 0,-1 0-1 0 0,0 1 1 0 0,0-1-1 0 0,1 0 1 0 0,-1 0-1 0 0,1 1 1 0 0,-1-1-1 0 0,0 0 1 0 0,1 0-1 0 0,-1 0 1 0 0,1 0-1 0 0,-1 0 0 0 0,0 1 1 0 0,1-1-1 0 0,-1 0 1 0 0,1 0-1 0 0,-1 0 1 0 0,0 0-1 0 0,1 0 1 0 0,-1 0-1 0 0,1 0 1 0 0,-1 0-1 0 0,1 0 1 0 0,-1-1-1 0 0,0 1 1 0 0,2 0-1 0 0,-2-1 5 0 0,1 0 0 0 0,-1 0 1 0 0,1 1-1 0 0,-1-1 0 0 0,1 0 0 0 0,-1 0 0 0 0,1 0 0 0 0,-1 0 1 0 0,0 0-1 0 0,1 0 0 0 0,-1 0 0 0 0,0 0 0 0 0,0 0 0 0 0,0 0 1 0 0,0 0-1 0 0,0 0 0 0 0,0-1 0 0 0,-1-2 555 0 0,1 0-1 0 0,-1 0 1 0 0,0 0-1 0 0,0 1 1 0 0,-1-1 0 0 0,-2-5-1 0 0,3 7-371 0 0,0 0 0 0 0,0 0 0 0 0,0 0 0 0 0,0 0 0 0 0,0 0 0 0 0,-1 0 0 0 0,1 0 0 0 0,0 1 1 0 0,-1-1-1 0 0,0 1 0 0 0,1-1 0 0 0,-1 1 0 0 0,-2-2 0 0 0,2 3-65 0 0,1 0-1 0 0,-1 0 1 0 0,1 0 0 0 0,0 0 0 0 0,-1 0 0 0 0,1 0 0 0 0,-1 0 0 0 0,1 0 0 0 0,0 1 0 0 0,-1-1-1 0 0,1 1 1 0 0,0-1 0 0 0,-1 1 0 0 0,1-1 0 0 0,0 1 0 0 0,-2 1 0 0 0,-25 18 410 0 0,11-7-244 0 0,-18 12 594 0 0,-62 56 0 0 0,69-57-580 0 0,-93 94 446 0 0,73-69-677 0 0,38-36-47 0 0,-1-1 0 0 0,0-1 0 0 0,-1 0-1 0 0,-26 18 1 0 0,38-29-15 0 0,-1 1 0 0 0,1-1 0 0 0,-1 0 0 0 0,1 0 0 0 0,-1 1 0 0 0,1-1 0 0 0,-1 0 0 0 0,1 0 0 0 0,-1 1 0 0 0,0-1 0 0 0,1 0 0 0 0,-1 0-1 0 0,1 0 1 0 0,-1 0 0 0 0,0 0 0 0 0,1 0 0 0 0,-2 0 0 0 0,-2-7 248 0 0,8-18 202 0 0,-3 15-378 0 0,2-14 23 0 0,1 0-1 0 0,1 0 0 0 0,10-29 0 0 0,31-67 561 0 0,-9 24-409 0 0,-31 81-254 0 0,6-20 27 0 0,11-48 1 0 0,-23 81-28 0 0,0 1 1 0 0,0-1-1 0 0,0 0 0 0 0,0 0 0 0 0,0 1 0 0 0,0-1 1 0 0,-1 0-1 0 0,1 0 0 0 0,-2-1 0 0 0,1-7 46 0 0,2 10-46 0 0,0 0-1 0 0,0 1 0 0 0,0-1 1 0 0,0 0-1 0 0,0 0 1 0 0,0 0-1 0 0,0 1 1 0 0,0-1-1 0 0,0 0 0 0 0,0 1 1 0 0,0-1-1 0 0,-1 1 1 0 0,1-1-1 0 0,1 2 1 0 0,6 4 34 0 0,0 0 1 0 0,0 0 0 0 0,-1 0 0 0 0,0 1 0 0 0,7 9 0 0 0,12 12 103 0 0,94 93 200 0 0,-79-83-248 0 0,-23-23 261 0 0,24 28 0 0 0,-33-32-37 0 0,-1-1-1 0 0,0 1 0 0 0,9 17 1 0 0,-38-44-808 0 0,-5-2 544 0 0,-1 2-1 0 0,0 1 1 0 0,-1 1 0 0 0,-33-10 0 0 0,45 19-49 0 0,0 2 0 0 0,0 0 1 0 0,0 1-1 0 0,0 0 0 0 0,-18 2 1 0 0,-83 7 16 0 0,34 0-15 0 0,55-7-11 0 0,16 0-3 0 0,1 0 0 0 0,-1 1-1 0 0,-20 3 1 0 0,30-3 6 0 0,-1-1 0 0 0,0 1 1 0 0,0 0-1 0 0,1 0 0 0 0,-1 0 0 0 0,1 1 1 0 0,-1-1-1 0 0,1 0 0 0 0,-1 1 1 0 0,1 0-1 0 0,0 0 0 0 0,0 0 0 0 0,0 0 1 0 0,0 0-1 0 0,0 0 0 0 0,0 0 0 0 0,0 0 1 0 0,1 1-1 0 0,-1-1 0 0 0,-1 4 1 0 0,3-4-2 0 0,-1 0 1 0 0,0 1 0 0 0,1-1 0 0 0,-1 0 0 0 0,1 1 0 0 0,0-1-1 0 0,-1 0 1 0 0,1 1 0 0 0,0-1 0 0 0,1 0 0 0 0,-1 1 0 0 0,0-1 0 0 0,1 0-1 0 0,-1 1 1 0 0,1-1 0 0 0,0 0 0 0 0,0 0 0 0 0,0 1 0 0 0,0-1 0 0 0,0 0-1 0 0,0 0 1 0 0,0 0 0 0 0,1 0 0 0 0,-1-1 0 0 0,1 1 0 0 0,-1 0-1 0 0,1 0 1 0 0,0-1 0 0 0,0 1 0 0 0,3 1 0 0 0,2 2-4 0 0,0-1-1 0 0,0 1 1 0 0,1-2 0 0 0,-1 1-1 0 0,1-1 1 0 0,0 0 0 0 0,10 2-1 0 0,1-1 15 0 0,0 0-1 0 0,0-1 1 0 0,1-2 0 0 0,-1 0-1 0 0,1 0 1 0 0,37-6-1 0 0,-45 3-1 0 0,0-1 0 0 0,0 0 0 0 0,0-1 0 0 0,0 0 0 0 0,-1-1 0 0 0,0 0 0 0 0,0 0 0 0 0,0-2-1 0 0,0 1 1 0 0,-1-1 0 0 0,18-16 0 0 0,-10 6 28 0 0,-1-1-1 0 0,-1 0 0 0 0,0-1 1 0 0,21-35-1 0 0,-29 39 4 0 0,1 0 0 0 0,11-24 1 0 0,-18 35-37 0 0,0 0 1 0 0,-1-1-1 0 0,0 1 1 0 0,0-1-1 0 0,0 1 0 0 0,0-1 1 0 0,-1 1-1 0 0,1-1 1 0 0,-1 0-1 0 0,-1-7 1 0 0,1 10 0 0 0,-1 1 0 0 0,1-1 0 0 0,0 1 1 0 0,-1 0-1 0 0,1-1 0 0 0,-1 1 0 0 0,1-1 1 0 0,-1 1-1 0 0,0 0 0 0 0,1-1 0 0 0,-1 1 0 0 0,0 0 1 0 0,0-1-1 0 0,0 1 0 0 0,0 0 0 0 0,0 0 0 0 0,0 0 1 0 0,-1 0-1 0 0,1 0 0 0 0,0 0 0 0 0,0 1 0 0 0,-2-2 1 0 0,0 1-3 0 0,0 0 1 0 0,1 1-1 0 0,-1-1 1 0 0,0 1-1 0 0,1 0 1 0 0,-1 0-1 0 0,0 0 1 0 0,0 0-1 0 0,1 0 1 0 0,-1 0-1 0 0,-4 2 1 0 0,-3 0-12 0 0,0 2-1 0 0,0-1 1 0 0,0 1 0 0 0,0 1 0 0 0,-11 7-1 0 0,-6 7 18 0 0,0 1 0 0 0,1 2-1 0 0,1 0 1 0 0,1 2 0 0 0,1 1-1 0 0,1 0 1 0 0,-20 33 0 0 0,30-40 17 0 0,1 1 1 0 0,2 1 0 0 0,-1 0 0 0 0,-7 27 0 0 0,-19 87-54 0 0,13-45-129 0 0,-9 25-1959 0 0,16-54 852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59:58.994"/>
    </inkml:context>
    <inkml:brush xml:id="br0">
      <inkml:brushProperty name="width" value="0.1" units="cm"/>
      <inkml:brushProperty name="height" value="0.1" units="cm"/>
      <inkml:brushProperty name="color" value="#66CC00"/>
    </inkml:brush>
  </inkml:definitions>
  <inkml:trace contextRef="#ctx0" brushRef="#br0">27 124 655 0 0,'-1'0'24'0'0,"-1"0"0"0"0,1-1 0 0 0,0 0 0 0 0,-1 1-1 0 0,1-1 1 0 0,0 0 0 0 0,-1 1 0 0 0,1-1-1 0 0,0 0 1 0 0,0 0 0 0 0,0 0 0 0 0,0 0-1 0 0,0 0 1 0 0,0 0 0 0 0,0 0 0 0 0,0-1-1 0 0,0 1 1 0 0,0 0 0 0 0,1-1 0 0 0,-1 1-1 0 0,0 0 1 0 0,1-1 0 0 0,-1 1 0 0 0,1-1-1 0 0,0 1 1 0 0,-1 0 0 0 0,1-1 0 0 0,0 1-1 0 0,0-1 1 0 0,0 1 0 0 0,0-1 0 0 0,0-2-1 0 0,0 0 392 0 0,1 0 0 0 0,-1 0 0 0 0,1 0 0 0 0,-1 0-1 0 0,1 0 1 0 0,0 0 0 0 0,1 1 0 0 0,1-6-1 0 0,-3 8-323 0 0,1 0 0 0 0,-1 0 0 0 0,1 1 0 0 0,-1-1 0 0 0,1 0 0 0 0,0 0 0 0 0,-1 0 0 0 0,1 0 0 0 0,0 0 0 0 0,0 1 0 0 0,0-1 0 0 0,-1 0 0 0 0,1 1 0 0 0,0-1 0 0 0,0 1 0 0 0,0-1 0 0 0,0 1 0 0 0,0-1 0 0 0,0 1 0 0 0,0-1 0 0 0,0 1 0 0 0,0 0 0 0 0,1 0 0 0 0,-1 0 0 0 0,0 0 0 0 0,0-1 0 0 0,0 1 0 0 0,0 1 0 0 0,0-1 0 0 0,0 0 0 0 0,0 0 0 0 0,0 0-1 0 0,0 0 1 0 0,0 1 0 0 0,2 0 0 0 0,20 8 663 0 0,-14-5-573 0 0,0 0 0 0 0,0-1 0 0 0,10 3 0 0 0,-16-6-55 0 0,0 1 0 0 0,1-1 0 0 0,-1 0 0 0 0,0 0 0 0 0,0 0 0 0 0,0 0 0 0 0,0 0 1 0 0,0-1-1 0 0,1 0 0 0 0,-1 1 0 0 0,0-1 0 0 0,0 0 0 0 0,4-2 0 0 0,1 0 60 0 0,0 0 1 0 0,0 1-1 0 0,0 0 1 0 0,0 0-1 0 0,1 1 1 0 0,-1 0-1 0 0,0 1 1 0 0,1 0-1 0 0,-1 0 0 0 0,1 0 1 0 0,15 4-1 0 0,1-2 39 0 0,-1-2 0 0 0,1-1 0 0 0,40-7 0 0 0,-54 6-157 0 0,278-25 852 0 0,-184 23-744 0 0,-76 2-47 0 0,34 3-1 0 0,-17 0-49 0 0,41 5 165 0 0,-49-3-176 0 0,-12 1 6 0 0,48 13 1 0 0,11 1 40 0 0,-73-16-123 0 0,57 7 194 0 0,75 1-1 0 0,-84-10-78 0 0,78 12-1 0 0,-33-2-6 0 0,-58-7-72 0 0,141-1 129 0 0,-31-1-47 0 0,-101-1 3 0 0,73-9 0 0 0,-85 4-52 0 0,1 2 1 0 0,1 2-1 0 0,46 5 1 0 0,169 13-5 0 0,-21-2-61 0 0,-123-8 13 0 0,-75-5 46 0 0,90-7 6 0 0,5 1 6 0 0,100 11-3 0 0,-186-4-64 0 0,50 8 0 0 0,-77-7 0 0 0,6 1 14 0 0,36 11 1 0 0,-41-8-4 0 0,0-2 1 0 0,36 4 0 0 0,29 5-12 0 0,-61-8 0 0 0,41 3 0 0 0,-37-9 0 0 0,0 0 0 0 0,53-7 0 0 0,-63 4 0 0 0,1 1 0 0 0,35 2 0 0 0,124 8 0 0 0,-124-9 108 0 0,0-2 1 0 0,64-13-1 0 0,27 0 67 0 0,-140 14-145 0 0,-1 1 0 0 0,1 0 0 0 0,-1 0 0 0 0,1 1 0 0 0,-1 1 0 0 0,0-1 0 0 0,15 6 0 0 0,-17-4-256 0 0,0 0-1 0 0,0 1 0 0 0,-1-1 0 0 0,1 1 0 0 0,-1 1 1 0 0,0 0-1 0 0,0-1 0 0 0,0 2 0 0 0,8 10 0 0 0,-1-2-4038 0 0,0-1-1310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0:00.702"/>
    </inkml:context>
    <inkml:brush xml:id="br0">
      <inkml:brushProperty name="width" value="0.1" units="cm"/>
      <inkml:brushProperty name="height" value="0.1" units="cm"/>
      <inkml:brushProperty name="color" value="#66CC00"/>
    </inkml:brush>
  </inkml:definitions>
  <inkml:trace contextRef="#ctx0" brushRef="#br0">1 108 1839 0 0,'0'-1'170'0'0,"1"0"-1"0"0,0 0 1 0 0,0 0-1 0 0,-1 0 0 0 0,1 0 1 0 0,0 0-1 0 0,0 1 1 0 0,0-1-1 0 0,0 0 0 0 0,0 1 1 0 0,0-1-1 0 0,0 1 0 0 0,0-1 1 0 0,0 1-1 0 0,0-1 1 0 0,1 1-1 0 0,-1 0 0 0 0,1-1 1 0 0,28-2 91 0 0,-2 0-183 0 0,0-6 1031 0 0,34-17 0 0 0,-55 22-1011 0 0,1 1-1 0 0,-1 1 0 0 0,1-1 0 0 0,0 1 0 0 0,0 1 0 0 0,0-1 0 0 0,1 1 1 0 0,-1 1-1 0 0,12 0 0 0 0,7 2 610 0 0,42 9 0 0 0,10 1-125 0 0,31-5 694 0 0,187-12-1 0 0,-90-5-421 0 0,-106 7-643 0 0,148-16 221 0 0,-203 16-282 0 0,1 3 1 0 0,0 1-1 0 0,57 9 0 0 0,-33-3-89 0 0,0-4-2 0 0,138-12 1 0 0,-130 2 83 0 0,99 5 0 0 0,-97 8-30 0 0,-11 0-46 0 0,1-3-1 0 0,106-9 1 0 0,-70-12 85 0 0,-59 9-42 0 0,53-4 0 0 0,-70 16-1238 0 0,-30-3 1002 0 0,0 0 1 0 0,0 0 0 0 0,0 0-1 0 0,0 0 1 0 0,0 0 0 0 0,0 1-1 0 0,0-1 1 0 0,0 0 0 0 0,0 1 0 0 0,0-1-1 0 0,-1 0 1 0 0,1 1 0 0 0,0-1-1 0 0,0 1 1 0 0,0 0 0 0 0,0-1-1 0 0,-1 1 1 0 0,1 0 0 0 0,0-1-1 0 0,-1 1 1 0 0,1 0 0 0 0,-1 0 0 0 0,1 0-1 0 0,-1-1 1 0 0,1 1 0 0 0,-1 0-1 0 0,1 2 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0:02.231"/>
    </inkml:context>
    <inkml:brush xml:id="br0">
      <inkml:brushProperty name="width" value="0.1" units="cm"/>
      <inkml:brushProperty name="height" value="0.1" units="cm"/>
      <inkml:brushProperty name="color" value="#66CC00"/>
    </inkml:brush>
  </inkml:definitions>
  <inkml:trace contextRef="#ctx0" brushRef="#br0">1059 84 1375 0 0,'-31'12'133'0'0,"19"-7"-89"0"0,-1-1 0 0 0,1 0 0 0 0,-16 3-1 0 0,-16 8 540 0 0,5-6-222 0 0,0-1-1 0 0,0-2 1 0 0,-1-1-1 0 0,1-3 1 0 0,-1-1 0 0 0,-46-4-1 0 0,-193-26 2488 0 0,254 25-2792 0 0,0-1 0 0 0,1-1 1 0 0,0-2-1 0 0,0 0 0 0 0,-42-22 0 0 0,22 11 517 0 0,24 11 11 0 0,1 0 0 0 0,-28-18 1 0 0,47 26-582 0 0,0 0 1 0 0,1 0 0 0 0,-1 0-1 0 0,0 0 1 0 0,0 0 0 0 0,0 0-1 0 0,0 0 1 0 0,0 0-1 0 0,0 0 1 0 0,0 0 0 0 0,0 0-1 0 0,0 0 1 0 0,0 0 0 0 0,0 0-1 0 0,0 0 1 0 0,1-1 0 0 0,-1 1-1 0 0,0 0 1 0 0,0 0 0 0 0,0 0-1 0 0,0 0 1 0 0,0 0-1 0 0,0 0 1 0 0,0 0 0 0 0,0 0-1 0 0,0 0 1 0 0,0 0 0 0 0,0 0-1 0 0,0-1 1 0 0,0 1 0 0 0,0 0-1 0 0,0 0 1 0 0,0 0 0 0 0,0 0-1 0 0,0 0 1 0 0,0 0-1 0 0,0 0 1 0 0,0 0 0 0 0,0 0-1 0 0,0 0 1 0 0,0 0 0 0 0,0-1-1 0 0,0 1 1 0 0,0 0 0 0 0,0 0-1 0 0,0 0 1 0 0,0 0 0 0 0,-1 0-1 0 0,1 0 1 0 0,0 0-1 0 0,0 0 1 0 0,14 1 226 0 0,3-1-87 0 0,4-2-20 0 0,0 0-1 0 0,0 1 1 0 0,0 1-1 0 0,24 3 1 0 0,-8 0-21 0 0,24 6 35 0 0,-16-2-69 0 0,77 15-27 0 0,-86-14-19 0 0,0-2 0 0 0,1-1-1 0 0,57 1 1 0 0,55-4 127 0 0,-85 1-95 0 0,260 27 437 0 0,-318-29-489 0 0,66 10 253 0 0,148 2 0 0 0,202 2 167 0 0,-38-11 49 0 0,-336-4-391 0 0,85 12 0 0 0,45 19-10 0 0,-142-24-31 0 0,-11-3 18 0 0,-14-3 0 0 0,0 1 1 0 0,0 1-1 0 0,-1-1 1 0 0,18 8-1 0 0,-22-8-18 0 0,-1 0 0 0 0,1 0 0 0 0,0-1 0 0 0,0 0 0 0 0,0 0 0 0 0,0-1 0 0 0,0 1 0 0 0,0-1 0 0 0,9-1 0 0 0,25 1 177 0 0,-38 1-212 0 0,0-1 0 0 0,-1 0 1 0 0,1 0-1 0 0,0 1 1 0 0,-1-1-1 0 0,1 1 1 0 0,0 0-1 0 0,-1-1 0 0 0,1 1 1 0 0,0 0-1 0 0,-1 0 1 0 0,0 0-1 0 0,1 0 0 0 0,-1 0 1 0 0,2 2-1 0 0,-1-1-36 0 0,-1 1-1 0 0,1-1 0 0 0,-1 1 1 0 0,0 0-1 0 0,0-1 0 0 0,0 1 1 0 0,0 0-1 0 0,0 0 0 0 0,0 3 1 0 0,3 13-182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0:13.422"/>
    </inkml:context>
    <inkml:brush xml:id="br0">
      <inkml:brushProperty name="width" value="0.1" units="cm"/>
      <inkml:brushProperty name="height" value="0.1" units="cm"/>
      <inkml:brushProperty name="color" value="#66CC00"/>
    </inkml:brush>
  </inkml:definitions>
  <inkml:trace contextRef="#ctx0" brushRef="#br0">0 3 2071 0 0,'4'-2'227'0'0,"13"8"1506"0"0,-16-4-1672 0 0,1 0-1 0 0,-1-1 0 0 0,1 1 1 0 0,0 0-1 0 0,0-1 0 0 0,-1 1 1 0 0,1-1-1 0 0,0 1 0 0 0,0-1 1 0 0,1 0-1 0 0,-1 0 0 0 0,0 0 1 0 0,0 0-1 0 0,0 0 0 0 0,1-1 1 0 0,-1 1-1 0 0,1-1 0 0 0,-1 1 1 0 0,0-1-1 0 0,5 0 0 0 0,4 0 24 0 0,0-1-1 0 0,0 0 0 0 0,16-5 1 0 0,8 0 299 0 0,2 3 381 0 0,51 4-1 0 0,58 10-466 0 0,-119-10-276 0 0,108 1 265 0 0,-85-2-95 0 0,63 6-1 0 0,-68-2-114 0 0,-1-2-1 0 0,47-4 1 0 0,-31-1 124 0 0,97 8 1 0 0,-22 0 73 0 0,-76-1-157 0 0,-38-1-97 0 0,29-2 0 0 0,141-3 44 0 0,-7 6 172 0 0,-45 1 117 0 0,-75-4-122 0 0,-31 1-172 0 0,0-2 0 0 0,-1-1 0 0 0,60-10 0 0 0,-71 7-20 0 0,0 2 0 0 0,22-1 0 0 0,0 1-28 0 0,-17 1 34 0 0,1 1 1 0 0,0 1-1 0 0,48 10 0 0 0,-5 3 1276 0 0,24 4-2428 0 0,-63-14 1023 0 0,39 11 0 0 0,-20-3 86 0 0,-10-3 70 0 0,69 5 0 0 0,-51-14 92 0 0,74-9 0 0 0,-84 5-108 0 0,-14 3 36 0 0,57 5 0 0 0,-36 0-30 0 0,-45-3-60 0 0,278 3 134 0 0,-153-11-72 0 0,-103 7-64 0 0,46-1 0 0 0,-64 0 0 0 0,-1 2 0 0 0,0 0 0 0 0,1 0 0 0 0,21 6 0 0 0,11 2 0 0 0,19-1 31 0 0,62 6 82 0 0,-106-12-23 0 0,1 1-1 0 0,0 1 0 0 0,37 13 1 0 0,-47-15-41 0 0,-1 0 1 0 0,1-1-1 0 0,0 0 1 0 0,22-1-1 0 0,-14-1 109 0 0,-17 2-144 0 0,0 0 1 0 0,-1 0-1 0 0,1 0 0 0 0,0 0 1 0 0,-1 0-1 0 0,1 1 0 0 0,-1-1 1 0 0,0 1-1 0 0,1 0 1 0 0,-1-1-1 0 0,0 1 0 0 0,3 4 1 0 0,2 0-261 0 0,-1 1 0 0 0,10 14 0 0 0,-8-9-255 0 0,1 0-18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0:38.391"/>
    </inkml:context>
    <inkml:brush xml:id="br0">
      <inkml:brushProperty name="width" value="0.1" units="cm"/>
      <inkml:brushProperty name="height" value="0.1" units="cm"/>
      <inkml:brushProperty name="color" value="#66CC00"/>
    </inkml:brush>
  </inkml:definitions>
  <inkml:trace contextRef="#ctx0" brushRef="#br0">834 809 455 0 0,'-3'0'70'0'0,"1"1"-1"0"0,-1 0 0 0 0,1-1 1 0 0,-1 1-1 0 0,0 0 0 0 0,1 0 1 0 0,0 1-1 0 0,-1-1 0 0 0,1 0 1 0 0,0 1-1 0 0,-4 3 0 0 0,2-2 93 0 0,-1 1 0 0 0,1 0-1 0 0,0 0 1 0 0,-5 8-1 0 0,7-8-24 0 0,-1 1-1 0 0,1 0 1 0 0,0 0-1 0 0,0 0 1 0 0,1 0-1 0 0,-2 6 1 0 0,3-9-64 0 0,-1 0 1 0 0,1 0-1 0 0,0 0 1 0 0,-1 0-1 0 0,1 0 1 0 0,0 0-1 0 0,0 0 1 0 0,0 0-1 0 0,1 0 1 0 0,-1 0-1 0 0,0 0 1 0 0,1 0-1 0 0,-1 0 1 0 0,1 0 0 0 0,0 0-1 0 0,-1 0 1 0 0,3 3-1 0 0,-2-4-6 0 0,0 0 0 0 0,1-1 0 0 0,-1 1-1 0 0,0-1 1 0 0,0 1 0 0 0,0-1 0 0 0,1 0 0 0 0,-1 1-1 0 0,0-1 1 0 0,0 0 0 0 0,1 0 0 0 0,-1 0 0 0 0,0 0 0 0 0,3 0-1 0 0,22-3 306 0 0,-16 2-241 0 0,25-4 189 0 0,51-13 0 0 0,-41 7-113 0 0,-34 9-152 0 0,0 0-1 0 0,1 1 1 0 0,-1 0-1 0 0,1 1 1 0 0,-1 1-1 0 0,1 0 1 0 0,-1 0-1 0 0,1 1 1 0 0,20 6-1 0 0,17 5 256 0 0,0-2-1 0 0,85 6 0 0 0,132 0 427 0 0,-105-6-536 0 0,13 14-51 0 0,2 1 270 0 0,-137-24-279 0 0,-1-2 0 0 0,0-1 0 0 0,0-2 0 0 0,46-10 0 0 0,-57 8-50 0 0,3 2 21 0 0,58 2 0 0 0,0 0-13 0 0,53-21 351 0 0,-95 13-220 0 0,54-4-1 0 0,-83 11-206 0 0,1-1 0 0 0,19-6-1 0 0,-18 4 16 0 0,29-3 0 0 0,98 6 154 0 0,-82 3-137 0 0,-42-1-2 0 0,1 2-1 0 0,-1 0 0 0 0,0 1 0 0 0,26 8 0 0 0,-16-2-26 0 0,1-3 0 0 0,47 5 0 0 0,-30-10 165 0 0,67-8 0 0 0,-91 5-85 0 0,86-14 68 0 0,-78 9-97 0 0,1 2 0 0 0,43-2-1 0 0,-31 5-33 0 0,49-8-1 0 0,-5 0 15 0 0,-67 9-18 0 0,-1 2 0 0 0,33 4 0 0 0,25 1 29 0 0,-10-7-10 0 0,75 3 132 0 0,-124 0-176 0 0,2 0 9 0 0,-1 0 1 0 0,1-1 0 0 0,-1-1-1 0 0,1-2 1 0 0,24-4 0 0 0,-28 2 59 0 0,0 1 0 0 0,32-1-1 0 0,-36 4-66 0 0,3 1 42 0 0,25-4-1 0 0,-41 2-52 0 0,1 0 0 0 0,-1 1 0 0 0,1-1-1 0 0,-1 1 1 0 0,1 0 0 0 0,-1 0 0 0 0,1 0-1 0 0,-1 1 1 0 0,1-1 0 0 0,-1 1 0 0 0,0-1-1 0 0,1 1 1 0 0,-1 1 0 0 0,0-1 0 0 0,1 0 0 0 0,2 2-1 0 0,0 0-3 0 0,-1-1 0 0 0,1-1 0 0 0,0 1 0 0 0,-1-1 0 0 0,1 0 0 0 0,0 0 0 0 0,0-1 0 0 0,0 1 0 0 0,6-2 0 0 0,12 2 0 0 0,54 11 61 0 0,-57-8-31 0 0,-1-1 1 0 0,2 0 0 0 0,-1-2 0 0 0,0 0 0 0 0,28-3 0 0 0,-14-3 43 0 0,0 2 1 0 0,0 1 0 0 0,1 2-1 0 0,-1 1 1 0 0,58 10 0 0 0,27 18-11 0 0,-96-23-29 0 0,41 4 0 0 0,-48-7-31 0 0,-4-2 29 0 0,-1-1-1 0 0,1 1 1 0 0,0-2-1 0 0,0 0 0 0 0,-1-1 1 0 0,24-5-1 0 0,71-30 294 0 0,-68 22-287 0 0,-24 10 3 0 0,-12 4-26 0 0,0 0 1 0 0,0 0-1 0 0,0 0 1 0 0,0 0-1 0 0,0 0 1 0 0,0 0-1 0 0,0-1 1 0 0,-1 1-1 0 0,1-1 0 0 0,-1 0 1 0 0,1 0-1 0 0,-1 0 1 0 0,4-5-1 0 0,11-15 240 0 0,-17 21-252 0 0,1 0-1 0 0,-1 1 0 0 0,1-1 0 0 0,-1 0 1 0 0,1 0-1 0 0,0 1 0 0 0,-1-1 0 0 0,1 0 1 0 0,-1 1-1 0 0,1-1 0 0 0,0 1 1 0 0,0-1-1 0 0,-1 1 0 0 0,1-1 0 0 0,0 1 1 0 0,0-1-1 0 0,0 1 0 0 0,1-1 1 0 0,-2 1-2 0 0,1 0 1 0 0,-1 0-1 0 0,1 0 1 0 0,-1 0-1 0 0,1-1 1 0 0,-1 1-1 0 0,1 0 1 0 0,-1-1-1 0 0,1 1 1 0 0,-1 0-1 0 0,1-1 1 0 0,-1 1-1 0 0,1-1 1 0 0,-1 1-1 0 0,1-1 1 0 0,-1 1-1 0 0,0-1 1 0 0,1 1 0 0 0,-1-1-1 0 0,0 1 1 0 0,0-1-1 0 0,1 1 1 0 0,-1-1-1 0 0,0 1 1 0 0,0-2-1 0 0,2-5 25 0 0,0 0-1 0 0,0 0 0 0 0,1 0 1 0 0,0 0-1 0 0,0 0 1 0 0,1 1-1 0 0,0-1 0 0 0,0 1 1 0 0,8-8-1 0 0,-8 7-4 0 0,1 0 0 0 0,-1 0 0 0 0,0 0 0 0 0,0 0 0 0 0,0-1 0 0 0,-1 0 0 0 0,-1 1 0 0 0,1-1 0 0 0,-1 0 0 0 0,-1 0 0 0 0,2-14 0 0 0,0 12 184 0 0,0 0-1 0 0,0 0 0 0 0,1 1 1 0 0,0 0-1 0 0,0-1 1 0 0,9-11-1 0 0,-5 8 200 0 0,11-26 0 0 0,-9 5-358 0 0,-7 24-20 0 0,0 0 0 0 0,7-17 0 0 0,-9 24-70 0 0,1-1-1 0 0,-1 0 1 0 0,-1-1-1 0 0,1 1 1 0 0,0 0 0 0 0,-1 0-1 0 0,0 0 1 0 0,0-5-1 0 0,1-20-385 0 0,1 16 511 0 0,0 0 1 0 0,-1 0-1 0 0,-1 0 0 0 0,0 0 0 0 0,-1 0 0 0 0,0 0 0 0 0,-1 0 1 0 0,-4-13-1 0 0,1 8-24 0 0,-1-1 1 0 0,-1 1-1 0 0,0 0 1 0 0,-18-29-1 0 0,23 43-127 0 0,-1 0 1 0 0,1 0-1 0 0,-1 1 0 0 0,0-1 1 0 0,0 1-1 0 0,0-1 0 0 0,-1 1 1 0 0,1 0-1 0 0,-1 0 0 0 0,0 0 0 0 0,0 1 1 0 0,0-1-1 0 0,0 1 0 0 0,0 0 1 0 0,0 0-1 0 0,-1 0 0 0 0,1 1 0 0 0,-1 0 1 0 0,1-1-1 0 0,-1 2 0 0 0,1-1 1 0 0,-1 0-1 0 0,0 1 0 0 0,0 0 0 0 0,1 0 1 0 0,-1 0-1 0 0,-7 2 0 0 0,-3 0 69 0 0,0 0 0 0 0,-1-1 0 0 0,1-1 0 0 0,0-1 0 0 0,-27-4 0 0 0,-29-1 0 0 0,42 5 20 0 0,-36-7-1 0 0,-5 0 6 0 0,-74-8-25 0 0,105 14 13 0 0,-1 2 0 0 0,1 1 0 0 0,0 2-1 0 0,-47 9 1 0 0,58-7-13 0 0,15-3 0 0 0,1 0 0 0 0,-19 6 0 0 0,20-5 0 0 0,0 0 0 0 0,-1-1 0 0 0,0-1 0 0 0,1 0 0 0 0,-17-1 0 0 0,-9 1 0 0 0,-150 0 46 0 0,85-3-28 0 0,-110 15 39 0 0,154-8-50 0 0,-175 10 57 0 0,90-9-64 0 0,17-2 0 0 0,47-2 0 0 0,22 0 0 0 0,3-1 0 0 0,-95 15 0 0 0,115-10 0 0 0,0-2 0 0 0,-67-1 0 0 0,-67-14 0 0 0,100 5 0 0 0,-119 3 0 0 0,90 5 0 0 0,71-2 0 0 0,13 0 0 0 0,-54 1 6 0 0,-129-17-1 0 0,78 3 34 0 0,28 4-25 0 0,-27-14-14 0 0,75 13 0 0 0,-67-7 0 0 0,-21 12 75 0 0,2-2-22 0 0,9-16-117 0 0,35 10 47 0 0,41 5-6 0 0,-80-3-1 0 0,-124 22 24 0 0,203-10 0 0 0,-18 2 0 0 0,44-2 0 0 0,-1 0 0 0 0,0-1 0 0 0,-24-4 0 0 0,-19 0 0 0 0,48 4 0 0 0,-111 4 0 0 0,56-2 0 0 0,43-1 0 0 0,0 0 0 0 0,-33 6 0 0 0,-82 12 0 0 0,22-14 0 0 0,67 1 0 0 0,39-4 0 0 0,1-1 0 0 0,-1 0 0 0 0,0-1 0 0 0,0 0 0 0 0,0-1 0 0 0,0-1 0 0 0,-21-4 0 0 0,14 2 0 0 0,0 1 0 0 0,-20 0 0 0 0,-16-1 0 0 0,55 5 0 0 0,0-1 0 0 0,1 0 0 0 0,-1 0 0 0 0,0 1 0 0 0,0-1 0 0 0,0 0 0 0 0,0 1 0 0 0,0-1 0 0 0,1 1 0 0 0,-1-1 0 0 0,0 1 0 0 0,0-1 0 0 0,1 1 0 0 0,-1-1 0 0 0,0 1 0 0 0,1 0 0 0 0,-1 0 0 0 0,1-1 0 0 0,-1 1 0 0 0,1 0 0 0 0,-1 0 0 0 0,1 0 0 0 0,0-1 0 0 0,-1 1 0 0 0,1 0 0 0 0,-1 2 0 0 0,-6 9 0 0 0,3-9 0 0 0,1 1 0 0 0,0 0 0 0 0,0-1 0 0 0,0 1 0 0 0,1 0 0 0 0,-1 0 0 0 0,-1 5 0 0 0,-13 17 0 0 0,17-25 0 0 0,-19 23 0 0 0,-1-1 0 0 0,-1-1 0 0 0,-37 29 0 0 0,40-39 0 0 0,-25 13 0 0 0,26-15 0 0 0,-29 19 0 0 0,42-26 0 0 0,0 1 0 0 0,0-1 0 0 0,0 1 0 0 0,1 0 0 0 0,-1 0 0 0 0,1 0 0 0 0,0 0 0 0 0,0 1 0 0 0,-3 6 0 0 0,5-8 0 0 0,0 0 0 0 0,0 0 0 0 0,0-1 0 0 0,1 1 0 0 0,-1 0 0 0 0,1 0 0 0 0,0 0 0 0 0,0 0 0 0 0,0 0 0 0 0,0 0 0 0 0,0-1 0 0 0,0 1 0 0 0,1 0 0 0 0,0 0 0 0 0,-1 0 0 0 0,1-1 0 0 0,0 1 0 0 0,2 4 0 0 0,2 2 0 0 0,1-1 0 0 0,0 0 0 0 0,0 1 0 0 0,0-2 0 0 0,15 14 0 0 0,-15-15 0 0 0,6 9 0 0 0,-1 0 0 0 0,0 0 0 0 0,-1 1 0 0 0,11 25 0 0 0,-4-3 0 0 0,14 48 0 0 0,-28-78 0 0 0,2 9 0 0 0,0 0 0 0 0,2 0 0 0 0,0-1 0 0 0,1 1 0 0 0,0-2 0 0 0,16 22 0 0 0,-14-23 0 0 0,-9-12 0 0 0,1 1 0 0 0,0 0 0 0 0,0-1 0 0 0,0 1 0 0 0,0-1 0 0 0,0 1 0 0 0,0-1 0 0 0,1 0 0 0 0,-1 0 0 0 0,1 0 0 0 0,-1 0 0 0 0,1 0 0 0 0,0-1 0 0 0,0 1 0 0 0,3 0 0 0 0,7 2 0 0 0,-10-2 0 0 0,-1-1 0 0 0,1-1 0 0 0,0 1 0 0 0,0 0 0 0 0,-1-1 0 0 0,1 1 0 0 0,0-1 0 0 0,0 0 0 0 0,4 0 0 0 0,21-5 28 0 0,-1-1 0 0 0,33-12 0 0 0,-37 10-1 0 0,0 2 0 0 0,1 0 0 0 0,43-5 0 0 0,68 4-27 0 0,-129 7 6 0 0,1 1-1 0 0,-1 0 0 0 0,0 0 0 0 0,-1 1 1 0 0,1-1-1 0 0,0 1 0 0 0,0 0 1 0 0,-1 1-1 0 0,1-1 0 0 0,-1 1 1 0 0,1 0-1 0 0,-1 1 0 0 0,0-1 1 0 0,-1 1-1 0 0,1 0 0 0 0,-1 0 1 0 0,7 8-1 0 0,5 8-300 0 0,-1 0-1 0 0,-1 1 1 0 0,11 23 0 0 0,-11-20-464 0 0,6 12-645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1:10.441"/>
    </inkml:context>
    <inkml:brush xml:id="br0">
      <inkml:brushProperty name="width" value="0.1" units="cm"/>
      <inkml:brushProperty name="height" value="0.1" units="cm"/>
      <inkml:brushProperty name="color" value="#66CC00"/>
    </inkml:brush>
  </inkml:definitions>
  <inkml:trace contextRef="#ctx0" brushRef="#br0">1 120 1375 0 0,'-1'-10'128'0'0,"2"-14"-19"0"0,-1 23-46 0 0,0 0 0 0 0,0 1-1 0 0,0-1 1 0 0,1 1-1 0 0,-1-1 1 0 0,0 0 0 0 0,0 1-1 0 0,1-1 1 0 0,-1 1-1 0 0,0-1 1 0 0,1 1 0 0 0,-1-1-1 0 0,1 1 1 0 0,-1-1-1 0 0,0 1 1 0 0,1 0 0 0 0,-1-1-1 0 0,1 1 1 0 0,-1-1-1 0 0,1 1 1 0 0,0 0 0 0 0,-1 0-1 0 0,1-1 1 0 0,-1 1-1 0 0,1 0 1 0 0,0 0 0 0 0,-1 0-1 0 0,1-1 1 0 0,-1 1-1 0 0,1 0 1 0 0,0 0 0 0 0,0 0-1 0 0,16 1 102 0 0,-1 1-1 0 0,27 6 1 0 0,-31-5-155 0 0,1-1 1 0 0,-1 0-1 0 0,0-1 0 0 0,0 0 1 0 0,1 0-1 0 0,18-3 0 0 0,-12-1 660 0 0,-1 1-1 0 0,20-1 1 0 0,-32 3-520 0 0,1 1 1 0 0,0-1-1 0 0,-1 1 1 0 0,1 0-1 0 0,-1 1 0 0 0,0 0 1 0 0,1 0-1 0 0,-1 0 1 0 0,7 4-1 0 0,0 1-97 0 0,-1-1-1 0 0,1 0 1 0 0,0-1-1 0 0,1-1 1 0 0,-1 0-1 0 0,1-1 1 0 0,21 3-1 0 0,82 10 342 0 0,-62-8-82 0 0,80 3 0 0 0,-110-12-155 0 0,31-5 1 0 0,-35 3-39 0 0,0 0 1 0 0,27 2 0 0 0,153-3 557 0 0,17 2-247 0 0,31-2-269 0 0,-23-5 452 0 0,-149 7-410 0 0,-18 1-72 0 0,68-4 78 0 0,83-18 240 0 0,100 2-16 0 0,-280 20-421 0 0,53-3 165 0 0,92 9 0 0 0,-136-3-109 0 0,45-4-1 0 0,-15 0-18 0 0,-45 1-22 0 0,0-1 0 0 0,30-8 0 0 0,22-1 24 0 0,-24 6-59 0 0,5 0 152 0 0,59 2 1 0 0,-78 5-75 0 0,111 0 182 0 0,46-19-177 0 0,-164 12-69 0 0,107-15 100 0 0,-110 17-84 0 0,0 2-1 0 0,0 1 1 0 0,29 4-1 0 0,-36-1-17 0 0,47 6 27 0 0,129 1 1 0 0,37-28 17 0 0,-137 9-32 0 0,132 10 49 0 0,-92 3-55 0 0,260-18 225 0 0,-161 16-72 0 0,-83 3-41 0 0,115-10 67 0 0,-192 3-167 0 0,42 2 20 0 0,-1 2-27 0 0,144 12 34 0 0,-216-10-49 0 0,75-5 0 0 0,-4 0 0 0 0,-95 2 0 0 0,0 1 0 0 0,-1 0 0 0 0,32 10 0 0 0,72 20 0 0 0,11 7 0 0 0,-108-33 0 0 0,0-2 0 0 0,0-1 0 0 0,30 0 0 0 0,235 7 64 0 0,86 19 0 0 0,-214-24-64 0 0,0 0 0 0 0,77 21 0 0 0,-166-19 22 0 0,0-3-1 0 0,150-12 0 0 0,-66 2-23 0 0,5-1 15 0 0,430-41 104 0 0,-526 46-117 0 0,132 11 0 0 0,-70 0 0 0 0,-83-9 0 0 0,58-7 0 0 0,-12 0 0 0 0,183-14 64 0 0,-167 20-64 0 0,-44 1 0 0 0,88-11 0 0 0,23-10 64 0 0,-124 15-64 0 0,0 2 0 0 0,1 2 0 0 0,94 8 0 0 0,-109-4 0 0 0,0-1 0 0 0,59-7 0 0 0,-77 4 0 0 0,123-17 0 0 0,37-2 0 0 0,-129 19 0 0 0,96 10 0 0 0,75 17 0 0 0,-105-24 0 0 0,-18-5 0 0 0,-72 1 0 0 0,1 2 0 0 0,34 2 0 0 0,16 3 0 0 0,99-7 0 0 0,-134 1 0 0 0,-9 0 0 0 0,77-6 0 0 0,-86 4 0 0 0,0 1 0 0 0,0 1 0 0 0,1 2 0 0 0,27 2 0 0 0,-49-2-14 0 0,-1 1 0 0 0,1-1 0 0 0,-1 1 0 0 0,0 0 0 0 0,1 0 0 0 0,-1 0 0 0 0,0 1-1 0 0,1-1 1 0 0,-1 1 0 0 0,0 0 0 0 0,0 0 0 0 0,0 0 0 0 0,-1 0 0 0 0,1 1 0 0 0,0-1 0 0 0,-1 1 0 0 0,1-1-1 0 0,-1 1 1 0 0,0 0 0 0 0,0 0 0 0 0,3 6 0 0 0,-3-4-752 0 0,0 0 0 0 0,0 0 0 0 0,-1 0 0 0 0,0 0 0 0 0,2 7 0 0 0,-1 10-4072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1:39.489"/>
    </inkml:context>
    <inkml:brush xml:id="br0">
      <inkml:brushProperty name="width" value="0.1" units="cm"/>
      <inkml:brushProperty name="height" value="0.1" units="cm"/>
      <inkml:brushProperty name="color" value="#66CC00"/>
    </inkml:brush>
  </inkml:definitions>
  <inkml:trace contextRef="#ctx0" brushRef="#br0">768 71 1839 0 0,'-4'-2'125'0'0,"0"1"0"0"0,0 0 0 0 0,0-1 0 0 0,-1 2 0 0 0,1-1 0 0 0,0 0 0 0 0,0 1 0 0 0,0 0 0 0 0,-1 0 0 0 0,1 0 0 0 0,-8 2 0 0 0,-12 5 2003 0 0,19-6-2019 0 0,0 0-1 0 0,0 0 1 0 0,-1 1-1 0 0,2 0 1 0 0,-1 0-1 0 0,0 0 1 0 0,0 1 0 0 0,1 0-1 0 0,-6 3 1 0 0,-6 10 11 0 0,1 1 1 0 0,0 0-1 0 0,1 1 1 0 0,-20 35-1 0 0,27-42-100 0 0,-94 133 500 0 0,89-130-318 0 0,-1 0 0 0 0,-26 22 0 0 0,24-23-33 0 0,0 1 0 0 0,-13 15-1 0 0,-56 69 528 0 0,75-86-562 0 0,5-7-29 0 0,-1 0 0 0 0,1 0 0 0 0,-5 10 0 0 0,33-40 1357 0 0,-9 5-1323 0 0,0 0-1 0 0,-2-2 0 0 0,-1 0 1 0 0,0 0-1 0 0,-2-1 0 0 0,-1-1 1 0 0,12-43-1 0 0,-16 49-129 0 0,-1 0 13 0 0,0-1 0 0 0,2-19 0 0 0,-6 32-18 0 0,0 0-1 0 0,0 1 1 0 0,0-1-1 0 0,0 0 1 0 0,-1 1-1 0 0,0-1 1 0 0,-1 1-1 0 0,1-1 1 0 0,-1 1-1 0 0,0 0 1 0 0,-4-8-1 0 0,-1 0-3 0 0,-6-10 0 0 0,13 23 0 0 0,0 0 0 0 0,0 0 0 0 0,0 0 0 0 0,1 1 0 0 0,-1-1 0 0 0,0 0 0 0 0,0 0 0 0 0,0 0 0 0 0,0 0 0 0 0,0 0 0 0 0,0 0 0 0 0,0 0 0 0 0,0 0 0 0 0,0-1 0 0 0,0 1 0 0 0,0 0 0 0 0,0 0 0 0 0,0 0 0 0 0,0 0 0 0 0,0 0 0 0 0,0 0 0 0 0,0 0 0 0 0,0 0 0 0 0,0 0 0 0 0,0 0 0 0 0,0 0 0 0 0,1 0 0 0 0,-1 0 0 0 0,0 0 0 0 0,0 0 0 0 0,0 0 0 0 0,0 0 0 0 0,0 0 0 0 0,0 0 0 0 0,0 0 0 0 0,0 0 0 0 0,0 0 0 0 0,0 0 0 0 0,0 0 0 0 0,0 0 0 0 0,0 0 0 0 0,11 12 0 0 0,12 12-23 0 0,42 36 0 0 0,-5-5-3 0 0,2 6 77 0 0,41 41 80 0 0,-95-93-104 0 0,-1 1 0 0 0,0-1 0 0 0,-1 1 0 0 0,0 0 0 0 0,6 14 0 0 0,-11-23-5 0 0,-1 0-1 0 0,0-1 0 0 0,1 1 0 0 0,-1 0 1 0 0,0-1-1 0 0,0 1 0 0 0,1 0 0 0 0,-1-1 1 0 0,0 1-1 0 0,0 0 0 0 0,0-1 0 0 0,0 1 1 0 0,0 0-1 0 0,0 0 0 0 0,0-1 0 0 0,0 1 1 0 0,0 0-1 0 0,0-1 0 0 0,-1 1 0 0 0,1 0 1 0 0,0 0-1 0 0,-1 0 6 0 0,1-1 0 0 0,-1 0 0 0 0,1 1 0 0 0,-1-1 0 0 0,1 0 0 0 0,-1 0 0 0 0,1 1 0 0 0,-1-1 0 0 0,1 0 0 0 0,-1 0 1 0 0,1 0-1 0 0,-1 0 0 0 0,1 0 0 0 0,-1 0 0 0 0,0 1 0 0 0,1-1 0 0 0,-1-1 0 0 0,1 1 0 0 0,-1 0 0 0 0,1 0 0 0 0,-2 0 0 0 0,-5-2 196 0 0,0 0 0 0 0,0 0-1 0 0,-9-5 1 0 0,7 3-209 0 0,-17-6 135 0 0,-35-21 0 0 0,24 11-111 0 0,-20-11-6 0 0,-53-41 1 0 0,108 71-34 0 0,-59-48 59 0 0,40 32-33 0 0,-24-17-1 0 0,37 29-21 0 0,-1 0 0 0 0,1 0 0 0 0,-1 1 0 0 0,0 1 0 0 0,-1-1 0 0 0,-16-3 0 0 0,22 7-6 0 0,-1-1-1 0 0,0 1 0 0 0,1 1 1 0 0,-1-1-1 0 0,0 0 0 0 0,1 1 1 0 0,-1 0-1 0 0,1 0 0 0 0,-1 1 0 0 0,1-1 1 0 0,-1 1-1 0 0,1 0 0 0 0,0 0 1 0 0,0 0-1 0 0,0 1 0 0 0,0-1 1 0 0,0 1-1 0 0,-5 6 0 0 0,5-7 1 0 0,1 1 0 0 0,1 0 0 0 0,-1 0 0 0 0,0 0 0 0 0,1 0 0 0 0,-1 0 0 0 0,1 1 0 0 0,0-1 0 0 0,0 1 0 0 0,1 0 0 0 0,-1-1 0 0 0,1 1 0 0 0,-1 0 0 0 0,1 0 0 0 0,1 0 0 0 0,-1 0 0 0 0,0 0 0 0 0,1 0 0 0 0,0 0 0 0 0,0 0 0 0 0,1 7 0 0 0,-1-9 3 0 0,1 0 0 0 0,-1-1 0 0 0,1 1 0 0 0,-1 0 0 0 0,1-1 0 0 0,0 1 0 0 0,0-1 0 0 0,0 1 0 0 0,0-1 0 0 0,0 1 0 0 0,0-1 0 0 0,0 0 0 0 0,0 0 0 0 0,1 1 0 0 0,-1-1 0 0 0,1 0 0 0 0,-1 0 0 0 0,0 0 0 0 0,1-1 0 0 0,0 1 0 0 0,-1 0 0 0 0,1 0 0 0 0,-1-1 0 0 0,1 1 0 0 0,0-1 0 0 0,-1 0 0 0 0,1 1 0 0 0,2-1 0 0 0,11 4 0 0 0,-10-3 0 0 0,1-1 0 0 0,0 0 0 0 0,0 0 0 0 0,-1 0 0 0 0,1-1 0 0 0,0 0 1 0 0,-1 0-1 0 0,1 0 0 0 0,-1-1 0 0 0,7-2 0 0 0,11-3 10 0 0,-8 3 8 0 0,0 0 0 0 0,-1-2 0 0 0,0 0 0 0 0,0 0 0 0 0,0-1 0 0 0,13-10 0 0 0,74-59 72 0 0,-72 52-71 0 0,-7 5 23 0 0,-1-2 0 0 0,25-32 0 0 0,-32 36-30 0 0,5-2-10 0 0,-15 16 4 0 0,-1 0 1 0 0,0-1 0 0 0,1 1 0 0 0,-1-1 0 0 0,-1 1 0 0 0,1-1 0 0 0,0 0 0 0 0,3-8 0 0 0,-3 3-10 0 0,11-32 52 0 0,-13 39-47 0 0,-1-1-1 0 0,1 1 0 0 0,-1-1 1 0 0,0 0-1 0 0,0 1 0 0 0,0-1 0 0 0,0 1 1 0 0,0-1-1 0 0,0 0 0 0 0,-1 1 0 0 0,1-1 1 0 0,-1 1-1 0 0,-1-4 0 0 0,2 6-2 0 0,-1 0-1 0 0,1 0 0 0 0,-1 0 0 0 0,1 0 1 0 0,-1 0-1 0 0,1 0 0 0 0,0 0 0 0 0,-1 0 1 0 0,1 0-1 0 0,-1 0 0 0 0,1 1 0 0 0,-1-1 1 0 0,1 0-1 0 0,0 0 0 0 0,-1 0 0 0 0,1 1 1 0 0,0-1-1 0 0,-1 0 0 0 0,1 0 1 0 0,0 1-1 0 0,-1-1 0 0 0,1 0 0 0 0,0 1 1 0 0,-1-1-1 0 0,1 0 0 0 0,0 1 0 0 0,0-1 1 0 0,0 0-1 0 0,-1 1 0 0 0,1-1 0 0 0,0 1 1 0 0,0 0-1 0 0,-11 15-15 0 0,-6 21-13 0 0,2 0 1 0 0,-19 70 0 0 0,-6 83-61 0 0,33-154 86 0 0,5-25 4 0 0,-3 13 0 0 0,-13 43 0 0 0,16-61 0 0 0,0 0 0 0 0,0-1 0 0 0,-1 0 0 0 0,0 1 0 0 0,0-1 0 0 0,0 0 0 0 0,-1-1 0 0 0,1 1 0 0 0,-1 0 0 0 0,0-1 0 0 0,0 0 0 0 0,-1 0 0 0 0,-6 4 0 0 0,11-7 1 0 0,-1-1 0 0 0,1 1 0 0 0,-1-1 1 0 0,0 0-1 0 0,1 1 0 0 0,-1-1 0 0 0,0 0 0 0 0,1 0 0 0 0,-1 1 0 0 0,0-1 0 0 0,1 0 0 0 0,-1 0 0 0 0,0 0 0 0 0,0 0 0 0 0,1 0 0 0 0,-1 0 0 0 0,0 0 0 0 0,1 0 0 0 0,-1 0 0 0 0,0 0 1 0 0,0-1-1 0 0,1 1 0 0 0,-1 0 0 0 0,0 0 0 0 0,1-1 0 0 0,-2 1 0 0 0,1-1 4 0 0,0 0 0 0 0,0 0 0 0 0,0-1 0 0 0,0 1 0 0 0,1 0 0 0 0,-1 0 0 0 0,0 0 0 0 0,0-1 0 0 0,1 1 0 0 0,-1 0 0 0 0,1-1 0 0 0,-1-1 0 0 0,-1-3 16 0 0,1-1 1 0 0,-1 0 0 0 0,2 1 0 0 0,-1-11 0 0 0,-3-53 38 0 0,-2 1 1 0 0,-25-109-1 0 0,25 154-124 0 0,7 31 35 0 0,0 0 0 0 0,0 0 0 0 0,1 0 0 0 0,3 9 0 0 0,4 15-50 0 0,-3-9 45 0 0,0 0 0 0 0,2 0 0 0 0,17 36 0 0 0,21 22 34 0 0,-28-52 0 0 0,18 42 0 0 0,-31-59 0 0 0,-1 0 0 0 0,0 1 0 0 0,-1-1 0 0 0,0 1 0 0 0,-1 0 0 0 0,0 0 0 0 0,0 19 0 0 0,-3-5-506 0 0,-1 1 1 0 0,-6 30-1 0 0,-1-18-353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1:58.973"/>
    </inkml:context>
    <inkml:brush xml:id="br0">
      <inkml:brushProperty name="width" value="0.1" units="cm"/>
      <inkml:brushProperty name="height" value="0.1" units="cm"/>
      <inkml:brushProperty name="color" value="#66CC00"/>
    </inkml:brush>
  </inkml:definitions>
  <inkml:trace contextRef="#ctx0" brushRef="#br0">1 254 2759 0 0,'2'-24'295'0'0,"-2"23"-214"0"0,0 0 0 0 0,0 0-1 0 0,1 0 1 0 0,-1-1 0 0 0,0 1-1 0 0,1 0 1 0 0,-1 0 0 0 0,1 0-1 0 0,-1 0 1 0 0,1 0 0 0 0,0 0-1 0 0,-1 0 1 0 0,1 0 0 0 0,0 1-1 0 0,0-1 1 0 0,-1 0-1 0 0,3-1 1 0 0,-1 0 40 0 0,1 0 0 0 0,-1 0 0 0 0,0-1 0 0 0,0 1-1 0 0,0-1 1 0 0,2-3 0 0 0,6-8-58 0 0,17-15 327 0 0,-21 21 62 0 0,0 0-1 0 0,1 1 1 0 0,0 0 0 0 0,15-11-1 0 0,-19 18-268 0 0,1 0 0 0 0,-1 1 0 0 0,1-1 0 0 0,-1 1-1 0 0,1 0 1 0 0,4 2 0 0 0,-2-2-63 0 0,13 3 235 0 0,1-1 0 0 0,25 0 0 0 0,-26-2 156 0 0,1 1 1 0 0,24 5-1 0 0,-24-1-157 0 0,-1-2 0 0 0,1-1-1 0 0,0 0 1 0 0,0-1 0 0 0,41-2 0 0 0,60-6 800 0 0,61-7-528 0 0,-46-2-226 0 0,-58 8-166 0 0,173-12 242 0 0,-218 20-403 0 0,1 0-1 0 0,35 7 0 0 0,1 1-15 0 0,-3-4 105 0 0,101-3 1 0 0,-24-2 203 0 0,-1 0-297 0 0,-102-2-31 0 0,0 2 0 0 0,0 2 1 0 0,0 1-1 0 0,51 12 1 0 0,-68-10-17 0 0,-1-2 1 0 0,1-1-1 0 0,37-1 1 0 0,71-12 143 0 0,-87 6-88 0 0,0 1 0 0 0,72 4 0 0 0,-21 9-10 0 0,0-4-1 0 0,112-9 1 0 0,-135-2 31 0 0,81-9-17 0 0,-94 8-58 0 0,81 1 0 0 0,-60 4-8 0 0,129-5 48 0 0,-39-8 19 0 0,205-28 109 0 0,-261 36-107 0 0,80-11 11 0 0,-178 16-86 0 0,0 1-1 0 0,0 1 1 0 0,32 3 0 0 0,8 0 15 0 0,47 4-25 0 0,-46-1 0 0 0,29-6 65 0 0,-35-2-66 0 0,-18 3 44 0 0,0 1 0 0 0,50 9-1 0 0,-8 7-42 0 0,13-10 28 0 0,137-4 0 0 0,-136-4-20 0 0,22 4 88 0 0,141 24 0 0 0,-234-25-96 0 0,169 19 0 0 0,18-4 43 0 0,-78-5-22 0 0,-69-9 11 0 0,80-6 0 0 0,-52 3-32 0 0,-29 2 0 0 0,-6-1 0 0 0,-1 3 0 0 0,59 13 0 0 0,-11-1 0 0 0,231 9 64 0 0,-108-32-7 0 0,-54-1-50 0 0,-99 4 26 0 0,74-13 0 0 0,-27 2-24 0 0,138-19 103 0 0,-212 27-107 0 0,15 0-5 0 0,0 2 0 0 0,0 2 0 0 0,90 10 0 0 0,-71-5 22 0 0,-1-3-1 0 0,89-12 0 0 0,-104 6-8 0 0,86-5 38 0 0,30 14-30 0 0,110-2 22 0 0,-145-10-2 0 0,-61 2 33 0 0,140 6 1 0 0,-134 4-39 0 0,158-15 0 0 0,-197 8-34 0 0,112 0 47 0 0,-94 5-4 0 0,76-10 0 0 0,-57 1-20 0 0,91 4 0 0 0,-159 4-22 0 0,151-9-3 0 0,-147 8 0 0 0,-1 1 0 0 0,23 2 0 0 0,9 1 0 0 0,75 6 0 0 0,-35 0 0 0 0,-23-2-3 0 0,30 1 70 0 0,-24-7-67 0 0,68-2 0 0 0,167-8 0 0 0,-164-4 0 0 0,-72 5 0 0 0,87-18 58 0 0,-115 17-52 0 0,-17 6-6 0 0,-1 0 0 0 0,1 3 0 0 0,36 2 0 0 0,2 0 0 0 0,11 0 0 0 0,121 20 0 0 0,-171-20 6 0 0,-1-1 0 0 0,1-1 0 0 0,0-1 0 0 0,-1-2 0 0 0,33-6 0 0 0,55-5 22 0 0,-42 9-28 0 0,38-1 0 0 0,-23 4 0 0 0,41 0 0 0 0,-54 6 0 0 0,162 4 0 0 0,-63 4 0 0 0,-126-6 0 0 0,1-2 0 0 0,0-2 0 0 0,68-6 0 0 0,92-6 132 0 0,-84 7-72 0 0,51 1-60 0 0,-122 2 0 0 0,-34 1 0 0 0,-1 1 0 0 0,1 1 0 0 0,24 7 0 0 0,12 2 0 0 0,20 7 0 0 0,-15-3 0 0 0,-20-4 0 0 0,-30-9 0 0 0,0 1 0 0 0,0-2 0 0 0,20 3 0 0 0,133 6 0 0 0,-82-7 0 0 0,219 22 0 0 0,-192-15 0 0 0,-46-6 0 0 0,-15-2 11 0 0,-1-2 0 0 0,1-3-1 0 0,-1-1 1 0 0,1-2 0 0 0,56-14-1 0 0,-72 11-10 0 0,7 0 0 0 0,46-6 0 0 0,-82 14 0 0 0,1 0 1 0 0,-1-1-1 0 0,1 1 0 0 0,0 1 0 0 0,-1-1 0 0 0,1 0 1 0 0,-1 0-1 0 0,1 1 0 0 0,-1 0 0 0 0,1-1 0 0 0,-1 1 1 0 0,1 0-1 0 0,-1 0 0 0 0,4 3 0 0 0,-5-3-1 0 0,1 0 1 0 0,-1 1-1 0 0,0-1 0 0 0,1 1 1 0 0,-1-1-1 0 0,0 1 0 0 0,0-1 0 0 0,0 1 1 0 0,0 0-1 0 0,0 0 0 0 0,-1-1 1 0 0,1 1-1 0 0,-1 0 0 0 0,1 0 0 0 0,-1 0 1 0 0,1 0-1 0 0,-1 0 0 0 0,0-1 1 0 0,0 1-1 0 0,0 3 0 0 0,-1 10-1140 0 0,-1 1 0 0 0,-7 31 0 0 0,6-35 15 0 0,-3 18-5281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4:43.565"/>
    </inkml:context>
    <inkml:brush xml:id="br0">
      <inkml:brushProperty name="width" value="0.1" units="cm"/>
      <inkml:brushProperty name="height" value="0.1" units="cm"/>
      <inkml:brushProperty name="color" value="#66CC00"/>
    </inkml:brush>
  </inkml:definitions>
  <inkml:trace contextRef="#ctx0" brushRef="#br0">1 73 455 0 0,'18'-1'790'0'0,"0"-1"0"0"0,32-7-1 0 0,-32 5-218 0 0,0 0-1 0 0,32 0 0 0 0,30 7-392 0 0,24 1-153 0 0,106-22 329 0 0,-64 4-159 0 0,-86 10-147 0 0,0 3 0 0 0,1 2 0 0 0,70 11 0 0 0,-29-2 86 0 0,0-4-1 0 0,133-9 0 0 0,1-15 395 0 0,-127 8-368 0 0,-61 6-110 0 0,3-2-29 0 0,0 3 1 0 0,1 2 0 0 0,67 7-1 0 0,-50 3-21 0 0,117 21 0 0 0,-153-24 0 0 0,0-1 0 0 0,49 0 0 0 0,69-8 0 0 0,-32 0 0 0 0,135 24 62 0 0,-181-12-6 0 0,-4-4 55 0 0,0-3 0 0 0,0-3 1 0 0,123-17-1 0 0,-95 7 179 0 0,1 5 0 0 0,165 8-1 0 0,-77 3-240 0 0,69 7 30 0 0,-190-5-79 0 0,0-3 0 0 0,0-2 0 0 0,128-15 0 0 0,-121 4 0 0 0,1 3 0 0 0,-1 3 0 0 0,84 7 0 0 0,-52 8 0 0 0,105 5 0 0 0,-17-33 22 0 0,-45 2 6 0 0,-116 13-23 0 0,-1 1 0 0 0,56 7-1 0 0,-4 7-4 0 0,-1-4 0 0 0,108-1 0 0 0,-171-9 0 0 0,230-14 0 0 0,-162 9 0 0 0,119 7 0 0 0,21 0 0 0 0,64-10 0 0 0,-116 14 0 0 0,-89-1 0 0 0,129-9 0 0 0,-128-4 0 0 0,0 4 0 0 0,1 4 0 0 0,114 15 0 0 0,-97-6 0 0 0,164-6 0 0 0,-130-5 0 0 0,-94 4 5 0 0,84 15 0 0 0,-13 0 49 0 0,-35-8-53 0 0,144 9 62 0 0,-13 4-63 0 0,-77-5 0 0 0,39 3 0 0 0,72-12-2 0 0,1-20 244 0 0,-147 9-86 0 0,159 14 0 0 0,-62-4-108 0 0,-102-5-32 0 0,442-8-16 0 0,-511 5 0 0 0,322 11 0 0 0,-283-7 0 0 0,121-11 0 0 0,-142 5 0 0 0,6 2 0 0 0,-1 3 0 0 0,1 2 0 0 0,70 14 0 0 0,27 3 0 0 0,30-8 0 0 0,-150-12 0 0 0,46-2 0 0 0,-42 0 0 0 0,29 2 0 0 0,112-2 0 0 0,-68-2 0 0 0,106-11 0 0 0,-113 4 0 0 0,169-8 0 0 0,50 6 0 0 0,69 3 0 0 0,147-14 0 0 0,-460 19-10 0 0,286-30 84 0 0,-211 21-74 0 0,-98 9 0 0 0,53 5 0 0 0,246-4 0 0 0,-181-6 0 0 0,126 0 0 0 0,-225 9 0 0 0,-1-2 0 0 0,120-20 0 0 0,-115 9 0 0 0,106-6 0 0 0,138-15 0 0 0,-215 20 0 0 0,261-3 0 0 0,-175 26 0 0 0,-96-3 0 0 0,-77-4-31 0 0,1 0-1 0 0,-1 1 1 0 0,0 1 0 0 0,-1-1-1 0 0,1 2 1 0 0,-1 0-1 0 0,0 1 1 0 0,0 0-1 0 0,0 0 1 0 0,-1 1-1 0 0,13 11 1 0 0,-9-7-232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2:00.150"/>
    </inkml:context>
    <inkml:brush xml:id="br0">
      <inkml:brushProperty name="width" value="0.1" units="cm"/>
      <inkml:brushProperty name="height" value="0.1" units="cm"/>
      <inkml:brushProperty name="color" value="#66CC00"/>
    </inkml:brush>
  </inkml:definitions>
  <inkml:trace contextRef="#ctx0" brushRef="#br0">0 166 5039 0 0,'0'-1'27'0'0,"0"1"-1"0"0,0-1 0 0 0,1 1 0 0 0,-1-1 0 0 0,0 1 1 0 0,0-1-1 0 0,1 1 0 0 0,-1-1 0 0 0,0 1 0 0 0,1-1 1 0 0,-1 1-1 0 0,0-1 0 0 0,1 1 0 0 0,-1-1 0 0 0,1 1 1 0 0,-1 0-1 0 0,1-1 0 0 0,-1 1 0 0 0,1 0 0 0 0,-1 0 1 0 0,1-1-1 0 0,-1 1 0 0 0,1 0 0 0 0,-1 0 0 0 0,1 0 1 0 0,0-1-1 0 0,20-3 55 0 0,-10 2 18 0 0,26-10 728 0 0,-18 5-206 0 0,1 1 0 0 0,0 1-1 0 0,23-3 1 0 0,132-18 1088 0 0,-22 3-728 0 0,-8 7-110 0 0,129-18 138 0 0,-237 29-817 0 0,0 1 0 0 0,1 2 0 0 0,-1 2-1 0 0,0 1 1 0 0,39 7 0 0 0,-27-2-50 0 0,1-2-1 0 0,92-5 1 0 0,-60-5 124 0 0,9-2 38 0 0,1 4 1 0 0,112 9-1 0 0,35 9-20 0 0,-146-12-95 0 0,1 5 0 0 0,103 21 0 0 0,-179-24-123 0 0,-1 1 0 0 0,23 9 0 0 0,-34-12-239 0 0,0 1 1 0 0,-1-1-1 0 0,1 2 0 0 0,-1-1 1 0 0,0 1-1 0 0,0-1 1 0 0,0 1-1 0 0,0 1 1 0 0,0-1-1 0 0,4 7 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2:02.130"/>
    </inkml:context>
    <inkml:brush xml:id="br0">
      <inkml:brushProperty name="width" value="0.1" units="cm"/>
      <inkml:brushProperty name="height" value="0.1" units="cm"/>
      <inkml:brushProperty name="color" value="#66CC00"/>
    </inkml:brush>
  </inkml:definitions>
  <inkml:trace contextRef="#ctx0" brushRef="#br0">1 127 919 0 0,'4'-2'83'0'0,"-2"1"54"0"0,-1 0 0 0 0,1 0 0 0 0,-1 0 0 0 0,1 0 1 0 0,0 1-1 0 0,-1-1 0 0 0,1 1 0 0 0,0-1 0 0 0,-1 1 1 0 0,1 0-1 0 0,0 0 0 0 0,0-1 0 0 0,-1 1 0 0 0,1 0 1 0 0,0 0-1 0 0,2 1 0 0 0,61 6 4304 0 0,85 11-1974 0 0,-35-6-1582 0 0,-100-11-699 0 0,-1 0-1 0 0,19-2 0 0 0,-18 0 13 0 0,27 3-1 0 0,-18 0-51 0 0,0-1 1 0 0,0 0-1 0 0,28-5 1 0 0,72-14 407 0 0,-83 12-237 0 0,3-2 35 0 0,-11 2-151 0 0,0 1-1 0 0,0 1 1 0 0,1 2-1 0 0,36 3 1 0 0,-12 3-47 0 0,-1-3 0 0 0,1-2 1 0 0,0-2-1 0 0,0-3 0 0 0,63-16 0 0 0,198-26 164 0 0,-161 39-165 0 0,18-2 8 0 0,-114 4-95 0 0,0 2-1 0 0,0 3 1 0 0,0 3 0 0 0,89 12-1 0 0,-93-4-65 0 0,121 24 0 0 0,-119-22-1 0 0,114 7-1 0 0,-60-9 69 0 0,66 17-33 0 0,-68-8-4 0 0,-47-11 52 0 0,1-3 0 0 0,103-7 0 0 0,-131 1-80 0 0,-1 2 0 0 0,1 2 0 0 0,-1 1 0 0 0,67 16 0 0 0,-82-15-2 0 0,-1-1 0 0 0,29 1 0 0 0,25 4 0 0 0,82 12 0 0 0,53-2 0 0 0,-60-7 0 0 0,289 43 64 0 0,-174-41 12 0 0,-59-5-24 0 0,-198-8-52 0 0,175 8 95 0 0,-151-8-68 0 0,0-2 0 0 0,0-2 0 0 0,52-12 0 0 0,-73 13 30 0 0,-1-1 0 0 0,0-1 0 0 0,0 0 0 0 0,0 0 0 0 0,10-8 0 0 0,26-14 188 0 0,-45 27-242 0 0,1-1-1 0 0,-1 0 1 0 0,0 1 0 0 0,1-1 0 0 0,-1 1 0 0 0,0 0 0 0 0,1 0 0 0 0,-1-1 0 0 0,1 1 0 0 0,-1 0 0 0 0,1 0 0 0 0,2 1 0 0 0,-4-1-9 0 0,1 0-1 0 0,-1 0 1 0 0,1 0-1 0 0,0 1 1 0 0,-1-1-1 0 0,1 0 1 0 0,-1 1-1 0 0,1-1 1 0 0,-1 0-1 0 0,1 1 1 0 0,-1-1-1 0 0,0 1 1 0 0,1-1-1 0 0,-1 1 1 0 0,1-1-1 0 0,-1 1 1 0 0,0-1-1 0 0,1 1 1 0 0,-1-1-1 0 0,0 1 1 0 0,0 0-1 0 0,1 3-287 0 0,0-1 0 0 0,-1 0 0 0 0,0 1 1 0 0,0-1-1 0 0,0 1 0 0 0,0-1 0 0 0,0 1 0 0 0,-1-1 0 0 0,0 4 0 0 0,-3 8-1244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2:04.101"/>
    </inkml:context>
    <inkml:brush xml:id="br0">
      <inkml:brushProperty name="width" value="0.1" units="cm"/>
      <inkml:brushProperty name="height" value="0.1" units="cm"/>
      <inkml:brushProperty name="color" value="#66CC00"/>
    </inkml:brush>
  </inkml:definitions>
  <inkml:trace contextRef="#ctx0" brushRef="#br0">1 47 1375 0 0,'5'0'115'0'0,"0"0"0"0"0,0 0 0 0 0,0 0 0 0 0,0-1 0 0 0,0 1 0 0 0,0-1 0 0 0,0-1 0 0 0,-1 1 0 0 0,1-1 0 0 0,0 1 0 0 0,5-4 0 0 0,11-3 953 0 0,-4 4 140 0 0,0 0 0 0 0,19-2 0 0 0,-12 4-775 0 0,0 1-1 0 0,36 3 1 0 0,-30-1 122 0 0,53-5 0 0 0,-36 1 45 0 0,244-2 1304 0 0,-130 18-1328 0 0,-83-8-28 0 0,80-6 0 0 0,110-2 388 0 0,-244 3-830 0 0,26 3 0 0 0,-14-1 13 0 0,-11 0-26 0 0,22-1 28 0 0,0 2 0 0 0,-1 3 0 0 0,67 16 0 0 0,-107-20-218 0 0,1 0-1 0 0,-1 1 0 0 0,1 0 1 0 0,-1 1-1 0 0,0-1 0 0 0,-1 1 1 0 0,1 0-1 0 0,0 0 0 0 0,-1 1 1 0 0,0 0-1 0 0,8 9 0 0 0,-4-1-1118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2:12.241"/>
    </inkml:context>
    <inkml:brush xml:id="br0">
      <inkml:brushProperty name="width" value="0.1" units="cm"/>
      <inkml:brushProperty name="height" value="0.1" units="cm"/>
      <inkml:brushProperty name="color" value="#66CC00"/>
    </inkml:brush>
  </inkml:definitions>
  <inkml:trace contextRef="#ctx0" brushRef="#br0">1 240 2527 0 0,'4'2'36'0'0,"0"0"0"0"0,0-1 0 0 0,1 0-1 0 0,-1 0 1 0 0,1 0 0 0 0,0 0 0 0 0,-1-1-1 0 0,1 1 1 0 0,5-2 0 0 0,-6 1 60 0 0,0 0 0 0 0,0 0 0 0 0,0-1 0 0 0,0 0 1 0 0,0 0-1 0 0,0 0 0 0 0,0 0 0 0 0,-1-1 0 0 0,1 0 0 0 0,0 1 1 0 0,5-5-1 0 0,-2 1 514 0 0,0-1-1 0 0,0 0 1 0 0,-1 0 0 0 0,8-8-1 0 0,-8 9-370 0 0,0 1-1 0 0,0 0 0 0 0,0 1 1 0 0,1-1-1 0 0,-1 1 0 0 0,1 1 1 0 0,14-5-1 0 0,84-30 657 0 0,-75 26-616 0 0,-22 8-139 0 0,0 0 0 0 0,1 0-1 0 0,-1 1 1 0 0,1 0 0 0 0,0 0-1 0 0,16 0 1 0 0,107-7 1135 0 0,61-14-345 0 0,-132 13-376 0 0,91-11 740 0 0,-23 2-872 0 0,-30 13-110 0 0,106-4 434 0 0,42 19-416 0 0,-137-3-84 0 0,244 3 242 0 0,-218-9-371 0 0,-73-1-4 0 0,85 9 1 0 0,-76-2-5 0 0,0-3 1 0 0,75-8-1 0 0,-108 4-90 0 0,-11-1-8 0 0,39-1 82 0 0,113 9 0 0 0,23 11-50 0 0,-75-8-22 0 0,-19 2 35 0 0,88 6 80 0 0,-174-18-95 0 0,-1 0-1 0 0,0-1 1 0 0,29-7 0 0 0,24-2 68 0 0,-71 11-153 0 0,1 0 1 0 0,0 0-1 0 0,0 1 0 0 0,-1-1 0 0 0,1 1 0 0 0,-1 0 1 0 0,1 1-1 0 0,7 2 0 0 0,8 5-4422 0 0,-16-7 2921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2:14.797"/>
    </inkml:context>
    <inkml:brush xml:id="br0">
      <inkml:brushProperty name="width" value="0.1" units="cm"/>
      <inkml:brushProperty name="height" value="0.1" units="cm"/>
      <inkml:brushProperty name="color" value="#66CC00"/>
    </inkml:brush>
  </inkml:definitions>
  <inkml:trace contextRef="#ctx0" brushRef="#br0">1 306 455 0 0,'16'4'364'0'0,"25"8"-1"0"0,-26-7-234 0 0,1 0-1 0 0,18 3 0 0 0,-13-7 427 0 0,-1-1-1 0 0,1-1 0 0 0,0-1 0 0 0,-1 0 0 0 0,0-2 0 0 0,32-9 0 0 0,40-5 798 0 0,81 3-720 0 0,36-23 232 0 0,32-3 737 0 0,113 10-241 0 0,-322 28-1020 0 0,55-12 0 0 0,-10 0 140 0 0,-12 3-38 0 0,-41 7-344 0 0,0 1-1 0 0,1 0 1 0 0,42 1-1 0 0,8 2 66 0 0,1-2 0 0 0,107-21-1 0 0,-129 15-3 0 0,-23 3-38 0 0,41-3-1 0 0,36-4 99 0 0,146-1 101 0 0,-142 10-235 0 0,279-27 107 0 0,-362 30-172 0 0,1 1-1 0 0,-1 2 1 0 0,0 1-1 0 0,1 1 1 0 0,55 16 0 0 0,31 5-10 0 0,-45-11-10 0 0,-14-3 0 0 0,90 7 0 0 0,-37-9 0 0 0,-34-1 0 0 0,-15-5-6 0 0,-16-1 41 0 0,51 9 0 0 0,-19 2-19 0 0,1-4 0 0 0,0-3 0 0 0,121-6 0 0 0,-122-1 6 0 0,1 3-1 0 0,103 17 0 0 0,-120-14-4 0 0,75-2-1 0 0,35 1 26 0 0,74 14 22 0 0,-20-3 83 0 0,318 8 111 0 0,-146-53-194 0 0,-163 6 0 0 0,-211 25-240 0 0,-22-1 92 0 0,0 0 0 0 0,0 0 0 0 0,0 0 0 0 0,-1 1-1 0 0,1-1 1 0 0,0 0 0 0 0,0 1 0 0 0,0-1 0 0 0,0 1-1 0 0,0-1 1 0 0,0 1 0 0 0,-1-1 0 0 0,1 1 0 0 0,0 0-1 0 0,0-1 1 0 0,-1 1 0 0 0,1 0 0 0 0,-1-1 0 0 0,1 1-1 0 0,0 1 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23.390"/>
    </inkml:context>
    <inkml:brush xml:id="br0">
      <inkml:brushProperty name="width" value="0.1" units="cm"/>
      <inkml:brushProperty name="height" value="0.1" units="cm"/>
      <inkml:brushProperty name="color" value="#66CC00"/>
    </inkml:brush>
  </inkml:definitions>
  <inkml:trace contextRef="#ctx0" brushRef="#br0">2991 170 4487 0 0,'-3'-6'177'0'0,"0"1"-1"0"0,0 1 0 0 0,-1-1 0 0 0,1 0 1 0 0,-1 1-1 0 0,0 0 0 0 0,0 0 0 0 0,-1 0 1 0 0,1 0-1 0 0,-1 1 0 0 0,0-1 0 0 0,-7-2 0 0 0,2 1-43 0 0,0 0 0 0 0,-1 1 0 0 0,0 1 0 0 0,1 0 0 0 0,-20-3-1 0 0,-14-1 168 0 0,-127-16 1158 0 0,124 19-1046 0 0,-80 3 1 0 0,-276-4 287 0 0,39-1-399 0 0,64-7 195 0 0,53 0 66 0 0,62 18-383 0 0,81 0-6 0 0,-128-12 1 0 0,16-9-74 0 0,163 15-74 0 0,-1 3 0 0 0,-56 8 0 0 0,-14 8-1006 0 0,56-10-3298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25.853"/>
    </inkml:context>
    <inkml:brush xml:id="br0">
      <inkml:brushProperty name="width" value="0.1" units="cm"/>
      <inkml:brushProperty name="height" value="0.1" units="cm"/>
      <inkml:brushProperty name="color" value="#66CC00"/>
    </inkml:brush>
  </inkml:definitions>
  <inkml:trace contextRef="#ctx0" brushRef="#br0">58 36 2815 0 0,'-7'-8'128'0'0,"-1"-1"24"0"0,-1 3-152 0 0,2 1 0 0 0,3 1 0 0 0,0 0 0 0 0,2 4 152 0 0,-1 0 0 0 0,-1 0 0 0 0,-5 0-1560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26.265"/>
    </inkml:context>
    <inkml:brush xml:id="br0">
      <inkml:brushProperty name="width" value="0.1" units="cm"/>
      <inkml:brushProperty name="height" value="0.1" units="cm"/>
      <inkml:brushProperty name="color" value="#66CC00"/>
    </inkml:brush>
  </inkml:definitions>
  <inkml:trace contextRef="#ctx0" brushRef="#br0">676 44 2303 0 0,'-22'-8'1027'0'0,"1"2"-1"0"0,-1 0 0 0 0,-39-5 1 0 0,-69 2-114 0 0,128 9-888 0 0,-59-3 232 0 0,-1 3 0 0 0,1 2 0 0 0,-81 15 0 0 0,120-12-328 0 0,-22 9 0 0 0,35-11-272 0 0,-8 2-2484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4:48.222"/>
    </inkml:context>
    <inkml:brush xml:id="br0">
      <inkml:brushProperty name="width" value="0.1" units="cm"/>
      <inkml:brushProperty name="height" value="0.1" units="cm"/>
      <inkml:brushProperty name="color" value="#66CC00"/>
    </inkml:brush>
  </inkml:definitions>
  <inkml:trace contextRef="#ctx0" brushRef="#br0">0 240 1351 0 0,'16'1'30'0'0,"-1"0"0"0"0,16 4 0 0 0,9 1 16 0 0,53 6 8 0 0,-50-5 3 0 0,1-2 0 0 0,67-1-1 0 0,15-19 232 0 0,-43 9 1050 0 0,46-1 186 0 0,408-2-894 0 0,-387 12-488 0 0,-53 0-49 0 0,119-11-1 0 0,-43-15 46 0 0,84-8 81 0 0,-26 24-173 0 0,-106 5-28 0 0,-104 1-18 0 0,418-7 0 0 0,-304 2 0 0 0,212-36 0 0 0,190-8 251 0 0,-506 48-238 0 0,425-26 211 0 0,-217 11-202 0 0,129-7 20 0 0,-120 33 22 0 0,-89 0-64 0 0,33-9 0 0 0,101 6 0 0 0,31 3 0 0 0,-173-7 0 0 0,405 34 78 0 0,-441-26-92 0 0,349-4 14 0 0,-245-10 0 0 0,-157 4 8 0 0,306 9 120 0 0,-266 0-117 0 0,189 8 42 0 0,-147-16-46 0 0,230-3 40 0 0,-170 2 80 0 0,-78 1-44 0 0,178 16-9 0 0,-56-2-20 0 0,-125-14-54 0 0,189 15 0 0 0,-281-12 0 0 0,156 27 0 0 0,-139-21 0 0 0,79 6 0 0 0,51-9 0 0 0,-22-1 0 0 0,-100-2 12 0 0,303 5 208 0 0,-244-14-29 0 0,171 13 0 0 0,-12 7-181 0 0,-180-22 27 0 0,-17 1-10 0 0,-25 5-27 0 0,0 3 0 0 0,68 10 0 0 0,117 18 0 0 0,-150-25 0 0 0,112-8 0 0 0,-152 1 0 0 0,292-2 64 0 0,-326 4-64 0 0,124 7 0 0 0,32 0 0 0 0,72-9 0 0 0,-81-7 23 0 0,74-1 18 0 0,208-3-11 0 0,-174 3 4 0 0,-73-9-34 0 0,-75 3 0 0 0,364-21 200 0 0,-297 13-200 0 0,-26 0 0 0 0,107 15 41 0 0,-81 5-18 0 0,-75-1-23 0 0,281-11 0 0 0,-242 12 0 0 0,230-1 0 0 0,364 15 54 0 0,-467-4 4 0 0,-1 1-42 0 0,-214-5-16 0 0,0 4 0 0 0,0 2 0 0 0,119 31 0 0 0,-126-27 7 0 0,72 5 1 0 0,-92-13 31 0 0,159 5-28 0 0,-37-5-12 0 0,30 4 1 0 0,-60-4 0 0 0,58-11 37 0 0,-32-1-10 0 0,136 23-27 0 0,-2 0 0 0 0,-66-24 0 0 0,1 1 0 0 0,-30 15 0 0 0,47-1 0 0 0,148-3 0 0 0,-373-2 0 0 0,360-1 0 0 0,-258-3 0 0 0,213 22 0 0 0,-277-14 15 0 0,0-2-1 0 0,1-3 1 0 0,-1-2-1 0 0,87-14 0 0 0,128-33-14 0 0,-247 45 67 0 0,0 1-1 0 0,0 0 0 0 0,21 2 0 0 0,-32 1-364 0 0,-1 0 0 0 0,1 2-1 0 0,0-1 1 0 0,-1 1 0 0 0,0 0-1 0 0,1 1 1 0 0,-1 0 0 0 0,16 8-1 0 0,-10-2-2521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26.689"/>
    </inkml:context>
    <inkml:brush xml:id="br0">
      <inkml:brushProperty name="width" value="0.1" units="cm"/>
      <inkml:brushProperty name="height" value="0.1" units="cm"/>
      <inkml:brushProperty name="color" value="#66CC00"/>
    </inkml:brush>
  </inkml:definitions>
  <inkml:trace contextRef="#ctx0" brushRef="#br0">707 108 3911 0 0,'-4'-1'66'0'0,"0"0"0"0"0,1 0 0 0 0,-1 1 0 0 0,0-1-1 0 0,0 1 1 0 0,1 0 0 0 0,-5 0 0 0 0,-12-1 295 0 0,-7-3 445 0 0,0-2 0 0 0,1 0 0 0 0,-46-19 0 0 0,36 12-211 0 0,0 1 0 0 0,0 2 0 0 0,-1 1 0 0 0,-48-4 0 0 0,57 10-606 0 0,-1 1 1 0 0,0 2-1 0 0,0 1 1 0 0,1 2 0 0 0,-1 0-1 0 0,-35 10 1 0 0,29-2-196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27.331"/>
    </inkml:context>
    <inkml:brush xml:id="br0">
      <inkml:brushProperty name="width" value="0.1" units="cm"/>
      <inkml:brushProperty name="height" value="0.1" units="cm"/>
      <inkml:brushProperty name="color" value="#66CC00"/>
    </inkml:brush>
  </inkml:definitions>
  <inkml:trace contextRef="#ctx0" brushRef="#br0">2495 13 919 0 0,'-6'-2'593'0'0,"-1"0"-1"0"0,1 0 0 0 0,-1 0 0 0 0,1 0 0 0 0,-1 1 0 0 0,0 0 0 0 0,-10 1 1 0 0,-52 2-449 0 0,43 0 84 0 0,-224 2 490 0 0,-46 0 1068 0 0,-130 25-1166 0 0,-1-30 98 0 0,-190-15 109 0 0,376 30-1411 0 0,240-14 565 0 0,-78 6-733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28.712"/>
    </inkml:context>
    <inkml:brush xml:id="br0">
      <inkml:brushProperty name="width" value="0.1" units="cm"/>
      <inkml:brushProperty name="height" value="0.1" units="cm"/>
      <inkml:brushProperty name="color" value="#66CC00"/>
    </inkml:brush>
  </inkml:definitions>
  <inkml:trace contextRef="#ctx0" brushRef="#br0">2265 132 2471 0 0,'-26'-1'202'0'0,"0"0"0"0"0,0-2 0 0 0,-50-13 0 0 0,-96-31 1406 0 0,117 36-1093 0 0,-1 3-1 0 0,-72-2 0 0 0,25 3-305 0 0,-490-13 999 0 0,496 21-920 0 0,-140-4 336 0 0,-59-2-296 0 0,220 9-436 0 0,2 4-1 0 0,-93 22 1 0 0,110-19-271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29.437"/>
    </inkml:context>
    <inkml:brush xml:id="br0">
      <inkml:brushProperty name="width" value="0.1" units="cm"/>
      <inkml:brushProperty name="height" value="0.1" units="cm"/>
      <inkml:brushProperty name="color" value="#66CC00"/>
    </inkml:brush>
  </inkml:definitions>
  <inkml:trace contextRef="#ctx0" brushRef="#br0">748 30 1839 0 0,'-4'-2'192'0'0,"0"0"-1"0"0,0 1 0 0 0,-1 0 0 0 0,1 0 0 0 0,0 1 0 0 0,0-1 0 0 0,-6 1 0 0 0,-3-2-104 0 0,-4 0 158 0 0,-25-6 803 0 0,1 3-1 0 0,-1 2 1 0 0,-46 1-1 0 0,-22 10-326 0 0,-214 43 1 0 0,292-43-1008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30.834"/>
    </inkml:context>
    <inkml:brush xml:id="br0">
      <inkml:brushProperty name="width" value="0.1" units="cm"/>
      <inkml:brushProperty name="height" value="0.1" units="cm"/>
      <inkml:brushProperty name="color" value="#66CC00"/>
    </inkml:brush>
  </inkml:definitions>
  <inkml:trace contextRef="#ctx0" brushRef="#br0">1455 25 2759 0 0,'0'-1'97'0'0,"0"0"-1"0"0,0 0 1 0 0,0 0-1 0 0,0 0 1 0 0,0 1-1 0 0,0-1 1 0 0,0 0 0 0 0,0 0-1 0 0,0 0 1 0 0,-1 0-1 0 0,1 0 1 0 0,0 1-1 0 0,-1-1 1 0 0,1 0-1 0 0,0 0 1 0 0,-1 0-1 0 0,1 1 1 0 0,-1-1-1 0 0,1 0 1 0 0,-1 1-1 0 0,1-1 1 0 0,-2-1-1 0 0,0 2 56 0 0,0-1 0 0 0,0 1 0 0 0,0-1 1 0 0,0 1-1 0 0,0 0 0 0 0,0-1 0 0 0,0 1 0 0 0,0 0 0 0 0,-2 1 0 0 0,1-1-399 0 0,-84 7 489 0 0,67-4 27 0 0,0-1 0 0 0,0-1 0 0 0,0-1 0 0 0,-38-4-1 0 0,19-1 284 0 0,-1 1 0 0 0,-1 2 0 0 0,-65 5 0 0 0,-121 25-331 0 0,67-6-110 0 0,3-6 8 0 0,-108 13-50 0 0,159-12-469 0 0,50-8-64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31.966"/>
    </inkml:context>
    <inkml:brush xml:id="br0">
      <inkml:brushProperty name="width" value="0.1" units="cm"/>
      <inkml:brushProperty name="height" value="0.1" units="cm"/>
      <inkml:brushProperty name="color" value="#66CC00"/>
    </inkml:brush>
  </inkml:definitions>
  <inkml:trace contextRef="#ctx0" brushRef="#br0">2670 91 3223 0 0,'-4'-5'154'0'0,"1"1"0"0"0,-1 0 0 0 0,0 0 0 0 0,0 0 0 0 0,0 0 0 0 0,0 1-1 0 0,-1 0 1 0 0,0 0 0 0 0,0 0 0 0 0,1 0 0 0 0,-1 1 0 0 0,-1 0 0 0 0,-8-3-1 0 0,-7 0-209 0 0,-1 0 0 0 0,-25-2-1 0 0,0 0 147 0 0,10 0 125 0 0,0 2 0 0 0,-1 1 0 0 0,0 2 0 0 0,0 2 0 0 0,-62 7-1 0 0,-471 60 2358 0 0,342-39-2038 0 0,-175 14 76 0 0,200-37-450 0 0,-111 7 19 0 0,11 4-805 0 0,222-13-1801 0 0,18 0-843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48.013"/>
    </inkml:context>
    <inkml:brush xml:id="br0">
      <inkml:brushProperty name="width" value="0.1" units="cm"/>
      <inkml:brushProperty name="height" value="0.1" units="cm"/>
      <inkml:brushProperty name="color" value="#66CC00"/>
    </inkml:brush>
  </inkml:definitions>
  <inkml:trace contextRef="#ctx0" brushRef="#br0">4953 249 455 0 0,'-2'-4'636'0'0,"-1"1"-1"0"0,1 0 0 0 0,-1-1 1 0 0,0 1-1 0 0,0 0 0 0 0,0 0 0 0 0,0 0 1 0 0,-6-3-1 0 0,-34-21 2177 0 0,35 23-2878 0 0,-12-7 1078 0 0,-30-13 0 0 0,39 21-879 0 0,1-1-1 0 0,-1 2 1 0 0,0 0 0 0 0,0 0-1 0 0,0 1 1 0 0,-19 0-1 0 0,1 1 275 0 0,-9-1 398 0 0,-54 7-1 0 0,81-5-628 0 0,1-1-1 0 0,-1 0 0 0 0,0-1 0 0 0,-16-4 0 0 0,9 3 61 0 0,-44-13 359 0 0,22 6-326 0 0,21 6-221 0 0,0 1 0 0 0,-1 0 0 0 0,1 2 0 0 0,-1 0 0 0 0,1 1 0 0 0,-24 5 0 0 0,-26-3 288 0 0,45 0-164 0 0,-41 0 0 0 0,55-3-155 0 0,0 0 0 0 0,0 1 0 0 0,0 0-1 0 0,0 0 1 0 0,0 1 0 0 0,-17 6 0 0 0,8-2 22 0 0,-28 5 0 0 0,15-4-43 0 0,4 0 23 0 0,0-1 0 0 0,0-2-1 0 0,-44 2 1 0 0,72-6-19 0 0,0 0 1 0 0,0-1 0 0 0,0 1-1 0 0,0 0 1 0 0,-1 0-1 0 0,1 0 1 0 0,0 0-1 0 0,0 0 1 0 0,0 1-1 0 0,-1-1 1 0 0,1 0-1 0 0,0 0 1 0 0,0 0-1 0 0,0 0 1 0 0,0 0-1 0 0,-1 0 1 0 0,1 0 0 0 0,0 0-1 0 0,0 0 1 0 0,0 0-1 0 0,0 0 1 0 0,-1 1-1 0 0,1-1 1 0 0,0 0-1 0 0,0 0 1 0 0,0 0-1 0 0,0 0 1 0 0,0 0-1 0 0,0 1 1 0 0,-1-1-1 0 0,1 0 1 0 0,0 0 0 0 0,0 0-1 0 0,0 0 1 0 0,0 1-1 0 0,0-1 1 0 0,0 0-1 0 0,0 0 1 0 0,0 0-1 0 0,0 1 1 0 0,0-1-1 0 0,0 0 1 0 0,0 0-1 0 0,0 0 1 0 0,0 0-1 0 0,0 1 1 0 0,0-1 0 0 0,0 0-1 0 0,0 0 1 0 0,0 0-1 0 0,0 1 1 0 0,0-1-1 0 0,1 0 1 0 0,-1 0-1 0 0,0 0 1 0 0,0 0-1 0 0,0 0 1 0 0,0 1-1 0 0,0-1 1 0 0,0 0-1 0 0,1 0 1 0 0,-1 0-1 0 0,0 0 1 0 0,0 0 0 0 0,9 10 17 0 0,-4-8-5 0 0,0 0 0 0 0,0-1 0 0 0,-1 1-1 0 0,2-1 1 0 0,-1 0 0 0 0,0 0 0 0 0,9 0 0 0 0,9 2 20 0 0,-13-2-3 0 0,-1-1 0 0 0,1 1 0 0 0,-1-1 0 0 0,12-2-1 0 0,11 0 30 0 0,23 2 32 0 0,51 0-43 0 0,11-3 82 0 0,-30-1 39 0 0,-57 4-93 0 0,1 2 0 0 0,42 7 1 0 0,-45-6-20 0 0,52 2 1 0 0,-33-4 18 0 0,18-4 72 0 0,-45 2-77 0 0,25 0 0 0 0,29 6 56 0 0,183 1 166 0 0,-59-9-79 0 0,-3 0-110 0 0,-122-3-97 0 0,-31 2 53 0 0,71 3 1 0 0,-85 1-19 0 0,-1-1 1 0 0,1-2 0 0 0,-1 0-1 0 0,43-12 1 0 0,-39 13 45 0 0,-27 0-45 0 0,-2 0-22 0 0,-22-3 118 0 0,14 5-123 0 0,1-1 1 0 0,-1 1 0 0 0,1 0 0 0 0,-1 0 0 0 0,1 1 0 0 0,-9 1 0 0 0,-6 1-5 0 0,-101 16 54 0 0,88-12-45 0 0,0-1 0 0 0,-53 1-1 0 0,51-7-20 0 0,-132 4 0 0 0,-208 4 64 0 0,310-12-64 0 0,-87 2 0 0 0,91 5 0 0 0,-83-6 0 0 0,-24-6 54 0 0,37-5-43 0 0,-5-1-12 0 0,23 15 0 0 0,54 1 14 0 0,22-3 20 0 0,-45-7 0 0 0,52 4-34 0 0,1 2-1 0 0,-1 1 1 0 0,-33 2-1 0 0,34 1 2 0 0,0-2 0 0 0,-39-5 0 0 0,12 1 0 0 0,-87-15 0 0 0,5 0 0 0 0,49 18 0 0 0,-10 0 0 0 0,71 0 0 0 0,-34 3 0 0 0,35 1 0 0 0,-45-5 0 0 0,-30-10 128 0 0,5-3-64 0 0,12 6-64 0 0,49 7 13 0 0,20 1 0 0 0,0 1-1 0 0,0-2 1 0 0,-24-7 0 0 0,33 7 0 0 0,0 0 1 0 0,0 0-1 0 0,-13-9 0 0 0,15 8-4 0 0,0 1 1 0 0,0-1-1 0 0,-1 2 1 0 0,1-1-1 0 0,-1 0 0 0 0,0 1 1 0 0,-8-2-1 0 0,9 3-9 0 0,-2-1 0 0 0,0 1 0 0 0,0-1 0 0 0,0 1 0 0 0,0 1 0 0 0,0 0 0 0 0,0-1 0 0 0,0 2 0 0 0,0-1 0 0 0,0 1 0 0 0,0 0 0 0 0,0 1 0 0 0,-9 3 0 0 0,-4 2 0 0 0,13-5 0 0 0,0 1 0 0 0,0 0 0 0 0,1 0 0 0 0,-1 0 0 0 0,-8 7 0 0 0,12-9 0 0 0,1 1 0 0 0,-1-1 0 0 0,1 0 0 0 0,-1 0 0 0 0,1 0 0 0 0,-1 0 0 0 0,-3 0 0 0 0,-13 5 0 0 0,5-1 0 0 0,13-5 0 0 0,-1 1 0 0 0,1-1 0 0 0,0 0 0 0 0,-1 1 0 0 0,1-1 0 0 0,0 1 0 0 0,0 0 0 0 0,-1-1 0 0 0,1 1 0 0 0,0 0 0 0 0,0 0 0 0 0,0 0 0 0 0,0 0 0 0 0,0 0 0 0 0,0 0 0 0 0,-1 2 0 0 0,-2 1 0 0 0,2-2 0 0 0,1 0 0 0 0,-1 1 0 0 0,0-1 0 0 0,1 0 0 0 0,-1 1 0 0 0,1-1 0 0 0,0 1 0 0 0,-1 0 0 0 0,1 0 0 0 0,-1 3 0 0 0,3-5 1 0 0,-1 0 0 0 0,0-1 0 0 0,0 1 1 0 0,0-1-1 0 0,1 1 0 0 0,-1 0 0 0 0,0-1 0 0 0,1 1 0 0 0,-1-1 0 0 0,0 1 0 0 0,1-1 0 0 0,-1 1 0 0 0,1-1 1 0 0,-1 1-1 0 0,0-1 0 0 0,1 0 0 0 0,-1 1 0 0 0,1-1 0 0 0,0 1 0 0 0,-1-1 0 0 0,1 0 0 0 0,-1 0 0 0 0,1 1 1 0 0,-1-1-1 0 0,1 0 0 0 0,0 0 0 0 0,17 4 33 0 0,-18-4-34 0 0,53 5 32 0 0,64-2-1 0 0,-105-3-30 0 0,26 0-1 0 0,19-1 0 0 0,106 13 0 0 0,-85-5 0 0 0,-34-5 0 0 0,237 1 46 0 0,-143-6-17 0 0,107 13 24 0 0,-173-7-53 0 0,-41-1 0 0 0,59-4 0 0 0,-24-2 0 0 0,82 5 0 0 0,-50 1 0 0 0,-33-2 0 0 0,-9 2 0 0 0,97-11 0 0 0,-74 0 0 0 0,37-7 0 0 0,-94 12 0 0 0,1 0 0 0 0,0 2 0 0 0,0 1 0 0 0,0 0 0 0 0,0 2 0 0 0,29 5 0 0 0,22 0 0 0 0,99-4 0 0 0,-93-3 0 0 0,92-8 0 0 0,118-11 0 0 0,-205 14 0 0 0,-27 1 0 0 0,65 4 0 0 0,-75 3 0 0 0,73 7 0 0 0,-22 0 0 0 0,-57-6 0 0 0,64 11 0 0 0,-45-2 0 0 0,-56-12 0 0 0,-1 1 0 0 0,0 0 0 0 0,0 0 0 0 0,-1 0 0 0 0,1 1 0 0 0,0-1 0 0 0,0 1 0 0 0,0 0 0 0 0,-1 0 0 0 0,1 0 0 0 0,4 4 0 0 0,-9-2 0 0 0,-6 0 0 0 0,-15 0 0 0 0,16-2 0 0 0,-27 6 0 0 0,-56 6 0 0 0,-56-9 0 0 0,-39 4 0 0 0,25 4 0 0 0,124-12 13 0 0,0-2-1 0 0,-47-6 1 0 0,-5 0 13 0 0,19 7-26 0 0,-124 17 0 0 0,71-3 0 0 0,72-13 0 0 0,-1-1 0 0 0,-90-14 0 0 0,83 7 0 0 0,-39 0 0 0 0,-145 6 0 0 0,193 2 0 0 0,-1-1 0 0 0,-67-11 0 0 0,72 6 0 0 0,-71 2 0 0 0,83 4 0 0 0,-20 1 191 0 0,-63 11 0 0 0,72-6-313 0 0,-1-2 0 0 0,-68-2 0 0 0,71-6 122 0 0,-48-12 0 0 0,-64-13 0 0 0,94 18 0 0 0,-143-19 0 0 0,168 28 0 0 0,-39 3 0 0 0,4 1 0 0 0,-37-5 0 0 0,-115-11 0 0 0,163 4 0 0 0,-40-4 0 0 0,51 7-1 0 0,33 4-11 0 0,0 0 0 0 0,-1 0 0 0 0,1 2 1 0 0,0 0-1 0 0,-24 3 0 0 0,-99 10 12 0 0,98-10 0 0 0,12-2 0 0 0,-37-5 0 0 0,38 2 0 0 0,-37 2 0 0 0,-109 27 0 0 0,-1-1 0 0 0,5-12 0 0 0,8-16 0 0 0,-14 0 0 0 0,30-1 0 0 0,-17-2 0 0 0,99 3 0 0 0,39 2 0 0 0,0 0 0 0 0,0-2 0 0 0,0-1 0 0 0,-28-7 0 0 0,24 2 0 0 0,-50-24 0 0 0,74 30 1 0 0,-1 0 0 0 0,1 1 0 0 0,-1-1 0 0 0,1 1 1 0 0,-1 0-1 0 0,1 0 0 0 0,-1 0 0 0 0,0 0 0 0 0,0 0 0 0 0,-5 1 0 0 0,8 0-8 0 0,-1 1 1 0 0,0-1-1 0 0,0 1 0 0 0,0 0 1 0 0,0 0-1 0 0,1-1 0 0 0,-1 1 1 0 0,0 0-1 0 0,1 1 0 0 0,-1-1 1 0 0,1 0-1 0 0,-1 0 0 0 0,1 1 1 0 0,-1-1-1 0 0,1 1 0 0 0,0-1 1 0 0,0 1-1 0 0,0-1 0 0 0,0 1 1 0 0,0 0-1 0 0,-1 3 1 0 0,-8 15-1338 0 0,-8 24 0 0 0,14-31 286 0 0,-12 26-5318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4:00.507"/>
    </inkml:context>
    <inkml:brush xml:id="br0">
      <inkml:brushProperty name="width" value="0.1" units="cm"/>
      <inkml:brushProperty name="height" value="0.1" units="cm"/>
      <inkml:brushProperty name="color" value="#66CC00"/>
    </inkml:brush>
  </inkml:definitions>
  <inkml:trace contextRef="#ctx0" brushRef="#br0">3946 77 919 0 0,'-10'-11'2254'0'0,"7"7"-1665"0"0,-1 0 0 0 0,0 0 1 0 0,1 0-1 0 0,-10-5 0 0 0,12 8-541 0 0,0 0-1 0 0,0 1 1 0 0,0-1-1 0 0,0 1 0 0 0,0-1 1 0 0,0 1-1 0 0,0 0 1 0 0,-1-1-1 0 0,1 1 1 0 0,0 0-1 0 0,0 0 0 0 0,0 0 1 0 0,0 0-1 0 0,-1 0 1 0 0,1 0-1 0 0,0 0 1 0 0,0 0-1 0 0,0 1 1 0 0,-1-1-1 0 0,1 0 0 0 0,0 1 1 0 0,0-1-1 0 0,0 1 1 0 0,0-1-1 0 0,0 1 1 0 0,0-1-1 0 0,-1 2 0 0 0,-20 14 44 0 0,16-10-53 0 0,0-1 0 0 0,0-1 1 0 0,-1 1-1 0 0,1-1 0 0 0,-1-1 0 0 0,0 1 0 0 0,0-1 0 0 0,0 0 0 0 0,0 0 1 0 0,-1-1-1 0 0,1 0 0 0 0,-9 1 0 0 0,0-2 353 0 0,0-1-1 0 0,0 0 1 0 0,0-1-1 0 0,0-1 1 0 0,0 0-1 0 0,0-1 1 0 0,-22-7-1 0 0,26 7-293 0 0,0 0 1 0 0,-1 1-1 0 0,0 1 0 0 0,1 0 0 0 0,-1 1 1 0 0,0 0-1 0 0,1 1 0 0 0,-1 1 1 0 0,-16 3-1 0 0,-25 3 57 0 0,44-7-56 0 0,0 0 0 0 0,0-1 0 0 0,-1 0 0 0 0,1 0 0 0 0,0-1 0 0 0,-19-4 0 0 0,8 1 227 0 0,-1 1 0 0 0,0 0 0 0 0,0 2 0 0 0,-38 3 0 0 0,-24-2-151 0 0,37-2-98 0 0,22 2 81 0 0,-35-6-1 0 0,39 3-41 0 0,-8-2 156 0 0,-40-11-1 0 0,-7 0-10 0 0,6 1-85 0 0,50 10-115 0 0,1 0 1 0 0,-1 2-1 0 0,0 1 0 0 0,-33-1 1 0 0,-78 12 155 0 0,-1-1-94 0 0,-37 2 321 0 0,87-11-348 0 0,-88 2 86 0 0,134 1-95 0 0,-14 1 77 0 0,-52-3 0 0 0,63-2-88 0 0,-1 2 0 0 0,1 2 1 0 0,-71 13-1 0 0,64-8 3 0 0,0-3 1 0 0,-1-1-1 0 0,0-2 0 0 0,-54-6 1 0 0,72 4-11 0 0,-53 5 0 0 0,61-2-79 0 0,-78 2 113 0 0,-119-10-1 0 0,185 5-74 0 0,-60 8 0 0 0,22 0-28 0 0,-31-6 1 0 0,96-1 0 0 0,-36 0 0 0 0,-80 10 0 0 0,38 5 0 0 0,-12-6 0 0 0,44-8-2 0 0,28-2 68 0 0,25 5-30 0 0,9 3 44 0 0,-8-5-68 0 0,0-1-1 0 0,0 1 1 0 0,1-1 0 0 0,-1 0-1 0 0,0 0 1 0 0,1 0-1 0 0,-1 0 1 0 0,0-1 0 0 0,4 2-1 0 0,2-2-9 0 0,121-5 242 0 0,-24-7-150 0 0,22-3-50 0 0,-47 16 8 0 0,-54 1-46 0 0,35-3 0 0 0,-46 1-6 0 0,-1 0 0 0 0,29 4 0 0 0,12 1 0 0 0,-35-4 0 0 0,0 1 0 0 0,21 5 0 0 0,24 2 0 0 0,51-2 0 0 0,-38-1 64 0 0,-41-5-64 0 0,68 13 0 0 0,-72-8 0 0 0,0-1 0 0 0,60 0 0 0 0,118-25 55 0 0,-40 2-46 0 0,-103 15-9 0 0,27-2 0 0 0,52-2 0 0 0,-53 5 0 0 0,-53 1 0 0 0,-19 0 0 0 0,1 0 0 0 0,32-6 0 0 0,-3-2 0 0 0,-27 5 0 0 0,30-8 0 0 0,-52 10 8 0 0,0 1-1 0 0,1 1 1 0 0,-1-1-1 0 0,1 0 1 0 0,-1 1-1 0 0,7 0 1 0 0,-9 0-9 0 0,-1 0 0 0 0,1 0 1 0 0,-1 0-1 0 0,1 0 0 0 0,0 1 1 0 0,-1-1-1 0 0,1 0 1 0 0,-1 0-1 0 0,1 1 0 0 0,-1-1 1 0 0,1 0-1 0 0,-1 1 0 0 0,1-1 1 0 0,-1 1-1 0 0,1-1 0 0 0,-1 1 1 0 0,0-1-1 0 0,1 1 1 0 0,-1-1-1 0 0,0 1 0 0 0,1-1 1 0 0,-1 1-1 0 0,0-1 0 0 0,1 1 1 0 0,-1-1-1 0 0,0 1 1 0 0,0 0-1 0 0,0-1 0 0 0,0 1 1 0 0,0-1-1 0 0,0 1 0 0 0,0 0 1 0 0,0-1-1 0 0,0 1 1 0 0,0 0-1 0 0,0-1 0 0 0,0 1 1 0 0,0-1-1 0 0,0 1 0 0 0,0 0 1 0 0,-1-1-1 0 0,1 1 0 0 0,0-1 1 0 0,-1 2-1 0 0,-2 7-601 0 0,-1 0-1 0 0,1 0 1 0 0,-2-1 0 0 0,0 1-1 0 0,-7 10 1 0 0,5-8-1890 0 0,-13 22-3490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4:16.367"/>
    </inkml:context>
    <inkml:brush xml:id="br0">
      <inkml:brushProperty name="width" value="0.1" units="cm"/>
      <inkml:brushProperty name="height" value="0.1" units="cm"/>
      <inkml:brushProperty name="color" value="#66CC00"/>
    </inkml:brush>
  </inkml:definitions>
  <inkml:trace contextRef="#ctx0" brushRef="#br0">911 84 2527 0 0,'2'-2'165'0'0,"11"-8"1415"0"0,-13 10-1545 0 0,0 0-1 0 0,1-1 1 0 0,-1 1 0 0 0,0 0-1 0 0,0-1 1 0 0,0 1 0 0 0,0 0-1 0 0,0-1 1 0 0,0 1 0 0 0,0-1 0 0 0,0 1-1 0 0,0 0 1 0 0,0-1 0 0 0,0 1-1 0 0,0 0 1 0 0,0-1 0 0 0,0 1-1 0 0,0-1 1 0 0,0 1 0 0 0,-1 0-1 0 0,1-1 1 0 0,0 1 0 0 0,0 0-1 0 0,0-1 1 0 0,0 1 0 0 0,-1 0-1 0 0,1-1 1 0 0,0 1 0 0 0,0 0-1 0 0,-1 0 1 0 0,1-1 0 0 0,0 1 0 0 0,-1 0-1 0 0,1 0 1 0 0,0 0 0 0 0,-1-1-1 0 0,1 1 1 0 0,0 0 0 0 0,-1 0-1 0 0,1 0 1 0 0,0 0 0 0 0,-1 0-1 0 0,1 0 1 0 0,-1 0 0 0 0,1 0-1 0 0,0 0 1 0 0,-1 0 0 0 0,-6-3 299 0 0,0 0 1 0 0,0 1-1 0 0,0 1 0 0 0,0-1 1 0 0,-1 1-1 0 0,1 0 1 0 0,0 0-1 0 0,-1 1 1 0 0,1 0-1 0 0,-14 2 0 0 0,-55 10 516 0 0,35-5-437 0 0,-1-1 1 0 0,1-2 0 0 0,-63-3-1 0 0,48-6 272 0 0,1-3-1 0 0,0-2 0 0 0,-89-28 1 0 0,132 34-641 0 0,-1 1 1 0 0,0 0-1 0 0,1 0 1 0 0,-1 1-1 0 0,-22 0 1 0 0,27 2-200 0 0,0 1 1 0 0,0 0-1 0 0,0 0 1 0 0,0 1-1 0 0,0 0 1 0 0,0 0-1 0 0,1 1 1 0 0,-1-1 0 0 0,1 2-1 0 0,-9 4 1 0 0,-3 3-4696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4:17.254"/>
    </inkml:context>
    <inkml:brush xml:id="br0">
      <inkml:brushProperty name="width" value="0.1" units="cm"/>
      <inkml:brushProperty name="height" value="0.1" units="cm"/>
      <inkml:brushProperty name="color" value="#66CC00"/>
    </inkml:brush>
  </inkml:definitions>
  <inkml:trace contextRef="#ctx0" brushRef="#br0">1698 107 919 0 0,'-1'-3'201'0'0,"0"1"0"0"0,1-1 0 0 0,-1 1 0 0 0,0 0 0 0 0,0-1 0 0 0,0 1 0 0 0,-1 0 0 0 0,1 0 0 0 0,-1-1 0 0 0,1 1 0 0 0,-1 0 0 0 0,1 1-1 0 0,-1-1 1 0 0,0 0 0 0 0,0 0 0 0 0,0 1 0 0 0,0-1 0 0 0,-5-2 0 0 0,0 0 232 0 0,-1-1 0 0 0,0 1 0 0 0,0 0 0 0 0,-13-4 0 0 0,9 5-80 0 0,-1 1 1 0 0,0 0-1 0 0,0 1 0 0 0,0 0 0 0 0,-24 2 1 0 0,3 0-97 0 0,-130-11 1879 0 0,-20 4-1077 0 0,165 6-1056 0 0,-130 9 451 0 0,51-2 46 0 0,1-4 132 0 0,0-5 0 0 0,-149-22 0 0 0,215 20-635 0 0,1 1 0 0 0,-1 1 0 0 0,0 1 0 0 0,1 2 0 0 0,-1 1 0 0 0,0 1 1 0 0,1 2-1 0 0,-47 13 0 0 0,11 5-4363 0 0,30-11-338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4:57.954"/>
    </inkml:context>
    <inkml:brush xml:id="br0">
      <inkml:brushProperty name="width" value="0.1" units="cm"/>
      <inkml:brushProperty name="height" value="0.1" units="cm"/>
      <inkml:brushProperty name="color" value="#66CC00"/>
    </inkml:brush>
  </inkml:definitions>
  <inkml:trace contextRef="#ctx0" brushRef="#br0">1 232 919 0 0,'4'1'115'0'0,"0"0"0"0"0,0 0-1 0 0,0-1 1 0 0,0 1-1 0 0,0-1 1 0 0,0 0-1 0 0,1-1 1 0 0,-1 1-1 0 0,5-2 1 0 0,12 1 81 0 0,-8-1-92 0 0,0 1 0 0 0,0-2 1 0 0,0 0-1 0 0,0 0 1 0 0,16-7-1 0 0,6-1 271 0 0,25-8 331 0 0,-28 8-297 0 0,59-11 0 0 0,-60 17-304 0 0,-1 2-1 0 0,0 1 1 0 0,36 2 0 0 0,-61 1-91 0 0,173 3 108 0 0,101-40 176 0 0,32-3-234 0 0,-192 38-64 0 0,33-3 0 0 0,-95-1 0 0 0,118-15 0 0 0,-106 11 0 0 0,0 3 0 0 0,0 3 0 0 0,0 3 0 0 0,86 11 0 0 0,-105-9 3 0 0,-1-2-1 0 0,0-2 0 0 0,65-11 1 0 0,25-2 58 0 0,-108 13-22 0 0,-1 2 1 0 0,49 6 0 0 0,171 37-30 0 0,-221-38-10 0 0,1-1 0 0 0,39-1 0 0 0,-35-1 0 0 0,45 6 0 0 0,8 6 0 0 0,67 15 0 0 0,-134-25 3 0 0,171 37-11 0 0,-150-35 28 0 0,0-2-1 0 0,73 0 1 0 0,-61-8-11 0 0,-24 2-8 0 0,0 0-1 0 0,1 2 0 0 0,57 8 0 0 0,20 7 0 0 0,-51-8 0 0 0,6 2 0 0 0,95 10 0 0 0,131-28 0 0 0,-262 7 0 0 0,201-11 0 0 0,-16-21 578 0 0,-163 24-506 0 0,-27 6-133 0 0,-1 1 1 0 0,0 2-1 0 0,1 0 1 0 0,-1 1 0 0 0,40 5-1 0 0,-36-2-2186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4:18.363"/>
    </inkml:context>
    <inkml:brush xml:id="br0">
      <inkml:brushProperty name="width" value="0.1" units="cm"/>
      <inkml:brushProperty name="height" value="0.1" units="cm"/>
      <inkml:brushProperty name="color" value="#66CC00"/>
    </inkml:brush>
  </inkml:definitions>
  <inkml:trace contextRef="#ctx0" brushRef="#br0">2614 27 3167 0 0,'0'-1'36'0'0,"0"1"-1"0"0,0-1 0 0 0,0 1 1 0 0,-1 0-1 0 0,1-1 0 0 0,0 1 1 0 0,0-1-1 0 0,0 1 0 0 0,0 0 1 0 0,0-1-1 0 0,0 1 0 0 0,-1 0 1 0 0,1-1-1 0 0,0 1 0 0 0,0-1 1 0 0,-1 1-1 0 0,1 0 0 0 0,0 0 1 0 0,0-1-1 0 0,-1 1 0 0 0,1 0 0 0 0,0 0 1 0 0,-1-1-1 0 0,1 1 0 0 0,0 0 1 0 0,-1 0-1 0 0,1 0 0 0 0,-1-1 1 0 0,1 1-1 0 0,0 0 0 0 0,-1 0 1 0 0,1 0-1 0 0,-1 0 0 0 0,-16 0 128 0 0,7 0 33 0 0,-31-8 1153 0 0,29 6-916 0 0,-1-1-1 0 0,1 1 1 0 0,-1 1 0 0 0,1 0 0 0 0,-20 2 0 0 0,-392 54 2365 0 0,211-20-2035 0 0,-85 8-286 0 0,-197 13 290 0 0,437-48-672 0 0,1-2-1 0 0,-1-3 1 0 0,0-2 0 0 0,-69-8-1 0 0,-85-9 104 0 0,173 16-168 0 0,0 1 0 0 0,0 2 0 0 0,-55 11 0 0 0,56-5-165 0 0,-51 10-199 0 0,29-6-3293 0 0,15-4-747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5:06.864"/>
    </inkml:context>
    <inkml:brush xml:id="br0">
      <inkml:brushProperty name="width" value="0.1" units="cm"/>
      <inkml:brushProperty name="height" value="0.1" units="cm"/>
      <inkml:brushProperty name="color" value="#66CC00"/>
    </inkml:brush>
  </inkml:definitions>
  <inkml:trace contextRef="#ctx0" brushRef="#br0">4701 1818 3711 0 0,'5'-2'92'0'0,"1"-1"0"0"0,-1 1 0 0 0,1 0 0 0 0,0 0 0 0 0,0 0 0 0 0,-1 1 0 0 0,1 0-1 0 0,0 0 1 0 0,0 1 0 0 0,0 0 0 0 0,7 0 0 0 0,-5 0-69 0 0,0 0 1 0 0,1-1 0 0 0,-1 0-1 0 0,0-1 1 0 0,10-2-1 0 0,-4-2 368 0 0,23-13 0 0 0,-12 6 893 0 0,-19 10-995 0 0,0 0 0 0 0,1 1 0 0 0,-1 0 0 0 0,0 0 0 0 0,1 1 0 0 0,-1-1 0 0 0,1 2 0 0 0,0-1 0 0 0,-1 1 0 0 0,1-1 0 0 0,-1 2 0 0 0,1-1 0 0 0,0 1 0 0 0,-1 0 0 0 0,11 3 0 0 0,-5 0-48 0 0,0-1 1 0 0,1 0 0 0 0,0-1 0 0 0,-1 0 0 0 0,23-1 0 0 0,68-7 1493 0 0,-57 2-1135 0 0,39-5 128 0 0,-38-2-251 0 0,-37 8-306 0 0,1 0 1 0 0,-1 1-1 0 0,1 0 0 0 0,11 0 1 0 0,-6 3 79 0 0,1 0 0 0 0,19 5 0 0 0,13 2 76 0 0,-38-8-139 0 0,-1 0 0 0 0,1-1 0 0 0,0 0 0 0 0,15-4 0 0 0,-5 1 290 0 0,7 2 258 0 0,-23 2-670 0 0,0 0 0 0 0,1-1 0 0 0,-1 0 0 0 0,0 1 0 0 0,0-2 0 0 0,1 1 0 0 0,5-3 0 0 0,3-2 176 0 0,0 2 0 0 0,22-6-1 0 0,-35 9-214 0 0,7 0 68 0 0,0 0 1 0 0,0 0-1 0 0,0 1 0 0 0,0 0 0 0 0,9 2 1 0 0,-9-1-50 0 0,-1-1 0 0 0,0 0 0 0 0,1 0 1 0 0,-1 0-1 0 0,1-1 0 0 0,-1 0 0 0 0,9-2 0 0 0,-6 0 27 0 0,0 1-1 0 0,0 1 0 0 0,0 0 0 0 0,0 0 0 0 0,0 1 0 0 0,0 0 0 0 0,13 2 1 0 0,18 0 0 0 0,-36-2-39 0 0,0-1 0 0 0,-1 1 0 0 0,1-1 0 0 0,0 0 0 0 0,0 0 0 0 0,0-1 0 0 0,0 1 1 0 0,-1-1-1 0 0,1 0 0 0 0,-1-1 0 0 0,1 1 0 0 0,6-6 0 0 0,-5 3 67 0 0,1 0 0 0 0,-1-1 0 0 0,0 0 0 0 0,-1 0 0 0 0,1 0 0 0 0,-1-1 0 0 0,0 1 0 0 0,5-12 0 0 0,-4 5 11 0 0,-1 0 0 0 0,0 0 0 0 0,-1-1 0 0 0,3-14 0 0 0,-5 14-23 0 0,-1 0-1 0 0,0 0 1 0 0,-1 0 0 0 0,-1 0 0 0 0,0 0-1 0 0,-1 1 1 0 0,-6-21 0 0 0,0-15 194 0 0,4 5 1 0 0,1 0-1 0 0,7-78 0 0 0,-3 116-258 0 0,-1 0 1 0 0,0 0-1 0 0,0 0 1 0 0,-1-1-1 0 0,0 1 1 0 0,0 0-1 0 0,0 0 1 0 0,-1 0-1 0 0,0 1 1 0 0,0-1-1 0 0,-1 0 1 0 0,1 1-1 0 0,-1-1 1 0 0,0 1-1 0 0,-8-10 1 0 0,9 12-13 0 0,-1-1 0 0 0,1 0 1 0 0,0 0-1 0 0,0 0 1 0 0,0-1-1 0 0,0 1 0 0 0,1 0 1 0 0,-1-1-1 0 0,1 1 0 0 0,0 0 1 0 0,1-1-1 0 0,-1-5 0 0 0,1-3 61 0 0,1 1-1 0 0,0-1 0 0 0,4-12 1 0 0,-3 11-28 0 0,1-1 0 0 0,-1-16 0 0 0,-3 18-24 0 0,-1 0-1 0 0,0 0 1 0 0,-1 0-1 0 0,0 0 1 0 0,-7-16-1 0 0,-6-29 42 0 0,2-2-45 0 0,6 27 5 0 0,-6-48 0 0 0,11 37 5 0 0,1 16 22 0 0,-7-45 0 0 0,7 65-43 0 0,-1-1 0 0 0,0 0 0 0 0,0 1 1 0 0,-1 0-1 0 0,0 0 0 0 0,0 0 0 0 0,-1 0 0 0 0,-10-13 0 0 0,12 18-7 0 0,0 1 0 0 0,0 0 0 0 0,0 0 0 0 0,0 0 0 0 0,0 1 0 0 0,0-1 0 0 0,-1 1 0 0 0,1 0 0 0 0,0 0 0 0 0,-1 0 0 0 0,-4-1 0 0 0,-42-3 0 0 0,39 4 0 0 0,-41 1 0 0 0,-1 2 0 0 0,-89 15 0 0 0,59-6 0 0 0,-12-1 0 0 0,-109 17 0 0 0,46-9 0 0 0,44-6 0 0 0,-100 19 0 0 0,197-29 0 0 0,-1-1 0 0 0,0-1 0 0 0,-35-3 0 0 0,-52-14 0 0 0,55 7 0 0 0,-121-24 64 0 0,134 27-64 0 0,-154-22 0 0 0,71 22 0 0 0,-105-11 0 0 0,142 9 0 0 0,-155 2 0 0 0,167 7 0 0 0,-74-11 0 0 0,107 8 0 0 0,-120-21 0 0 0,107 15 0 0 0,0 1 0 0 0,0 3 0 0 0,-53 1 0 0 0,0 6 0 0 0,-62 5 0 0 0,131-4 0 0 0,-65-4 0 0 0,2-7 0 0 0,-154-27 64 0 0,77 27-64 0 0,66 5 0 0 0,67-1 0 0 0,0-1 0 0 0,0-2 0 0 0,-78-24 0 0 0,100 26 0 0 0,-1 1 0 0 0,-35-4 0 0 0,-9-1 0 0 0,-46-11 0 0 0,-156-8 0 0 0,210 23 0 0 0,33 2 0 0 0,0 1 0 0 0,-28 1 0 0 0,-31 0 0 0 0,26-1 0 0 0,19 4 0 0 0,1 1 0 0 0,-65 16 0 0 0,27-5 0 0 0,22-8 0 0 0,36-5 0 0 0,-35 8 0 0 0,46-8 0 0 0,-1 2 0 0 0,1-1 0 0 0,-1 1 0 0 0,1-1 0 0 0,0 2 0 0 0,0-1 0 0 0,0 1 0 0 0,-8 7 0 0 0,1-1 0 0 0,1 0 0 0 0,0 1 0 0 0,1 0 0 0 0,0 1 0 0 0,1 1 0 0 0,0 0 0 0 0,1 0 0 0 0,-11 20 0 0 0,-7 20-19 0 0,17-33 4 0 0,-1 0 0 0 0,-11 35 0 0 0,22-53 15 0 0,-10 27 0 0 0,2 0 0 0 0,1 0 0 0 0,2 1 0 0 0,-4 50 0 0 0,8-58 0 0 0,-4 25 0 0 0,2-25 0 0 0,-1 26 0 0 0,4-16 0 0 0,-1 6 0 0 0,3-1 0 0 0,5 40 0 0 0,-1-46-11 0 0,-2 1 1 0 0,0 1-1 0 0,-3-1 0 0 0,0 0 1 0 0,-8 60-1 0 0,4-67 11 0 0,0 0 0 0 0,2 0 0 0 0,1 0 0 0 0,0 0 0 0 0,2 0 0 0 0,1 0 0 0 0,1-1 0 0 0,8 27 0 0 0,-1-12 0 0 0,9 74 0 0 0,-18-96 0 0 0,1 17 0 0 0,-2-32 0 0 0,-1 0 0 0 0,-1 0 0 0 0,1-1 0 0 0,0 1 0 0 0,0 0 0 0 0,-1 0 0 0 0,1-1 0 0 0,-1 1 0 0 0,1 0 0 0 0,-1-1 0 0 0,0 1 0 0 0,0-1 0 0 0,0 1 0 0 0,0-1 0 0 0,-1 3 0 0 0,1-4 2 0 0,1 1 0 0 0,0-1 0 0 0,-1 1 0 0 0,1-1 0 0 0,-1 0 0 0 0,1 1 0 0 0,-1-1 0 0 0,1 0 0 0 0,-1 0 0 0 0,1 0 0 0 0,-1 1 0 0 0,1-1 0 0 0,-1 0 0 0 0,1 0 0 0 0,-1 0 0 0 0,1 0 0 0 0,-1 0 0 0 0,1 0 1 0 0,-1 0-1 0 0,1 0 0 0 0,-1 0 0 0 0,1 0 0 0 0,-1 0 0 0 0,1 0 0 0 0,-1 0 0 0 0,1 0 0 0 0,-1 0 0 0 0,1-1 0 0 0,-1 1 0 0 0,1 0 0 0 0,-1 0 0 0 0,1 0 0 0 0,-1-1 0 0 0,0 0-11 0 0,0 1 0 0 0,0-1-1 0 0,0 1 1 0 0,0 0 0 0 0,0-1 0 0 0,0 1 0 0 0,0 0 0 0 0,0 0 0 0 0,-1-1 0 0 0,1 1 0 0 0,0 0-1 0 0,0 0 1 0 0,0 0 0 0 0,-2 1 0 0 0,0 0-333 0 0,-1 1 0 0 0,1-1 0 0 0,0 1 0 0 0,0 0 0 0 0,0 0 0 0 0,0 1 0 0 0,0-1 0 0 0,0 0 0 0 0,0 1 0 0 0,1 0 0 0 0,-3 3 0 0 0,-15 18-8646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5:16.602"/>
    </inkml:context>
    <inkml:brush xml:id="br0">
      <inkml:brushProperty name="width" value="0.1" units="cm"/>
      <inkml:brushProperty name="height" value="0.1" units="cm"/>
      <inkml:brushProperty name="color" value="#66CC00"/>
    </inkml:brush>
  </inkml:definitions>
  <inkml:trace contextRef="#ctx0" brushRef="#br0">357 1479 455 0 0,'0'3'7111'0'0,"10"-23"-3830"0"0,-9 21-3196 0 0,0 0 1 0 0,0 0-1 0 0,0 0 0 0 0,0 0 0 0 0,0 0 0 0 0,0 0 0 0 0,0 0 0 0 0,1 0 0 0 0,-1-1 0 0 0,0 1 0 0 0,1 0 0 0 0,-1-1 1 0 0,0 1-1 0 0,1-1 0 0 0,-1 0 0 0 0,1 1 0 0 0,2-1 0 0 0,34 4 538 0 0,-16-3-226 0 0,21 7 51 0 0,-27-4-205 0 0,0-1 0 0 0,31 1-1 0 0,-24-3 462 0 0,36 6-1 0 0,-50-6-656 0 0,106 8 570 0 0,-53-5-197 0 0,-33-3-344 0 0,23 3 5 0 0,-45-3-65 0 0,0-1-1 0 0,0 0 1 0 0,0 0 0 0 0,0-1-1 0 0,10-2 1 0 0,18-1 101 0 0,-8 3 36 0 0,-20 1-103 0 0,1-1 1 0 0,0 1 0 0 0,-1 0-1 0 0,1 1 1 0 0,-1-1-1 0 0,1 2 1 0 0,14 3-1 0 0,-10-1-14 0 0,1-1 0 0 0,0 0 0 0 0,-1-1-1 0 0,1 0 1 0 0,0-1 0 0 0,0 0 0 0 0,14-2-1 0 0,-12 1 37 0 0,-5 0-35 0 0,0 1 1 0 0,-1 1-1 0 0,1 0 1 0 0,-1 0 0 0 0,12 4-1 0 0,9 3 20 0 0,-3-4 51 0 0,-1-1 0 0 0,38 1 0 0 0,-18-3-13 0 0,76 6 62 0 0,-99-8-93 0 0,0-2 0 0 0,-1 0 0 0 0,1-1 0 0 0,-1-2 0 0 0,30-8 0 0 0,36-8 224 0 0,-53 20-243 0 0,-20 2-26 0 0,-14-2 3 0 0,-1 1 0 0 0,1 0 0 0 0,0-1 0 0 0,-1 1 0 0 0,1-1 0 0 0,-1 1 0 0 0,1-1 0 0 0,-1 1 0 0 0,1-1 0 0 0,-1 1 0 0 0,1-1 0 0 0,-1 1 0 0 0,1-1 0 0 0,-1 0 0 0 0,0 1 0 0 0,1-1 0 0 0,-1 0 0 0 0,0 1 0 0 0,1-3 0 0 0,7-21 362 0 0,-4 10-214 0 0,8-10 136 0 0,-10 21-279 0 0,0-1 1 0 0,0 0 0 0 0,0 1-1 0 0,-1-1 1 0 0,1 0 0 0 0,-1 0-1 0 0,0 1 1 0 0,0-1 0 0 0,-1 0-1 0 0,1 0 1 0 0,-1 0 0 0 0,0 0-1 0 0,0 0 1 0 0,0-5 0 0 0,-5-32 452 0 0,0-55 1 0 0,4 76-404 0 0,-1 0-1 0 0,-7-30 1 0 0,6 35-21 0 0,0 0 0 0 0,1-1 0 0 0,0 1 0 0 0,1 0 1 0 0,2-20-1 0 0,1 14 34 0 0,-1-1 1 0 0,-1 0 0 0 0,-5-39-1 0 0,5 53-69 0 0,0 1 0 0 0,0 0 0 0 0,1-1 0 0 0,0 1 0 0 0,3-14-1 0 0,-2 11 29 0 0,0 1 0 0 0,1-18 0 0 0,0-53-10 0 0,0-18 180 0 0,-3 83-159 0 0,-1 1 0 0 0,-1-1 0 0 0,-1 1 0 0 0,-6-24 0 0 0,-7-4 18 0 0,11 29-42 0 0,0 0 0 0 0,0-1 0 0 0,1 0 0 0 0,1 1 0 0 0,0-1 0 0 0,-1-27 0 0 0,7 0 6 0 0,-2 29-15 0 0,0 0-1 0 0,-1 0 0 0 0,-2-20 0 0 0,2 29-26 0 0,-1-1 0 0 0,-1 1 0 0 0,1 0 0 0 0,0-1 0 0 0,-1 1 0 0 0,0 0 0 0 0,0 0 0 0 0,0 0 0 0 0,0 0 0 0 0,0 0 0 0 0,-1 0 0 0 0,1 0 0 0 0,-1 1 0 0 0,0-1 0 0 0,0 1 0 0 0,-5-3 0 0 0,-17-18 0 0 0,21 19 0 0 0,-1 0 0 0 0,1 1 0 0 0,-1 0 0 0 0,1-1 0 0 0,-1 1 0 0 0,0 1 0 0 0,0-1 0 0 0,0 1 0 0 0,-7-2 0 0 0,4 1 0 0 0,1 0 0 0 0,-1-1 0 0 0,-10-6 0 0 0,5 2 8 0 0,-1 0 0 0 0,0 2 0 0 0,0 0-1 0 0,-1 0 1 0 0,1 1 0 0 0,-1 1 0 0 0,-20-3 0 0 0,-25-8-7 0 0,-21-2-1 0 0,-27 1 0 0 0,64 11 0 0 0,-48 0 0 0 0,17 2 0 0 0,-34-3 0 0 0,25-6 0 0 0,-39-4 0 0 0,49 9 0 0 0,49 3 0 0 0,0 2 0 0 0,0 0 0 0 0,0 2 0 0 0,-35 4 0 0 0,-113 26 0 0 0,117-16 584 0 0,39-9-702 0 0,0-1 0 0 0,-21 3-1 0 0,31-7 84 0 0,0 0 0 0 0,-1 0 0 0 0,1-1 0 0 0,-9-2 0 0 0,-22-1 45 0 0,31 4-10 0 0,0-1 0 0 0,-1 0 0 0 0,-12-4 0 0 0,13 3 0 0 0,-1 0 0 0 0,1 0 0 0 0,-15 0 0 0 0,-11-1 0 0 0,27 1 0 0 0,1 1 0 0 0,0 0 0 0 0,-1 1 0 0 0,0 0 0 0 0,1-1 0 0 0,-1 2 0 0 0,1-1 0 0 0,-1 1 0 0 0,1 0 0 0 0,-10 2 0 0 0,13-1-1 0 0,-1-1 0 0 0,1 0 0 0 0,0 1 0 0 0,0-1 0 0 0,1 1 0 0 0,-1 0 0 0 0,0 0 1 0 0,0 0-1 0 0,1 0 0 0 0,-1 0 0 0 0,1 0 0 0 0,0 0 0 0 0,0 0 0 0 0,-1 0 0 0 0,1 1 0 0 0,1-1 0 0 0,-1 1 0 0 0,0-1 0 0 0,1 0 0 0 0,-1 1 0 0 0,1-1 0 0 0,0 1 0 0 0,-1 4 0 0 0,2 5-11 0 0,0 1 0 0 0,0-1 0 0 0,5 21 0 0 0,-1-7 19 0 0,1 17-7 0 0,0 61 0 0 0,-4-73 0 0 0,10 57 0 0 0,-8-65 0 0 0,0-3 0 0 0,2 0 0 0 0,0 0 0 0 0,14 26 0 0 0,-19-42 0 0 0,1 0 0 0 0,2 6 0 0 0,1 0 0 0 0,-2 0 0 0 0,1 0 0 0 0,-2 1 0 0 0,4 15 0 0 0,-5-17 0 0 0,1-1 0 0 0,0 0 0 0 0,1 0 0 0 0,-1 0 0 0 0,7 11 0 0 0,7 24 0 0 0,-10-11 0 0 0,-4-22 0 0 0,0 1 0 0 0,0-1 0 0 0,5 11 0 0 0,-6-15 0 0 0,1 0 0 0 0,-1 0 0 0 0,0 0 0 0 0,0 1 0 0 0,-1-1 0 0 0,0 0 0 0 0,0 1 0 0 0,-1 6 0 0 0,0-5 0 0 0,1 0 0 0 0,0 0 0 0 0,0 0 0 0 0,1-1 0 0 0,1 9 0 0 0,1-1 0 0 0,-2-1 0 0 0,1 1 0 0 0,-2 26 0 0 0,0-20 0 0 0,-7 71 0 0 0,1 0 0 0 0,4-67 0 0 0,1-18 0 0 0,0 0 0 0 0,1 0 0 0 0,0 0 0 0 0,0 0 0 0 0,2 10 0 0 0,9 17 0 0 0,-8-25 0 0 0,0 0 0 0 0,-1 1 0 0 0,0-1 0 0 0,0 0 0 0 0,1 15 0 0 0,-4-20-11 0 0,1-1-1 0 0,-1 1 1 0 0,0-1-1 0 0,0 0 0 0 0,0 0 1 0 0,-1 1-1 0 0,1-1 1 0 0,-1 0-1 0 0,-3 5 1 0 0,-7 16-686 0 0,3 6-3380 0 0,6-19 1114 0 0,-5 12-4385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12.479"/>
    </inkml:context>
    <inkml:brush xml:id="br0">
      <inkml:brushProperty name="width" value="0.1" units="cm"/>
      <inkml:brushProperty name="height" value="0.1" units="cm"/>
      <inkml:brushProperty name="color" value="#66CC00"/>
    </inkml:brush>
  </inkml:definitions>
  <inkml:trace contextRef="#ctx0" brushRef="#br0">1317 42 1927 0 0,'1'0'54'0'0,"-1"0"0"0"0,0-1 0 0 0,1 1 0 0 0,-1-1-1 0 0,0 1 1 0 0,0-1 0 0 0,1 1 0 0 0,-1 0-1 0 0,0-1 1 0 0,0 1 0 0 0,0-1 0 0 0,1 1-1 0 0,-1-1 1 0 0,0 1 0 0 0,0-1 0 0 0,0 1-1 0 0,0-1 1 0 0,0 1 0 0 0,0-1 0 0 0,0 1-1 0 0,0-1 1 0 0,0 1 0 0 0,0-1 0 0 0,0 1 0 0 0,-1-1-1 0 0,1 1 1 0 0,0-1 0 0 0,0 1 0 0 0,0-1-1 0 0,-1 1 1 0 0,1-1 0 0 0,-18-5 2819 0 0,12 5-2931 0 0,-117-16 4319 0 0,73 14-3387 0 0,-85 6-1 0 0,-312 16 822 0 0,281-26-1433 0 0,117 2-206 0 0,1 3-1 0 0,-1 2 1 0 0,-75 9 0 0 0,102-4-263 0 0,-24 8 0 0 0,10-2-63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13.658"/>
    </inkml:context>
    <inkml:brush xml:id="br0">
      <inkml:brushProperty name="width" value="0.1" units="cm"/>
      <inkml:brushProperty name="height" value="0.1" units="cm"/>
      <inkml:brushProperty name="color" value="#66CC00"/>
    </inkml:brush>
  </inkml:definitions>
  <inkml:trace contextRef="#ctx0" brushRef="#br0">2054 4 919 0 0,'-2'-3'483'0'0,"-1"4"-191"0"0,0 0 0 0 0,0 1 0 0 0,0 0 0 0 0,1-1 0 0 0,-1 1 0 0 0,0 0-1 0 0,1 0 1 0 0,-5 5 0 0 0,-6 4 64 0 0,9-9-105 0 0,1 0 1 0 0,-1-1 0 0 0,1 1-1 0 0,-1-1 1 0 0,0 0 0 0 0,0 0-1 0 0,-6 0 1 0 0,6 0-36 0 0,0 0 0 0 0,-1 0 1 0 0,1 0-1 0 0,0 0 0 0 0,0 1 0 0 0,-6 2 0 0 0,4-1-88 0 0,0-1 0 0 0,0 0 0 0 0,0 0 0 0 0,-1-1-1 0 0,1 1 1 0 0,-8-1 0 0 0,-8 3 9 0 0,-36 6 784 0 0,-68 3 0 0 0,20-2-733 0 0,61-8 126 0 0,-84-4 1 0 0,87-2-45 0 0,0 3 1 0 0,-61 6-1 0 0,57-2-239 0 0,0-2 1 0 0,0-2-1 0 0,-71-10 1 0 0,63 5 55 0 0,-6-3 34 0 0,33 4 37 0 0,-38-1 0 0 0,-197 1 610 0 0,39-8-261 0 0,-1-1-1534 0 0,180 13-3749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14.437"/>
    </inkml:context>
    <inkml:brush xml:id="br0">
      <inkml:brushProperty name="width" value="0.1" units="cm"/>
      <inkml:brushProperty name="height" value="0.1" units="cm"/>
      <inkml:brushProperty name="color" value="#66CC00"/>
    </inkml:brush>
  </inkml:definitions>
  <inkml:trace contextRef="#ctx0" brushRef="#br0">900 130 4687 0 0,'-42'6'651'0'0,"-1"-2"0"0"0,1-2-1 0 0,-1-1 1 0 0,-65-9 0 0 0,83 2-190 0 0,1-1 0 0 0,-1-2 0 0 0,2 0 0 0 0,-39-22 0 0 0,26 14 68 0 0,19 8-393 0 0,-1 0 0 0 0,-1 2-1 0 0,1 0 1 0 0,-2 1 0 0 0,1 1 0 0 0,0 0-1 0 0,-1 2 1 0 0,-21-2 0 0 0,19 6-154 0 0,1 0 0 0 0,-1 1 0 0 0,-29 7 0 0 0,-24 11-3377 0 0,31-5-280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14.933"/>
    </inkml:context>
    <inkml:brush xml:id="br0">
      <inkml:brushProperty name="width" value="0.1" units="cm"/>
      <inkml:brushProperty name="height" value="0.1" units="cm"/>
      <inkml:brushProperty name="color" value="#66CC00"/>
    </inkml:brush>
  </inkml:definitions>
  <inkml:trace contextRef="#ctx0" brushRef="#br0">1553 20 2415 0 0,'-2'-1'50'0'0,"1"-1"0"0"0,-1 1-1 0 0,1 0 1 0 0,-1 0-1 0 0,1 1 1 0 0,-1-1-1 0 0,0 0 1 0 0,1 0-1 0 0,-1 1 1 0 0,0-1-1 0 0,0 1 1 0 0,1-1-1 0 0,-1 1 1 0 0,-2 0-1 0 0,2 0 6 0 0,-18-4 653 0 0,0 2 1 0 0,-1 0-1 0 0,1 2 1 0 0,-1 0-1 0 0,-21 3 0 0 0,-102 23 906 0 0,102-16-1384 0 0,-1-2 0 0 0,-81 4 0 0 0,-57-18 255 0 0,-88 2 358 0 0,166 11-686 0 0,-184 7 246 0 0,162-6-1256 0 0,63 0-3030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16.594"/>
    </inkml:context>
    <inkml:brush xml:id="br0">
      <inkml:brushProperty name="width" value="0.1" units="cm"/>
      <inkml:brushProperty name="height" value="0.1" units="cm"/>
      <inkml:brushProperty name="color" value="#66CC00"/>
    </inkml:brush>
  </inkml:definitions>
  <inkml:trace contextRef="#ctx0" brushRef="#br0">2981 16 919 0 0,'3'-2'170'0'0,"-1"0"-1"0"0,1 0 0 0 0,0 0 1 0 0,-1 1-1 0 0,1-1 0 0 0,0 1 1 0 0,0 0-1 0 0,3-1 0 0 0,-5 1-121 0 0,0 1 0 0 0,0 0 0 0 0,0 0 0 0 0,0 1 0 0 0,-1-1 0 0 0,1 0 0 0 0,0 0-1 0 0,0 0 1 0 0,0 0 0 0 0,0 1 0 0 0,0-1 0 0 0,0 0 0 0 0,-1 1 0 0 0,1-1 0 0 0,0 1-1 0 0,0-1 1 0 0,-1 1 0 0 0,1 0 0 0 0,0-1 0 0 0,0 1 0 0 0,-1-1 0 0 0,1 1-1 0 0,-1 0 1 0 0,1 0 0 0 0,-1-1 0 0 0,1 1 0 0 0,-1 0 0 0 0,1 0 0 0 0,-1 0 0 0 0,1 1-1 0 0,-1-1-30 0 0,1 1 0 0 0,0-1 0 0 0,-1 1 0 0 0,1-1 0 0 0,-1 1 0 0 0,0-1 0 0 0,0 1 0 0 0,1 0 0 0 0,-1-1 0 0 0,0 1 0 0 0,0 0 0 0 0,0-1 0 0 0,-1 1 0 0 0,1-1 0 0 0,0 1-1 0 0,-1 2 1 0 0,0-3-1 0 0,1 0 0 0 0,-1 0 0 0 0,1-1 0 0 0,-1 1 0 0 0,1 0 0 0 0,-1 0 0 0 0,1-1 0 0 0,-1 1 0 0 0,0 0 0 0 0,1-1 0 0 0,-1 1 0 0 0,0-1 0 0 0,1 1 0 0 0,-1-1 0 0 0,0 1 0 0 0,0-1 0 0 0,0 1 0 0 0,0-1 0 0 0,1 0 0 0 0,-1 1 0 0 0,0-1 0 0 0,0 0 0 0 0,0 0 0 0 0,0 0 0 0 0,0 1 0 0 0,0-1 0 0 0,0 0 0 0 0,0 0 0 0 0,0-1 0 0 0,-1 1 0 0 0,-23-1 814 0 0,0 1-1 0 0,1 2 0 0 0,-1 0 1 0 0,0 2-1 0 0,-33 8 0 0 0,0 3-560 0 0,28-7-221 0 0,-46 6 1 0 0,-134-1-41 0 0,74-7 82 0 0,99-2 204 0 0,-63 16 0 0 0,53-9-178 0 0,-69 19 89 0 0,-57 10-111 0 0,-199-14 497 0 0,366-26-563 0 0,-48 1 208 0 0,-102-13 0 0 0,123 7-123 0 0,0-1-1 0 0,1-2 0 0 0,0-2 1 0 0,-40-16-1 0 0,28 7 129 0 0,-1 3 0 0 0,-1 2 0 0 0,0 2 0 0 0,-1 2 0 0 0,0 2 0 0 0,0 2 0 0 0,-76 0 0 0 0,-13 3-178 0 0,-79 2 215 0 0,170 4-959 0 0,0 1 0 0 0,-78 19 0 0 0,79-12-4049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17.370"/>
    </inkml:context>
    <inkml:brush xml:id="br0">
      <inkml:brushProperty name="width" value="0.1" units="cm"/>
      <inkml:brushProperty name="height" value="0.1" units="cm"/>
      <inkml:brushProperty name="color" value="#66CC00"/>
    </inkml:brush>
  </inkml:definitions>
  <inkml:trace contextRef="#ctx0" brushRef="#br0">1199 134 455 0 0,'-18'-9'1279'0'0,"1"0"-1"0"0,-1 2 0 0 0,0 0 0 0 0,-1 1 0 0 0,-20-5 0 0 0,-4-1-1675 0 0,-11-3 1023 0 0,-105-14 0 0 0,-59 10 578 0 0,172 17-972 0 0,-129-5 531 0 0,127 7-606 0 0,-78 11 1 0 0,-23 15-318 0 0,97-17-54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17.793"/>
    </inkml:context>
    <inkml:brush xml:id="br0">
      <inkml:brushProperty name="width" value="0.1" units="cm"/>
      <inkml:brushProperty name="height" value="0.1" units="cm"/>
      <inkml:brushProperty name="color" value="#66CC00"/>
    </inkml:brush>
  </inkml:definitions>
  <inkml:trace contextRef="#ctx0" brushRef="#br0">954 42 2759 0 0,'-3'-4'266'0'0,"0"1"0"0"0,0-1 0 0 0,0 1 0 0 0,-1 0-1 0 0,1 0 1 0 0,-1 1 0 0 0,0-1 0 0 0,0 1 0 0 0,0 0-1 0 0,0 0 1 0 0,0 0 0 0 0,0 0 0 0 0,-1 1 0 0 0,1-1-1 0 0,-1 1 1 0 0,1 0 0 0 0,-1 1 0 0 0,1-1 0 0 0,-7 1-1 0 0,-6 0-100 0 0,1 0-1 0 0,-1 1 1 0 0,0 1 0 0 0,-31 8-1 0 0,-25 3-159 0 0,26-12 644 0 0,-1-1 0 0 0,1-3 0 0 0,-61-10 0 0 0,60 6-61 0 0,20 5-399 0 0,-1 0-1 0 0,1 2 0 0 0,-33 4 1 0 0,-82 20-323 0 0,80-9-1747 0 0,33-8 758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4:58.796"/>
    </inkml:context>
    <inkml:brush xml:id="br0">
      <inkml:brushProperty name="width" value="0.1" units="cm"/>
      <inkml:brushProperty name="height" value="0.1" units="cm"/>
      <inkml:brushProperty name="color" value="#66CC00"/>
    </inkml:brush>
  </inkml:definitions>
  <inkml:trace contextRef="#ctx0" brushRef="#br0">0 1 1087 0 0,'10'0'0'0'0,"-5"0"0"0"0,3 0 72 0 0,-5 0-72 0 0,1 0 0 0 0,-2 2 0 0 0,0 0 0 0 0,3 0 0 0 0,3 1 0 0 0,3 3 0 0 0,2 1 0 0 0,4 1 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18.436"/>
    </inkml:context>
    <inkml:brush xml:id="br0">
      <inkml:brushProperty name="width" value="0.1" units="cm"/>
      <inkml:brushProperty name="height" value="0.1" units="cm"/>
      <inkml:brushProperty name="color" value="#66CC00"/>
    </inkml:brush>
  </inkml:definitions>
  <inkml:trace contextRef="#ctx0" brushRef="#br0">1422 44 2759 0 0,'7'-1'1443'0'0,"-10"-3"-609"0"0,-11-3 17 0 0,13 6-631 0 0,-12-5 353 0 0,1 1-1 0 0,-1 1 1 0 0,1 0-1 0 0,-1 0 0 0 0,0 1 1 0 0,0 1-1 0 0,-1 0 1 0 0,1 1-1 0 0,-26 1 0 0 0,-219 26 1516 0 0,182-19-1885 0 0,0-3 0 0 0,-102-9 0 0 0,-28 1-110 0 0,-54 25-264 0 0,141-9-1090 0 0,37-4-3497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20.242"/>
    </inkml:context>
    <inkml:brush xml:id="br0">
      <inkml:brushProperty name="width" value="0.1" units="cm"/>
      <inkml:brushProperty name="height" value="0.1" units="cm"/>
      <inkml:brushProperty name="color" value="#66CC00"/>
    </inkml:brush>
  </inkml:definitions>
  <inkml:trace contextRef="#ctx0" brushRef="#br0">1752 91 455 0 0,'-21'-6'-349'0'0,"13"4"934"0"0,1 0-1 0 0,0 0 1 0 0,-1 1 0 0 0,1 0 0 0 0,-1 0 0 0 0,-12 1-1 0 0,2 2-568 0 0,0-1-1 0 0,0-1 0 0 0,0-1 0 0 0,0 0 0 0 0,0-1 1 0 0,1-1-1 0 0,-1-1 0 0 0,1-1 0 0 0,-18-6 0 0 0,12 1 539 0 0,0 1 0 0 0,-1 1 0 0 0,-1 1 0 0 0,1 1-1 0 0,-38-4 1 0 0,-140 10 645 0 0,142 2-1015 0 0,-126-5 549 0 0,-51 3 331 0 0,149 6-856 0 0,1 5 1 0 0,-112 27-1 0 0,129-21-158 0 0,-47 13-3233 0 0,74-16-388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20.834"/>
    </inkml:context>
    <inkml:brush xml:id="br0">
      <inkml:brushProperty name="width" value="0.1" units="cm"/>
      <inkml:brushProperty name="height" value="0.1" units="cm"/>
      <inkml:brushProperty name="color" value="#66CC00"/>
    </inkml:brush>
  </inkml:definitions>
  <inkml:trace contextRef="#ctx0" brushRef="#br0">984 123 919 0 0,'-12'-1'492'0'0,"1"1"-1"0"0,-1 0 0 0 0,0 1 0 0 0,1 1 0 0 0,-1 0 0 0 0,1 0 0 0 0,-19 7 0 0 0,18-6-845 0 0,-93 22 502 0 0,91-23-72 0 0,-1-1-1 0 0,1 0 0 0 0,-1-1 1 0 0,1-1-1 0 0,-22-3 0 0 0,-33-12 1834 0 0,-92-33 0 0 0,124 36-1487 0 0,-31-11 301 0 0,11 4-170 0 0,-81-18 0 0 0,125 36-1155 0 0,-1 0 0 0 0,1 1 0 0 0,-1 1 0 0 0,-22 2 0 0 0,9 2-2896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21.416"/>
    </inkml:context>
    <inkml:brush xml:id="br0">
      <inkml:brushProperty name="width" value="0.1" units="cm"/>
      <inkml:brushProperty name="height" value="0.1" units="cm"/>
      <inkml:brushProperty name="color" value="#66CC00"/>
    </inkml:brush>
  </inkml:definitions>
  <inkml:trace contextRef="#ctx0" brushRef="#br0">1551 123 2759 0 0,'-5'-2'260'0'0,"0"2"0"0"0,0-1 0 0 0,0 1 0 0 0,0-1 0 0 0,0 2-1 0 0,0-1 1 0 0,0 0 0 0 0,0 1 0 0 0,-8 2 0 0 0,-2-1-327 0 0,-7 0 110 0 0,0-1 0 0 0,0-1 0 0 0,-36-6 0 0 0,30 4 73 0 0,4-1 93 0 0,-131-9 1498 0 0,87 8-1297 0 0,1-3 0 0 0,0-3 0 0 0,-98-27 0 0 0,122 24-70 0 0,0 2 0 0 0,-1 3 0 0 0,-67-6 0 0 0,-25 13-113 0 0,-145 17 0 0 0,200-5-779 0 0,41-6 202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21.958"/>
    </inkml:context>
    <inkml:brush xml:id="br0">
      <inkml:brushProperty name="width" value="0.1" units="cm"/>
      <inkml:brushProperty name="height" value="0.1" units="cm"/>
      <inkml:brushProperty name="color" value="#66CC00"/>
    </inkml:brush>
  </inkml:definitions>
  <inkml:trace contextRef="#ctx0" brushRef="#br0">1193 182 4687 0 0,'-5'-6'244'0'0,"-1"0"0"0"0,0 1 0 0 0,0-1-1 0 0,0 1 1 0 0,-1 1 0 0 0,0-1 0 0 0,0 1-1 0 0,0 1 1 0 0,0-1 0 0 0,0 1 0 0 0,-14-4-1 0 0,-7 0 376 0 0,-55-7-1 0 0,66 11-545 0 0,-316-51 2388 0 0,94 15-1305 0 0,188 34-1015 0 0,0 3 1 0 0,-91 8-1 0 0,36 9-426 0 0,55-4 94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51.991"/>
    </inkml:context>
    <inkml:brush xml:id="br0">
      <inkml:brushProperty name="width" value="0.1" units="cm"/>
      <inkml:brushProperty name="height" value="0.1" units="cm"/>
      <inkml:brushProperty name="color" value="#66CC00"/>
    </inkml:brush>
  </inkml:definitions>
  <inkml:trace contextRef="#ctx0" brushRef="#br0">29 25 1839 0 0,'-1'0'78'0'0,"-1"1"0"0"0,0 0 0 0 0,1 0 0 0 0,-1-1 0 0 0,1 1 0 0 0,-1 0 0 0 0,1 0 0 0 0,0 1 0 0 0,-1-1 0 0 0,1 0 0 0 0,0 0 0 0 0,0 1-1 0 0,0-1 1 0 0,0 0 0 0 0,0 1 0 0 0,0-1 0 0 0,0 1 0 0 0,0 0 0 0 0,1-1 0 0 0,-1 1 0 0 0,0 0 0 0 0,1-1 0 0 0,0 1 0 0 0,-1 0 0 0 0,1 0 0 0 0,0 2-1 0 0,-1-2-3 0 0,1 0-1 0 0,0 0 1 0 0,-1 0-1 0 0,1 0 0 0 0,0 0 1 0 0,0-1-1 0 0,0 1 1 0 0,1 0-1 0 0,-1 0 0 0 0,0 0 1 0 0,1 0-1 0 0,-1 0 1 0 0,1-1-1 0 0,1 4 0 0 0,-2-4-33 0 0,1-1 0 0 0,-1 0 0 0 0,1 1 0 0 0,-1-1 0 0 0,0 0-1 0 0,1 1 1 0 0,-1-1 0 0 0,1 0 0 0 0,-1 0 0 0 0,1 0-1 0 0,-1 0 1 0 0,1 1 0 0 0,-1-1 0 0 0,1 0 0 0 0,-1 0 0 0 0,1 0-1 0 0,-1 0 1 0 0,1 0 0 0 0,-1 0 0 0 0,1 0 0 0 0,17-7 506 0 0,-8 3-13 0 0,1 0 0 0 0,-1 0 0 0 0,1 1-1 0 0,0 1 1 0 0,0-1 0 0 0,0 2 0 0 0,15-2-1 0 0,82 7-161 0 0,-67-2-16 0 0,-9-1-3 0 0,-1-1 0 0 0,62-8 0 0 0,46-5 692 0 0,11-2-168 0 0,-28 1-325 0 0,-13 1-328 0 0,0 6-26 0 0,-40 4 59 0 0,-39 2-173 0 0,1 2 1 0 0,-1 1-1 0 0,38 7 0 0 0,4 2 56 0 0,16 6-22 0 0,-62-11-77 0 0,1-2-1 0 0,-1 0 1 0 0,53 0-1 0 0,-24-2 49 0 0,12-2 25 0 0,-41 0-83 0 0,-1 0 0 0 0,29 5-1 0 0,-22-1 42 0 0,0-2 0 0 0,59-2 1 0 0,20-10 176 0 0,-23 4-88 0 0,-38 2 567 0 0,62 1-1 0 0,-65 6-1571 0 0,156 2 687 0 0,-181-6 196 0 0,34-6 0 0 0,-8-1 77 0 0,66 0 0 0 0,-32 3-93 0 0,-44 3-4 0 0,70 7 0 0 0,-6 1 10 0 0,116 4 9 0 0,-173-7 1 0 0,0 1-15 0 0,-20-1-8 0 0,42-1 0 0 0,7-8 8 0 0,-32 2 12 0 0,0 2 0 0 0,81 5 0 0 0,8 22-35 0 0,-122-24 2 0 0,-1 0 1 0 0,0 0-1 0 0,18-1 0 0 0,12 1 53 0 0,19 5-40 0 0,1-4 0 0 0,0-2 0 0 0,-1-2 0 0 0,99-18 0 0 0,-113 14 35 0 0,-1 2 0 0 0,1 2 0 0 0,52 4 0 0 0,-76-1-22 0 0,25-3 0 0 0,0 0-31 0 0,-39 2-2 0 0,9 0 48 0 0,-1 0 0 0 0,0-1 0 0 0,1 0 0 0 0,-1-1-1 0 0,21-5 1 0 0,-34 6-42 0 0,3 0 20 0 0,0 0 1 0 0,-1 1-1 0 0,1-1 1 0 0,0 0-1 0 0,0 1 1 0 0,0-1-1 0 0,4 1 1 0 0,-6 0-21 0 0,0 0 1 0 0,0 1 0 0 0,-1-1 0 0 0,1 0-1 0 0,0 0 1 0 0,-1 1 0 0 0,1-1 0 0 0,0 1 0 0 0,-1-1-1 0 0,1 0 1 0 0,-1 1 0 0 0,1-1 0 0 0,-1 1-1 0 0,1 0 1 0 0,-1-1 0 0 0,1 1 0 0 0,-1-1-1 0 0,1 1 1 0 0,-1 0 0 0 0,0-1 0 0 0,1 1-1 0 0,-1 0 1 0 0,0-1 0 0 0,1 1 0 0 0,-1 0 0 0 0,0 0-1 0 0,0-1 1 0 0,0 1 0 0 0,0 0 0 0 0,0 0-1 0 0,0-1 1 0 0,0 1 0 0 0,0 0 0 0 0,0 0-1 0 0,0 0 1 0 0,1 52-1230 0 0,-2-31-144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3:53.250"/>
    </inkml:context>
    <inkml:brush xml:id="br0">
      <inkml:brushProperty name="width" value="0.1" units="cm"/>
      <inkml:brushProperty name="height" value="0.1" units="cm"/>
      <inkml:brushProperty name="color" value="#66CC00"/>
    </inkml:brush>
  </inkml:definitions>
  <inkml:trace contextRef="#ctx0" brushRef="#br0">0 348 5095 0 0,'8'-42'635'0'0,"-6"27"221"0"0,1 1 0 0 0,7-23-1 0 0,-8 32-686 0 0,0 1-1 0 0,0 0 0 0 0,0 0 1 0 0,0 0-1 0 0,0 0 0 0 0,1 0 1 0 0,0 1-1 0 0,0-1 1 0 0,0 1-1 0 0,0 0 0 0 0,1 0 1 0 0,5-5-1 0 0,-6 7-79 0 0,0 0-1 0 0,0 0 1 0 0,0 0-1 0 0,0 0 1 0 0,0 1-1 0 0,0 0 1 0 0,0-1-1 0 0,0 1 1 0 0,0 0 0 0 0,0 0-1 0 0,-1 1 1 0 0,1-1-1 0 0,0 1 1 0 0,5 1-1 0 0,-3-1 76 0 0,-1-1-1 0 0,1 1 1 0 0,-1-1-1 0 0,9 0 0 0 0,2-1 263 0 0,0 1 0 0 0,0 0-1 0 0,0 1 1 0 0,28 6 0 0 0,-23-4-138 0 0,35 2-1 0 0,54-14 628 0 0,-1-1-126 0 0,-101 10-737 0 0,188 4 462 0 0,-59 13-265 0 0,-72-7-154 0 0,-39-7-27 0 0,0-1 0 0 0,35 0 1 0 0,235-30 883 0 0,-271 24-902 0 0,-1-1 0 0 0,-1 0 0 0 0,1-2 0 0 0,-1 0 0 0 0,0-2 0 0 0,0 0 0 0 0,22-14 0 0 0,-34 16-33 0 0,9-3 90 0 0,-1-2 0 0 0,-1 0 0 0 0,25-23 0 0 0,-41 33-102 0 0,0 1 0 0 0,0 0-1 0 0,0 0 1 0 0,0 0 0 0 0,-1-1 0 0 0,1 1-1 0 0,0 0 1 0 0,-1-1 0 0 0,1 1 0 0 0,-1 0-1 0 0,1-1 1 0 0,-1 1 0 0 0,0-1 0 0 0,0 1-1 0 0,0-1 1 0 0,0 1 0 0 0,0 0 0 0 0,0-1-1 0 0,0 1 1 0 0,0-1 0 0 0,0 1-1 0 0,0-1 1 0 0,-1 1 0 0 0,1-1 0 0 0,-1 1-1 0 0,0-2 1 0 0,-5-5-10 0 0,3 9-11 0 0,1 18-44 0 0,1 0-13 0 0,-4 6-1362 0 0,-1 4-5200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5:27.128"/>
    </inkml:context>
    <inkml:brush xml:id="br0">
      <inkml:brushProperty name="width" value="0.1" units="cm"/>
      <inkml:brushProperty name="height" value="0.1" units="cm"/>
      <inkml:brushProperty name="color" value="#66CC00"/>
    </inkml:brush>
  </inkml:definitions>
  <inkml:trace contextRef="#ctx0" brushRef="#br0">470 1529 1839 0 0,'0'0'83'0'0,"0"0"-6"0"0,0 2-35 0 0,24 3 3556 0 0,-21-5-3411 0 0,-1 0-1 0 0,1 1 1 0 0,0-1-1 0 0,-1 0 0 0 0,1 1 1 0 0,-1 0-1 0 0,1 0 1 0 0,-1-1-1 0 0,1 1 1 0 0,-1 1-1 0 0,1-1 0 0 0,-1 0 1 0 0,0 0-1 0 0,0 1 1 0 0,0 0-1 0 0,0-1 0 0 0,3 4 1 0 0,5 3-13 0 0,12 6 654 0 0,-19-12-704 0 0,0 0-1 0 0,1 0 1 0 0,-1 0-1 0 0,0 1 0 0 0,0-1 1 0 0,0 1-1 0 0,0-1 1 0 0,-1 1-1 0 0,4 5 0 0 0,-4-6-71 0 0,2 5 190 0 0,0 0 0 0 0,1-1 0 0 0,0 1-1 0 0,0-1 1 0 0,0 0 0 0 0,1 0 0 0 0,0-1 0 0 0,0 0 0 0 0,0 0-1 0 0,9 5 1 0 0,69 28 1724 0 0,-78-35-1924 0 0,1 1 0 0 0,0-1 0 0 0,0 0 0 0 0,1-1 1 0 0,-1 1-1 0 0,0-2 0 0 0,1 1 0 0 0,-1-1 1 0 0,1 0-1 0 0,0 0 0 0 0,13-2 0 0 0,19-4 461 0 0,69 0-1 0 0,-29 2-328 0 0,4-4 26 0 0,-47 2-3 0 0,0 2-1 0 0,0 2 0 0 0,50 4 0 0 0,-47 2-128 0 0,1-2-1 0 0,0-2 1 0 0,0-2-1 0 0,70-11 1 0 0,106-13 358 0 0,108 10 910 0 0,-173 0-1019 0 0,-8 0-78 0 0,44 10-43 0 0,-99 1-148 0 0,44 2 166 0 0,34 23-4 0 0,-124-18-108 0 0,76-4 0 0 0,-102-1-90 0 0,3 0 22 0 0,0 1-1 0 0,0 0 0 0 0,0 1 1 0 0,0 2-1 0 0,31 5 0 0 0,-13-4-33 0 0,-6 0 0 0 0,115 11 117 0 0,-91-5-53 0 0,0-3 0 0 0,107-4 0 0 0,-64-2-9 0 0,-8 0 29 0 0,15 2 12 0 0,-37 0-3 0 0,4 3-77 0 0,-54-2 22 0 0,0-1 0 0 0,0-1-1 0 0,29-3 1 0 0,21-4 62 0 0,-41 5-46 0 0,-1-2-1 0 0,35-7 0 0 0,-34 5-14 0 0,0 1 0 0 0,36-1 0 0 0,-25 2 25 0 0,-14 2-52 0 0,23-3-13 0 0,-35 3 9 0 0,0 0 0 0 0,1 2 0 0 0,-1-1 0 0 0,0 2 0 0 0,0 0 0 0 0,0 0 0 0 0,17 6 0 0 0,-16-5-8 0 0,1 0 0 0 0,19 0 0 0 0,-17-1 0 0 0,2 0 13 0 0,0-1 0 0 0,1-1 0 0 0,-1-1-1 0 0,21-3 1 0 0,38 0 119 0 0,-49 4-119 0 0,-22 0-12 0 0,0 0 0 0 0,-1 0 1 0 0,1-1-1 0 0,0 0 0 0 0,0 0 0 0 0,-1 0 1 0 0,11-4-1 0 0,29-9 80 0 0,-15 6-45 0 0,0 2-36 0 0,-25 5 0 0 0,0 0 0 0 0,-1 0 0 0 0,12-3 0 0 0,12-10 119 0 0,0-1-1 0 0,45-31 1 0 0,-70 42-73 0 0,0-1 1 0 0,0 0-1 0 0,0 0 0 0 0,-1 0 1 0 0,1 0-1 0 0,4-12 0 0 0,-5 10-7 0 0,-1-1 0 0 0,0 1 0 0 0,0-1 0 0 0,0 0 0 0 0,-1 1 0 0 0,0-16 1 0 0,5-24 134 0 0,4 4 2 0 0,-6 19-54 0 0,11-30-1 0 0,-12 45-104 0 0,0 0 0 0 0,-1 0 1 0 0,0 0-1 0 0,0-1 0 0 0,-1 1 0 0 0,-1 0 1 0 0,0-15-1 0 0,-2 8 12 0 0,0-1-1 0 0,-1 1 1 0 0,-8-22 0 0 0,10 33-21 0 0,-1 0 1 0 0,1 1-1 0 0,1-1 1 0 0,-1 0-1 0 0,1 1 0 0 0,-1-1 1 0 0,1 0-1 0 0,1 0 0 0 0,-1 1 1 0 0,2-8-1 0 0,1 2 33 0 0,0 1 0 0 0,1-1 0 0 0,7-14 0 0 0,-9 20-35 0 0,0-1-1 0 0,0 1 1 0 0,-1 0 0 0 0,0-1 0 0 0,0 1-1 0 0,0-1 1 0 0,-1 0 0 0 0,1 1-1 0 0,-1-1 1 0 0,0 1 0 0 0,-1-1 0 0 0,1 0-1 0 0,-1 1 1 0 0,1-1 0 0 0,-3-4-1 0 0,-2-7 42 0 0,-1 0-1 0 0,-16-28 1 0 0,14 27 36 0 0,-10-25 0 0 0,0-30 2 0 0,15 55-59 0 0,-1 0-1 0 0,0 0 0 0 0,-1 0 0 0 0,-10-19 0 0 0,-4 0 2 0 0,8 15 19 0 0,-18-44 1 0 0,24 52-47 0 0,0-1 0 0 0,-1 1 0 0 0,-1 0 0 0 0,0 1 0 0 0,-15-21 0 0 0,14 25 0 0 0,0 0 0 0 0,-1 1 0 0 0,0 0 0 0 0,-1 0 0 0 0,0 1 0 0 0,-17-8 0 0 0,12 6 0 0 0,-5-2 0 0 0,-40-12 0 0 0,32 13 0 0 0,2 2 0 0 0,0 1 0 0 0,0 1 0 0 0,-1 2 0 0 0,-50-1 0 0 0,35 3 0 0 0,-76-2 0 0 0,-35-2 0 0 0,66 1 0 0 0,-63-8 0 0 0,56 0 0 0 0,-1 3 0 0 0,0 5 0 0 0,-124 10 0 0 0,-231 5 64 0 0,448-11-64 0 0,-207 13 0 0 0,3 0 0 0 0,180-13 0 0 0,-10 1 0 0 0,-51-7 0 0 0,-14-7 0 0 0,-88-15 0 0 0,12 5 0 0 0,45 9 0 0 0,33-1 0 0 0,-223-38 0 0 0,267 44 19 0 0,-102-1-1 0 0,-16-2 9 0 0,-194-24-27 0 0,238 31 0 0 0,-230-16 0 0 0,282 18 0 0 0,1 4 0 0 0,-104 13 0 0 0,122-7 0 0 0,13-2 0 0 0,-60 15 0 0 0,61-7 0 0 0,-68 28 0 0 0,108-39 0 0 0,1 0 0 0 0,0 0 0 0 0,0 1 0 0 0,0-1 0 0 0,0 1 0 0 0,0 0 0 0 0,1 0 0 0 0,-1 0 0 0 0,1 0 0 0 0,0 0 0 0 0,0 1 0 0 0,0-1 0 0 0,0 1 0 0 0,1-1 0 0 0,-2 6 0 0 0,-4 9 0 0 0,-6 34 0 0 0,11-42 0 0 0,-2 14 0 0 0,1 0 0 0 0,1 0 0 0 0,1 0 0 0 0,4 42 0 0 0,16 57 0 0 0,-1-19 0 0 0,-7-40 0 0 0,37 123 0 0 0,-18-84 0 0 0,-20-61 0 0 0,18 55 0 0 0,-12-58-12 0 0,-9-23-6 0 0,-1 1 0 0 0,7 24-1 0 0,-8-9-180 0 0,0 0-1 0 0,0 46 0 0 0,-7 66-2501 0 0,1-136 2464 0 0,-2 73-5587 0 0,-3 4-1700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27.738"/>
    </inkml:context>
    <inkml:brush xml:id="br0">
      <inkml:brushProperty name="width" value="0.1" units="cm"/>
      <inkml:brushProperty name="height" value="0.1" units="cm"/>
      <inkml:brushProperty name="color" value="#F4F91B"/>
    </inkml:brush>
  </inkml:definitions>
  <inkml:trace contextRef="#ctx0" brushRef="#br0">678 1403 919 0 0,'-32'-14'463'0'0,"0"2"-1"0"0,-1 0 0 0 0,-42-7 1 0 0,64 17-149 0 0,1 1 1 0 0,-21 0-1 0 0,23 1-138 0 0,1 0 0 0 0,0 0 0 0 0,-1 0 0 0 0,1-1 0 0 0,0-1 0 0 0,0 1 0 0 0,0-1 0 0 0,-9-3-1 0 0,14 4-87 0 0,1 0 1 0 0,0 0-1 0 0,0 0 0 0 0,0 0 0 0 0,0 0 0 0 0,0 0 0 0 0,0 0 0 0 0,0 0 0 0 0,0 0 0 0 0,0 0 0 0 0,0-1 0 0 0,0 1 0 0 0,1 0 0 0 0,-1-1 0 0 0,1 1 1 0 0,-1 0-1 0 0,1-1 0 0 0,-1-1 430 0 0,14 19 378 0 0,-11-14-819 0 0,1-1 0 0 0,-1 0 0 0 0,0 0-1 0 0,1 0 1 0 0,-1-1 0 0 0,1 1 0 0 0,-1-1-1 0 0,0 1 1 0 0,1-1 0 0 0,-1 0 0 0 0,1 0 0 0 0,2 0-1 0 0,34-5 752 0 0,-3 0-310 0 0,-17 6-292 0 0,33 7 0 0 0,-34-5-136 0 0,36 2 0 0 0,95 3 550 0 0,4 0-53 0 0,-66-6-166 0 0,48-5 179 0 0,-38-1-178 0 0,-7 1-99 0 0,-57 1-150 0 0,-1 1-1 0 0,1 2 1 0 0,0 1 0 0 0,49 9-1 0 0,67 18 311 0 0,19-6 165 0 0,-96-13-468 0 0,-36-4-118 0 0,60 2 0 0 0,-10-4 142 0 0,89 15 1 0 0,-70-6-73 0 0,-71-11-81 0 0,50-3 0 0 0,-21-1 3 0 0,96 8 2218 0 0,76 18-3793 0 0,-173-17 1500 0 0,-20-5 80 0 0,0-2 1 0 0,1-2-1 0 0,46-8 1 0 0,-30 4 70 0 0,-21 2-45 0 0,0 3-1 0 0,0 1 1 0 0,0 2 0 0 0,0 1 0 0 0,-1 2 0 0 0,42 11 0 0 0,-53-10-41 0 0,0-1-1 0 0,47 2 1 0 0,54-8 201 0 0,3 1-109 0 0,-93 1-109 0 0,52 5 82 0 0,-66-5-91 0 0,1 0 0 0 0,-1-2-1 0 0,0-1 1 0 0,28-5 0 0 0,-25 3 38 0 0,1 0-1 0 0,47 2 1 0 0,264 11 136 0 0,-112-6-74 0 0,4-11 20 0 0,-193 8-142 0 0,100-2 72 0 0,-26-11-33 0 0,-3 0-6 0 0,76-6-29 0 0,-177 18 6 0 0,1-1-1 0 0,-1 1 1 0 0,10-5 0 0 0,-11 3 0 0 0,0 1 0 0 0,0 0-1 0 0,0 1 1 0 0,0 0 0 0 0,1 0 0 0 0,6-1 0 0 0,1 1 5 0 0,-1 0 1 0 0,1-2-1 0 0,-1 1 0 0 0,25-10 0 0 0,-20 6-8 0 0,-1 2-1 0 0,21-4 1 0 0,-36 8 0 0 0,1-1-1 0 0,-1 1 0 0 0,0-1 1 0 0,1 1-1 0 0,-1-1 0 0 0,0 0 1 0 0,1 0-1 0 0,-1 0 1 0 0,0 0-1 0 0,0 0 0 0 0,0 0 1 0 0,0-1-1 0 0,0 1 0 0 0,2-3 1 0 0,-1 1 20 0 0,0-1 0 0 0,0 0 0 0 0,0-1 0 0 0,-1 1 0 0 0,3-7 1 0 0,0 1-7 0 0,8-17 85 0 0,15-50-1 0 0,-19 41 10 0 0,-2 0 0 0 0,4-59 0 0 0,-10 84-78 0 0,-2 1 0 0 0,0-1 0 0 0,0 0 0 0 0,-5-15 0 0 0,-2-24 30 0 0,14-148 110 0 0,-2 153-158 0 0,2-21-15 0 0,-2 36 0 0 0,-2 0 0 0 0,-2-55 0 0 0,-3 66 0 0 0,-1-1 0 0 0,-13-32 0 0 0,15 45 0 0 0,-2-1 0 0 0,0 0 0 0 0,-1 0 0 0 0,0 1 0 0 0,-1 0 0 0 0,1 0 0 0 0,-1 0 0 0 0,-1 1 0 0 0,1 0 0 0 0,-11-8 0 0 0,8 6 0 0 0,-10-7 5 0 0,-1 0-1 0 0,-1 2 1 0 0,0 0-1 0 0,-1 1 1 0 0,0 1 0 0 0,-44-15-1 0 0,16 11 7 0 0,0 2 0 0 0,-65-7-1 0 0,-247-51 54 0 0,199 40-64 0 0,100 24 0 0 0,-84 2 0 0 0,55 4 0 0 0,4-2 0 0 0,-89-4 0 0 0,12-15 44 0 0,-14-2-24 0 0,36 19 44 0 0,-166 15 0 0 0,65 14 4 0 0,58-4-72 0 0,-22 0 4 0 0,-171 11 0 0 0,346-30 5 0 0,-24 2 51 0 0,-94-7 1 0 0,-7-4-47 0 0,-231-19 242 0 0,213 27-196 0 0,74 1-92 0 0,61-3 36 0 0,-47-8 0 0 0,47 5 0 0 0,-49-2 0 0 0,-143 17 64 0 0,25 0-47 0 0,104-7 7 0 0,-196 31-1 0 0,164-16-23 0 0,36-6 0 0 0,81-9 0 0 0,-1-1 0 0 0,1-1 0 0 0,-1-1 0 0 0,0 0 0 0 0,1-2 0 0 0,-1 0 0 0 0,-25-7 0 0 0,43 8 0 0 0,1 1 0 0 0,-1-1 0 0 0,0 1 0 0 0,0-1 0 0 0,0 1 0 0 0,1 0 0 0 0,-1 0 0 0 0,0-1 0 0 0,0 1 0 0 0,0 1 0 0 0,1-1 0 0 0,-1 0 0 0 0,0 0 0 0 0,0 1 0 0 0,0-1 0 0 0,1 1 0 0 0,-1-1 0 0 0,0 1 0 0 0,1 0 0 0 0,-1 0 0 0 0,0-1 0 0 0,1 1 0 0 0,-1 0 0 0 0,1 1 0 0 0,0-1 0 0 0,-3 2 0 0 0,1 2 0 0 0,0-1 0 0 0,1 1 0 0 0,-1 0 0 0 0,1 0 0 0 0,0 0 0 0 0,1 0 0 0 0,-3 10 0 0 0,-20 93 0 0 0,-8 27 0 0 0,8-27-32 0 0,-17 185 0 0 0,36-46 32 0 0,6-149 0 0 0,0-93 0 0 0,0 0 0 0 0,-1 1 0 0 0,2-1 0 0 0,-1 0 0 0 0,1 1 0 0 0,0-1 0 0 0,0 0 0 0 0,3 5 0 0 0,-2-3 0 0 0,0-1 0 0 0,-1 0 0 0 0,0 1 0 0 0,2 8 0 0 0,18 64 0 0 0,-13-28-296 0 0,3 90 0 0 0,-7-25-1748 0 0,-1-45 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44.436"/>
    </inkml:context>
    <inkml:brush xml:id="br0">
      <inkml:brushProperty name="width" value="0.1" units="cm"/>
      <inkml:brushProperty name="height" value="0.1" units="cm"/>
      <inkml:brushProperty name="color" value="#F4F91B"/>
    </inkml:brush>
  </inkml:definitions>
  <inkml:trace contextRef="#ctx0" brushRef="#br0">5038 1563 455 0 0,'0'-1'58'0'0,"0"1"-1"0"0,1 0 0 0 0,-1-1 1 0 0,0 1-1 0 0,0 0 0 0 0,1-1 0 0 0,-1 1 1 0 0,0 0-1 0 0,0-1 0 0 0,1 1 0 0 0,-1-1 1 0 0,0 1-1 0 0,0 0 0 0 0,0-1 0 0 0,0 1 1 0 0,0-1-1 0 0,1 1 0 0 0,-1-1 0 0 0,0 1 1 0 0,0 0-1 0 0,0-1 0 0 0,0 1 1 0 0,0-1-1 0 0,-1 1 0 0 0,1-1 0 0 0,0 1 1 0 0,0 0-1 0 0,0-1 0 0 0,0 1 0 0 0,0-1 1 0 0,0 1-1 0 0,-1 0 0 0 0,1-1 0 0 0,0 1 1 0 0,0-1-1 0 0,-1 1 0 0 0,1 0 0 0 0,0-1 1 0 0,-1 1-1 0 0,1 0 0 0 0,0 0 0 0 0,-1-1 1 0 0,1 1-1 0 0,0 0 0 0 0,-1 0 1 0 0,1-1-1 0 0,-1 1 0 0 0,1 0 0 0 0,0 0 1 0 0,-1 0-1 0 0,0 0 0 0 0,-1-2 374 0 0,-1 1-1 0 0,1 0 1 0 0,-1 1 0 0 0,0-1-1 0 0,1 0 1 0 0,-7 0-1 0 0,-10 1 410 0 0,13-1-669 0 0,0 1 1 0 0,1 0 0 0 0,-1 0-1 0 0,0 1 1 0 0,-8 1 0 0 0,-126 42 1189 0 0,24-7-360 0 0,-44 8 271 0 0,122-33-715 0 0,0-2-1 0 0,-1-2 1 0 0,0-1-1 0 0,-52 1 1 0 0,86-8-440 0 0,0 0 0 0 0,-1 0 0 0 0,1-1 0 0 0,-1 0 0 0 0,1 0 0 0 0,0 0 0 0 0,0-1 0 0 0,-1 0 0 0 0,1 0 0 0 0,0 0 0 0 0,1 0 0 0 0,-6-4 0 0 0,3 3-38 0 0,0-1 0 0 0,-1 2-1 0 0,1-1 1 0 0,-1 1 0 0 0,1 1-1 0 0,-16-3 1 0 0,-23-5 128 0 0,27 4 33 0 0,0 1 1 0 0,-29-2 0 0 0,-118-3 735 0 0,138 7-846 0 0,1 2 1 0 0,-1 1-1 0 0,1 1 0 0 0,-1 1 0 0 0,-29 7 1 0 0,-8-2-8 0 0,43-6 39 0 0,-27 5 1 0 0,23-1-93 0 0,0-1 0 0 0,0-1 0 0 0,-31 0 0 0 0,27-2 53 0 0,-10 0 10 0 0,21-3-67 0 0,0 2 1 0 0,-27 3 0 0 0,-19 1 170 0 0,46-7-101 0 0,-1 0 0 0 0,0-1 0 0 0,1 0 0 0 0,0-2 0 0 0,-33-12 0 0 0,48 16-115 0 0,-17-5 147 0 0,-38-5-1 0 0,36 7-46 0 0,-25-7-1 0 0,-1-5 134 0 0,-37-10 103 0 0,81 25-346 0 0,-20-5 94 0 0,-1 1-1 0 0,-48-2 1 0 0,48 6-49 0 0,-72 4 85 0 0,5 12-66 0 0,43-10-31 0 0,28-2 2 0 0,-1-1 0 0 0,-32-1-1 0 0,-22-9 117 0 0,-41-1 95 0 0,80 10-214 0 0,0 2-1 0 0,-37 7 1 0 0,5-6-43 0 0,-128 13 128 0 0,186-17-117 0 0,-1 0-1 0 0,1-1 1 0 0,-1 0 0 0 0,1 0-1 0 0,-23-7 1 0 0,-17 1 53 0 0,-104-11 38 0 0,91 13-76 0 0,-124-13 230 0 0,130 20-212 0 0,43-1-37 0 0,0 0-1 0 0,-17-1 1 0 0,-199-12 249 0 0,118 20-262 0 0,-2-1 88 0 0,86-8-44 0 0,-1 2-1 0 0,1 1 1 0 0,0 1 0 0 0,-42 10-1 0 0,47-6-10 0 0,-1-2 1 0 0,0-1-1 0 0,0-1 0 0 0,-41-1 0 0 0,61-2-28 0 0,1 0 0 0 0,-1 0 1 0 0,0-1-1 0 0,1 0 0 0 0,-1 0 0 0 0,1 0 0 0 0,-1 0 0 0 0,-6-4 0 0 0,10 4 9 0 0,-1 0 0 0 0,1-1 0 0 0,0 0 0 0 0,-1 1 0 0 0,1-1 0 0 0,0 0 0 0 0,0 0 0 0 0,0 0 0 0 0,0-1 0 0 0,1 1 0 0 0,-1 0 0 0 0,1-1 0 0 0,-1 1 0 0 0,1-1 0 0 0,0 1 0 0 0,0-1 0 0 0,0 0 0 0 0,-1-3 0 0 0,-3-19 35 0 0,1 0-1 0 0,1 0 1 0 0,1 0 0 0 0,2 0-1 0 0,3-40 1 0 0,1-30 85 0 0,6-115 64 0 0,13 71-126 0 0,-23 137-68 0 0,3-21 36 0 0,2-25 1 0 0,-4 26-38 0 0,7-34 1 0 0,8-45 54 0 0,-12 63-14 0 0,15-54 0 0 0,-17 82-38 0 0,2 0 0 0 0,0 1 0 0 0,0-1 0 0 0,1 1 0 0 0,0 0 0 0 0,0 0 0 0 0,1 1 0 0 0,0-1 0 0 0,1 1 0 0 0,-1 1 0 0 0,2-1 0 0 0,-1 1 0 0 0,1 0 0 0 0,11-7 0 0 0,62-31 0 0 0,-77 43 0 0 0,39-20 0 0 0,-17 7 0 0 0,35-12 0 0 0,-31 15 0 0 0,-17 6 0 0 0,1 0 0 0 0,0 2 0 0 0,21-5 0 0 0,128-9-64 0 0,-91 10 64 0 0,-45 5 0 0 0,1 0 0 0 0,-1 2 0 0 0,1 1 0 0 0,27 3 0 0 0,15 4 0 0 0,0-3 0 0 0,96-8 0 0 0,149-36 0 0 0,-199 22 0 0 0,38-1 0 0 0,59-14 0 0 0,-184 30 0 0 0,45 1 0 0 0,-14 1 0 0 0,83-11 0 0 0,-127 10 0 0 0,1-1 0 0 0,-1 0 0 0 0,29-11 0 0 0,-27 8 0 0 0,0 1 0 0 0,33-6 0 0 0,102-18 0 0 0,-110 19 0 0 0,0 2 0 0 0,0 1 0 0 0,48 0 0 0 0,-9 13 0 0 0,-60-3 0 0 0,0-1 0 0 0,40-2 0 0 0,-42 0 0 0 0,0 0 0 0 0,29 4 0 0 0,18 1 0 0 0,10-4-36 0 0,98 13 0 0 0,-16 3 36 0 0,1-1 0 0 0,-105-10 0 0 0,1-4 0 0 0,91-6 0 0 0,-7 3 0 0 0,-67 2 0 0 0,120-1 0 0 0,-121 6 0 0 0,-48-5 0 0 0,39 7 0 0 0,-39-4 0 0 0,40 1 0 0 0,36 2 0 0 0,-50-2 0 0 0,-26-2 0 0 0,47 13 0 0 0,-51-11 0 0 0,29 8 0 0 0,-22-5 0 0 0,1-1 0 0 0,0-1 0 0 0,0-2 0 0 0,33 2 0 0 0,-43-5 0 0 0,1 1 0 0 0,0 0 0 0 0,-1 1 0 0 0,1 1 0 0 0,25 10 0 0 0,-29-9 0 0 0,-7-3 0 0 0,0 0 0 0 0,0 1 0 0 0,0 0 0 0 0,-1 1 0 0 0,1-1 0 0 0,-1 1 0 0 0,0 1 0 0 0,0-1 0 0 0,9 9 0 0 0,-9-6 0 0 0,0 1 0 0 0,0 0 0 0 0,-1 0 0 0 0,0 1 0 0 0,0 0 0 0 0,-1 0 0 0 0,6 15 0 0 0,-2-6 0 0 0,-7-12 0 0 0,1-1 0 0 0,-1 0 0 0 0,0 1 0 0 0,0-1 0 0 0,0 7 0 0 0,3 27 0 0 0,-4-26 0 0 0,0 0 0 0 0,2 0 0 0 0,4 17 0 0 0,-3-13 0 0 0,0 1 0 0 0,-1 0 0 0 0,-1 0 0 0 0,0 28 0 0 0,-1-25 0 0 0,0 1 0 0 0,8 37 0 0 0,2-4 0 0 0,6 90 0 0 0,-14-110 0 0 0,-2-16 0 0 0,-2 0 0 0 0,0 1 0 0 0,-1-1 0 0 0,0 0 0 0 0,-2 0 0 0 0,0-1 0 0 0,-2 1 0 0 0,0-1 0 0 0,0 0 0 0 0,-2-1 0 0 0,0 1 0 0 0,-1-1 0 0 0,-22 29 0 0 0,9-13 0 0 0,14-19 0 0 0,-2 0 0 0 0,-11 12 0 0 0,-58 53 0 0 0,30-32 0 0 0,36-34 0 0 0,-1-1 0 0 0,-1 0 0 0 0,0-2 0 0 0,0 0 0 0 0,-1 0 0 0 0,0-1 0 0 0,-1-1 0 0 0,0-1 0 0 0,0 0 0 0 0,0-2 0 0 0,-1 1 0 0 0,0-2 0 0 0,0-1 0 0 0,-23 2 0 0 0,-37 0 0 0 0,77-2-17 0 0,1-1 1 0 0,-1 1-1 0 0,1 0 0 0 0,0-1 1 0 0,0 1-1 0 0,0-1 0 0 0,0 4 1 0 0,18 124-2410 0 0,-2-31-1705 0 0,-11-49-3203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2:35:12.324"/>
    </inkml:context>
    <inkml:brush xml:id="br0">
      <inkml:brushProperty name="width" value="0.1" units="cm"/>
      <inkml:brushProperty name="height" value="0.1" units="cm"/>
      <inkml:brushProperty name="color" value="#66CC00"/>
    </inkml:brush>
  </inkml:definitions>
  <inkml:trace contextRef="#ctx0" brushRef="#br0">0 58 455 0 0,'4'2'20'0'0,"-1"0"-1"0"0,0-1 1 0 0,0 1-1 0 0,1-1 0 0 0,-1 0 1 0 0,1 0-1 0 0,-1 0 0 0 0,1-1 1 0 0,-1 1-1 0 0,1-1 1 0 0,3 0-1 0 0,9 3 368 0 0,-4-2-198 0 0,0 0 0 0 0,0-1-1 0 0,19-1 1 0 0,-12 0-52 0 0,18-3 226 0 0,67-14 0 0 0,-35 5-171 0 0,-35 8 171 0 0,61-2 0 0 0,-83 8-338 0 0,-1 0-1 0 0,0 1 1 0 0,0 0-1 0 0,21 8 1 0 0,13 2 24 0 0,14-5-21 0 0,-40-6-13 0 0,0 2 0 0 0,22 5-1 0 0,74 16-14 0 0,-50-12 0 0 0,-14-6 0 0 0,-24-4 11 0 0,-12-2 42 0 0,-1 0 1 0 0,1-1-1 0 0,0-1 0 0 0,0 0 1 0 0,19-6-1 0 0,32-5 280 0 0,146-19 51 0 0,-182 27-332 0 0,1 2 0 0 0,51 0-1 0 0,-17 2-6 0 0,70-1-45 0 0,160-17 0 0 0,-170 6 6 0 0,-82 7 55 0 0,1 2 1 0 0,50 1-1 0 0,11 8 13 0 0,36 16-74 0 0,-78-11 14 0 0,-1-2 0 0 0,74-1-1 0 0,45 6 10 0 0,33-1-23 0 0,-109-8 0 0 0,-40-2 0 0 0,-1-3 0 0 0,83-11 0 0 0,-72 4 0 0 0,82-1 0 0 0,73 21 144 0 0,-138-10-144 0 0,38 0 0 0 0,-46-3 0 0 0,-68 1 0 0 0,-1 0 0 0 0,1 1 0 0 0,28 6 0 0 0,-13-1 0 0 0,91 18 0 0 0,5 1 0 0 0,-62-15-1 0 0,-26-3 7 0 0,74 3 0 0 0,66-25 88 0 0,0 0 129 0 0,113 6-159 0 0,-258 6-64 0 0,68-2 0 0 0,-89 5 0 0 0,13-1 0 0 0,1 2 0 0 0,50 8 0 0 0,-11 3 0 0 0,1-3 0 0 0,125 2 0 0 0,-130-11 0 0 0,197-8 0 0 0,-92-16 0 0 0,-110 15 0 0 0,1 2 0 0 0,112 1 0 0 0,-142 6 0 0 0,85-4 0 0 0,-62 0 17 0 0,98 5-1 0 0,51 19 23 0 0,-173-16-39 0 0,205 31 0 0 0,38-22 0 0 0,30-6 0 0 0,-189-3 0 0 0,-24 2 64 0 0,-43-2 8 0 0,63-3 0 0 0,-34-6-3 0 0,105-6 44 0 0,-37 12-108 0 0,162 21 0 0 0,-226-18-5 0 0,125-9 0 0 0,-107 1 0 0 0,157 6 64 0 0,-202 3-64 0 0,19 1 0 0 0,255-15 0 0 0,-80 16 0 0 0,-78 0 0 0 0,1-15 0 0 0,-20 0 0 0 0,145 27 0 0 0,-119-4 0 0 0,-106-14 0 0 0,-1-3 0 0 0,71-11 0 0 0,-12 0 0 0 0,73 8 0 0 0,-62 3 0 0 0,169-18 64 0 0,-236 16-64 0 0,52-2 0 0 0,21 12 0 0 0,-112-5 0 0 0,19-1 0 0 0,-34 0 0 0 0,-1-1 0 0 0,1 2 0 0 0,0 0 0 0 0,17 4 0 0 0,21 6 0 0 0,61 4 0 0 0,-19-3 0 0 0,16 0 0 0 0,35 7 0 0 0,4 5 0 0 0,-141-23 0 0 0,9 1 0 0 0,0-1 0 0 0,-1 0 0 0 0,1-1 0 0 0,0-1 0 0 0,-1-1 0 0 0,19-4 0 0 0,12-7 0 0 0,-28 6 0 0 0,44-7 0 0 0,-52 13-22 0 0,0 1 0 0 0,1 0 0 0 0,-1 1 0 0 0,0 0-1 0 0,14 4 1 0 0,-11-3-133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1:53.831"/>
    </inkml:context>
    <inkml:brush xml:id="br0">
      <inkml:brushProperty name="width" value="0.1" units="cm"/>
      <inkml:brushProperty name="height" value="0.1" units="cm"/>
      <inkml:brushProperty name="color" value="#F4F91B"/>
    </inkml:brush>
  </inkml:definitions>
  <inkml:trace contextRef="#ctx0" brushRef="#br0">10594 223 2815 0 0,'-1'-3'176'0'0,"1"0"0"0"0,-1 0-1 0 0,0 1 1 0 0,0-1-1 0 0,0 0 1 0 0,0 1 0 0 0,0-1-1 0 0,-1 0 1 0 0,1 1-1 0 0,-1 0 1 0 0,0-1-1 0 0,0 1 1 0 0,0 0 0 0 0,0 0-1 0 0,0 0 1 0 0,0 0-1 0 0,-4-3 1 0 0,-7-4 1458 0 0,-25-14 1 0 0,38 23-1610 0 0,-17-9 682 0 0,1 2 0 0 0,-1 0 0 0 0,-30-8 0 0 0,-55-6 565 0 0,59 13-649 0 0,14 2-368 0 0,-23-5 700 0 0,-76-6 1 0 0,10 17-79 0 0,74 2-509 0 0,-74-8-1 0 0,-58-5 553 0 0,109 8-716 0 0,-69-10 0 0 0,96 7-103 0 0,-1 3-1 0 0,-46 1 1 0 0,-81 11 95 0 0,56-2-74 0 0,45 0-64 0 0,-15 0 100 0 0,63-7-150 0 0,0 0 24 0 0,0 0 0 0 0,0 1 0 0 0,-31 6 0 0 0,14 0 94 0 0,0-2-1 0 0,-40 0 1 0 0,38-3-68 0 0,-45 6 143 0 0,-36 2 25 0 0,-23-19 189 0 0,99 5-218 0 0,26 3-107 0 0,1-1 0 0 0,0 0 0 0 0,-26-9 1 0 0,22 7-56 0 0,1 0 1 0 0,-1 1-1 0 0,1 1 1 0 0,-1 1 0 0 0,-22 2-1 0 0,26-1 5 0 0,-158 0 141 0 0,73 8-99 0 0,77-5-57 0 0,0 0-1 0 0,0-2 0 0 0,-1 0 0 0 0,-25-4 0 0 0,21 0 19 0 0,0 2 1 0 0,0 1-1 0 0,-46 6 0 0 0,26-1-16 0 0,14-4 72 0 0,-50-5-1 0 0,-139-26 222 0 0,178 23-296 0 0,-1 1-1 0 0,1 3 0 0 0,0 1 0 0 0,-1 3 0 0 0,-46 7 0 0 0,-87 12 41 0 0,151-16-64 0 0,-43 11 0 0 0,-20 3 0 0 0,24-12 0 0 0,25-3 0 0 0,-46 10 0 0 0,-8-2 0 0 0,67-7 53 0 0,0-3 0 0 0,0 0 0 0 0,-58-7 0 0 0,52 3-9 0 0,-34-3 20 0 0,-117-5 53 0 0,168 11-103 0 0,-70-3 47 0 0,69 2-61 0 0,1 1 0 0 0,-1 0 0 0 0,-22 4 0 0 0,4 0 0 0 0,-91 3 128 0 0,62-1-113 0 0,-85 5 34 0 0,-14-13-38 0 0,102 5 50 0 0,-104 19 1 0 0,149-19-68 0 0,-48 7 6 0 0,-113 4 0 0 0,138-12 326 0 0,1 2 1 0 0,-64 14-1 0 0,41-9-784 0 0,-114 3 0 0 0,100-9 483 0 0,-8-3 27 0 0,-91-11 0 0 0,39 1 36 0 0,-193 5 104 0 0,323 5-192 0 0,-52-1 17 0 0,27-1 6 0 0,-53 5 1 0 0,61-1-24 0 0,-32-2 0 0 0,-7 0 0 0 0,20 0 0 0 0,27-1 0 0 0,-30 4 0 0 0,-101 11 11 0 0,-37-2 42 0 0,103-14-53 0 0,-79 5 0 0 0,94-4 0 0 0,-109-8 64 0 0,77 0-64 0 0,43 5 0 0 0,-35-5 0 0 0,23 1 6 0 0,48 7 14 0 0,1-1-1 0 0,-35-8 0 0 0,-119-35-19 0 0,89 23 0 0 0,60 19 0 0 0,-1 0 0 0 0,-40 2 0 0 0,51 1 0 0 0,-160-6 0 0 0,-7-3 0 0 0,151 8 0 0 0,-40 2 0 0 0,13 1 0 0 0,-38-2 443 0 0,86 0-540 0 0,0 1 0 0 0,-1 0 1 0 0,-12 3-1 0 0,12-2 97 0 0,9-2 0 0 0,-1 1 0 0 0,0-1 0 0 0,0 1 0 0 0,1-1 0 0 0,-1 1 0 0 0,0-1 0 0 0,1 1 0 0 0,-1 0 0 0 0,0 0 0 0 0,-2 2 0 0 0,-4 4-12 0 0,0 1 0 0 0,0 0 0 0 0,1 0 0 0 0,0 1 0 0 0,-11 18 0 0 0,12-19 12 0 0,5-6 0 0 0,-1 2 0 0 0,0 0 0 0 0,-1-1 0 0 0,1 1 0 0 0,-1-1 0 0 0,0 0 0 0 0,0 0 0 0 0,0 0 0 0 0,0 0 0 0 0,-1 0 0 0 0,1-1 0 0 0,-7 4 0 0 0,3-1 0 0 0,1 0 0 0 0,0 1 0 0 0,0 0 0 0 0,1-1 0 0 0,-1 2 0 0 0,-6 10 0 0 0,8-12 0 0 0,1-1 0 0 0,1 0 0 0 0,-1 1 0 0 0,1-1 0 0 0,0 1 0 0 0,0-1 0 0 0,0 1 0 0 0,1 0 0 0 0,0 0 0 0 0,0 0 0 0 0,0-1 0 0 0,0 1 0 0 0,1 0 0 0 0,0 8 0 0 0,0-6 0 0 0,1 1 0 0 0,0 0 0 0 0,0-1 0 0 0,1 1 0 0 0,0-1 0 0 0,1 1 0 0 0,6 12 0 0 0,1 3 0 0 0,0-1 0 0 0,7 28 0 0 0,27 105 0 0 0,-43-150 0 0 0,0-1 0 0 0,0 1 0 0 0,-1-1 0 0 0,0 0 0 0 0,0 8 0 0 0,-1-7 0 0 0,1-1 0 0 0,0 0 0 0 0,0 0 0 0 0,0 0 0 0 0,1 0 0 0 0,0 0 0 0 0,1 6 0 0 0,5 8 0 0 0,1 0 0 0 0,16 24 0 0 0,-16-27 0 0 0,-1 0 0 0 0,-1 0 0 0 0,6 19 0 0 0,-8-22 0 0 0,-1-1 0 0 0,0 1 0 0 0,-1 0 0 0 0,0 0 0 0 0,-1 0 0 0 0,0 14 0 0 0,0-15 20 0 0,0-1-1 0 0,1 1 0 0 0,1-1 1 0 0,0 1-1 0 0,0-1 1 0 0,6 12-1 0 0,5 19-179 0 0,-11-33 160 0 0,0 1 0 0 0,0-1 0 0 0,1 0 0 0 0,0-1 0 0 0,0 1 0 0 0,1-1 0 0 0,0 1 0 0 0,0-1 0 0 0,1-1 0 0 0,0 1 0 0 0,8 7 0 0 0,-4-6 0 0 0,0 0 0 0 0,1-1 0 0 0,0-1 0 0 0,0 1 0 0 0,0-2 0 0 0,1 0 0 0 0,13 5 0 0 0,-3-2 0 0 0,14 4 0 0 0,55 13 0 0 0,-65-16 0 0 0,52 9 0 0 0,76 12 0 0 0,16 3 0 0 0,-13 0 73 0 0,-97-18-82 0 0,-9-3 9 0 0,0-3 0 0 0,1-1 0 0 0,77 0 0 0 0,156 10 0 0 0,-96-3 0 0 0,-141-15 0 0 0,-30 0 0 0 0,31 2 0 0 0,-13 1 1 0 0,0-2 0 0 0,1-2 0 0 0,43-6 0 0 0,-48 4 6 0 0,83-4 19 0 0,126 10 1 0 0,-91-3-27 0 0,-2 0 0 0 0,88-5 0 0 0,-64-1 0 0 0,-155 6-11 0 0,120-3 86 0 0,-97 2-75 0 0,53 5 0 0 0,-73-2 0 0 0,123 2 0 0 0,-4-1 0 0 0,-64 3 0 0 0,80 3 0 0 0,-117-8 0 0 0,1-3 0 0 0,40-6 0 0 0,238-25 0 0 0,-167 34 0 0 0,-55 2 0 0 0,-11 0 0 0 0,5-7 0 0 0,127-12 0 0 0,-161 12 0 0 0,-1 2 0 0 0,102 9 0 0 0,2 1 0 0 0,-125-7 0 0 0,37 7 0 0 0,-36-3 0 0 0,36-1 0 0 0,8-7 0 0 0,81-15 0 0 0,-41 4 0 0 0,47-16 0 0 0,-136 23 0 0 0,-14 5 0 0 0,0 0 0 0 0,0 2 0 0 0,-1-1 0 0 0,25 4 0 0 0,8-1 0 0 0,143 4 0 0 0,-100-3 0 0 0,125-13 0 0 0,-200 9 0 0 0,48-2 0 0 0,58-7 0 0 0,-24 1 0 0 0,-13 2 0 0 0,6 5 0 0 0,110-22 53 0 0,-83 10-42 0 0,-87 12-11 0 0,0 2 0 0 0,36 5 0 0 0,-8-2 0 0 0,28 4 0 0 0,-74-6 0 0 0,0 0 0 0 0,14-2 0 0 0,-5 1 0 0 0,107-2 0 0 0,-117 3 0 0 0,1 0 0 0 0,-1 1 0 0 0,19 5 0 0 0,-16-3 0 0 0,1 0 0 0 0,0 2 0 0 0,22 9 0 0 0,-12 0 0 0 0,16 6 0 0 0,-24-14 0 0 0,0 0 0 0 0,-1 1 0 0 0,0 1 0 0 0,21 15 0 0 0,-28-18 0 0 0,1-1 0 0 0,-1 0 0 0 0,20 5 0 0 0,-11-6 0 0 0,7 3 0 0 0,-22-6 0 0 0,0 0 0 0 0,0 0 0 0 0,0-1 0 0 0,0 1 0 0 0,0-1 0 0 0,0 0 0 0 0,0 0 0 0 0,0 0 0 0 0,0 0 0 0 0,5-1 0 0 0,20 0 0 0 0,-23 2 0 0 0,-1 0 0 0 0,1 0 0 0 0,-1 0 0 0 0,0 0 0 0 0,0-1 0 0 0,0 1 0 0 0,1-1 0 0 0,-1 0 0 0 0,0-1 0 0 0,5 0 0 0 0,-6 0 0 0 0,0 0 0 0 0,-1 1 0 0 0,1-1 0 0 0,0 1 0 0 0,0-1 0 0 0,0 1 0 0 0,0 0 0 0 0,3 0 0 0 0,-3 0 0 0 0,1 0 0 0 0,-1 0 0 0 0,0 0 0 0 0,0 0 0 0 0,0-1 0 0 0,5-1 0 0 0,-6 2 0 0 0,-1 0 0 0 0,1 0 0 0 0,-1 0 0 0 0,1 0 0 0 0,0 0 0 0 0,-1 0 0 0 0,1 0 0 0 0,-1 1 0 0 0,1-1 0 0 0,-1 0 0 0 0,2 2 0 0 0,18 1 0 0 0,-8-5 0 0 0,0 1 0 0 0,25 1 0 0 0,-15 0 0 0 0,-9 1 0 0 0,0 1 0 0 0,0 0 0 0 0,22 6 0 0 0,8 2 0 0 0,10 4 0 0 0,-21-7 0 0 0,0-2 0 0 0,62 2 0 0 0,-77-7 1 0 0,0 0 0 0 0,0-1 1 0 0,-1-1-1 0 0,1-1 0 0 0,-1-1 0 0 0,0 0 0 0 0,0-1 1 0 0,29-13-1 0 0,12-6 108 0 0,-55 23-109 0 0,-1 1 0 0 0,1-1 0 0 0,0 1 0 0 0,0 0 0 0 0,0 0 0 0 0,-1 0 0 0 0,1 1 0 0 0,0-1 0 0 0,3 1 0 0 0,-2 0 0 0 0,-1 0 0 0 0,1-1 0 0 0,0 0 0 0 0,-1 0 0 0 0,7 0 0 0 0,53-13 0 0 0,-36 1 0 0 0,-22 9 0 0 0,-1 1 0 0 0,0 0 0 0 0,1 0 0 0 0,0 0 0 0 0,-1 1 0 0 0,1 0 0 0 0,0 0 0 0 0,0 0 0 0 0,6 0 0 0 0,9-5 0 0 0,-18 5 0 0 0,1 0 0 0 0,0 0 0 0 0,-1 0 0 0 0,1 0 0 0 0,0 0 0 0 0,0 1 0 0 0,4-1 0 0 0,21 3 0 0 0,-22-1 0 0 0,-1 0 0 0 0,1-1 0 0 0,0 1 0 0 0,0-1 0 0 0,10-2 0 0 0,-1 0 0 0 0,29-2 0 0 0,-25 4 0 0 0,1 0 0 0 0,-1-1 0 0 0,1-2 0 0 0,32-7 0 0 0,20-4 0 0 0,-41 7 0 0 0,-20 5 0 0 0,1 0 0 0 0,-1-1 0 0 0,14-6 0 0 0,-18 6 0 0 0,4-2 0 0 0,1 0 0 0 0,13-10 0 0 0,29-18 10 0 0,26-19 24 0 0,-70 45-31 0 0,-1-1 1 0 0,0 0-1 0 0,0-1 0 0 0,-1 0 1 0 0,13-17-1 0 0,-15 15 5 0 0,0 0 0 0 0,0 0 0 0 0,-1-1 0 0 0,-1 1 0 0 0,0-1 0 0 0,0 0 0 0 0,1-13 0 0 0,7-74 56 0 0,-6 23-64 0 0,-3 38 0 0 0,10-52 0 0 0,-7 54 0 0 0,-1 0 0 0 0,-1-43 0 0 0,-1 7 0 0 0,-2-10 66 0 0,-1 44-68 0 0,1 5 2 0 0,0 25 0 0 0,-1 0 0 0 0,1 0 0 0 0,-2 0 0 0 0,1 0 0 0 0,-1 0 0 0 0,0 0 0 0 0,0 0 0 0 0,-1 0 0 0 0,0 1 0 0 0,-6-15 0 0 0,4 13 0 0 0,0-1 0 0 0,1 1 0 0 0,0-1 0 0 0,1 0 0 0 0,0 0 0 0 0,0-12 0 0 0,0 7 0 0 0,-6-25 0 0 0,-6-1 0 0 0,10 32 0 0 0,0 0 0 0 0,1 0 0 0 0,0-1 0 0 0,1 0 0 0 0,0 1 0 0 0,-1-18 0 0 0,3 9 64 0 0,7-37 0 0 0,-7 55-64 0 0,0-1 0 0 0,1 1 0 0 0,-1-1-1 0 0,0 1 1 0 0,0-1 0 0 0,0 1 0 0 0,0-1 0 0 0,0 1 0 0 0,0-1-1 0 0,0 1 1 0 0,1-1 0 0 0,-2 1 0 0 0,1-1 0 0 0,0 1-1 0 0,0-1 1 0 0,0 1 0 0 0,0-1 0 0 0,0 1 0 0 0,0-1 0 0 0,0 1-1 0 0,-1-1 1 0 0,1 1 0 0 0,0-1 0 0 0,0 1 0 0 0,-1-1 0 0 0,1 1-1 0 0,0-1 1 0 0,-1 1 0 0 0,0-1 0 0 0,0 1 1 0 0,1 0-1 0 0,-1 0 1 0 0,0 1 0 0 0,0-1 0 0 0,0 0 0 0 0,0 1 0 0 0,1-1-1 0 0,-1 0 1 0 0,0 1 0 0 0,0-1 0 0 0,1 1 0 0 0,-1-1-1 0 0,0 1 1 0 0,1 0 0 0 0,-2 0 0 0 0,-24 31-140 0 0,0 7-1649 0 0,-29 65-1 0 0,47-88 913 0 0,-9 20-828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2:17.802"/>
    </inkml:context>
    <inkml:brush xml:id="br0">
      <inkml:brushProperty name="width" value="0.1" units="cm"/>
      <inkml:brushProperty name="height" value="0.1" units="cm"/>
      <inkml:brushProperty name="color" value="#F4F91B"/>
    </inkml:brush>
  </inkml:definitions>
  <inkml:trace contextRef="#ctx0" brushRef="#br0">875 11 2759 0 0,'-22'-11'7087'0'0,"19"11"-6641"0"0,3 1-395 0 0,-1-1 0 0 0,0 0 0 0 0,1 1 0 0 0,-1-1 0 0 0,0 1 0 0 0,1-1 0 0 0,-1 1 0 0 0,1-1 0 0 0,-1 1 0 0 0,0 0 0 0 0,1-1 0 0 0,0 1 0 0 0,-1 0 0 0 0,1-1 0 0 0,-1 1 0 0 0,1 0 0 0 0,0 0 0 0 0,-1-1 0 0 0,1 1 0 0 0,0 0 0 0 0,0 1 0 0 0,-33 101 2242 0 0,31-97-2173 0 0,-8 25 434 0 0,-2-2 0 0 0,-1 1-1 0 0,-1-1 1 0 0,-2-1 0 0 0,-19 26 0 0 0,30-48-473 0 0,-87 106 971 0 0,79-98-927 0 0,-1 0 0 0 0,-1-1-1 0 0,0-1 1 0 0,-1 0 0 0 0,-23 12-1 0 0,37-22-104 0 0,-1-1 0 0 0,0 1 1 0 0,0-1-1 0 0,0 0 0 0 0,-1 0 0 0 0,1 0 0 0 0,0 0 0 0 0,0-1 0 0 0,-1 1 1 0 0,1-1-1 0 0,0 0 0 0 0,-1 0 0 0 0,1 0 0 0 0,0 0 0 0 0,0-1 0 0 0,-1 1 0 0 0,1-1 1 0 0,0 0-1 0 0,0 0 0 0 0,0 0 0 0 0,0 0 0 0 0,0-1 0 0 0,0 1 0 0 0,0-1 0 0 0,-3-2 1 0 0,0 0 3 0 0,1-1 1 0 0,-1 0 0 0 0,1-1 0 0 0,0 1 0 0 0,1-1 0 0 0,0 0 0 0 0,0 0 0 0 0,0-1 0 0 0,0 1 0 0 0,-3-10 0 0 0,-30-72 48 0 0,-46-159 0 0 0,81 233-73 0 0,-2 0 0 0 0,0 0 0 0 0,-1 1 0 0 0,0 0 0 0 0,-14-25 0 0 0,86 105 72 0 0,168 166 344 0 0,-164-162-100 0 0,-53-50-167 0 0,0-2-1 0 0,1 0 1 0 0,2-2 0 0 0,0 0-1 0 0,32 20 1 0 0,-28-17 25 0 0,-19-15-52 0 0,-7-6 134 0 0,-37-53-123 0 0,1-1 1 0 0,-28-60-1 0 0,33 57-109 0 0,21 40-23 0 0,0 0-1 0 0,-1 0 1 0 0,-1 1-1 0 0,0 1 1 0 0,-2 1-1 0 0,1 0 1 0 0,-20-15-1 0 0,26 24 5 0 0,0 1-1 0 0,0 0 1 0 0,-1 0-1 0 0,1 0 1 0 0,-1 1 0 0 0,0 1-1 0 0,-15-5 1 0 0,17 7 2 0 0,0 0 0 0 0,0 0 1 0 0,0 0-1 0 0,-1 1 0 0 0,1 0 0 0 0,0 0 1 0 0,0 1-1 0 0,0 0 0 0 0,0 0 1 0 0,0 1-1 0 0,-10 3 0 0 0,9-1 1 0 0,-1 0-1 0 0,0 0 1 0 0,1 1-1 0 0,0 0 1 0 0,0 1-1 0 0,0 0 1 0 0,1 0-1 0 0,-8 7 1 0 0,-3 8-11 0 0,-24 32 1 0 0,25-30 9 0 0,-28 29 0 0 0,37-43 17 0 0,-1 1-1 0 0,2 0 1 0 0,0 0-1 0 0,0 0 0 0 0,0 1 1 0 0,2 0-1 0 0,-8 17 0 0 0,11-22-12 0 0,-1 1-1 0 0,1 0 0 0 0,0 0 1 0 0,1 0-1 0 0,0 0 0 0 0,0 1 0 0 0,0-1 1 0 0,1 0-1 0 0,0 0 0 0 0,0 0 1 0 0,1 1-1 0 0,0-1 0 0 0,1 0 1 0 0,2 9-1 0 0,-4-15 2 0 0,1 0 0 0 0,-1 1 0 0 0,1-1 0 0 0,0 1 0 0 0,0-1 0 0 0,0 0 0 0 0,0 0 0 0 0,-1 1 0 0 0,2-1 0 0 0,-1 0 0 0 0,0 0 0 0 0,0 0 0 0 0,0 0 0 0 0,0 0 0 0 0,1 0 0 0 0,-1-1 0 0 0,0 1 0 0 0,3 1 0 0 0,-1-2 3 0 0,0 1 0 0 0,0 0 0 0 0,0-1 0 0 0,-1 0 0 0 0,1 1 0 0 0,0-1 0 0 0,0 0 0 0 0,0-1 0 0 0,4 0 0 0 0,5-2 65 0 0,0 0 0 0 0,0-1 0 0 0,19-9 0 0 0,-30 12-69 0 0,57-28 198 0 0,85-59-1 0 0,-90 53-156 0 0,-33 22-48 0 0,126-87 4 0 0,-127 86-8 0 0,-2-1 0 0 0,0-1 0 0 0,0-1-1 0 0,-2-1 1 0 0,20-27 0 0 0,-33 42 0 0 0,0 0 0 0 0,0 1 0 0 0,-1-1 0 0 0,0 0 0 0 0,1 0 0 0 0,-1 0 0 0 0,0 0 0 0 0,-1 0 0 0 0,1-1 0 0 0,0 1 0 0 0,-1-6 0 0 0,0 8 0 0 0,0-1 0 0 0,0 1 0 0 0,0 0 0 0 0,-1 0 0 0 0,1 0 0 0 0,-1 0 0 0 0,1 0 0 0 0,-1 0 0 0 0,1 0 0 0 0,-1 0 0 0 0,1 0 0 0 0,-1 0 0 0 0,0 0 0 0 0,0 0 0 0 0,1 0 0 0 0,-1 0 0 0 0,0 0 0 0 0,0 1 0 0 0,0-1 0 0 0,0 0 0 0 0,0 1 0 0 0,0-1 0 0 0,0 1 0 0 0,0-1 0 0 0,0 1 0 0 0,0-1 0 0 0,0 1 0 0 0,-1 0 0 0 0,1 0 0 0 0,0-1 0 0 0,0 1 0 0 0,0 0 0 0 0,0 0 0 0 0,-3 0 0 0 0,-3 0 20 0 0,-1 1-1 0 0,1 0 1 0 0,0 0 0 0 0,-1 0-1 0 0,1 1 1 0 0,0 0 0 0 0,0 0 0 0 0,0 1-1 0 0,0 0 1 0 0,0 0 0 0 0,1 1-1 0 0,-1-1 1 0 0,1 1 0 0 0,0 1-1 0 0,0-1 1 0 0,-7 8 0 0 0,-4 5 42 0 0,2-1 1 0 0,0 2 0 0 0,1 0-1 0 0,-13 21 1 0 0,15-18-229 0 0,1 0 0 0 0,1 0 0 0 0,0 1 0 0 0,2 0 0 0 0,1 1 0 0 0,0 0 0 0 0,2 0 0 0 0,1 1 0 0 0,0-1 0 0 0,2 1 0 0 0,1 0 0 0 0,3 40-1 0 0,1-34-1018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2:45.863"/>
    </inkml:context>
    <inkml:brush xml:id="br0">
      <inkml:brushProperty name="width" value="0.1" units="cm"/>
      <inkml:brushProperty name="height" value="0.1" units="cm"/>
      <inkml:brushProperty name="color" value="#F4F91B"/>
    </inkml:brush>
  </inkml:definitions>
  <inkml:trace contextRef="#ctx0" brushRef="#br0">635 74 455 0 0,'-5'0'419'0'0,"0"-1"-1"0"0,0 0 1 0 0,0 0-1 0 0,0-1 1 0 0,1 1-1 0 0,-1-1 1 0 0,1 0-1 0 0,-1 0 0 0 0,1-1 1 0 0,0 1-1 0 0,0-1 1 0 0,0 0-1 0 0,-7-7 1 0 0,6 6-239 0 0,1 1 0 0 0,-1-1 0 0 0,0 1 0 0 0,0 0 0 0 0,-1 0 0 0 0,1 0 0 0 0,-7-2 0 0 0,-6 1 138 0 0,0 1-1 0 0,-1 0 1 0 0,1 1 0 0 0,-22 1-1 0 0,-74 8 26 0 0,61-3-322 0 0,22-1-53 0 0,0 1 0 0 0,0 2 0 0 0,0 1 0 0 0,-48 18 0 0 0,44-12-299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0:58.721"/>
    </inkml:context>
    <inkml:brush xml:id="br0">
      <inkml:brushProperty name="width" value="0.1" units="cm"/>
      <inkml:brushProperty name="height" value="0.1" units="cm"/>
      <inkml:brushProperty name="color" value="#F4F91B"/>
    </inkml:brush>
  </inkml:definitions>
  <inkml:trace contextRef="#ctx0" brushRef="#br0">1145 40 799 0 0,'0'0'14'0'0,"0"1"0"0"0,0-1 0 0 0,0 0-1 0 0,0 0 1 0 0,0 0 0 0 0,1 1 0 0 0,-1-1-1 0 0,0 0 1 0 0,0 0 0 0 0,0 0-1 0 0,0 0 1 0 0,0 1 0 0 0,1-1 0 0 0,-1 0-1 0 0,0 0 1 0 0,0 0 0 0 0,0 0 0 0 0,1 0-1 0 0,-1 0 1 0 0,0 0 0 0 0,0 1-1 0 0,0-1 1 0 0,1 0 0 0 0,-1 0 0 0 0,0 0-1 0 0,0 0 1 0 0,0 0 0 0 0,1 0-1 0 0,-1 0 1 0 0,0 0 0 0 0,0 0 0 0 0,1 0-1 0 0,-1 0 1 0 0,0 0 0 0 0,0 0 0 0 0,0-1-1 0 0,1 1 1 0 0,-1 0 0 0 0,0 0-1 0 0,0 0 1 0 0,0 0 0 0 0,1 0 0 0 0,-1 0-1 0 0,0 0 1 0 0,0-1 0 0 0,0 1-1 0 0,0 0 1 0 0,0 0 0 0 0,1 0 0 0 0,-1 0-1 0 0,0-1 1 0 0,0 1 0 0 0,0 0 0 0 0,0 0-1 0 0,0 0 1 0 0,0 0 0 0 0,0-1-1 0 0,1 1 1 0 0,4-11 1114 0 0,-5 10-961 0 0,0-1 1 0 0,0 1-1 0 0,0 0 0 0 0,0 0 1 0 0,0 0-1 0 0,0-1 1 0 0,0 1-1 0 0,-1 0 0 0 0,1 0 1 0 0,0 0-1 0 0,-1-1 1 0 0,1 1-1 0 0,-1 0 0 0 0,1 0 1 0 0,-1 0-1 0 0,1 0 1 0 0,-1 0-1 0 0,0 0 0 0 0,1 0 1 0 0,-1 0-1 0 0,0 0 1 0 0,0 0-1 0 0,0 1 0 0 0,-1-2 1 0 0,1 2-102 0 0,-1 0-1 0 0,1-1 1 0 0,0 1 0 0 0,0 0 0 0 0,-1 0 0 0 0,1 1-1 0 0,0-1 1 0 0,0 0 0 0 0,-1 0 0 0 0,1 1 0 0 0,0-1 0 0 0,0 0-1 0 0,0 1 1 0 0,0-1 0 0 0,-1 1 0 0 0,1 0 0 0 0,0-1 0 0 0,0 1-1 0 0,0 0 1 0 0,0 0 0 0 0,0-1 0 0 0,0 1 0 0 0,1 0 0 0 0,-2 2-1 0 0,-3 1-38 0 0,1 0 0 0 0,-1-1 0 0 0,0 1-1 0 0,0-1 1 0 0,0 0 0 0 0,0-1 0 0 0,-1 1 0 0 0,1-1-1 0 0,-1 0 1 0 0,1 0 0 0 0,-1-1 0 0 0,-7 2-1 0 0,-7-1 341 0 0,-1 0-1 0 0,-24-2 0 0 0,26 0 154 0 0,-2 2-252 0 0,0 0-1 0 0,1 1 1 0 0,-29 8-1 0 0,24-5-182 0 0,-45 6-1 0 0,13-11 600 0 0,-93-10 1 0 0,123 7-525 0 0,-118-16 665 0 0,69 9-701 0 0,37 4 95 0 0,-50-1 0 0 0,76 6-388 0 0,0 1 0 0 0,0 0 1 0 0,1 1-1 0 0,-1 0 1 0 0,1 1-1 0 0,-1 1 0 0 0,1 0 1 0 0,-13 6-1 0 0,2 1-4579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0:59.934"/>
    </inkml:context>
    <inkml:brush xml:id="br0">
      <inkml:brushProperty name="width" value="0.1" units="cm"/>
      <inkml:brushProperty name="height" value="0.1" units="cm"/>
      <inkml:brushProperty name="color" value="#F4F91B"/>
    </inkml:brush>
  </inkml:definitions>
  <inkml:trace contextRef="#ctx0" brushRef="#br0">2586 31 1839 0 0,'-1'-2'81'0'0,"-1"0"0"0"0,1 1 0 0 0,0-1 0 0 0,-1 0 0 0 0,0 1 0 0 0,1-1 0 0 0,-1 1 0 0 0,0 0 0 0 0,0-1 0 0 0,1 1-1 0 0,-1 0 1 0 0,0 0 0 0 0,0 0 0 0 0,-1 1 0 0 0,1-1 0 0 0,0 0 0 0 0,0 1 0 0 0,0-1 0 0 0,-4 1 0 0 0,-4-3 578 0 0,3 2-385 0 0,1 0 1 0 0,0 0-1 0 0,0 0 1 0 0,0 1-1 0 0,0 0 1 0 0,-1 0-1 0 0,1 1 1 0 0,0-1-1 0 0,0 1 1 0 0,-8 3 0 0 0,-8 3-67 0 0,-32 14 0 0 0,33-12-118 0 0,-23 7 0 0 0,21-9 29 0 0,-1-1 0 0 0,1-2 0 0 0,-1 0-1 0 0,-34 0 1 0 0,9-2 270 0 0,-49 9-1 0 0,50-5-291 0 0,-50 1 0 0 0,3-11 123 0 0,58 1 39 0 0,0 2 1 0 0,-65 7 0 0 0,-57 27-179 0 0,-7 1-20 0 0,138-30-60 0 0,-142 14 270 0 0,-113-24 553 0 0,-112-27 435 0 0,357 29-1381 0 0,0 1 1 0 0,-1 2-1 0 0,1 2 0 0 0,-1 1 1 0 0,1 2-1 0 0,0 2 0 0 0,-56 16 1 0 0,54-8-4125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2:49.048"/>
    </inkml:context>
    <inkml:brush xml:id="br0">
      <inkml:brushProperty name="width" value="0.1" units="cm"/>
      <inkml:brushProperty name="height" value="0.1" units="cm"/>
      <inkml:brushProperty name="color" value="#F4F91B"/>
    </inkml:brush>
  </inkml:definitions>
  <inkml:trace contextRef="#ctx0" brushRef="#br0">2909 1311 1839 0 0,'-7'-1'631'0'0,"1"0"0"0"0,-1 1 0 0 0,0-1-1 0 0,1 1 1 0 0,-1 1 0 0 0,-12 1-1 0 0,-4 1-254 0 0,-5-1 321 0 0,-1 2 1 0 0,-48 13-1 0 0,33-5-112 0 0,-1-2 1 0 0,1-3-1 0 0,-64 4 0 0 0,67-7-205 0 0,-1 3 0 0 0,1 1-1 0 0,-70 24 1 0 0,61-17 264 0 0,-90 17 1 0 0,16-6 315 0 0,-9 1-248 0 0,87-20-570 0 0,27-3-55 0 0,0-2 0 0 0,0 0 0 0 0,-1-1-1 0 0,-29-1 1 0 0,0-6 338 0 0,-1 3 0 0 0,1 2 0 0 0,-58 6 0 0 0,-65 21-359 0 0,-108-10 639 0 0,179-13-400 0 0,-30 6 8 0 0,-69 1 462 0 0,182-10-736 0 0,-6 0 232 0 0,1-1 0 0 0,-36-5 0 0 0,53 5-192 0 0,-1 0-1 0 0,1-1 1 0 0,-1 0 0 0 0,1 0-1 0 0,0-1 1 0 0,0 1-1 0 0,0-2 1 0 0,0 1-1 0 0,0 0 1 0 0,1-1-1 0 0,-1 0 1 0 0,1-1 0 0 0,-7-6-1 0 0,-1-4 178 0 0,1 0 0 0 0,0 0 0 0 0,1-1 0 0 0,-11-22 0 0 0,12 18-64 0 0,0-2 0 0 0,2 1 0 0 0,0-1 0 0 0,2 0 0 0 0,0-1 0 0 0,-3-32 0 0 0,7 35-81 0 0,-11-160 357 0 0,11 127-371 0 0,-17-99 0 0 0,4 58 152 0 0,-25-116-67 0 0,18 101-87 0 0,20 93-86 0 0,0-1 0 0 0,2 1 0 0 0,0 0 0 0 0,4-31 0 0 0,-3 43-9 0 0,1-1 0 0 0,-1 1 0 0 0,1-1 0 0 0,0 1 0 0 0,0 0 0 0 0,0 0 0 0 0,1 0 0 0 0,-1 0 0 0 0,1 0 0 0 0,0 0 0 0 0,0 1 0 0 0,0-1 0 0 0,1 1 0 0 0,6-5 0 0 0,5-3 0 0 0,0 1 0 0 0,25-11 0 0 0,-20 11 0 0 0,6-2 0 0 0,1 2-1 0 0,0 0 0 0 0,0 2 1 0 0,42-6-1 0 0,-36 7-7 0 0,54-11-18 0 0,142-51-1 0 0,-204 59 27 0 0,-2 0 0 0 0,0 1 0 0 0,1 1 0 0 0,0 2 0 0 0,29-5 0 0 0,166-2 0 0 0,-89 10 0 0 0,111 4 0 0 0,14 12 0 0 0,-152-10 0 0 0,211 8 0 0 0,-161-16 0 0 0,-128 4 0 0 0,-14 0 0 0 0,0 1 0 0 0,0 0 0 0 0,0 1 0 0 0,0 1 0 0 0,0 0 0 0 0,0 0 0 0 0,15 6 0 0 0,-2 1 0 0 0,-1 2 0 0 0,24 13 0 0 0,-5-5 0 0 0,-34-16 0 0 0,-1 0 0 0 0,1 0 0 0 0,-1 1 0 0 0,1 0 0 0 0,-1 0 0 0 0,0 1 0 0 0,11 10 0 0 0,-7-5 0 0 0,0-1 0 0 0,1 0 0 0 0,-1-1 0 0 0,16 8 0 0 0,-14-8 0 0 0,-7-5 0 0 0,-2 1 0 0 0,1 0 0 0 0,0 0 0 0 0,-1 1 0 0 0,7 8 0 0 0,13 13 0 0 0,-20-23 0 0 0,0 1 0 0 0,0 0 0 0 0,-1 0 0 0 0,1 0 0 0 0,-1 0 0 0 0,0 0 0 0 0,0 1 0 0 0,0 0 0 0 0,-1-1 0 0 0,0 1 0 0 0,1 0 0 0 0,-2 0 0 0 0,1 1 0 0 0,-1-1 0 0 0,1 0 0 0 0,0 10 0 0 0,34 127 0 0 0,-2-8 0 0 0,-32-114 0 0 0,0 0 0 0 0,-2 0 0 0 0,-3 36 0 0 0,0 25 0 0 0,3-57 0 0 0,0 1 0 0 0,-2 0 0 0 0,0-1 0 0 0,-2 0 0 0 0,-1 1 0 0 0,-1-1 0 0 0,-13 35 0 0 0,8-37 0 0 0,-1 0 0 0 0,-22 30 0 0 0,-2 6 0 0 0,33-52 2 0 0,0 1 0 0 0,1-1 0 0 0,-3 14 0 0 0,-3 4-98 0 0,-40 120-3940 0 0,33-106 2192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3:34.229"/>
    </inkml:context>
    <inkml:brush xml:id="br0">
      <inkml:brushProperty name="width" value="0.1" units="cm"/>
      <inkml:brushProperty name="height" value="0.1" units="cm"/>
      <inkml:brushProperty name="color" value="#F4F91B"/>
    </inkml:brush>
  </inkml:definitions>
  <inkml:trace contextRef="#ctx0" brushRef="#br0">60 3 3223 0 0,'-2'2'1089'0'0,"1"-2"-1005"0"0,1 0 0 0 0,0 0-1 0 0,0 0 1 0 0,0 0 0 0 0,-6-2 2512 0 0,6 2-2512 0 0,-1-1-1 0 0,1 1 1 0 0,0 0 0 0 0,0 0 0 0 0,0 0-1 0 0,0-1 1 0 0,0 1 0 0 0,0 0 0 0 0,-5 19 510 0 0,-1 0 1 0 0,-16 34 0 0 0,22-53-571 0 0,0 0 0 0 0,0 0 1 0 0,0 0-1 0 0,0 0 0 0 0,0 0 1 0 0,0 0-1 0 0,0 0 1 0 0,0 0-1 0 0,0 1 0 0 0,0-1 1 0 0,0 0-1 0 0,-1 0 0 0 0,1 0 1 0 0,0 0-1 0 0,0 0 0 0 0,0 0 1 0 0,0 0-1 0 0,0 0 0 0 0,0 0 1 0 0,0 0-1 0 0,0 0 0 0 0,0 0 1 0 0,0 1-1 0 0,-1-1 1 0 0,1 0-1 0 0,0 0 0 0 0,0 0 1 0 0,0 0-1 0 0,0 0 0 0 0,0 0 1 0 0,0 0-1 0 0,0 0 0 0 0,0 0 1 0 0,-1 0-1 0 0,1 0 0 0 0,0 0 1 0 0,0 0-1 0 0,0 0 0 0 0,0 0 1 0 0,0 0-1 0 0,0 0 0 0 0,0 0 1 0 0,0-1-1 0 0,0 1 1 0 0,-1 0-1 0 0,1 0 0 0 0,0 0 1 0 0,0 0-1 0 0,0 0 0 0 0,0 0 1 0 0,0 0-1 0 0,0 0 0 0 0,-4-8 1522 0 0,-1-14 934 0 0,2 18-1676 0 0,3 4-789 0 0,0 0 0 0 0,0 0 0 0 0,0 0 0 0 0,0 0 1 0 0,0-1-1 0 0,0 1 0 0 0,0 0 0 0 0,0 0 0 0 0,0 0 0 0 0,0 0 0 0 0,-1 0 0 0 0,1 0 0 0 0,0 0 0 0 0,0-1 0 0 0,0 1 0 0 0,0 0 0 0 0,0 0 0 0 0,0 0 0 0 0,0 0 0 0 0,0 0 0 0 0,0 0 0 0 0,0-1 0 0 0,1 1 0 0 0,-1 0 0 0 0,0 0 0 0 0,0 0 0 0 0,0 0 0 0 0,0 0 0 0 0,0 0 0 0 0,0 0 0 0 0,0 0 0 0 0,0-1 0 0 0,0 1 1 0 0,0 0-1 0 0,0 0 0 0 0,0 0 0 0 0,0 0 0 0 0,1 0 0 0 0,-1 0 0 0 0,0 0 0 0 0,0 0 0 0 0,0 0 0 0 0,0 0 0 0 0,0 0 0 0 0,0 0 0 0 0,0 0 0 0 0,1 0 0 0 0,-1-1 0 0 0,0 1 0 0 0,0 0 0 0 0,0 0 0 0 0,0 0 0 0 0,0 0 0 0 0,0 0 0 0 0,1 0 0 0 0,73 10 1549 0 0,-25-15-1115 0 0,-38 3-312 0 0,0 0 1 0 0,0 1-1 0 0,18 1 1 0 0,70 17 425 0 0,-64-9-511 0 0,-16-6 45 0 0,0 0 1 0 0,22 0 0 0 0,24 1 249 0 0,-60-2-288 0 0,0-1 1 0 0,0 1 0 0 0,0-1 0 0 0,9-1 0 0 0,-13 0-19 0 0,0 1 0 0 0,0 0 0 0 0,1 0 0 0 0,-1 0 0 0 0,0-1 0 0 0,0 1 0 0 0,0-1 0 0 0,1 1 0 0 0,-1-1 0 0 0,0 1 0 0 0,0-1 0 0 0,0 0 0 0 0,0 1 0 0 0,0-1 0 0 0,0 0 0 0 0,0 0 0 0 0,-1 0 0 0 0,1 0 0 0 0,0 0 0 0 0,0 0 0 0 0,-1 0 1 0 0,1 0-1 0 0,0-2 0 0 0,0 3-31 0 0,0-4 77 0 0,1 0 1 0 0,-1 0 0 0 0,0 0 0 0 0,0-1 0 0 0,0 1 0 0 0,0 0-1 0 0,-1-1 1 0 0,1 1 0 0 0,-1 0 0 0 0,-1-1 0 0 0,1 1 0 0 0,-2-8-1 0 0,2 12-86 0 0,0 0-1 0 0,0 0 0 0 0,0 0 1 0 0,0-1-1 0 0,0 1 0 0 0,0 0 1 0 0,0 0-1 0 0,0 0 0 0 0,0 0 1 0 0,0 0-1 0 0,-1 0 0 0 0,1-1 1 0 0,0 1-1 0 0,0 0 0 0 0,0 0 1 0 0,0 0-1 0 0,0 0 0 0 0,0 0 1 0 0,0 0-1 0 0,-1 0 0 0 0,1 0 1 0 0,0 0-1 0 0,0 0 0 0 0,0 0 0 0 0,0-1 1 0 0,0 1-1 0 0,-1 0 0 0 0,1 0 1 0 0,0 0-1 0 0,0 0 0 0 0,0 0 1 0 0,0 0-1 0 0,0 0 0 0 0,-1 0 1 0 0,1 0-1 0 0,0 0 0 0 0,0 1 1 0 0,0-1-1 0 0,0 0 0 0 0,-1 0 1 0 0,1 0-1 0 0,0 0 0 0 0,0 0 1 0 0,0 0-1 0 0,0 0 0 0 0,0 0 1 0 0,0 0-1 0 0,0 0 0 0 0,-1 1 0 0 0,-4 3-1 0 0,5-4 1 0 0,-3 3-281 0 0,0 1 1 0 0,0 0-1 0 0,0 1 1 0 0,1-1-1 0 0,-1 0 0 0 0,-1 6 1 0 0,1-4-109 0 0,-6 14-946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13:38.627"/>
    </inkml:context>
    <inkml:brush xml:id="br0">
      <inkml:brushProperty name="width" value="0.1" units="cm"/>
      <inkml:brushProperty name="height" value="0.1" units="cm"/>
      <inkml:brushProperty name="color" value="#66CC00"/>
    </inkml:brush>
  </inkml:definitions>
  <inkml:trace contextRef="#ctx0" brushRef="#br0">333 1234 1375 0 0,'-33'-6'1557'0'0,"26"6"-915"0"0,1-1 0 0 0,-1 0 1 0 0,1 0-1 0 0,-1-1 1 0 0,-10-4-1 0 0,2 0 225 0 0,11 5-468 0 0,0-1-1 0 0,0 1 1 0 0,0-1 0 0 0,-7-5 0 0 0,10 6-237 0 0,0 0-1 0 0,0 1 1 0 0,0-1-1 0 0,0 0 1 0 0,0 0-1 0 0,1-1 1 0 0,-1 1-1 0 0,0 0 1 0 0,0 0-1 0 0,1 0 1 0 0,-1 0-1 0 0,1-1 1 0 0,-1 1 0 0 0,1 0-1 0 0,0 0 1 0 0,-1-1-1 0 0,1 1 1 0 0,0 0-1 0 0,0-1 1 0 0,0-1 245 0 0,1 3-372 0 0,-1 0 0 0 0,0 0 0 0 0,0 0 0 0 0,0 0 0 0 0,0 0 0 0 0,0 0 1 0 0,0 0-1 0 0,0 0 0 0 0,0 0 0 0 0,0 0 0 0 0,1 0 0 0 0,-1 0 0 0 0,0 0 0 0 0,0 0 0 0 0,0 0 0 0 0,0 0 0 0 0,2 1 632 0 0,-2-1-632 0 0,0 0 0 0 0,0 0 0 0 0,0 0 1 0 0,0 0-1 0 0,0 0 0 0 0,0 0 0 0 0,0 0 0 0 0,0 0 0 0 0,0 0 0 0 0,0 1 0 0 0,0-1 0 0 0,0 0 0 0 0,0 0 0 0 0,0 0 1 0 0,0 0-1 0 0,0 0 0 0 0,0 0 0 0 0,0 0 0 0 0,0 1 0 0 0,9 11 342 0 0,4 5-186 0 0,-11-16-106 0 0,1 0 1 0 0,-1 0 0 0 0,1 0-1 0 0,-1 0 1 0 0,0 0-1 0 0,1-1 1 0 0,0 1-1 0 0,-1-1 1 0 0,1 1-1 0 0,-1-1 1 0 0,4 0 0 0 0,32-3 980 0 0,-9 0-491 0 0,5-1-161 0 0,-26 3-332 0 0,0 0 0 0 0,0 0 0 0 0,11 1 1 0 0,129 11 663 0 0,-31-5-7 0 0,-46-4-246 0 0,156 29 174 0 0,-123-8-423 0 0,-32-5-30 0 0,-51-15-163 0 0,0-1 0 0 0,1-1-1 0 0,34-2 1 0 0,-36 0 26 0 0,1 1 1 0 0,0 1-1 0 0,40 6 0 0 0,-37-2-23 0 0,-1-2-1 0 0,1 0 0 0 0,-1-1 1 0 0,43-3-1 0 0,92-3 403 0 0,-138 3-436 0 0,-12 1-1 0 0,0-1 0 0 0,-1 1 0 0 0,1-1 0 0 0,0-1 1 0 0,-1 1-1 0 0,1-1 0 0 0,-1 0 0 0 0,14-7 0 0 0,-17 7 19 0 0,1-1 0 0 0,-1 1 0 0 0,0-1 0 0 0,0 0 0 0 0,0 0 0 0 0,0 0 0 0 0,0-1 0 0 0,-1 0 0 0 0,1 1 0 0 0,-1-1 0 0 0,5-9 0 0 0,-1 4 39 0 0,-1 0 0 0 0,2 0-1 0 0,-1 1 1 0 0,1 0 0 0 0,15-13-1 0 0,-12 12-53 0 0,0 0-1 0 0,-1-1 0 0 0,11-14 0 0 0,-9 4 82 0 0,-1 0-1 0 0,-1-1 1 0 0,0 1-1 0 0,-2-2 1 0 0,0 0-1 0 0,-1 0 1 0 0,-1 0-1 0 0,-2 0 1 0 0,3-26-1 0 0,-6 34-69 0 0,0 1 0 0 0,-2-1 0 0 0,1 1 0 0 0,-5-24 0 0 0,-17-52 71 0 0,11 46-63 0 0,-7-52 58 0 0,-1-1-61 0 0,15 81-26 0 0,-1-1 0 0 0,0 2 0 0 0,-1-1-1 0 0,-11-18 1 0 0,7 14 16 0 0,1 0 1 0 0,-9-31-1 0 0,14 37-10 0 0,0 0-1 0 0,-1 0 1 0 0,-1 0 0 0 0,0 1-1 0 0,0 0 1 0 0,-1 0 0 0 0,-1 1-1 0 0,-15-19 1 0 0,-4 6-19 0 0,-30-22 0 0 0,36 29 0 0 0,13 12 0 0 0,1 1 0 0 0,-1-1 0 0 0,0 1 0 0 0,0 1 0 0 0,-1 0 0 0 0,1 0 0 0 0,-1 0 0 0 0,1 1 0 0 0,-18-2 0 0 0,-8 1 0 0 0,-42 1 0 0 0,56 2 0 0 0,-137-6 0 0 0,1-1 0 0 0,-28-6 0 0 0,129 6 0 0 0,1 3 0 0 0,-83 4 0 0 0,41 10 0 0 0,1 4 0 0 0,-148 43 0 0 0,43-2 0 0 0,190-53 0 0 0,-5 1 0 0 0,-25 11 0 0 0,37-13 0 0 0,0 0 0 0 0,0 1 0 0 0,0-1 0 0 0,0 1 0 0 0,0 0 0 0 0,0 0 0 0 0,0 0 0 0 0,1 0 0 0 0,-1 0 0 0 0,1 1 0 0 0,-1-1 0 0 0,1 1 0 0 0,-3 5 0 0 0,3-2 0 0 0,0-1 0 0 0,1 1 0 0 0,0-1 0 0 0,1 1 0 0 0,-1 0 0 0 0,1-1 0 0 0,1 12 0 0 0,-2 8 0 0 0,-2 139-1100 0 0,2-40 329 0 0,0-84 931 0 0,2 1 0 0 0,1 0 0 0 0,3-1 0 0 0,1 0 0 0 0,2 0 0 0 0,2 0 0 0 0,2-1-1 0 0,1-1 1 0 0,2 0 0 0 0,28 52 0 0 0,-37-78-154 0 0,0-1 0 0 0,1-1 0 0 0,1 1 0 0 0,-1-1 0 0 0,2 0 0 0 0,-1-1 0 0 0,1 0 0 0 0,20 15-1 0 0,-16-15 20 0 0,-1 0 0 0 0,15 15 0 0 0,-26-23-170 0 0,-1 1 1 0 0,1-1-1 0 0,-1 0 0 0 0,0 0 0 0 0,1 1 0 0 0,-1-1 1 0 0,0 0-1 0 0,0 0 0 0 0,0 1 0 0 0,0-1 1 0 0,0 0-1 0 0,0 1 0 0 0,0-1 0 0 0,0 0 0 0 0,0 1 1 0 0,-1-1-1 0 0,1 0 0 0 0,-1 0 0 0 0,0 2 0 0 0,-10 24-6288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4:20.009"/>
    </inkml:context>
    <inkml:brush xml:id="br0">
      <inkml:brushProperty name="width" value="0.1" units="cm"/>
      <inkml:brushProperty name="height" value="0.1" units="cm"/>
      <inkml:brushProperty name="color" value="#66CC00"/>
    </inkml:brush>
  </inkml:definitions>
  <inkml:trace contextRef="#ctx0" brushRef="#br0">1213 150 3367 0 0,'-7'-10'211'0'0,"6"9"-192"0"0,1 0 1 0 0,-1 0-1 0 0,1 0 0 0 0,-1 0 0 0 0,1 1 0 0 0,-1-1 0 0 0,0 0 1 0 0,1 0-1 0 0,-1 1 0 0 0,0-1 0 0 0,0 0 0 0 0,1 1 0 0 0,-1-1 0 0 0,0 1 1 0 0,0-1-1 0 0,0 1 0 0 0,0 0 0 0 0,0-1 0 0 0,1 1 0 0 0,-1 0 1 0 0,0-1-1 0 0,0 1 0 0 0,0 0 0 0 0,0 0 0 0 0,0 0 0 0 0,-2 0 0 0 0,-2-1 0 0 0,0 0 0 0 0,-1 0-1 0 0,1-1 1 0 0,0 0 0 0 0,0 0-1 0 0,-9-5 1 0 0,-1 0 94 0 0,9 5 37 0 0,-21-10 856 0 0,-1 1-1 0 0,0 2 1 0 0,-57-12-1 0 0,-184-6 609 0 0,99 13-868 0 0,75 9-672 0 0,0 3 0 0 0,-173 20 0 0 0,216-12-360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1T23:04:21.336"/>
    </inkml:context>
    <inkml:brush xml:id="br0">
      <inkml:brushProperty name="width" value="0.1" units="cm"/>
      <inkml:brushProperty name="height" value="0.1" units="cm"/>
      <inkml:brushProperty name="color" value="#66CC00"/>
    </inkml:brush>
  </inkml:definitions>
  <inkml:trace contextRef="#ctx0" brushRef="#br0">876 149 1727 0 0,'0'0'76'0'0,"-2"7"16"0"0,2-6-73 0 0,0-1-1 0 0,0 1 1 0 0,0-1-1 0 0,0 0 1 0 0,-1 1-1 0 0,1-1 1 0 0,0 0-1 0 0,0 1 1 0 0,-1-1-1 0 0,1 0 1 0 0,0 1-1 0 0,0-1 1 0 0,-1 0-1 0 0,1 1 1 0 0,0-1 0 0 0,-1 0-1 0 0,1 0 1 0 0,0 1-1 0 0,-1-1 1 0 0,1 0-1 0 0,-1 0 1 0 0,1 0-1 0 0,0 0 1 0 0,-1 1-1 0 0,1-1 1 0 0,-1 0-1 0 0,1 0 1 0 0,0 0-1 0 0,-1 0 1 0 0,1 0-1 0 0,-1 0 1 0 0,1 0-1 0 0,0 0 1 0 0,-1 0-1 0 0,1 0 1 0 0,-1-1-1 0 0,1 1 1 0 0,-1 0-1 0 0,-23-5 1187 0 0,16 3-884 0 0,-133-29 2955 0 0,117 26-2984 0 0,-168-47 1484 0 0,149 40-1451 0 0,-123-30 324 0 0,136 37-651 0 0,0 1 1 0 0,0 1 0 0 0,-49 2-1 0 0,15 5-942 0 0,35-1-2488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4169800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890118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708935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96635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005383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003909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754809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71296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119604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3368094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679280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557507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561966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4251084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188605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651735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30714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346262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872762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94046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78019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5/1/2024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5/1/2024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5/1/2024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5/1/2024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5/1/2024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5/1/2024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5/1/2024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5/1/2024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5/1/2024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5/1/2024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5/1/2024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5/1/2024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671" Type="http://schemas.openxmlformats.org/officeDocument/2006/relationships/image" Target="../media/image101.png"/><Relationship Id="rId727" Type="http://schemas.openxmlformats.org/officeDocument/2006/relationships/image" Target="../media/image130.png"/><Relationship Id="rId769" Type="http://schemas.openxmlformats.org/officeDocument/2006/relationships/image" Target="../media/image151.png"/><Relationship Id="rId573" Type="http://schemas.openxmlformats.org/officeDocument/2006/relationships/image" Target="../media/image52.png"/><Relationship Id="rId629" Type="http://schemas.openxmlformats.org/officeDocument/2006/relationships/image" Target="../media/image80.png"/><Relationship Id="rId780" Type="http://schemas.openxmlformats.org/officeDocument/2006/relationships/customXml" Target="../ink/ink162.xml"/><Relationship Id="rId640" Type="http://schemas.openxmlformats.org/officeDocument/2006/relationships/customXml" Target="../ink/ink92.xml"/><Relationship Id="rId661" Type="http://schemas.openxmlformats.org/officeDocument/2006/relationships/image" Target="../media/image96.png"/><Relationship Id="rId682" Type="http://schemas.openxmlformats.org/officeDocument/2006/relationships/customXml" Target="../ink/ink113.xml"/><Relationship Id="rId717" Type="http://schemas.openxmlformats.org/officeDocument/2006/relationships/image" Target="../media/image125.png"/><Relationship Id="rId738" Type="http://schemas.openxmlformats.org/officeDocument/2006/relationships/customXml" Target="../ink/ink141.xml"/><Relationship Id="rId759" Type="http://schemas.openxmlformats.org/officeDocument/2006/relationships/image" Target="../media/image146.png"/><Relationship Id="rId584" Type="http://schemas.openxmlformats.org/officeDocument/2006/relationships/customXml" Target="../ink/ink64.xml"/><Relationship Id="rId619" Type="http://schemas.openxmlformats.org/officeDocument/2006/relationships/image" Target="../media/image75.png"/><Relationship Id="rId770" Type="http://schemas.openxmlformats.org/officeDocument/2006/relationships/customXml" Target="../ink/ink157.xml"/><Relationship Id="rId805" Type="http://schemas.openxmlformats.org/officeDocument/2006/relationships/image" Target="../media/image169.png"/><Relationship Id="rId791" Type="http://schemas.openxmlformats.org/officeDocument/2006/relationships/image" Target="../media/image162.png"/><Relationship Id="rId826" Type="http://schemas.openxmlformats.org/officeDocument/2006/relationships/customXml" Target="../ink/ink185.xml"/><Relationship Id="rId630" Type="http://schemas.openxmlformats.org/officeDocument/2006/relationships/customXml" Target="../ink/ink87.xml"/><Relationship Id="rId651" Type="http://schemas.openxmlformats.org/officeDocument/2006/relationships/image" Target="../media/image91.png"/><Relationship Id="rId672" Type="http://schemas.openxmlformats.org/officeDocument/2006/relationships/customXml" Target="../ink/ink108.xml"/><Relationship Id="rId693" Type="http://schemas.openxmlformats.org/officeDocument/2006/relationships/image" Target="../media/image113.png"/><Relationship Id="rId707" Type="http://schemas.openxmlformats.org/officeDocument/2006/relationships/image" Target="../media/image120.png"/><Relationship Id="rId728" Type="http://schemas.openxmlformats.org/officeDocument/2006/relationships/customXml" Target="../ink/ink136.xml"/><Relationship Id="rId749" Type="http://schemas.openxmlformats.org/officeDocument/2006/relationships/image" Target="../media/image141.png"/><Relationship Id="rId574" Type="http://schemas.openxmlformats.org/officeDocument/2006/relationships/customXml" Target="../ink/ink59.xml"/><Relationship Id="rId609" Type="http://schemas.openxmlformats.org/officeDocument/2006/relationships/image" Target="../media/image70.png"/><Relationship Id="rId760" Type="http://schemas.openxmlformats.org/officeDocument/2006/relationships/customXml" Target="../ink/ink152.xml"/><Relationship Id="rId595" Type="http://schemas.openxmlformats.org/officeDocument/2006/relationships/image" Target="../media/image63.png"/><Relationship Id="rId781" Type="http://schemas.openxmlformats.org/officeDocument/2006/relationships/image" Target="../media/image157.png"/><Relationship Id="rId816" Type="http://schemas.openxmlformats.org/officeDocument/2006/relationships/customXml" Target="../ink/ink180.xml"/><Relationship Id="rId620" Type="http://schemas.openxmlformats.org/officeDocument/2006/relationships/customXml" Target="../ink/ink82.xml"/><Relationship Id="rId641" Type="http://schemas.openxmlformats.org/officeDocument/2006/relationships/image" Target="../media/image86.png"/><Relationship Id="rId662" Type="http://schemas.openxmlformats.org/officeDocument/2006/relationships/customXml" Target="../ink/ink103.xml"/><Relationship Id="rId683" Type="http://schemas.openxmlformats.org/officeDocument/2006/relationships/image" Target="../media/image108.png"/><Relationship Id="rId718" Type="http://schemas.openxmlformats.org/officeDocument/2006/relationships/customXml" Target="../ink/ink131.xml"/><Relationship Id="rId739" Type="http://schemas.openxmlformats.org/officeDocument/2006/relationships/image" Target="../media/image136.png"/><Relationship Id="rId585" Type="http://schemas.openxmlformats.org/officeDocument/2006/relationships/image" Target="../media/image58.png"/><Relationship Id="rId750" Type="http://schemas.openxmlformats.org/officeDocument/2006/relationships/customXml" Target="../ink/ink147.xml"/><Relationship Id="rId771" Type="http://schemas.openxmlformats.org/officeDocument/2006/relationships/image" Target="../media/image152.png"/><Relationship Id="rId792" Type="http://schemas.openxmlformats.org/officeDocument/2006/relationships/customXml" Target="../ink/ink168.xml"/><Relationship Id="rId806" Type="http://schemas.openxmlformats.org/officeDocument/2006/relationships/customXml" Target="../ink/ink175.xml"/><Relationship Id="rId827" Type="http://schemas.openxmlformats.org/officeDocument/2006/relationships/image" Target="../media/image180.png"/><Relationship Id="rId610" Type="http://schemas.openxmlformats.org/officeDocument/2006/relationships/customXml" Target="../ink/ink77.xml"/><Relationship Id="rId631" Type="http://schemas.openxmlformats.org/officeDocument/2006/relationships/image" Target="../media/image81.png"/><Relationship Id="rId652" Type="http://schemas.openxmlformats.org/officeDocument/2006/relationships/customXml" Target="../ink/ink98.xml"/><Relationship Id="rId673" Type="http://schemas.openxmlformats.org/officeDocument/2006/relationships/image" Target="../media/image102.png"/><Relationship Id="rId694" Type="http://schemas.openxmlformats.org/officeDocument/2006/relationships/customXml" Target="../ink/ink119.xml"/><Relationship Id="rId708" Type="http://schemas.openxmlformats.org/officeDocument/2006/relationships/customXml" Target="../ink/ink126.xml"/><Relationship Id="rId729" Type="http://schemas.openxmlformats.org/officeDocument/2006/relationships/image" Target="../media/image131.png"/><Relationship Id="rId575" Type="http://schemas.openxmlformats.org/officeDocument/2006/relationships/image" Target="../media/image53.png"/><Relationship Id="rId596" Type="http://schemas.openxmlformats.org/officeDocument/2006/relationships/customXml" Target="../ink/ink70.xml"/><Relationship Id="rId740" Type="http://schemas.openxmlformats.org/officeDocument/2006/relationships/customXml" Target="../ink/ink142.xml"/><Relationship Id="rId761" Type="http://schemas.openxmlformats.org/officeDocument/2006/relationships/image" Target="../media/image147.png"/><Relationship Id="rId782" Type="http://schemas.openxmlformats.org/officeDocument/2006/relationships/customXml" Target="../ink/ink163.xml"/><Relationship Id="rId817" Type="http://schemas.openxmlformats.org/officeDocument/2006/relationships/image" Target="../media/image175.png"/><Relationship Id="rId600" Type="http://schemas.openxmlformats.org/officeDocument/2006/relationships/customXml" Target="../ink/ink72.xml"/><Relationship Id="rId621" Type="http://schemas.openxmlformats.org/officeDocument/2006/relationships/image" Target="../media/image76.png"/><Relationship Id="rId642" Type="http://schemas.openxmlformats.org/officeDocument/2006/relationships/customXml" Target="../ink/ink93.xml"/><Relationship Id="rId663" Type="http://schemas.openxmlformats.org/officeDocument/2006/relationships/image" Target="../media/image97.png"/><Relationship Id="rId684" Type="http://schemas.openxmlformats.org/officeDocument/2006/relationships/customXml" Target="../ink/ink114.xml"/><Relationship Id="rId719" Type="http://schemas.openxmlformats.org/officeDocument/2006/relationships/image" Target="../media/image126.png"/><Relationship Id="rId586" Type="http://schemas.openxmlformats.org/officeDocument/2006/relationships/customXml" Target="../ink/ink65.xml"/><Relationship Id="rId730" Type="http://schemas.openxmlformats.org/officeDocument/2006/relationships/customXml" Target="../ink/ink137.xml"/><Relationship Id="rId751" Type="http://schemas.openxmlformats.org/officeDocument/2006/relationships/image" Target="../media/image142.png"/><Relationship Id="rId772" Type="http://schemas.openxmlformats.org/officeDocument/2006/relationships/customXml" Target="../ink/ink158.xml"/><Relationship Id="rId793" Type="http://schemas.openxmlformats.org/officeDocument/2006/relationships/image" Target="../media/image163.png"/><Relationship Id="rId807" Type="http://schemas.openxmlformats.org/officeDocument/2006/relationships/image" Target="../media/image170.png"/><Relationship Id="rId611" Type="http://schemas.openxmlformats.org/officeDocument/2006/relationships/image" Target="../media/image71.png"/><Relationship Id="rId632" Type="http://schemas.openxmlformats.org/officeDocument/2006/relationships/customXml" Target="../ink/ink88.xml"/><Relationship Id="rId653" Type="http://schemas.openxmlformats.org/officeDocument/2006/relationships/image" Target="../media/image92.png"/><Relationship Id="rId674" Type="http://schemas.openxmlformats.org/officeDocument/2006/relationships/customXml" Target="../ink/ink109.xml"/><Relationship Id="rId695" Type="http://schemas.openxmlformats.org/officeDocument/2006/relationships/image" Target="../media/image114.png"/><Relationship Id="rId709" Type="http://schemas.openxmlformats.org/officeDocument/2006/relationships/image" Target="../media/image121.png"/><Relationship Id="rId576" Type="http://schemas.openxmlformats.org/officeDocument/2006/relationships/customXml" Target="../ink/ink60.xml"/><Relationship Id="rId597" Type="http://schemas.openxmlformats.org/officeDocument/2006/relationships/image" Target="../media/image64.png"/><Relationship Id="rId720" Type="http://schemas.openxmlformats.org/officeDocument/2006/relationships/customXml" Target="../ink/ink132.xml"/><Relationship Id="rId741" Type="http://schemas.openxmlformats.org/officeDocument/2006/relationships/image" Target="../media/image137.png"/><Relationship Id="rId762" Type="http://schemas.openxmlformats.org/officeDocument/2006/relationships/customXml" Target="../ink/ink153.xml"/><Relationship Id="rId783" Type="http://schemas.openxmlformats.org/officeDocument/2006/relationships/image" Target="../media/image158.png"/><Relationship Id="rId818" Type="http://schemas.openxmlformats.org/officeDocument/2006/relationships/customXml" Target="../ink/ink181.xml"/><Relationship Id="rId601" Type="http://schemas.openxmlformats.org/officeDocument/2006/relationships/image" Target="../media/image66.png"/><Relationship Id="rId622" Type="http://schemas.openxmlformats.org/officeDocument/2006/relationships/customXml" Target="../ink/ink83.xml"/><Relationship Id="rId643" Type="http://schemas.openxmlformats.org/officeDocument/2006/relationships/image" Target="../media/image87.png"/><Relationship Id="rId664" Type="http://schemas.openxmlformats.org/officeDocument/2006/relationships/customXml" Target="../ink/ink104.xml"/><Relationship Id="rId685" Type="http://schemas.openxmlformats.org/officeDocument/2006/relationships/image" Target="../media/image109.png"/><Relationship Id="rId587" Type="http://schemas.openxmlformats.org/officeDocument/2006/relationships/image" Target="../media/image59.png"/><Relationship Id="rId710" Type="http://schemas.openxmlformats.org/officeDocument/2006/relationships/customXml" Target="../ink/ink127.xml"/><Relationship Id="rId731" Type="http://schemas.openxmlformats.org/officeDocument/2006/relationships/image" Target="../media/image132.png"/><Relationship Id="rId752" Type="http://schemas.openxmlformats.org/officeDocument/2006/relationships/customXml" Target="../ink/ink148.xml"/><Relationship Id="rId773" Type="http://schemas.openxmlformats.org/officeDocument/2006/relationships/image" Target="../media/image153.png"/><Relationship Id="rId808" Type="http://schemas.openxmlformats.org/officeDocument/2006/relationships/customXml" Target="../ink/ink176.xml"/><Relationship Id="rId612" Type="http://schemas.openxmlformats.org/officeDocument/2006/relationships/customXml" Target="../ink/ink78.xml"/><Relationship Id="rId633" Type="http://schemas.openxmlformats.org/officeDocument/2006/relationships/image" Target="../media/image82.png"/><Relationship Id="rId794" Type="http://schemas.openxmlformats.org/officeDocument/2006/relationships/customXml" Target="../ink/ink169.xml"/><Relationship Id="rId654" Type="http://schemas.openxmlformats.org/officeDocument/2006/relationships/customXml" Target="../ink/ink99.xml"/><Relationship Id="rId675" Type="http://schemas.openxmlformats.org/officeDocument/2006/relationships/image" Target="../media/image103.png"/><Relationship Id="rId696" Type="http://schemas.openxmlformats.org/officeDocument/2006/relationships/customXml" Target="../ink/ink120.xml"/><Relationship Id="rId577" Type="http://schemas.openxmlformats.org/officeDocument/2006/relationships/image" Target="../media/image54.png"/><Relationship Id="rId700" Type="http://schemas.openxmlformats.org/officeDocument/2006/relationships/customXml" Target="../ink/ink122.xml"/><Relationship Id="rId721" Type="http://schemas.openxmlformats.org/officeDocument/2006/relationships/image" Target="../media/image127.png"/><Relationship Id="rId742" Type="http://schemas.openxmlformats.org/officeDocument/2006/relationships/customXml" Target="../ink/ink143.xml"/><Relationship Id="rId763" Type="http://schemas.openxmlformats.org/officeDocument/2006/relationships/image" Target="../media/image148.png"/><Relationship Id="rId598" Type="http://schemas.openxmlformats.org/officeDocument/2006/relationships/customXml" Target="../ink/ink71.xml"/><Relationship Id="rId602" Type="http://schemas.openxmlformats.org/officeDocument/2006/relationships/customXml" Target="../ink/ink73.xml"/><Relationship Id="rId784" Type="http://schemas.openxmlformats.org/officeDocument/2006/relationships/customXml" Target="../ink/ink164.xml"/><Relationship Id="rId819" Type="http://schemas.openxmlformats.org/officeDocument/2006/relationships/image" Target="../media/image176.png"/><Relationship Id="rId623" Type="http://schemas.openxmlformats.org/officeDocument/2006/relationships/image" Target="../media/image77.png"/><Relationship Id="rId644" Type="http://schemas.openxmlformats.org/officeDocument/2006/relationships/customXml" Target="../ink/ink94.xml"/><Relationship Id="rId665" Type="http://schemas.openxmlformats.org/officeDocument/2006/relationships/image" Target="../media/image98.png"/><Relationship Id="rId686" Type="http://schemas.openxmlformats.org/officeDocument/2006/relationships/customXml" Target="../ink/ink115.xml"/><Relationship Id="rId711" Type="http://schemas.openxmlformats.org/officeDocument/2006/relationships/image" Target="../media/image122.png"/><Relationship Id="rId732" Type="http://schemas.openxmlformats.org/officeDocument/2006/relationships/customXml" Target="../ink/ink138.xml"/><Relationship Id="rId753" Type="http://schemas.openxmlformats.org/officeDocument/2006/relationships/image" Target="../media/image143.png"/><Relationship Id="rId588" Type="http://schemas.openxmlformats.org/officeDocument/2006/relationships/customXml" Target="../ink/ink66.xml"/><Relationship Id="rId774" Type="http://schemas.openxmlformats.org/officeDocument/2006/relationships/customXml" Target="../ink/ink159.xml"/><Relationship Id="rId795" Type="http://schemas.openxmlformats.org/officeDocument/2006/relationships/image" Target="../media/image164.png"/><Relationship Id="rId809" Type="http://schemas.openxmlformats.org/officeDocument/2006/relationships/image" Target="../media/image171.png"/><Relationship Id="rId613" Type="http://schemas.openxmlformats.org/officeDocument/2006/relationships/image" Target="../media/image72.png"/><Relationship Id="rId634" Type="http://schemas.openxmlformats.org/officeDocument/2006/relationships/customXml" Target="../ink/ink89.xml"/><Relationship Id="rId655" Type="http://schemas.openxmlformats.org/officeDocument/2006/relationships/image" Target="../media/image93.png"/><Relationship Id="rId676" Type="http://schemas.openxmlformats.org/officeDocument/2006/relationships/customXml" Target="../ink/ink110.xml"/><Relationship Id="rId697" Type="http://schemas.openxmlformats.org/officeDocument/2006/relationships/image" Target="../media/image115.png"/><Relationship Id="rId820" Type="http://schemas.openxmlformats.org/officeDocument/2006/relationships/customXml" Target="../ink/ink182.xml"/><Relationship Id="rId701" Type="http://schemas.openxmlformats.org/officeDocument/2006/relationships/image" Target="../media/image117.png"/><Relationship Id="rId722" Type="http://schemas.openxmlformats.org/officeDocument/2006/relationships/customXml" Target="../ink/ink133.xml"/><Relationship Id="rId578" Type="http://schemas.openxmlformats.org/officeDocument/2006/relationships/customXml" Target="../ink/ink61.xml"/><Relationship Id="rId599" Type="http://schemas.openxmlformats.org/officeDocument/2006/relationships/image" Target="../media/image65.png"/><Relationship Id="rId743" Type="http://schemas.openxmlformats.org/officeDocument/2006/relationships/image" Target="../media/image138.png"/><Relationship Id="rId764" Type="http://schemas.openxmlformats.org/officeDocument/2006/relationships/customXml" Target="../ink/ink154.xml"/><Relationship Id="rId785" Type="http://schemas.openxmlformats.org/officeDocument/2006/relationships/image" Target="../media/image159.png"/><Relationship Id="rId417" Type="http://schemas.openxmlformats.org/officeDocument/2006/relationships/image" Target="../media/image227.png"/><Relationship Id="rId603" Type="http://schemas.openxmlformats.org/officeDocument/2006/relationships/image" Target="../media/image67.png"/><Relationship Id="rId624" Type="http://schemas.openxmlformats.org/officeDocument/2006/relationships/customXml" Target="../ink/ink84.xml"/><Relationship Id="rId645" Type="http://schemas.openxmlformats.org/officeDocument/2006/relationships/image" Target="../media/image88.png"/><Relationship Id="rId666" Type="http://schemas.openxmlformats.org/officeDocument/2006/relationships/customXml" Target="../ink/ink105.xml"/><Relationship Id="rId687" Type="http://schemas.openxmlformats.org/officeDocument/2006/relationships/image" Target="../media/image110.png"/><Relationship Id="rId810" Type="http://schemas.openxmlformats.org/officeDocument/2006/relationships/customXml" Target="../ink/ink177.xml"/><Relationship Id="rId712" Type="http://schemas.openxmlformats.org/officeDocument/2006/relationships/customXml" Target="../ink/ink128.xml"/><Relationship Id="rId589" Type="http://schemas.openxmlformats.org/officeDocument/2006/relationships/image" Target="../media/image60.png"/><Relationship Id="rId733" Type="http://schemas.openxmlformats.org/officeDocument/2006/relationships/image" Target="../media/image133.png"/><Relationship Id="rId754" Type="http://schemas.openxmlformats.org/officeDocument/2006/relationships/customXml" Target="../ink/ink149.xml"/><Relationship Id="rId775" Type="http://schemas.openxmlformats.org/officeDocument/2006/relationships/image" Target="../media/image154.png"/><Relationship Id="rId796" Type="http://schemas.openxmlformats.org/officeDocument/2006/relationships/customXml" Target="../ink/ink170.xml"/><Relationship Id="rId614" Type="http://schemas.openxmlformats.org/officeDocument/2006/relationships/customXml" Target="../ink/ink79.xml"/><Relationship Id="rId635" Type="http://schemas.openxmlformats.org/officeDocument/2006/relationships/image" Target="../media/image83.png"/><Relationship Id="rId656" Type="http://schemas.openxmlformats.org/officeDocument/2006/relationships/customXml" Target="../ink/ink100.xml"/><Relationship Id="rId677" Type="http://schemas.openxmlformats.org/officeDocument/2006/relationships/image" Target="../media/image104.png"/><Relationship Id="rId800" Type="http://schemas.openxmlformats.org/officeDocument/2006/relationships/customXml" Target="../ink/ink172.xml"/><Relationship Id="rId821" Type="http://schemas.openxmlformats.org/officeDocument/2006/relationships/image" Target="../media/image177.png"/><Relationship Id="rId698" Type="http://schemas.openxmlformats.org/officeDocument/2006/relationships/customXml" Target="../ink/ink121.xml"/><Relationship Id="rId702" Type="http://schemas.openxmlformats.org/officeDocument/2006/relationships/customXml" Target="../ink/ink123.xml"/><Relationship Id="rId579" Type="http://schemas.openxmlformats.org/officeDocument/2006/relationships/image" Target="../media/image55.png"/><Relationship Id="rId723" Type="http://schemas.openxmlformats.org/officeDocument/2006/relationships/image" Target="../media/image128.png"/><Relationship Id="rId744" Type="http://schemas.openxmlformats.org/officeDocument/2006/relationships/customXml" Target="../ink/ink144.xml"/><Relationship Id="rId765" Type="http://schemas.openxmlformats.org/officeDocument/2006/relationships/image" Target="../media/image149.png"/><Relationship Id="rId786" Type="http://schemas.openxmlformats.org/officeDocument/2006/relationships/customXml" Target="../ink/ink165.xml"/><Relationship Id="rId418" Type="http://schemas.openxmlformats.org/officeDocument/2006/relationships/customXml" Target="../ink/ink56.xml"/><Relationship Id="rId590" Type="http://schemas.openxmlformats.org/officeDocument/2006/relationships/customXml" Target="../ink/ink67.xml"/><Relationship Id="rId604" Type="http://schemas.openxmlformats.org/officeDocument/2006/relationships/customXml" Target="../ink/ink74.xml"/><Relationship Id="rId625" Type="http://schemas.openxmlformats.org/officeDocument/2006/relationships/image" Target="../media/image78.png"/><Relationship Id="rId646" Type="http://schemas.openxmlformats.org/officeDocument/2006/relationships/customXml" Target="../ink/ink95.xml"/><Relationship Id="rId811" Type="http://schemas.openxmlformats.org/officeDocument/2006/relationships/image" Target="../media/image172.png"/><Relationship Id="rId667" Type="http://schemas.openxmlformats.org/officeDocument/2006/relationships/image" Target="../media/image99.png"/><Relationship Id="rId688" Type="http://schemas.openxmlformats.org/officeDocument/2006/relationships/customXml" Target="../ink/ink116.xml"/><Relationship Id="rId569" Type="http://schemas.openxmlformats.org/officeDocument/2006/relationships/image" Target="../media/image107.png"/><Relationship Id="rId713" Type="http://schemas.openxmlformats.org/officeDocument/2006/relationships/image" Target="../media/image123.png"/><Relationship Id="rId734" Type="http://schemas.openxmlformats.org/officeDocument/2006/relationships/customXml" Target="../ink/ink139.xml"/><Relationship Id="rId755" Type="http://schemas.openxmlformats.org/officeDocument/2006/relationships/image" Target="../media/image144.png"/><Relationship Id="rId776" Type="http://schemas.openxmlformats.org/officeDocument/2006/relationships/customXml" Target="../ink/ink160.xml"/><Relationship Id="rId797" Type="http://schemas.openxmlformats.org/officeDocument/2006/relationships/image" Target="../media/image165.png"/><Relationship Id="rId580" Type="http://schemas.openxmlformats.org/officeDocument/2006/relationships/customXml" Target="../ink/ink62.xml"/><Relationship Id="rId615" Type="http://schemas.openxmlformats.org/officeDocument/2006/relationships/image" Target="../media/image73.png"/><Relationship Id="rId636" Type="http://schemas.openxmlformats.org/officeDocument/2006/relationships/customXml" Target="../ink/ink90.xml"/><Relationship Id="rId801" Type="http://schemas.openxmlformats.org/officeDocument/2006/relationships/image" Target="../media/image167.png"/><Relationship Id="rId822" Type="http://schemas.openxmlformats.org/officeDocument/2006/relationships/customXml" Target="../ink/ink183.xml"/><Relationship Id="rId1" Type="http://schemas.openxmlformats.org/officeDocument/2006/relationships/slideLayout" Target="../slideLayouts/slideLayout1.xml"/><Relationship Id="rId657" Type="http://schemas.openxmlformats.org/officeDocument/2006/relationships/image" Target="../media/image94.png"/><Relationship Id="rId678" Type="http://schemas.openxmlformats.org/officeDocument/2006/relationships/customXml" Target="../ink/ink111.xml"/><Relationship Id="rId699" Type="http://schemas.openxmlformats.org/officeDocument/2006/relationships/image" Target="../media/image116.png"/><Relationship Id="rId703" Type="http://schemas.openxmlformats.org/officeDocument/2006/relationships/image" Target="../media/image118.png"/><Relationship Id="rId724" Type="http://schemas.openxmlformats.org/officeDocument/2006/relationships/customXml" Target="../ink/ink134.xml"/><Relationship Id="rId745" Type="http://schemas.openxmlformats.org/officeDocument/2006/relationships/image" Target="../media/image139.png"/><Relationship Id="rId766" Type="http://schemas.openxmlformats.org/officeDocument/2006/relationships/customXml" Target="../ink/ink155.xml"/><Relationship Id="rId570" Type="http://schemas.openxmlformats.org/officeDocument/2006/relationships/customXml" Target="../ink/ink57.xml"/><Relationship Id="rId591" Type="http://schemas.openxmlformats.org/officeDocument/2006/relationships/image" Target="../media/image61.png"/><Relationship Id="rId605" Type="http://schemas.openxmlformats.org/officeDocument/2006/relationships/image" Target="../media/image68.png"/><Relationship Id="rId626" Type="http://schemas.openxmlformats.org/officeDocument/2006/relationships/customXml" Target="../ink/ink85.xml"/><Relationship Id="rId787" Type="http://schemas.openxmlformats.org/officeDocument/2006/relationships/image" Target="../media/image160.png"/><Relationship Id="rId812" Type="http://schemas.openxmlformats.org/officeDocument/2006/relationships/customXml" Target="../ink/ink178.xml"/><Relationship Id="rId647" Type="http://schemas.openxmlformats.org/officeDocument/2006/relationships/image" Target="../media/image89.png"/><Relationship Id="rId668" Type="http://schemas.openxmlformats.org/officeDocument/2006/relationships/customXml" Target="../ink/ink106.xml"/><Relationship Id="rId689" Type="http://schemas.openxmlformats.org/officeDocument/2006/relationships/image" Target="../media/image111.png"/><Relationship Id="rId714" Type="http://schemas.openxmlformats.org/officeDocument/2006/relationships/customXml" Target="../ink/ink129.xml"/><Relationship Id="rId735" Type="http://schemas.openxmlformats.org/officeDocument/2006/relationships/image" Target="../media/image134.png"/><Relationship Id="rId756" Type="http://schemas.openxmlformats.org/officeDocument/2006/relationships/customXml" Target="../ink/ink150.xml"/><Relationship Id="rId581" Type="http://schemas.openxmlformats.org/officeDocument/2006/relationships/image" Target="../media/image56.png"/><Relationship Id="rId777" Type="http://schemas.openxmlformats.org/officeDocument/2006/relationships/image" Target="../media/image155.png"/><Relationship Id="rId798" Type="http://schemas.openxmlformats.org/officeDocument/2006/relationships/customXml" Target="../ink/ink171.xml"/><Relationship Id="rId616" Type="http://schemas.openxmlformats.org/officeDocument/2006/relationships/customXml" Target="../ink/ink80.xml"/><Relationship Id="rId637" Type="http://schemas.openxmlformats.org/officeDocument/2006/relationships/image" Target="../media/image84.png"/><Relationship Id="rId658" Type="http://schemas.openxmlformats.org/officeDocument/2006/relationships/customXml" Target="../ink/ink101.xml"/><Relationship Id="rId679" Type="http://schemas.openxmlformats.org/officeDocument/2006/relationships/image" Target="../media/image105.png"/><Relationship Id="rId802" Type="http://schemas.openxmlformats.org/officeDocument/2006/relationships/customXml" Target="../ink/ink173.xml"/><Relationship Id="rId823" Type="http://schemas.openxmlformats.org/officeDocument/2006/relationships/image" Target="../media/image178.png"/><Relationship Id="rId2" Type="http://schemas.openxmlformats.org/officeDocument/2006/relationships/notesSlide" Target="../notesSlides/notesSlide10.xml"/><Relationship Id="rId690" Type="http://schemas.openxmlformats.org/officeDocument/2006/relationships/customXml" Target="../ink/ink117.xml"/><Relationship Id="rId704" Type="http://schemas.openxmlformats.org/officeDocument/2006/relationships/customXml" Target="../ink/ink124.xml"/><Relationship Id="rId725" Type="http://schemas.openxmlformats.org/officeDocument/2006/relationships/image" Target="../media/image129.png"/><Relationship Id="rId746" Type="http://schemas.openxmlformats.org/officeDocument/2006/relationships/customXml" Target="../ink/ink145.xml"/><Relationship Id="rId767" Type="http://schemas.openxmlformats.org/officeDocument/2006/relationships/image" Target="../media/image150.png"/><Relationship Id="rId788" Type="http://schemas.openxmlformats.org/officeDocument/2006/relationships/customXml" Target="../ink/ink166.xml"/><Relationship Id="rId571" Type="http://schemas.openxmlformats.org/officeDocument/2006/relationships/image" Target="../media/image51.png"/><Relationship Id="rId592" Type="http://schemas.openxmlformats.org/officeDocument/2006/relationships/customXml" Target="../ink/ink68.xml"/><Relationship Id="rId606" Type="http://schemas.openxmlformats.org/officeDocument/2006/relationships/customXml" Target="../ink/ink75.xml"/><Relationship Id="rId627" Type="http://schemas.openxmlformats.org/officeDocument/2006/relationships/image" Target="../media/image79.png"/><Relationship Id="rId648" Type="http://schemas.openxmlformats.org/officeDocument/2006/relationships/customXml" Target="../ink/ink96.xml"/><Relationship Id="rId669" Type="http://schemas.openxmlformats.org/officeDocument/2006/relationships/image" Target="../media/image100.png"/><Relationship Id="rId813" Type="http://schemas.openxmlformats.org/officeDocument/2006/relationships/image" Target="../media/image173.png"/><Relationship Id="rId680" Type="http://schemas.openxmlformats.org/officeDocument/2006/relationships/customXml" Target="../ink/ink112.xml"/><Relationship Id="rId715" Type="http://schemas.openxmlformats.org/officeDocument/2006/relationships/image" Target="../media/image124.png"/><Relationship Id="rId736" Type="http://schemas.openxmlformats.org/officeDocument/2006/relationships/customXml" Target="../ink/ink140.xml"/><Relationship Id="rId757" Type="http://schemas.openxmlformats.org/officeDocument/2006/relationships/image" Target="../media/image145.png"/><Relationship Id="rId778" Type="http://schemas.openxmlformats.org/officeDocument/2006/relationships/customXml" Target="../ink/ink161.xml"/><Relationship Id="rId799" Type="http://schemas.openxmlformats.org/officeDocument/2006/relationships/image" Target="../media/image166.png"/><Relationship Id="rId582" Type="http://schemas.openxmlformats.org/officeDocument/2006/relationships/customXml" Target="../ink/ink63.xml"/><Relationship Id="rId617" Type="http://schemas.openxmlformats.org/officeDocument/2006/relationships/image" Target="../media/image74.png"/><Relationship Id="rId638" Type="http://schemas.openxmlformats.org/officeDocument/2006/relationships/customXml" Target="../ink/ink91.xml"/><Relationship Id="rId659" Type="http://schemas.openxmlformats.org/officeDocument/2006/relationships/image" Target="../media/image95.png"/><Relationship Id="rId803" Type="http://schemas.openxmlformats.org/officeDocument/2006/relationships/image" Target="../media/image168.png"/><Relationship Id="rId824" Type="http://schemas.openxmlformats.org/officeDocument/2006/relationships/customXml" Target="../ink/ink184.xml"/><Relationship Id="rId3" Type="http://schemas.openxmlformats.org/officeDocument/2006/relationships/image" Target="../media/image3.png"/><Relationship Id="rId670" Type="http://schemas.openxmlformats.org/officeDocument/2006/relationships/customXml" Target="../ink/ink107.xml"/><Relationship Id="rId705" Type="http://schemas.openxmlformats.org/officeDocument/2006/relationships/image" Target="../media/image119.png"/><Relationship Id="rId691" Type="http://schemas.openxmlformats.org/officeDocument/2006/relationships/image" Target="../media/image112.png"/><Relationship Id="rId726" Type="http://schemas.openxmlformats.org/officeDocument/2006/relationships/customXml" Target="../ink/ink135.xml"/><Relationship Id="rId747" Type="http://schemas.openxmlformats.org/officeDocument/2006/relationships/image" Target="../media/image140.png"/><Relationship Id="rId768" Type="http://schemas.openxmlformats.org/officeDocument/2006/relationships/customXml" Target="../ink/ink156.xml"/><Relationship Id="rId789" Type="http://schemas.openxmlformats.org/officeDocument/2006/relationships/image" Target="../media/image161.png"/><Relationship Id="rId572" Type="http://schemas.openxmlformats.org/officeDocument/2006/relationships/customXml" Target="../ink/ink58.xml"/><Relationship Id="rId593" Type="http://schemas.openxmlformats.org/officeDocument/2006/relationships/image" Target="../media/image62.png"/><Relationship Id="rId607" Type="http://schemas.openxmlformats.org/officeDocument/2006/relationships/image" Target="../media/image69.png"/><Relationship Id="rId628" Type="http://schemas.openxmlformats.org/officeDocument/2006/relationships/customXml" Target="../ink/ink86.xml"/><Relationship Id="rId649" Type="http://schemas.openxmlformats.org/officeDocument/2006/relationships/image" Target="../media/image90.png"/><Relationship Id="rId814" Type="http://schemas.openxmlformats.org/officeDocument/2006/relationships/customXml" Target="../ink/ink179.xml"/><Relationship Id="rId660" Type="http://schemas.openxmlformats.org/officeDocument/2006/relationships/customXml" Target="../ink/ink102.xml"/><Relationship Id="rId681" Type="http://schemas.openxmlformats.org/officeDocument/2006/relationships/image" Target="../media/image106.png"/><Relationship Id="rId716" Type="http://schemas.openxmlformats.org/officeDocument/2006/relationships/customXml" Target="../ink/ink130.xml"/><Relationship Id="rId737" Type="http://schemas.openxmlformats.org/officeDocument/2006/relationships/image" Target="../media/image135.png"/><Relationship Id="rId758" Type="http://schemas.openxmlformats.org/officeDocument/2006/relationships/customXml" Target="../ink/ink151.xml"/><Relationship Id="rId779" Type="http://schemas.openxmlformats.org/officeDocument/2006/relationships/image" Target="../media/image156.png"/><Relationship Id="rId583" Type="http://schemas.openxmlformats.org/officeDocument/2006/relationships/image" Target="../media/image57.png"/><Relationship Id="rId618" Type="http://schemas.openxmlformats.org/officeDocument/2006/relationships/customXml" Target="../ink/ink81.xml"/><Relationship Id="rId639" Type="http://schemas.openxmlformats.org/officeDocument/2006/relationships/image" Target="../media/image85.png"/><Relationship Id="rId790" Type="http://schemas.openxmlformats.org/officeDocument/2006/relationships/customXml" Target="../ink/ink167.xml"/><Relationship Id="rId804" Type="http://schemas.openxmlformats.org/officeDocument/2006/relationships/customXml" Target="../ink/ink174.xml"/><Relationship Id="rId825" Type="http://schemas.openxmlformats.org/officeDocument/2006/relationships/image" Target="../media/image179.png"/><Relationship Id="rId4" Type="http://schemas.openxmlformats.org/officeDocument/2006/relationships/customXml" Target="../ink/ink55.xml"/><Relationship Id="rId650" Type="http://schemas.openxmlformats.org/officeDocument/2006/relationships/customXml" Target="../ink/ink97.xml"/><Relationship Id="rId692" Type="http://schemas.openxmlformats.org/officeDocument/2006/relationships/customXml" Target="../ink/ink118.xml"/><Relationship Id="rId706" Type="http://schemas.openxmlformats.org/officeDocument/2006/relationships/customXml" Target="../ink/ink125.xml"/><Relationship Id="rId748" Type="http://schemas.openxmlformats.org/officeDocument/2006/relationships/customXml" Target="../ink/ink146.xml"/><Relationship Id="rId594" Type="http://schemas.openxmlformats.org/officeDocument/2006/relationships/customXml" Target="../ink/ink69.xml"/><Relationship Id="rId608" Type="http://schemas.openxmlformats.org/officeDocument/2006/relationships/customXml" Target="../ink/ink76.xml"/><Relationship Id="rId815" Type="http://schemas.openxmlformats.org/officeDocument/2006/relationships/image" Target="../media/image174.png"/></Relationships>
</file>

<file path=ppt/slides/_rels/slide11.xml.rels><?xml version="1.0" encoding="UTF-8" standalone="yes"?>
<Relationships xmlns="http://schemas.openxmlformats.org/package/2006/relationships"><Relationship Id="rId8" Type="http://schemas.openxmlformats.org/officeDocument/2006/relationships/image" Target="../media/image181.png"/><Relationship Id="rId13" Type="http://schemas.openxmlformats.org/officeDocument/2006/relationships/customXml" Target="../ink/ink190.xml"/><Relationship Id="rId18" Type="http://schemas.openxmlformats.org/officeDocument/2006/relationships/image" Target="../media/image186.png"/><Relationship Id="rId26" Type="http://schemas.openxmlformats.org/officeDocument/2006/relationships/image" Target="../media/image190.png"/><Relationship Id="rId3" Type="http://schemas.openxmlformats.org/officeDocument/2006/relationships/image" Target="../media/image3.png"/><Relationship Id="rId21" Type="http://schemas.openxmlformats.org/officeDocument/2006/relationships/customXml" Target="../ink/ink194.xml"/><Relationship Id="rId7" Type="http://schemas.openxmlformats.org/officeDocument/2006/relationships/image" Target="../media/image6.png"/><Relationship Id="rId12" Type="http://schemas.openxmlformats.org/officeDocument/2006/relationships/image" Target="../media/image183.png"/><Relationship Id="rId17" Type="http://schemas.openxmlformats.org/officeDocument/2006/relationships/customXml" Target="../ink/ink192.xml"/><Relationship Id="rId25" Type="http://schemas.openxmlformats.org/officeDocument/2006/relationships/customXml" Target="../ink/ink196.xml"/><Relationship Id="rId2" Type="http://schemas.openxmlformats.org/officeDocument/2006/relationships/notesSlide" Target="../notesSlides/notesSlide11.xml"/><Relationship Id="rId16" Type="http://schemas.openxmlformats.org/officeDocument/2006/relationships/image" Target="../media/image185.png"/><Relationship Id="rId20" Type="http://schemas.openxmlformats.org/officeDocument/2006/relationships/image" Target="../media/image187.png"/><Relationship Id="rId1" Type="http://schemas.openxmlformats.org/officeDocument/2006/relationships/slideLayout" Target="../slideLayouts/slideLayout1.xml"/><Relationship Id="rId6" Type="http://schemas.openxmlformats.org/officeDocument/2006/relationships/customXml" Target="../ink/ink187.xml"/><Relationship Id="rId11" Type="http://schemas.openxmlformats.org/officeDocument/2006/relationships/customXml" Target="../ink/ink189.xml"/><Relationship Id="rId24" Type="http://schemas.openxmlformats.org/officeDocument/2006/relationships/image" Target="../media/image189.png"/><Relationship Id="rId5" Type="http://schemas.openxmlformats.org/officeDocument/2006/relationships/image" Target="../media/image5.png"/><Relationship Id="rId15" Type="http://schemas.openxmlformats.org/officeDocument/2006/relationships/customXml" Target="../ink/ink191.xml"/><Relationship Id="rId23" Type="http://schemas.openxmlformats.org/officeDocument/2006/relationships/customXml" Target="../ink/ink195.xml"/><Relationship Id="rId28" Type="http://schemas.openxmlformats.org/officeDocument/2006/relationships/image" Target="../media/image191.png"/><Relationship Id="rId10" Type="http://schemas.openxmlformats.org/officeDocument/2006/relationships/image" Target="../media/image182.png"/><Relationship Id="rId19" Type="http://schemas.openxmlformats.org/officeDocument/2006/relationships/customXml" Target="../ink/ink193.xml"/><Relationship Id="rId4" Type="http://schemas.openxmlformats.org/officeDocument/2006/relationships/customXml" Target="../ink/ink186.xml"/><Relationship Id="rId9" Type="http://schemas.openxmlformats.org/officeDocument/2006/relationships/customXml" Target="../ink/ink188.xml"/><Relationship Id="rId14" Type="http://schemas.openxmlformats.org/officeDocument/2006/relationships/image" Target="../media/image184.png"/><Relationship Id="rId22" Type="http://schemas.openxmlformats.org/officeDocument/2006/relationships/image" Target="../media/image188.png"/><Relationship Id="rId27" Type="http://schemas.openxmlformats.org/officeDocument/2006/relationships/customXml" Target="../ink/ink197.xml"/></Relationships>
</file>

<file path=ppt/slides/_rels/slide12.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99.xml"/><Relationship Id="rId5" Type="http://schemas.openxmlformats.org/officeDocument/2006/relationships/image" Target="../media/image5.png"/><Relationship Id="rId4" Type="http://schemas.openxmlformats.org/officeDocument/2006/relationships/customXml" Target="../ink/ink198.xml"/></Relationships>
</file>

<file path=ppt/slides/_rels/slide13.xml.rels><?xml version="1.0" encoding="UTF-8" standalone="yes"?>
<Relationships xmlns="http://schemas.openxmlformats.org/package/2006/relationships"><Relationship Id="rId8" Type="http://schemas.openxmlformats.org/officeDocument/2006/relationships/image" Target="../media/image193.png"/><Relationship Id="rId13" Type="http://schemas.openxmlformats.org/officeDocument/2006/relationships/customXml" Target="../ink/ink204.xml"/><Relationship Id="rId18" Type="http://schemas.openxmlformats.org/officeDocument/2006/relationships/image" Target="../media/image198.png"/><Relationship Id="rId26" Type="http://schemas.openxmlformats.org/officeDocument/2006/relationships/image" Target="../media/image202.png"/><Relationship Id="rId3" Type="http://schemas.openxmlformats.org/officeDocument/2006/relationships/image" Target="../media/image3.png"/><Relationship Id="rId21" Type="http://schemas.openxmlformats.org/officeDocument/2006/relationships/customXml" Target="../ink/ink208.xml"/><Relationship Id="rId7" Type="http://schemas.openxmlformats.org/officeDocument/2006/relationships/image" Target="../media/image6.png"/><Relationship Id="rId12" Type="http://schemas.openxmlformats.org/officeDocument/2006/relationships/image" Target="../media/image195.png"/><Relationship Id="rId17" Type="http://schemas.openxmlformats.org/officeDocument/2006/relationships/customXml" Target="../ink/ink206.xml"/><Relationship Id="rId25" Type="http://schemas.openxmlformats.org/officeDocument/2006/relationships/customXml" Target="../ink/ink210.xml"/><Relationship Id="rId2" Type="http://schemas.openxmlformats.org/officeDocument/2006/relationships/notesSlide" Target="../notesSlides/notesSlide13.xml"/><Relationship Id="rId16" Type="http://schemas.openxmlformats.org/officeDocument/2006/relationships/image" Target="../media/image197.png"/><Relationship Id="rId20" Type="http://schemas.openxmlformats.org/officeDocument/2006/relationships/image" Target="../media/image199.png"/><Relationship Id="rId29" Type="http://schemas.openxmlformats.org/officeDocument/2006/relationships/customXml" Target="../ink/ink212.xml"/><Relationship Id="rId1" Type="http://schemas.openxmlformats.org/officeDocument/2006/relationships/slideLayout" Target="../slideLayouts/slideLayout1.xml"/><Relationship Id="rId6" Type="http://schemas.openxmlformats.org/officeDocument/2006/relationships/customXml" Target="../ink/ink201.xml"/><Relationship Id="rId11" Type="http://schemas.openxmlformats.org/officeDocument/2006/relationships/customXml" Target="../ink/ink203.xml"/><Relationship Id="rId24" Type="http://schemas.openxmlformats.org/officeDocument/2006/relationships/image" Target="../media/image201.png"/><Relationship Id="rId5" Type="http://schemas.openxmlformats.org/officeDocument/2006/relationships/image" Target="../media/image5.png"/><Relationship Id="rId15" Type="http://schemas.openxmlformats.org/officeDocument/2006/relationships/customXml" Target="../ink/ink205.xml"/><Relationship Id="rId23" Type="http://schemas.openxmlformats.org/officeDocument/2006/relationships/customXml" Target="../ink/ink209.xml"/><Relationship Id="rId28" Type="http://schemas.openxmlformats.org/officeDocument/2006/relationships/image" Target="../media/image203.png"/><Relationship Id="rId10" Type="http://schemas.openxmlformats.org/officeDocument/2006/relationships/image" Target="../media/image194.png"/><Relationship Id="rId19" Type="http://schemas.openxmlformats.org/officeDocument/2006/relationships/customXml" Target="../ink/ink207.xml"/><Relationship Id="rId4" Type="http://schemas.openxmlformats.org/officeDocument/2006/relationships/customXml" Target="../ink/ink200.xml"/><Relationship Id="rId9" Type="http://schemas.openxmlformats.org/officeDocument/2006/relationships/customXml" Target="../ink/ink202.xml"/><Relationship Id="rId14" Type="http://schemas.openxmlformats.org/officeDocument/2006/relationships/image" Target="../media/image196.png"/><Relationship Id="rId22" Type="http://schemas.openxmlformats.org/officeDocument/2006/relationships/image" Target="../media/image200.png"/><Relationship Id="rId27" Type="http://schemas.openxmlformats.org/officeDocument/2006/relationships/customXml" Target="../ink/ink211.xml"/><Relationship Id="rId30" Type="http://schemas.openxmlformats.org/officeDocument/2006/relationships/image" Target="../media/image204.png"/></Relationships>
</file>

<file path=ppt/slides/_rels/slide14.xml.rels><?xml version="1.0" encoding="UTF-8" standalone="yes"?>
<Relationships xmlns="http://schemas.openxmlformats.org/package/2006/relationships"><Relationship Id="rId8" Type="http://schemas.openxmlformats.org/officeDocument/2006/relationships/customXml" Target="../ink/ink215.xml"/><Relationship Id="rId13" Type="http://schemas.openxmlformats.org/officeDocument/2006/relationships/image" Target="../media/image207.png"/><Relationship Id="rId18" Type="http://schemas.openxmlformats.org/officeDocument/2006/relationships/customXml" Target="../ink/ink220.xml"/><Relationship Id="rId26" Type="http://schemas.openxmlformats.org/officeDocument/2006/relationships/customXml" Target="../ink/ink224.xml"/><Relationship Id="rId3" Type="http://schemas.openxmlformats.org/officeDocument/2006/relationships/image" Target="../media/image3.png"/><Relationship Id="rId21" Type="http://schemas.openxmlformats.org/officeDocument/2006/relationships/image" Target="../media/image211.png"/><Relationship Id="rId7" Type="http://schemas.openxmlformats.org/officeDocument/2006/relationships/image" Target="../media/image6.png"/><Relationship Id="rId12" Type="http://schemas.openxmlformats.org/officeDocument/2006/relationships/customXml" Target="../ink/ink217.xml"/><Relationship Id="rId17" Type="http://schemas.openxmlformats.org/officeDocument/2006/relationships/image" Target="../media/image209.png"/><Relationship Id="rId25" Type="http://schemas.openxmlformats.org/officeDocument/2006/relationships/image" Target="../media/image213.png"/><Relationship Id="rId2" Type="http://schemas.openxmlformats.org/officeDocument/2006/relationships/notesSlide" Target="../notesSlides/notesSlide14.xml"/><Relationship Id="rId16" Type="http://schemas.openxmlformats.org/officeDocument/2006/relationships/customXml" Target="../ink/ink219.xml"/><Relationship Id="rId20" Type="http://schemas.openxmlformats.org/officeDocument/2006/relationships/customXml" Target="../ink/ink221.xml"/><Relationship Id="rId29" Type="http://schemas.openxmlformats.org/officeDocument/2006/relationships/image" Target="../media/image215.png"/><Relationship Id="rId1" Type="http://schemas.openxmlformats.org/officeDocument/2006/relationships/slideLayout" Target="../slideLayouts/slideLayout1.xml"/><Relationship Id="rId6" Type="http://schemas.openxmlformats.org/officeDocument/2006/relationships/customXml" Target="../ink/ink214.xml"/><Relationship Id="rId11" Type="http://schemas.openxmlformats.org/officeDocument/2006/relationships/image" Target="../media/image206.png"/><Relationship Id="rId24" Type="http://schemas.openxmlformats.org/officeDocument/2006/relationships/customXml" Target="../ink/ink223.xml"/><Relationship Id="rId5" Type="http://schemas.openxmlformats.org/officeDocument/2006/relationships/image" Target="../media/image5.png"/><Relationship Id="rId15" Type="http://schemas.openxmlformats.org/officeDocument/2006/relationships/image" Target="../media/image208.png"/><Relationship Id="rId23" Type="http://schemas.openxmlformats.org/officeDocument/2006/relationships/image" Target="../media/image212.png"/><Relationship Id="rId28" Type="http://schemas.openxmlformats.org/officeDocument/2006/relationships/customXml" Target="../ink/ink225.xml"/><Relationship Id="rId10" Type="http://schemas.openxmlformats.org/officeDocument/2006/relationships/customXml" Target="../ink/ink216.xml"/><Relationship Id="rId19" Type="http://schemas.openxmlformats.org/officeDocument/2006/relationships/image" Target="../media/image210.png"/><Relationship Id="rId31" Type="http://schemas.openxmlformats.org/officeDocument/2006/relationships/image" Target="../media/image216.png"/><Relationship Id="rId4" Type="http://schemas.openxmlformats.org/officeDocument/2006/relationships/customXml" Target="../ink/ink213.xml"/><Relationship Id="rId9" Type="http://schemas.openxmlformats.org/officeDocument/2006/relationships/image" Target="../media/image205.png"/><Relationship Id="rId14" Type="http://schemas.openxmlformats.org/officeDocument/2006/relationships/customXml" Target="../ink/ink218.xml"/><Relationship Id="rId22" Type="http://schemas.openxmlformats.org/officeDocument/2006/relationships/customXml" Target="../ink/ink222.xml"/><Relationship Id="rId27" Type="http://schemas.openxmlformats.org/officeDocument/2006/relationships/image" Target="../media/image214.png"/><Relationship Id="rId30" Type="http://schemas.openxmlformats.org/officeDocument/2006/relationships/customXml" Target="../ink/ink22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customXml" Target="../ink/ink229.xml"/><Relationship Id="rId13" Type="http://schemas.openxmlformats.org/officeDocument/2006/relationships/image" Target="../media/image219.png"/><Relationship Id="rId18" Type="http://schemas.openxmlformats.org/officeDocument/2006/relationships/customXml" Target="../ink/ink234.xml"/><Relationship Id="rId3" Type="http://schemas.openxmlformats.org/officeDocument/2006/relationships/image" Target="../media/image3.png"/><Relationship Id="rId21" Type="http://schemas.openxmlformats.org/officeDocument/2006/relationships/image" Target="../media/image223.png"/><Relationship Id="rId7" Type="http://schemas.openxmlformats.org/officeDocument/2006/relationships/image" Target="../media/image6.png"/><Relationship Id="rId12" Type="http://schemas.openxmlformats.org/officeDocument/2006/relationships/customXml" Target="../ink/ink231.xml"/><Relationship Id="rId17" Type="http://schemas.openxmlformats.org/officeDocument/2006/relationships/image" Target="../media/image221.png"/><Relationship Id="rId2" Type="http://schemas.openxmlformats.org/officeDocument/2006/relationships/notesSlide" Target="../notesSlides/notesSlide16.xml"/><Relationship Id="rId16" Type="http://schemas.openxmlformats.org/officeDocument/2006/relationships/customXml" Target="../ink/ink233.xml"/><Relationship Id="rId20" Type="http://schemas.openxmlformats.org/officeDocument/2006/relationships/customXml" Target="../ink/ink235.xml"/><Relationship Id="rId1" Type="http://schemas.openxmlformats.org/officeDocument/2006/relationships/slideLayout" Target="../slideLayouts/slideLayout1.xml"/><Relationship Id="rId6" Type="http://schemas.openxmlformats.org/officeDocument/2006/relationships/customXml" Target="../ink/ink228.xml"/><Relationship Id="rId11" Type="http://schemas.openxmlformats.org/officeDocument/2006/relationships/image" Target="../media/image218.png"/><Relationship Id="rId5" Type="http://schemas.openxmlformats.org/officeDocument/2006/relationships/image" Target="../media/image5.png"/><Relationship Id="rId15" Type="http://schemas.openxmlformats.org/officeDocument/2006/relationships/image" Target="../media/image220.png"/><Relationship Id="rId10" Type="http://schemas.openxmlformats.org/officeDocument/2006/relationships/customXml" Target="../ink/ink230.xml"/><Relationship Id="rId19" Type="http://schemas.openxmlformats.org/officeDocument/2006/relationships/image" Target="../media/image222.png"/><Relationship Id="rId4" Type="http://schemas.openxmlformats.org/officeDocument/2006/relationships/customXml" Target="../ink/ink227.xml"/><Relationship Id="rId9" Type="http://schemas.openxmlformats.org/officeDocument/2006/relationships/image" Target="../media/image217.png"/><Relationship Id="rId14" Type="http://schemas.openxmlformats.org/officeDocument/2006/relationships/customXml" Target="../ink/ink232.xml"/></Relationships>
</file>

<file path=ppt/slides/_rels/slide17.xml.rels><?xml version="1.0" encoding="UTF-8" standalone="yes"?>
<Relationships xmlns="http://schemas.openxmlformats.org/package/2006/relationships"><Relationship Id="rId8" Type="http://schemas.openxmlformats.org/officeDocument/2006/relationships/customXml" Target="../ink/ink238.xm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37.xml"/><Relationship Id="rId11" Type="http://schemas.openxmlformats.org/officeDocument/2006/relationships/image" Target="../media/image225.png"/><Relationship Id="rId5" Type="http://schemas.openxmlformats.org/officeDocument/2006/relationships/image" Target="../media/image5.png"/><Relationship Id="rId10" Type="http://schemas.openxmlformats.org/officeDocument/2006/relationships/customXml" Target="../ink/ink239.xml"/><Relationship Id="rId4" Type="http://schemas.openxmlformats.org/officeDocument/2006/relationships/customXml" Target="../ink/ink236.xml"/><Relationship Id="rId9" Type="http://schemas.openxmlformats.org/officeDocument/2006/relationships/image" Target="../media/image224.png"/></Relationships>
</file>

<file path=ppt/slides/_rels/slide18.xml.rels><?xml version="1.0" encoding="UTF-8" standalone="yes"?>
<Relationships xmlns="http://schemas.openxmlformats.org/package/2006/relationships"><Relationship Id="rId13" Type="http://schemas.openxmlformats.org/officeDocument/2006/relationships/image" Target="../media/image229.png"/><Relationship Id="rId18" Type="http://schemas.openxmlformats.org/officeDocument/2006/relationships/customXml" Target="../ink/ink247.xml"/><Relationship Id="rId26" Type="http://schemas.openxmlformats.org/officeDocument/2006/relationships/customXml" Target="../ink/ink251.xml"/><Relationship Id="rId39" Type="http://schemas.openxmlformats.org/officeDocument/2006/relationships/image" Target="../media/image242.png"/><Relationship Id="rId21" Type="http://schemas.openxmlformats.org/officeDocument/2006/relationships/image" Target="../media/image233.png"/><Relationship Id="rId34" Type="http://schemas.openxmlformats.org/officeDocument/2006/relationships/customXml" Target="../ink/ink255.xml"/><Relationship Id="rId42" Type="http://schemas.openxmlformats.org/officeDocument/2006/relationships/customXml" Target="../ink/ink259.xml"/><Relationship Id="rId7" Type="http://schemas.openxmlformats.org/officeDocument/2006/relationships/image" Target="../media/image6.png"/><Relationship Id="rId2" Type="http://schemas.openxmlformats.org/officeDocument/2006/relationships/notesSlide" Target="../notesSlides/notesSlide18.xml"/><Relationship Id="rId16" Type="http://schemas.openxmlformats.org/officeDocument/2006/relationships/customXml" Target="../ink/ink246.xml"/><Relationship Id="rId20" Type="http://schemas.openxmlformats.org/officeDocument/2006/relationships/customXml" Target="../ink/ink248.xml"/><Relationship Id="rId29" Type="http://schemas.openxmlformats.org/officeDocument/2006/relationships/image" Target="../media/image237.png"/><Relationship Id="rId41" Type="http://schemas.openxmlformats.org/officeDocument/2006/relationships/image" Target="../media/image243.png"/><Relationship Id="rId1" Type="http://schemas.openxmlformats.org/officeDocument/2006/relationships/slideLayout" Target="../slideLayouts/slideLayout1.xml"/><Relationship Id="rId6" Type="http://schemas.openxmlformats.org/officeDocument/2006/relationships/customXml" Target="../ink/ink241.xml"/><Relationship Id="rId11" Type="http://schemas.openxmlformats.org/officeDocument/2006/relationships/image" Target="../media/image228.png"/><Relationship Id="rId24" Type="http://schemas.openxmlformats.org/officeDocument/2006/relationships/customXml" Target="../ink/ink250.xml"/><Relationship Id="rId32" Type="http://schemas.openxmlformats.org/officeDocument/2006/relationships/customXml" Target="../ink/ink254.xml"/><Relationship Id="rId37" Type="http://schemas.openxmlformats.org/officeDocument/2006/relationships/image" Target="../media/image241.png"/><Relationship Id="rId40" Type="http://schemas.openxmlformats.org/officeDocument/2006/relationships/customXml" Target="../ink/ink258.xml"/><Relationship Id="rId5" Type="http://schemas.openxmlformats.org/officeDocument/2006/relationships/image" Target="../media/image5.png"/><Relationship Id="rId15" Type="http://schemas.openxmlformats.org/officeDocument/2006/relationships/image" Target="../media/image230.png"/><Relationship Id="rId23" Type="http://schemas.openxmlformats.org/officeDocument/2006/relationships/image" Target="../media/image234.png"/><Relationship Id="rId28" Type="http://schemas.openxmlformats.org/officeDocument/2006/relationships/customXml" Target="../ink/ink252.xml"/><Relationship Id="rId36" Type="http://schemas.openxmlformats.org/officeDocument/2006/relationships/customXml" Target="../ink/ink256.xml"/><Relationship Id="rId10" Type="http://schemas.openxmlformats.org/officeDocument/2006/relationships/customXml" Target="../ink/ink243.xml"/><Relationship Id="rId19" Type="http://schemas.openxmlformats.org/officeDocument/2006/relationships/image" Target="../media/image232.png"/><Relationship Id="rId31" Type="http://schemas.openxmlformats.org/officeDocument/2006/relationships/image" Target="../media/image238.png"/><Relationship Id="rId4" Type="http://schemas.openxmlformats.org/officeDocument/2006/relationships/customXml" Target="../ink/ink240.xml"/><Relationship Id="rId9" Type="http://schemas.openxmlformats.org/officeDocument/2006/relationships/image" Target="../media/image226.png"/><Relationship Id="rId14" Type="http://schemas.openxmlformats.org/officeDocument/2006/relationships/customXml" Target="../ink/ink245.xml"/><Relationship Id="rId22" Type="http://schemas.openxmlformats.org/officeDocument/2006/relationships/customXml" Target="../ink/ink249.xml"/><Relationship Id="rId27" Type="http://schemas.openxmlformats.org/officeDocument/2006/relationships/image" Target="../media/image236.png"/><Relationship Id="rId30" Type="http://schemas.openxmlformats.org/officeDocument/2006/relationships/customXml" Target="../ink/ink253.xml"/><Relationship Id="rId35" Type="http://schemas.openxmlformats.org/officeDocument/2006/relationships/image" Target="../media/image240.png"/><Relationship Id="rId43" Type="http://schemas.openxmlformats.org/officeDocument/2006/relationships/image" Target="../media/image244.png"/><Relationship Id="rId8" Type="http://schemas.openxmlformats.org/officeDocument/2006/relationships/customXml" Target="../ink/ink242.xml"/><Relationship Id="rId3" Type="http://schemas.openxmlformats.org/officeDocument/2006/relationships/image" Target="../media/image3.png"/><Relationship Id="rId12" Type="http://schemas.openxmlformats.org/officeDocument/2006/relationships/customXml" Target="../ink/ink244.xml"/><Relationship Id="rId17" Type="http://schemas.openxmlformats.org/officeDocument/2006/relationships/image" Target="../media/image231.png"/><Relationship Id="rId25" Type="http://schemas.openxmlformats.org/officeDocument/2006/relationships/image" Target="../media/image235.png"/><Relationship Id="rId33" Type="http://schemas.openxmlformats.org/officeDocument/2006/relationships/image" Target="../media/image239.png"/><Relationship Id="rId38" Type="http://schemas.openxmlformats.org/officeDocument/2006/relationships/customXml" Target="../ink/ink257.xml"/></Relationships>
</file>

<file path=ppt/slides/_rels/slide19.xml.rels><?xml version="1.0" encoding="UTF-8" standalone="yes"?>
<Relationships xmlns="http://schemas.openxmlformats.org/package/2006/relationships"><Relationship Id="rId8" Type="http://schemas.openxmlformats.org/officeDocument/2006/relationships/customXml" Target="../ink/ink262.xml"/><Relationship Id="rId13" Type="http://schemas.openxmlformats.org/officeDocument/2006/relationships/image" Target="../media/image24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26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61.xml"/><Relationship Id="rId11" Type="http://schemas.openxmlformats.org/officeDocument/2006/relationships/image" Target="../media/image246.png"/><Relationship Id="rId5" Type="http://schemas.openxmlformats.org/officeDocument/2006/relationships/image" Target="../media/image5.png"/><Relationship Id="rId15" Type="http://schemas.openxmlformats.org/officeDocument/2006/relationships/image" Target="../media/image248.png"/><Relationship Id="rId10" Type="http://schemas.openxmlformats.org/officeDocument/2006/relationships/customXml" Target="../ink/ink263.xml"/><Relationship Id="rId4" Type="http://schemas.openxmlformats.org/officeDocument/2006/relationships/customXml" Target="../ink/ink260.xml"/><Relationship Id="rId9" Type="http://schemas.openxmlformats.org/officeDocument/2006/relationships/image" Target="../media/image245.png"/><Relationship Id="rId14" Type="http://schemas.openxmlformats.org/officeDocument/2006/relationships/customXml" Target="../ink/ink26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68.xml"/><Relationship Id="rId13" Type="http://schemas.openxmlformats.org/officeDocument/2006/relationships/image" Target="../media/image251.png"/><Relationship Id="rId18" Type="http://schemas.openxmlformats.org/officeDocument/2006/relationships/customXml" Target="../ink/ink273.xml"/><Relationship Id="rId3" Type="http://schemas.openxmlformats.org/officeDocument/2006/relationships/image" Target="../media/image3.png"/><Relationship Id="rId21" Type="http://schemas.openxmlformats.org/officeDocument/2006/relationships/image" Target="../media/image255.png"/><Relationship Id="rId7" Type="http://schemas.openxmlformats.org/officeDocument/2006/relationships/image" Target="../media/image6.png"/><Relationship Id="rId12" Type="http://schemas.openxmlformats.org/officeDocument/2006/relationships/customXml" Target="../ink/ink270.xml"/><Relationship Id="rId17" Type="http://schemas.openxmlformats.org/officeDocument/2006/relationships/image" Target="../media/image253.png"/><Relationship Id="rId25" Type="http://schemas.openxmlformats.org/officeDocument/2006/relationships/image" Target="../media/image257.png"/><Relationship Id="rId2" Type="http://schemas.openxmlformats.org/officeDocument/2006/relationships/notesSlide" Target="../notesSlides/notesSlide20.xml"/><Relationship Id="rId16" Type="http://schemas.openxmlformats.org/officeDocument/2006/relationships/customXml" Target="../ink/ink272.xml"/><Relationship Id="rId20" Type="http://schemas.openxmlformats.org/officeDocument/2006/relationships/customXml" Target="../ink/ink274.xml"/><Relationship Id="rId1" Type="http://schemas.openxmlformats.org/officeDocument/2006/relationships/slideLayout" Target="../slideLayouts/slideLayout1.xml"/><Relationship Id="rId6" Type="http://schemas.openxmlformats.org/officeDocument/2006/relationships/customXml" Target="../ink/ink267.xml"/><Relationship Id="rId11" Type="http://schemas.openxmlformats.org/officeDocument/2006/relationships/image" Target="../media/image250.png"/><Relationship Id="rId24" Type="http://schemas.openxmlformats.org/officeDocument/2006/relationships/customXml" Target="../ink/ink276.xml"/><Relationship Id="rId5" Type="http://schemas.openxmlformats.org/officeDocument/2006/relationships/image" Target="../media/image5.png"/><Relationship Id="rId15" Type="http://schemas.openxmlformats.org/officeDocument/2006/relationships/image" Target="../media/image252.png"/><Relationship Id="rId23" Type="http://schemas.openxmlformats.org/officeDocument/2006/relationships/image" Target="../media/image256.png"/><Relationship Id="rId10" Type="http://schemas.openxmlformats.org/officeDocument/2006/relationships/customXml" Target="../ink/ink269.xml"/><Relationship Id="rId19" Type="http://schemas.openxmlformats.org/officeDocument/2006/relationships/image" Target="../media/image254.png"/><Relationship Id="rId4" Type="http://schemas.openxmlformats.org/officeDocument/2006/relationships/customXml" Target="../ink/ink266.xml"/><Relationship Id="rId9" Type="http://schemas.openxmlformats.org/officeDocument/2006/relationships/image" Target="../media/image249.png"/><Relationship Id="rId14" Type="http://schemas.openxmlformats.org/officeDocument/2006/relationships/customXml" Target="../ink/ink271.xml"/><Relationship Id="rId22" Type="http://schemas.openxmlformats.org/officeDocument/2006/relationships/customXml" Target="../ink/ink275.xml"/></Relationships>
</file>

<file path=ppt/slides/_rels/slide21.xml.rels><?xml version="1.0" encoding="UTF-8" standalone="yes"?>
<Relationships xmlns="http://schemas.openxmlformats.org/package/2006/relationships"><Relationship Id="rId8" Type="http://schemas.openxmlformats.org/officeDocument/2006/relationships/customXml" Target="../ink/ink279.xml"/><Relationship Id="rId13" Type="http://schemas.openxmlformats.org/officeDocument/2006/relationships/image" Target="../media/image260.png"/><Relationship Id="rId18" Type="http://schemas.openxmlformats.org/officeDocument/2006/relationships/customXml" Target="../ink/ink284.xml"/><Relationship Id="rId26" Type="http://schemas.openxmlformats.org/officeDocument/2006/relationships/customXml" Target="../ink/ink288.xml"/><Relationship Id="rId3" Type="http://schemas.openxmlformats.org/officeDocument/2006/relationships/image" Target="../media/image3.png"/><Relationship Id="rId21" Type="http://schemas.openxmlformats.org/officeDocument/2006/relationships/image" Target="../media/image264.png"/><Relationship Id="rId7" Type="http://schemas.openxmlformats.org/officeDocument/2006/relationships/image" Target="../media/image6.png"/><Relationship Id="rId12" Type="http://schemas.openxmlformats.org/officeDocument/2006/relationships/customXml" Target="../ink/ink281.xml"/><Relationship Id="rId17" Type="http://schemas.openxmlformats.org/officeDocument/2006/relationships/image" Target="../media/image262.png"/><Relationship Id="rId25" Type="http://schemas.openxmlformats.org/officeDocument/2006/relationships/image" Target="../media/image266.png"/><Relationship Id="rId2" Type="http://schemas.openxmlformats.org/officeDocument/2006/relationships/notesSlide" Target="../notesSlides/notesSlide21.xml"/><Relationship Id="rId16" Type="http://schemas.openxmlformats.org/officeDocument/2006/relationships/customXml" Target="../ink/ink283.xml"/><Relationship Id="rId20" Type="http://schemas.openxmlformats.org/officeDocument/2006/relationships/customXml" Target="../ink/ink285.xml"/><Relationship Id="rId29" Type="http://schemas.openxmlformats.org/officeDocument/2006/relationships/image" Target="../media/image268.png"/><Relationship Id="rId1" Type="http://schemas.openxmlformats.org/officeDocument/2006/relationships/slideLayout" Target="../slideLayouts/slideLayout1.xml"/><Relationship Id="rId6" Type="http://schemas.openxmlformats.org/officeDocument/2006/relationships/customXml" Target="../ink/ink278.xml"/><Relationship Id="rId11" Type="http://schemas.openxmlformats.org/officeDocument/2006/relationships/image" Target="../media/image259.png"/><Relationship Id="rId24" Type="http://schemas.openxmlformats.org/officeDocument/2006/relationships/customXml" Target="../ink/ink287.xml"/><Relationship Id="rId5" Type="http://schemas.openxmlformats.org/officeDocument/2006/relationships/image" Target="../media/image5.png"/><Relationship Id="rId15" Type="http://schemas.openxmlformats.org/officeDocument/2006/relationships/image" Target="../media/image261.png"/><Relationship Id="rId23" Type="http://schemas.openxmlformats.org/officeDocument/2006/relationships/image" Target="../media/image265.png"/><Relationship Id="rId28" Type="http://schemas.openxmlformats.org/officeDocument/2006/relationships/customXml" Target="../ink/ink289.xml"/><Relationship Id="rId10" Type="http://schemas.openxmlformats.org/officeDocument/2006/relationships/customXml" Target="../ink/ink280.xml"/><Relationship Id="rId19" Type="http://schemas.openxmlformats.org/officeDocument/2006/relationships/image" Target="../media/image263.png"/><Relationship Id="rId31" Type="http://schemas.openxmlformats.org/officeDocument/2006/relationships/image" Target="../media/image269.png"/><Relationship Id="rId4" Type="http://schemas.openxmlformats.org/officeDocument/2006/relationships/customXml" Target="../ink/ink277.xml"/><Relationship Id="rId9" Type="http://schemas.openxmlformats.org/officeDocument/2006/relationships/image" Target="../media/image258.png"/><Relationship Id="rId14" Type="http://schemas.openxmlformats.org/officeDocument/2006/relationships/customXml" Target="../ink/ink282.xml"/><Relationship Id="rId22" Type="http://schemas.openxmlformats.org/officeDocument/2006/relationships/customXml" Target="../ink/ink286.xml"/><Relationship Id="rId27" Type="http://schemas.openxmlformats.org/officeDocument/2006/relationships/image" Target="../media/image267.png"/><Relationship Id="rId30" Type="http://schemas.openxmlformats.org/officeDocument/2006/relationships/customXml" Target="../ink/ink290.xml"/></Relationships>
</file>

<file path=ppt/slides/_rels/slide22.xml.rels><?xml version="1.0" encoding="UTF-8" standalone="yes"?>
<Relationships xmlns="http://schemas.openxmlformats.org/package/2006/relationships"><Relationship Id="rId8" Type="http://schemas.openxmlformats.org/officeDocument/2006/relationships/customXml" Target="../ink/ink293.xml"/><Relationship Id="rId13" Type="http://schemas.openxmlformats.org/officeDocument/2006/relationships/image" Target="../media/image272.png"/><Relationship Id="rId18" Type="http://schemas.openxmlformats.org/officeDocument/2006/relationships/customXml" Target="../ink/ink298.xml"/><Relationship Id="rId3" Type="http://schemas.openxmlformats.org/officeDocument/2006/relationships/image" Target="../media/image3.png"/><Relationship Id="rId21" Type="http://schemas.openxmlformats.org/officeDocument/2006/relationships/image" Target="../media/image276.png"/><Relationship Id="rId7" Type="http://schemas.openxmlformats.org/officeDocument/2006/relationships/image" Target="../media/image6.png"/><Relationship Id="rId12" Type="http://schemas.openxmlformats.org/officeDocument/2006/relationships/customXml" Target="../ink/ink295.xml"/><Relationship Id="rId17" Type="http://schemas.openxmlformats.org/officeDocument/2006/relationships/image" Target="../media/image274.png"/><Relationship Id="rId2" Type="http://schemas.openxmlformats.org/officeDocument/2006/relationships/notesSlide" Target="../notesSlides/notesSlide22.xml"/><Relationship Id="rId16" Type="http://schemas.openxmlformats.org/officeDocument/2006/relationships/customXml" Target="../ink/ink297.xml"/><Relationship Id="rId20" Type="http://schemas.openxmlformats.org/officeDocument/2006/relationships/customXml" Target="../ink/ink299.xml"/><Relationship Id="rId1" Type="http://schemas.openxmlformats.org/officeDocument/2006/relationships/slideLayout" Target="../slideLayouts/slideLayout1.xml"/><Relationship Id="rId6" Type="http://schemas.openxmlformats.org/officeDocument/2006/relationships/customXml" Target="../ink/ink292.xml"/><Relationship Id="rId11" Type="http://schemas.openxmlformats.org/officeDocument/2006/relationships/image" Target="../media/image271.png"/><Relationship Id="rId5" Type="http://schemas.openxmlformats.org/officeDocument/2006/relationships/image" Target="../media/image5.png"/><Relationship Id="rId15" Type="http://schemas.openxmlformats.org/officeDocument/2006/relationships/image" Target="../media/image273.png"/><Relationship Id="rId10" Type="http://schemas.openxmlformats.org/officeDocument/2006/relationships/customXml" Target="../ink/ink294.xml"/><Relationship Id="rId19" Type="http://schemas.openxmlformats.org/officeDocument/2006/relationships/image" Target="../media/image275.png"/><Relationship Id="rId4" Type="http://schemas.openxmlformats.org/officeDocument/2006/relationships/customXml" Target="../ink/ink291.xml"/><Relationship Id="rId9" Type="http://schemas.openxmlformats.org/officeDocument/2006/relationships/image" Target="../media/image270.png"/><Relationship Id="rId14" Type="http://schemas.openxmlformats.org/officeDocument/2006/relationships/customXml" Target="../ink/ink296.xml"/></Relationships>
</file>

<file path=ppt/slides/_rels/slide23.xml.rels><?xml version="1.0" encoding="UTF-8" standalone="yes"?>
<Relationships xmlns="http://schemas.openxmlformats.org/package/2006/relationships"><Relationship Id="rId8" Type="http://schemas.openxmlformats.org/officeDocument/2006/relationships/customXml" Target="../ink/ink302.xml"/><Relationship Id="rId13" Type="http://schemas.openxmlformats.org/officeDocument/2006/relationships/image" Target="../media/image279.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304.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301.xml"/><Relationship Id="rId11" Type="http://schemas.openxmlformats.org/officeDocument/2006/relationships/image" Target="../media/image278.png"/><Relationship Id="rId5" Type="http://schemas.openxmlformats.org/officeDocument/2006/relationships/image" Target="../media/image5.png"/><Relationship Id="rId15" Type="http://schemas.openxmlformats.org/officeDocument/2006/relationships/image" Target="../media/image280.png"/><Relationship Id="rId10" Type="http://schemas.openxmlformats.org/officeDocument/2006/relationships/customXml" Target="../ink/ink303.xml"/><Relationship Id="rId4" Type="http://schemas.openxmlformats.org/officeDocument/2006/relationships/customXml" Target="../ink/ink300.xml"/><Relationship Id="rId9" Type="http://schemas.openxmlformats.org/officeDocument/2006/relationships/image" Target="../media/image277.png"/><Relationship Id="rId14" Type="http://schemas.openxmlformats.org/officeDocument/2006/relationships/customXml" Target="../ink/ink30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ustomXml" Target="../ink/ink307.xml"/><Relationship Id="rId5" Type="http://schemas.openxmlformats.org/officeDocument/2006/relationships/image" Target="../media/image5.png"/><Relationship Id="rId4" Type="http://schemas.openxmlformats.org/officeDocument/2006/relationships/customXml" Target="../ink/ink306.xml"/></Relationships>
</file>

<file path=ppt/slides/_rels/slide25.xml.rels><?xml version="1.0" encoding="UTF-8" standalone="yes"?>
<Relationships xmlns="http://schemas.openxmlformats.org/package/2006/relationships"><Relationship Id="rId8" Type="http://schemas.openxmlformats.org/officeDocument/2006/relationships/customXml" Target="../ink/ink310.xml"/><Relationship Id="rId13" Type="http://schemas.openxmlformats.org/officeDocument/2006/relationships/image" Target="../media/image283.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312.xml"/><Relationship Id="rId17" Type="http://schemas.openxmlformats.org/officeDocument/2006/relationships/image" Target="../media/image285.png"/><Relationship Id="rId2" Type="http://schemas.openxmlformats.org/officeDocument/2006/relationships/notesSlide" Target="../notesSlides/notesSlide25.xml"/><Relationship Id="rId16" Type="http://schemas.openxmlformats.org/officeDocument/2006/relationships/customXml" Target="../ink/ink314.xml"/><Relationship Id="rId1" Type="http://schemas.openxmlformats.org/officeDocument/2006/relationships/slideLayout" Target="../slideLayouts/slideLayout1.xml"/><Relationship Id="rId6" Type="http://schemas.openxmlformats.org/officeDocument/2006/relationships/customXml" Target="../ink/ink309.xml"/><Relationship Id="rId11" Type="http://schemas.openxmlformats.org/officeDocument/2006/relationships/image" Target="../media/image282.png"/><Relationship Id="rId5" Type="http://schemas.openxmlformats.org/officeDocument/2006/relationships/image" Target="../media/image5.png"/><Relationship Id="rId15" Type="http://schemas.openxmlformats.org/officeDocument/2006/relationships/image" Target="../media/image284.png"/><Relationship Id="rId10" Type="http://schemas.openxmlformats.org/officeDocument/2006/relationships/customXml" Target="../ink/ink311.xml"/><Relationship Id="rId4" Type="http://schemas.openxmlformats.org/officeDocument/2006/relationships/customXml" Target="../ink/ink308.xml"/><Relationship Id="rId9" Type="http://schemas.openxmlformats.org/officeDocument/2006/relationships/image" Target="../media/image281.png"/><Relationship Id="rId14" Type="http://schemas.openxmlformats.org/officeDocument/2006/relationships/customXml" Target="../ink/ink313.xml"/></Relationships>
</file>

<file path=ppt/slides/_rels/slide26.xml.rels><?xml version="1.0" encoding="UTF-8" standalone="yes"?>
<Relationships xmlns="http://schemas.openxmlformats.org/package/2006/relationships"><Relationship Id="rId8" Type="http://schemas.openxmlformats.org/officeDocument/2006/relationships/customXml" Target="../ink/ink317.xml"/><Relationship Id="rId13" Type="http://schemas.openxmlformats.org/officeDocument/2006/relationships/image" Target="../media/image288.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319.xml"/><Relationship Id="rId17" Type="http://schemas.openxmlformats.org/officeDocument/2006/relationships/image" Target="../media/image290.png"/><Relationship Id="rId2" Type="http://schemas.openxmlformats.org/officeDocument/2006/relationships/notesSlide" Target="../notesSlides/notesSlide26.xml"/><Relationship Id="rId16" Type="http://schemas.openxmlformats.org/officeDocument/2006/relationships/customXml" Target="../ink/ink321.xml"/><Relationship Id="rId1" Type="http://schemas.openxmlformats.org/officeDocument/2006/relationships/slideLayout" Target="../slideLayouts/slideLayout1.xml"/><Relationship Id="rId6" Type="http://schemas.openxmlformats.org/officeDocument/2006/relationships/customXml" Target="../ink/ink316.xml"/><Relationship Id="rId11" Type="http://schemas.openxmlformats.org/officeDocument/2006/relationships/image" Target="../media/image287.png"/><Relationship Id="rId5" Type="http://schemas.openxmlformats.org/officeDocument/2006/relationships/image" Target="../media/image5.png"/><Relationship Id="rId15" Type="http://schemas.openxmlformats.org/officeDocument/2006/relationships/image" Target="../media/image289.png"/><Relationship Id="rId10" Type="http://schemas.openxmlformats.org/officeDocument/2006/relationships/customXml" Target="../ink/ink318.xml"/><Relationship Id="rId4" Type="http://schemas.openxmlformats.org/officeDocument/2006/relationships/customXml" Target="../ink/ink315.xml"/><Relationship Id="rId9" Type="http://schemas.openxmlformats.org/officeDocument/2006/relationships/image" Target="../media/image286.png"/><Relationship Id="rId14" Type="http://schemas.openxmlformats.org/officeDocument/2006/relationships/customXml" Target="../ink/ink3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3.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customXml" Target="../ink/ink4.xml"/><Relationship Id="rId19" Type="http://schemas.openxmlformats.org/officeDocument/2006/relationships/image" Target="../media/image12.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19.png"/><Relationship Id="rId18" Type="http://schemas.openxmlformats.org/officeDocument/2006/relationships/customXml" Target="../ink/ink20.xml"/><Relationship Id="rId26" Type="http://schemas.openxmlformats.org/officeDocument/2006/relationships/customXml" Target="../ink/ink24.xml"/><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6.png"/><Relationship Id="rId12" Type="http://schemas.openxmlformats.org/officeDocument/2006/relationships/customXml" Target="../ink/ink17.xml"/><Relationship Id="rId17" Type="http://schemas.openxmlformats.org/officeDocument/2006/relationships/image" Target="../media/image21.png"/><Relationship Id="rId25" Type="http://schemas.openxmlformats.org/officeDocument/2006/relationships/image" Target="../media/image25.png"/><Relationship Id="rId2" Type="http://schemas.openxmlformats.org/officeDocument/2006/relationships/notesSlide" Target="../notesSlides/notesSlide5.xml"/><Relationship Id="rId16" Type="http://schemas.openxmlformats.org/officeDocument/2006/relationships/customXml" Target="../ink/ink19.xml"/><Relationship Id="rId20"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customXml" Target="../ink/ink14.xml"/><Relationship Id="rId11" Type="http://schemas.openxmlformats.org/officeDocument/2006/relationships/image" Target="../media/image18.png"/><Relationship Id="rId24" Type="http://schemas.openxmlformats.org/officeDocument/2006/relationships/customXml" Target="../ink/ink23.xml"/><Relationship Id="rId5" Type="http://schemas.openxmlformats.org/officeDocument/2006/relationships/image" Target="../media/image5.png"/><Relationship Id="rId15" Type="http://schemas.openxmlformats.org/officeDocument/2006/relationships/image" Target="../media/image20.png"/><Relationship Id="rId23" Type="http://schemas.openxmlformats.org/officeDocument/2006/relationships/image" Target="../media/image24.png"/><Relationship Id="rId10" Type="http://schemas.openxmlformats.org/officeDocument/2006/relationships/customXml" Target="../ink/ink16.xml"/><Relationship Id="rId19" Type="http://schemas.openxmlformats.org/officeDocument/2006/relationships/image" Target="../media/image22.png"/><Relationship Id="rId4" Type="http://schemas.openxmlformats.org/officeDocument/2006/relationships/customXml" Target="../ink/ink13.xml"/><Relationship Id="rId9" Type="http://schemas.openxmlformats.org/officeDocument/2006/relationships/image" Target="../media/image17.png"/><Relationship Id="rId14" Type="http://schemas.openxmlformats.org/officeDocument/2006/relationships/customXml" Target="../ink/ink18.xml"/><Relationship Id="rId22" Type="http://schemas.openxmlformats.org/officeDocument/2006/relationships/customXml" Target="../ink/ink22.xml"/><Relationship Id="rId27"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29.xml"/><Relationship Id="rId17" Type="http://schemas.openxmlformats.org/officeDocument/2006/relationships/image" Target="../media/image31.png"/><Relationship Id="rId2" Type="http://schemas.openxmlformats.org/officeDocument/2006/relationships/notesSlide" Target="../notesSlides/notesSlide6.xml"/><Relationship Id="rId16" Type="http://schemas.openxmlformats.org/officeDocument/2006/relationships/customXml" Target="../ink/ink31.xml"/><Relationship Id="rId1" Type="http://schemas.openxmlformats.org/officeDocument/2006/relationships/slideLayout" Target="../slideLayouts/slideLayout1.xml"/><Relationship Id="rId6" Type="http://schemas.openxmlformats.org/officeDocument/2006/relationships/customXml" Target="../ink/ink26.xml"/><Relationship Id="rId11" Type="http://schemas.openxmlformats.org/officeDocument/2006/relationships/image" Target="../media/image28.png"/><Relationship Id="rId5" Type="http://schemas.openxmlformats.org/officeDocument/2006/relationships/image" Target="../media/image5.png"/><Relationship Id="rId15" Type="http://schemas.openxmlformats.org/officeDocument/2006/relationships/image" Target="../media/image30.png"/><Relationship Id="rId10" Type="http://schemas.openxmlformats.org/officeDocument/2006/relationships/customXml" Target="../ink/ink28.xml"/><Relationship Id="rId4" Type="http://schemas.openxmlformats.org/officeDocument/2006/relationships/customXml" Target="../ink/ink25.xml"/><Relationship Id="rId9" Type="http://schemas.openxmlformats.org/officeDocument/2006/relationships/image" Target="../media/image27.png"/><Relationship Id="rId14" Type="http://schemas.openxmlformats.org/officeDocument/2006/relationships/customXml" Target="../ink/ink30.xml"/></Relationships>
</file>

<file path=ppt/slides/_rels/slide7.xml.rels><?xml version="1.0" encoding="UTF-8" standalone="yes"?>
<Relationships xmlns="http://schemas.openxmlformats.org/package/2006/relationships"><Relationship Id="rId8" Type="http://schemas.openxmlformats.org/officeDocument/2006/relationships/customXml" Target="../ink/ink34.xml"/><Relationship Id="rId13"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36.xml"/><Relationship Id="rId17"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customXml" Target="../ink/ink38.xml"/><Relationship Id="rId1" Type="http://schemas.openxmlformats.org/officeDocument/2006/relationships/slideLayout" Target="../slideLayouts/slideLayout1.xml"/><Relationship Id="rId6" Type="http://schemas.openxmlformats.org/officeDocument/2006/relationships/customXml" Target="../ink/ink33.xml"/><Relationship Id="rId11" Type="http://schemas.openxmlformats.org/officeDocument/2006/relationships/image" Target="../media/image33.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customXml" Target="../ink/ink35.xml"/><Relationship Id="rId4" Type="http://schemas.openxmlformats.org/officeDocument/2006/relationships/customXml" Target="../ink/ink32.xml"/><Relationship Id="rId9" Type="http://schemas.openxmlformats.org/officeDocument/2006/relationships/image" Target="../media/image32.png"/><Relationship Id="rId14" Type="http://schemas.openxmlformats.org/officeDocument/2006/relationships/customXml" Target="../ink/ink37.xml"/></Relationships>
</file>

<file path=ppt/slides/_rels/slide8.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customXml" Target="../ink/ink46.xml"/><Relationship Id="rId26" Type="http://schemas.openxmlformats.org/officeDocument/2006/relationships/customXml" Target="../ink/ink50.xml"/><Relationship Id="rId3" Type="http://schemas.openxmlformats.org/officeDocument/2006/relationships/image" Target="../media/image3.png"/><Relationship Id="rId21" Type="http://schemas.openxmlformats.org/officeDocument/2006/relationships/image" Target="../media/image43.png"/><Relationship Id="rId34" Type="http://schemas.openxmlformats.org/officeDocument/2006/relationships/customXml" Target="../ink/ink54.xml"/><Relationship Id="rId7" Type="http://schemas.openxmlformats.org/officeDocument/2006/relationships/image" Target="../media/image6.png"/><Relationship Id="rId12" Type="http://schemas.openxmlformats.org/officeDocument/2006/relationships/customXml" Target="../ink/ink43.xml"/><Relationship Id="rId17" Type="http://schemas.openxmlformats.org/officeDocument/2006/relationships/image" Target="../media/image41.png"/><Relationship Id="rId25" Type="http://schemas.openxmlformats.org/officeDocument/2006/relationships/image" Target="../media/image45.png"/><Relationship Id="rId33" Type="http://schemas.openxmlformats.org/officeDocument/2006/relationships/image" Target="../media/image49.png"/><Relationship Id="rId2" Type="http://schemas.openxmlformats.org/officeDocument/2006/relationships/notesSlide" Target="../notesSlides/notesSlide8.xml"/><Relationship Id="rId16" Type="http://schemas.openxmlformats.org/officeDocument/2006/relationships/customXml" Target="../ink/ink45.xml"/><Relationship Id="rId20" Type="http://schemas.openxmlformats.org/officeDocument/2006/relationships/customXml" Target="../ink/ink47.xml"/><Relationship Id="rId29"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customXml" Target="../ink/ink40.xml"/><Relationship Id="rId11" Type="http://schemas.openxmlformats.org/officeDocument/2006/relationships/image" Target="../media/image38.png"/><Relationship Id="rId24" Type="http://schemas.openxmlformats.org/officeDocument/2006/relationships/customXml" Target="../ink/ink49.xml"/><Relationship Id="rId32" Type="http://schemas.openxmlformats.org/officeDocument/2006/relationships/customXml" Target="../ink/ink53.xml"/><Relationship Id="rId5" Type="http://schemas.openxmlformats.org/officeDocument/2006/relationships/image" Target="../media/image5.png"/><Relationship Id="rId15" Type="http://schemas.openxmlformats.org/officeDocument/2006/relationships/image" Target="../media/image40.png"/><Relationship Id="rId23" Type="http://schemas.openxmlformats.org/officeDocument/2006/relationships/image" Target="../media/image44.png"/><Relationship Id="rId28" Type="http://schemas.openxmlformats.org/officeDocument/2006/relationships/customXml" Target="../ink/ink51.xml"/><Relationship Id="rId10" Type="http://schemas.openxmlformats.org/officeDocument/2006/relationships/customXml" Target="../ink/ink42.xml"/><Relationship Id="rId19" Type="http://schemas.openxmlformats.org/officeDocument/2006/relationships/image" Target="../media/image42.png"/><Relationship Id="rId31" Type="http://schemas.openxmlformats.org/officeDocument/2006/relationships/image" Target="../media/image48.png"/><Relationship Id="rId4" Type="http://schemas.openxmlformats.org/officeDocument/2006/relationships/customXml" Target="../ink/ink39.xml"/><Relationship Id="rId9" Type="http://schemas.openxmlformats.org/officeDocument/2006/relationships/image" Target="../media/image37.png"/><Relationship Id="rId14" Type="http://schemas.openxmlformats.org/officeDocument/2006/relationships/customXml" Target="../ink/ink44.xml"/><Relationship Id="rId22" Type="http://schemas.openxmlformats.org/officeDocument/2006/relationships/customXml" Target="../ink/ink48.xml"/><Relationship Id="rId27" Type="http://schemas.openxmlformats.org/officeDocument/2006/relationships/image" Target="../media/image46.png"/><Relationship Id="rId30" Type="http://schemas.openxmlformats.org/officeDocument/2006/relationships/customXml" Target="../ink/ink52.xml"/><Relationship Id="rId35" Type="http://schemas.openxmlformats.org/officeDocument/2006/relationships/image" Target="../media/image50.png"/><Relationship Id="rId8" Type="http://schemas.openxmlformats.org/officeDocument/2006/relationships/customXml" Target="../ink/ink4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מז:א-ח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47:1-8</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847755"/>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מז</a:t>
            </a:r>
          </a:p>
          <a:p>
            <a:pPr algn="r"/>
            <a:r>
              <a:rPr lang="he-IL" sz="3300">
                <a:solidFill>
                  <a:srgbClr val="FFFF00"/>
                </a:solidFill>
                <a:cs typeface="+mj-cs"/>
              </a:rPr>
              <a:t>א   רְדִי | וּשְׁבִי עַל-עָפָר בְּתוּלַת בַּת-בָּבֶל שְׁבִי-לָאָרֶץ אֵין-כִּסֵּא בַּת-כַּשְֹדִּים כִּי לֹא תוֹסִיפִי יִקְרְאוּ-לָךְ רַכָּה וַעֲנֻגָּה: ב   קְחִי רֵחַיִם וְטַחֲנִי קָמַח גַּלִּי צַמָּתֵךְ חֶשְֹפִּי-שֹׁבֶל גַּלִּי-שׁוֹק עִבְרִי נְהָרוֹת: </a:t>
            </a:r>
            <a:r>
              <a:rPr lang="he-IL" sz="3300">
                <a:solidFill>
                  <a:srgbClr val="FFC000"/>
                </a:solidFill>
                <a:cs typeface="+mj-cs"/>
              </a:rPr>
              <a:t>ג   תִּגָּל עֶרְוָתֵךְ גַּם תֵּרָאֶה חֶרְפָּתֵךְ נָקָם אֶקָּח וְלֹא אֶפְגַּע אָדָם:       ד   גֹּאֲלֵנוּ יְהֹוָה צְבָאוֹת שְׁמוֹ קְדוֹשׁ יִשְֹרָאֵל:</a:t>
            </a:r>
            <a:r>
              <a:rPr lang="he-IL" sz="3300">
                <a:solidFill>
                  <a:srgbClr val="92D050"/>
                </a:solidFill>
                <a:cs typeface="+mj-cs"/>
              </a:rPr>
              <a:t> ה   שְׁבִי דוּמָם וּבֹאִי בַחֹשֶׁךְ בַּת-כַּשְֹדִּים כִּי לֹא תוֹסִיפִי יִקְרְאוּ-לָךְ גְּבֶרֶת מַמְלָכוֹת: ו   קָצַפְתִּי עַל-עַמִּי חִלַּלְתִּי נַחֲלָתִי וָאֶתְּנֵם בְּיָדֵךְ לֹא-שַֹמְתְּ לָהֶם רַחֲמִים עַל-זָקֵן הִכְבַּדְתְּ עֻלֵּךְ מְאֹד:</a:t>
            </a:r>
            <a:r>
              <a:rPr lang="he-IL" sz="3300">
                <a:solidFill>
                  <a:srgbClr val="00B0F0"/>
                </a:solidFill>
                <a:cs typeface="+mj-cs"/>
              </a:rPr>
              <a:t> ז   וַתֹּאמְרִי לְעוֹלָם אֶהְיֶה גְבָרֶת עַד לֹא-שַֹמְתְּ אֵלֶּה עַל-לִבֵּךְ לֹא זָכַרְתְּ אַחֲרִיתָהּ: ﻿ח   וְעַתָּה שִׁמְעִי-זֹאת עֲדִינָה הַיּוֹשֶׁבֶת לָבֶטַח הָאֹמְרָה בִּלְבָבָהּ אֲנִי וְאַפְסִי עוֹד לֹא אֵשֵׁב אַלְמָנָה וְלֹא אֵדַע שְׁכוֹל: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417"/>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569"/>
              <a:stretch>
                <a:fillRect/>
              </a:stretch>
            </p:blipFill>
            <p:spPr>
              <a:xfrm>
                <a:off x="-941160" y="1344820"/>
                <a:ext cx="57960" cy="54720"/>
              </a:xfrm>
              <a:prstGeom prst="rect">
                <a:avLst/>
              </a:prstGeom>
            </p:spPr>
          </p:pic>
        </mc:Fallback>
      </mc:AlternateContent>
      <p:grpSp>
        <p:nvGrpSpPr>
          <p:cNvPr id="33" name="Group 32">
            <a:extLst>
              <a:ext uri="{FF2B5EF4-FFF2-40B4-BE49-F238E27FC236}">
                <a16:creationId xmlns:a16="http://schemas.microsoft.com/office/drawing/2014/main" id="{26421A97-46A9-2C83-005D-D25C0695DEB4}"/>
              </a:ext>
            </a:extLst>
          </p:cNvPr>
          <p:cNvGrpSpPr/>
          <p:nvPr/>
        </p:nvGrpSpPr>
        <p:grpSpPr>
          <a:xfrm>
            <a:off x="3189480" y="1722460"/>
            <a:ext cx="6082560" cy="162720"/>
            <a:chOff x="3189480" y="1722460"/>
            <a:chExt cx="6082560" cy="162720"/>
          </a:xfrm>
        </p:grpSpPr>
        <mc:AlternateContent xmlns:mc="http://schemas.openxmlformats.org/markup-compatibility/2006">
          <mc:Choice xmlns:p14="http://schemas.microsoft.com/office/powerpoint/2010/main" Requires="p14">
            <p:contentPart p14:bwMode="auto" r:id="rId570">
              <p14:nvContentPartPr>
                <p14:cNvPr id="21" name="Ink 20">
                  <a:extLst>
                    <a:ext uri="{FF2B5EF4-FFF2-40B4-BE49-F238E27FC236}">
                      <a16:creationId xmlns:a16="http://schemas.microsoft.com/office/drawing/2014/main" id="{675447DD-4813-65A9-46A5-BF4BF2969BD1}"/>
                    </a:ext>
                  </a:extLst>
                </p14:cNvPr>
                <p14:cNvContentPartPr/>
                <p14:nvPr/>
              </p14:nvContentPartPr>
              <p14:xfrm>
                <a:off x="8195280" y="1823980"/>
                <a:ext cx="1076760" cy="61200"/>
              </p14:xfrm>
            </p:contentPart>
          </mc:Choice>
          <mc:Fallback>
            <p:pic>
              <p:nvPicPr>
                <p:cNvPr id="21" name="Ink 20">
                  <a:extLst>
                    <a:ext uri="{FF2B5EF4-FFF2-40B4-BE49-F238E27FC236}">
                      <a16:creationId xmlns:a16="http://schemas.microsoft.com/office/drawing/2014/main" id="{675447DD-4813-65A9-46A5-BF4BF2969BD1}"/>
                    </a:ext>
                  </a:extLst>
                </p:cNvPr>
                <p:cNvPicPr/>
                <p:nvPr/>
              </p:nvPicPr>
              <p:blipFill>
                <a:blip r:embed="rId571"/>
                <a:stretch>
                  <a:fillRect/>
                </a:stretch>
              </p:blipFill>
              <p:spPr>
                <a:xfrm>
                  <a:off x="8177640" y="1805980"/>
                  <a:ext cx="1112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2" name="Ink 21">
                  <a:extLst>
                    <a:ext uri="{FF2B5EF4-FFF2-40B4-BE49-F238E27FC236}">
                      <a16:creationId xmlns:a16="http://schemas.microsoft.com/office/drawing/2014/main" id="{8B5F3ED5-FE60-6A92-B2FF-281553DE7010}"/>
                    </a:ext>
                  </a:extLst>
                </p14:cNvPr>
                <p14:cNvContentPartPr/>
                <p14:nvPr/>
              </p14:nvContentPartPr>
              <p14:xfrm>
                <a:off x="8413080" y="1766740"/>
                <a:ext cx="20880" cy="12960"/>
              </p14:xfrm>
            </p:contentPart>
          </mc:Choice>
          <mc:Fallback>
            <p:pic>
              <p:nvPicPr>
                <p:cNvPr id="22" name="Ink 21">
                  <a:extLst>
                    <a:ext uri="{FF2B5EF4-FFF2-40B4-BE49-F238E27FC236}">
                      <a16:creationId xmlns:a16="http://schemas.microsoft.com/office/drawing/2014/main" id="{8B5F3ED5-FE60-6A92-B2FF-281553DE7010}"/>
                    </a:ext>
                  </a:extLst>
                </p:cNvPr>
                <p:cNvPicPr/>
                <p:nvPr/>
              </p:nvPicPr>
              <p:blipFill>
                <a:blip r:embed="rId573"/>
                <a:stretch>
                  <a:fillRect/>
                </a:stretch>
              </p:blipFill>
              <p:spPr>
                <a:xfrm>
                  <a:off x="8395440" y="1748740"/>
                  <a:ext cx="56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3" name="Ink 22">
                  <a:extLst>
                    <a:ext uri="{FF2B5EF4-FFF2-40B4-BE49-F238E27FC236}">
                      <a16:creationId xmlns:a16="http://schemas.microsoft.com/office/drawing/2014/main" id="{52D613CD-7730-582C-3B84-4CA2CBAA6B14}"/>
                    </a:ext>
                  </a:extLst>
                </p14:cNvPr>
                <p14:cNvContentPartPr/>
                <p14:nvPr/>
              </p14:nvContentPartPr>
              <p14:xfrm>
                <a:off x="8083320" y="1744420"/>
                <a:ext cx="243360" cy="17280"/>
              </p14:xfrm>
            </p:contentPart>
          </mc:Choice>
          <mc:Fallback>
            <p:pic>
              <p:nvPicPr>
                <p:cNvPr id="23" name="Ink 22">
                  <a:extLst>
                    <a:ext uri="{FF2B5EF4-FFF2-40B4-BE49-F238E27FC236}">
                      <a16:creationId xmlns:a16="http://schemas.microsoft.com/office/drawing/2014/main" id="{52D613CD-7730-582C-3B84-4CA2CBAA6B14}"/>
                    </a:ext>
                  </a:extLst>
                </p:cNvPr>
                <p:cNvPicPr/>
                <p:nvPr/>
              </p:nvPicPr>
              <p:blipFill>
                <a:blip r:embed="rId575"/>
                <a:stretch>
                  <a:fillRect/>
                </a:stretch>
              </p:blipFill>
              <p:spPr>
                <a:xfrm>
                  <a:off x="8065320" y="1726780"/>
                  <a:ext cx="279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4" name="Ink 23">
                  <a:extLst>
                    <a:ext uri="{FF2B5EF4-FFF2-40B4-BE49-F238E27FC236}">
                      <a16:creationId xmlns:a16="http://schemas.microsoft.com/office/drawing/2014/main" id="{D667A7A9-D3CA-6FCA-E794-2904079B1326}"/>
                    </a:ext>
                  </a:extLst>
                </p14:cNvPr>
                <p14:cNvContentPartPr/>
                <p14:nvPr/>
              </p14:nvContentPartPr>
              <p14:xfrm>
                <a:off x="7514520" y="1722460"/>
                <a:ext cx="254880" cy="39240"/>
              </p14:xfrm>
            </p:contentPart>
          </mc:Choice>
          <mc:Fallback>
            <p:pic>
              <p:nvPicPr>
                <p:cNvPr id="24" name="Ink 23">
                  <a:extLst>
                    <a:ext uri="{FF2B5EF4-FFF2-40B4-BE49-F238E27FC236}">
                      <a16:creationId xmlns:a16="http://schemas.microsoft.com/office/drawing/2014/main" id="{D667A7A9-D3CA-6FCA-E794-2904079B1326}"/>
                    </a:ext>
                  </a:extLst>
                </p:cNvPr>
                <p:cNvPicPr/>
                <p:nvPr/>
              </p:nvPicPr>
              <p:blipFill>
                <a:blip r:embed="rId577"/>
                <a:stretch>
                  <a:fillRect/>
                </a:stretch>
              </p:blipFill>
              <p:spPr>
                <a:xfrm>
                  <a:off x="7496520" y="1704460"/>
                  <a:ext cx="2905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6" name="Ink 25">
                  <a:extLst>
                    <a:ext uri="{FF2B5EF4-FFF2-40B4-BE49-F238E27FC236}">
                      <a16:creationId xmlns:a16="http://schemas.microsoft.com/office/drawing/2014/main" id="{43268043-3B4F-2938-CC56-316B4D07735E}"/>
                    </a:ext>
                  </a:extLst>
                </p14:cNvPr>
                <p14:cNvContentPartPr/>
                <p14:nvPr/>
              </p14:nvContentPartPr>
              <p14:xfrm>
                <a:off x="6474120" y="1747300"/>
                <a:ext cx="898560" cy="16200"/>
              </p14:xfrm>
            </p:contentPart>
          </mc:Choice>
          <mc:Fallback>
            <p:pic>
              <p:nvPicPr>
                <p:cNvPr id="26" name="Ink 25">
                  <a:extLst>
                    <a:ext uri="{FF2B5EF4-FFF2-40B4-BE49-F238E27FC236}">
                      <a16:creationId xmlns:a16="http://schemas.microsoft.com/office/drawing/2014/main" id="{43268043-3B4F-2938-CC56-316B4D07735E}"/>
                    </a:ext>
                  </a:extLst>
                </p:cNvPr>
                <p:cNvPicPr/>
                <p:nvPr/>
              </p:nvPicPr>
              <p:blipFill>
                <a:blip r:embed="rId579"/>
                <a:stretch>
                  <a:fillRect/>
                </a:stretch>
              </p:blipFill>
              <p:spPr>
                <a:xfrm>
                  <a:off x="6456120" y="1729660"/>
                  <a:ext cx="934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8" name="Ink 27">
                  <a:extLst>
                    <a:ext uri="{FF2B5EF4-FFF2-40B4-BE49-F238E27FC236}">
                      <a16:creationId xmlns:a16="http://schemas.microsoft.com/office/drawing/2014/main" id="{37292EEB-9C19-C4EA-CD8A-148A7E12952F}"/>
                    </a:ext>
                  </a:extLst>
                </p14:cNvPr>
                <p14:cNvContentPartPr/>
                <p14:nvPr/>
              </p14:nvContentPartPr>
              <p14:xfrm>
                <a:off x="5509320" y="1770700"/>
                <a:ext cx="815760" cy="47520"/>
              </p14:xfrm>
            </p:contentPart>
          </mc:Choice>
          <mc:Fallback>
            <p:pic>
              <p:nvPicPr>
                <p:cNvPr id="28" name="Ink 27">
                  <a:extLst>
                    <a:ext uri="{FF2B5EF4-FFF2-40B4-BE49-F238E27FC236}">
                      <a16:creationId xmlns:a16="http://schemas.microsoft.com/office/drawing/2014/main" id="{37292EEB-9C19-C4EA-CD8A-148A7E12952F}"/>
                    </a:ext>
                  </a:extLst>
                </p:cNvPr>
                <p:cNvPicPr/>
                <p:nvPr/>
              </p:nvPicPr>
              <p:blipFill>
                <a:blip r:embed="rId581"/>
                <a:stretch>
                  <a:fillRect/>
                </a:stretch>
              </p:blipFill>
              <p:spPr>
                <a:xfrm>
                  <a:off x="5491320" y="1753060"/>
                  <a:ext cx="851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9" name="Ink 28">
                  <a:extLst>
                    <a:ext uri="{FF2B5EF4-FFF2-40B4-BE49-F238E27FC236}">
                      <a16:creationId xmlns:a16="http://schemas.microsoft.com/office/drawing/2014/main" id="{DD05D0BB-5475-D8DC-C31C-F950A4F6C648}"/>
                    </a:ext>
                  </a:extLst>
                </p14:cNvPr>
                <p14:cNvContentPartPr/>
                <p14:nvPr/>
              </p14:nvContentPartPr>
              <p14:xfrm>
                <a:off x="5103960" y="1778260"/>
                <a:ext cx="269280" cy="24120"/>
              </p14:xfrm>
            </p:contentPart>
          </mc:Choice>
          <mc:Fallback>
            <p:pic>
              <p:nvPicPr>
                <p:cNvPr id="29" name="Ink 28">
                  <a:extLst>
                    <a:ext uri="{FF2B5EF4-FFF2-40B4-BE49-F238E27FC236}">
                      <a16:creationId xmlns:a16="http://schemas.microsoft.com/office/drawing/2014/main" id="{DD05D0BB-5475-D8DC-C31C-F950A4F6C648}"/>
                    </a:ext>
                  </a:extLst>
                </p:cNvPr>
                <p:cNvPicPr/>
                <p:nvPr/>
              </p:nvPicPr>
              <p:blipFill>
                <a:blip r:embed="rId583"/>
                <a:stretch>
                  <a:fillRect/>
                </a:stretch>
              </p:blipFill>
              <p:spPr>
                <a:xfrm>
                  <a:off x="5085960" y="1760260"/>
                  <a:ext cx="3049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1" name="Ink 30">
                  <a:extLst>
                    <a:ext uri="{FF2B5EF4-FFF2-40B4-BE49-F238E27FC236}">
                      <a16:creationId xmlns:a16="http://schemas.microsoft.com/office/drawing/2014/main" id="{E86E97A5-B6A9-F08E-F838-12A5973D5680}"/>
                    </a:ext>
                  </a:extLst>
                </p14:cNvPr>
                <p14:cNvContentPartPr/>
                <p14:nvPr/>
              </p14:nvContentPartPr>
              <p14:xfrm>
                <a:off x="4381440" y="1750540"/>
                <a:ext cx="524160" cy="45000"/>
              </p14:xfrm>
            </p:contentPart>
          </mc:Choice>
          <mc:Fallback>
            <p:pic>
              <p:nvPicPr>
                <p:cNvPr id="31" name="Ink 30">
                  <a:extLst>
                    <a:ext uri="{FF2B5EF4-FFF2-40B4-BE49-F238E27FC236}">
                      <a16:creationId xmlns:a16="http://schemas.microsoft.com/office/drawing/2014/main" id="{E86E97A5-B6A9-F08E-F838-12A5973D5680}"/>
                    </a:ext>
                  </a:extLst>
                </p:cNvPr>
                <p:cNvPicPr/>
                <p:nvPr/>
              </p:nvPicPr>
              <p:blipFill>
                <a:blip r:embed="rId585"/>
                <a:stretch>
                  <a:fillRect/>
                </a:stretch>
              </p:blipFill>
              <p:spPr>
                <a:xfrm>
                  <a:off x="4363800" y="1732900"/>
                  <a:ext cx="559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2" name="Ink 31">
                  <a:extLst>
                    <a:ext uri="{FF2B5EF4-FFF2-40B4-BE49-F238E27FC236}">
                      <a16:creationId xmlns:a16="http://schemas.microsoft.com/office/drawing/2014/main" id="{015A6382-C777-11F0-7D84-DFE7F612AAAA}"/>
                    </a:ext>
                  </a:extLst>
                </p14:cNvPr>
                <p14:cNvContentPartPr/>
                <p14:nvPr/>
              </p14:nvContentPartPr>
              <p14:xfrm>
                <a:off x="3189480" y="1751620"/>
                <a:ext cx="961200" cy="66240"/>
              </p14:xfrm>
            </p:contentPart>
          </mc:Choice>
          <mc:Fallback>
            <p:pic>
              <p:nvPicPr>
                <p:cNvPr id="32" name="Ink 31">
                  <a:extLst>
                    <a:ext uri="{FF2B5EF4-FFF2-40B4-BE49-F238E27FC236}">
                      <a16:creationId xmlns:a16="http://schemas.microsoft.com/office/drawing/2014/main" id="{015A6382-C777-11F0-7D84-DFE7F612AAAA}"/>
                    </a:ext>
                  </a:extLst>
                </p:cNvPr>
                <p:cNvPicPr/>
                <p:nvPr/>
              </p:nvPicPr>
              <p:blipFill>
                <a:blip r:embed="rId587"/>
                <a:stretch>
                  <a:fillRect/>
                </a:stretch>
              </p:blipFill>
              <p:spPr>
                <a:xfrm>
                  <a:off x="3171840" y="1733620"/>
                  <a:ext cx="996840" cy="101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8">
            <p14:nvContentPartPr>
              <p14:cNvPr id="34" name="Ink 33">
                <a:extLst>
                  <a:ext uri="{FF2B5EF4-FFF2-40B4-BE49-F238E27FC236}">
                    <a16:creationId xmlns:a16="http://schemas.microsoft.com/office/drawing/2014/main" id="{403919E7-F18D-69B9-1B48-69B138B0EACF}"/>
                  </a:ext>
                </a:extLst>
              </p14:cNvPr>
              <p14:cNvContentPartPr/>
              <p14:nvPr/>
            </p14:nvContentPartPr>
            <p14:xfrm>
              <a:off x="3819840" y="1167700"/>
              <a:ext cx="2149920" cy="90000"/>
            </p14:xfrm>
          </p:contentPart>
        </mc:Choice>
        <mc:Fallback>
          <p:pic>
            <p:nvPicPr>
              <p:cNvPr id="34" name="Ink 33">
                <a:extLst>
                  <a:ext uri="{FF2B5EF4-FFF2-40B4-BE49-F238E27FC236}">
                    <a16:creationId xmlns:a16="http://schemas.microsoft.com/office/drawing/2014/main" id="{403919E7-F18D-69B9-1B48-69B138B0EACF}"/>
                  </a:ext>
                </a:extLst>
              </p:cNvPr>
              <p:cNvPicPr/>
              <p:nvPr/>
            </p:nvPicPr>
            <p:blipFill>
              <a:blip r:embed="rId589"/>
              <a:stretch>
                <a:fillRect/>
              </a:stretch>
            </p:blipFill>
            <p:spPr>
              <a:xfrm>
                <a:off x="3802200" y="1149700"/>
                <a:ext cx="2185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9" name="Ink 38">
                <a:extLst>
                  <a:ext uri="{FF2B5EF4-FFF2-40B4-BE49-F238E27FC236}">
                    <a16:creationId xmlns:a16="http://schemas.microsoft.com/office/drawing/2014/main" id="{59194C8B-7979-845C-AC8F-15A6CB965F0B}"/>
                  </a:ext>
                </a:extLst>
              </p14:cNvPr>
              <p14:cNvContentPartPr/>
              <p14:nvPr/>
            </p14:nvContentPartPr>
            <p14:xfrm>
              <a:off x="2257440" y="1254460"/>
              <a:ext cx="1420560" cy="74520"/>
            </p14:xfrm>
          </p:contentPart>
        </mc:Choice>
        <mc:Fallback>
          <p:pic>
            <p:nvPicPr>
              <p:cNvPr id="39" name="Ink 38">
                <a:extLst>
                  <a:ext uri="{FF2B5EF4-FFF2-40B4-BE49-F238E27FC236}">
                    <a16:creationId xmlns:a16="http://schemas.microsoft.com/office/drawing/2014/main" id="{59194C8B-7979-845C-AC8F-15A6CB965F0B}"/>
                  </a:ext>
                </a:extLst>
              </p:cNvPr>
              <p:cNvPicPr/>
              <p:nvPr/>
            </p:nvPicPr>
            <p:blipFill>
              <a:blip r:embed="rId591"/>
              <a:stretch>
                <a:fillRect/>
              </a:stretch>
            </p:blipFill>
            <p:spPr>
              <a:xfrm>
                <a:off x="2239800" y="1236460"/>
                <a:ext cx="1456200" cy="110160"/>
              </a:xfrm>
              <a:prstGeom prst="rect">
                <a:avLst/>
              </a:prstGeom>
            </p:spPr>
          </p:pic>
        </mc:Fallback>
      </mc:AlternateContent>
      <p:grpSp>
        <p:nvGrpSpPr>
          <p:cNvPr id="45" name="Group 44">
            <a:extLst>
              <a:ext uri="{FF2B5EF4-FFF2-40B4-BE49-F238E27FC236}">
                <a16:creationId xmlns:a16="http://schemas.microsoft.com/office/drawing/2014/main" id="{0C912DB3-D2E3-9D81-5211-3C4EF38F8E69}"/>
              </a:ext>
            </a:extLst>
          </p:cNvPr>
          <p:cNvGrpSpPr/>
          <p:nvPr/>
        </p:nvGrpSpPr>
        <p:grpSpPr>
          <a:xfrm>
            <a:off x="277800" y="1702660"/>
            <a:ext cx="2353320" cy="144720"/>
            <a:chOff x="277800" y="1702660"/>
            <a:chExt cx="2353320" cy="144720"/>
          </a:xfrm>
        </p:grpSpPr>
        <mc:AlternateContent xmlns:mc="http://schemas.openxmlformats.org/markup-compatibility/2006">
          <mc:Choice xmlns:p14="http://schemas.microsoft.com/office/powerpoint/2010/main" Requires="p14">
            <p:contentPart p14:bwMode="auto" r:id="rId592">
              <p14:nvContentPartPr>
                <p14:cNvPr id="41" name="Ink 40">
                  <a:extLst>
                    <a:ext uri="{FF2B5EF4-FFF2-40B4-BE49-F238E27FC236}">
                      <a16:creationId xmlns:a16="http://schemas.microsoft.com/office/drawing/2014/main" id="{8CCABA66-14C2-5C95-77D7-533C85D445AC}"/>
                    </a:ext>
                  </a:extLst>
                </p14:cNvPr>
                <p14:cNvContentPartPr/>
                <p14:nvPr/>
              </p14:nvContentPartPr>
              <p14:xfrm>
                <a:off x="2297040" y="1702660"/>
                <a:ext cx="334080" cy="30240"/>
              </p14:xfrm>
            </p:contentPart>
          </mc:Choice>
          <mc:Fallback>
            <p:pic>
              <p:nvPicPr>
                <p:cNvPr id="41" name="Ink 40">
                  <a:extLst>
                    <a:ext uri="{FF2B5EF4-FFF2-40B4-BE49-F238E27FC236}">
                      <a16:creationId xmlns:a16="http://schemas.microsoft.com/office/drawing/2014/main" id="{8CCABA66-14C2-5C95-77D7-533C85D445AC}"/>
                    </a:ext>
                  </a:extLst>
                </p:cNvPr>
                <p:cNvPicPr/>
                <p:nvPr/>
              </p:nvPicPr>
              <p:blipFill>
                <a:blip r:embed="rId593"/>
                <a:stretch>
                  <a:fillRect/>
                </a:stretch>
              </p:blipFill>
              <p:spPr>
                <a:xfrm>
                  <a:off x="2279040" y="1684660"/>
                  <a:ext cx="3697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2" name="Ink 41">
                  <a:extLst>
                    <a:ext uri="{FF2B5EF4-FFF2-40B4-BE49-F238E27FC236}">
                      <a16:creationId xmlns:a16="http://schemas.microsoft.com/office/drawing/2014/main" id="{0FC518EF-4595-9F3F-A150-8587BF6D89C6}"/>
                    </a:ext>
                  </a:extLst>
                </p14:cNvPr>
                <p14:cNvContentPartPr/>
                <p14:nvPr/>
              </p14:nvContentPartPr>
              <p14:xfrm>
                <a:off x="1439520" y="1721020"/>
                <a:ext cx="611280" cy="38880"/>
              </p14:xfrm>
            </p:contentPart>
          </mc:Choice>
          <mc:Fallback>
            <p:pic>
              <p:nvPicPr>
                <p:cNvPr id="42" name="Ink 41">
                  <a:extLst>
                    <a:ext uri="{FF2B5EF4-FFF2-40B4-BE49-F238E27FC236}">
                      <a16:creationId xmlns:a16="http://schemas.microsoft.com/office/drawing/2014/main" id="{0FC518EF-4595-9F3F-A150-8587BF6D89C6}"/>
                    </a:ext>
                  </a:extLst>
                </p:cNvPr>
                <p:cNvPicPr/>
                <p:nvPr/>
              </p:nvPicPr>
              <p:blipFill>
                <a:blip r:embed="rId595"/>
                <a:stretch>
                  <a:fillRect/>
                </a:stretch>
              </p:blipFill>
              <p:spPr>
                <a:xfrm>
                  <a:off x="1421880" y="1703020"/>
                  <a:ext cx="646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4" name="Ink 43">
                  <a:extLst>
                    <a:ext uri="{FF2B5EF4-FFF2-40B4-BE49-F238E27FC236}">
                      <a16:creationId xmlns:a16="http://schemas.microsoft.com/office/drawing/2014/main" id="{4F25349E-75AC-E6EC-95F7-C1B4D63DBA7C}"/>
                    </a:ext>
                  </a:extLst>
                </p14:cNvPr>
                <p14:cNvContentPartPr/>
                <p14:nvPr/>
              </p14:nvContentPartPr>
              <p14:xfrm>
                <a:off x="277800" y="1755940"/>
                <a:ext cx="941040" cy="91440"/>
              </p14:xfrm>
            </p:contentPart>
          </mc:Choice>
          <mc:Fallback>
            <p:pic>
              <p:nvPicPr>
                <p:cNvPr id="44" name="Ink 43">
                  <a:extLst>
                    <a:ext uri="{FF2B5EF4-FFF2-40B4-BE49-F238E27FC236}">
                      <a16:creationId xmlns:a16="http://schemas.microsoft.com/office/drawing/2014/main" id="{4F25349E-75AC-E6EC-95F7-C1B4D63DBA7C}"/>
                    </a:ext>
                  </a:extLst>
                </p:cNvPr>
                <p:cNvPicPr/>
                <p:nvPr/>
              </p:nvPicPr>
              <p:blipFill>
                <a:blip r:embed="rId597"/>
                <a:stretch>
                  <a:fillRect/>
                </a:stretch>
              </p:blipFill>
              <p:spPr>
                <a:xfrm>
                  <a:off x="259800" y="1737940"/>
                  <a:ext cx="97668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8">
            <p14:nvContentPartPr>
              <p14:cNvPr id="60" name="Ink 59">
                <a:extLst>
                  <a:ext uri="{FF2B5EF4-FFF2-40B4-BE49-F238E27FC236}">
                    <a16:creationId xmlns:a16="http://schemas.microsoft.com/office/drawing/2014/main" id="{4AABE124-5FFE-8A9A-8C04-6DF889D37172}"/>
                  </a:ext>
                </a:extLst>
              </p14:cNvPr>
              <p14:cNvContentPartPr/>
              <p14:nvPr/>
            </p14:nvContentPartPr>
            <p14:xfrm>
              <a:off x="3782400" y="642820"/>
              <a:ext cx="2243160" cy="654840"/>
            </p14:xfrm>
          </p:contentPart>
        </mc:Choice>
        <mc:Fallback>
          <p:pic>
            <p:nvPicPr>
              <p:cNvPr id="60" name="Ink 59">
                <a:extLst>
                  <a:ext uri="{FF2B5EF4-FFF2-40B4-BE49-F238E27FC236}">
                    <a16:creationId xmlns:a16="http://schemas.microsoft.com/office/drawing/2014/main" id="{4AABE124-5FFE-8A9A-8C04-6DF889D37172}"/>
                  </a:ext>
                </a:extLst>
              </p:cNvPr>
              <p:cNvPicPr/>
              <p:nvPr/>
            </p:nvPicPr>
            <p:blipFill>
              <a:blip r:embed="rId599"/>
              <a:stretch>
                <a:fillRect/>
              </a:stretch>
            </p:blipFill>
            <p:spPr>
              <a:xfrm>
                <a:off x="3764760" y="625180"/>
                <a:ext cx="2278800" cy="6904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62" name="Ink 61">
                <a:extLst>
                  <a:ext uri="{FF2B5EF4-FFF2-40B4-BE49-F238E27FC236}">
                    <a16:creationId xmlns:a16="http://schemas.microsoft.com/office/drawing/2014/main" id="{A7D633A9-FEED-F7BF-FD0A-7DDA6D89B56F}"/>
                  </a:ext>
                </a:extLst>
              </p14:cNvPr>
              <p14:cNvContentPartPr/>
              <p14:nvPr/>
            </p14:nvContentPartPr>
            <p14:xfrm>
              <a:off x="8121120" y="699700"/>
              <a:ext cx="712800" cy="571320"/>
            </p14:xfrm>
          </p:contentPart>
        </mc:Choice>
        <mc:Fallback>
          <p:pic>
            <p:nvPicPr>
              <p:cNvPr id="62" name="Ink 61">
                <a:extLst>
                  <a:ext uri="{FF2B5EF4-FFF2-40B4-BE49-F238E27FC236}">
                    <a16:creationId xmlns:a16="http://schemas.microsoft.com/office/drawing/2014/main" id="{A7D633A9-FEED-F7BF-FD0A-7DDA6D89B56F}"/>
                  </a:ext>
                </a:extLst>
              </p:cNvPr>
              <p:cNvPicPr/>
              <p:nvPr/>
            </p:nvPicPr>
            <p:blipFill>
              <a:blip r:embed="rId601"/>
              <a:stretch>
                <a:fillRect/>
              </a:stretch>
            </p:blipFill>
            <p:spPr>
              <a:xfrm>
                <a:off x="8103120" y="681700"/>
                <a:ext cx="748440" cy="606960"/>
              </a:xfrm>
              <a:prstGeom prst="rect">
                <a:avLst/>
              </a:prstGeom>
            </p:spPr>
          </p:pic>
        </mc:Fallback>
      </mc:AlternateContent>
      <p:grpSp>
        <p:nvGrpSpPr>
          <p:cNvPr id="257" name="Group 256">
            <a:extLst>
              <a:ext uri="{FF2B5EF4-FFF2-40B4-BE49-F238E27FC236}">
                <a16:creationId xmlns:a16="http://schemas.microsoft.com/office/drawing/2014/main" id="{FEBAD84B-AE2D-04C7-172D-5B22683144CC}"/>
              </a:ext>
            </a:extLst>
          </p:cNvPr>
          <p:cNvGrpSpPr/>
          <p:nvPr/>
        </p:nvGrpSpPr>
        <p:grpSpPr>
          <a:xfrm>
            <a:off x="484080" y="661540"/>
            <a:ext cx="8382240" cy="700920"/>
            <a:chOff x="484080" y="661540"/>
            <a:chExt cx="8382240" cy="700920"/>
          </a:xfrm>
        </p:grpSpPr>
        <mc:AlternateContent xmlns:mc="http://schemas.openxmlformats.org/markup-compatibility/2006">
          <mc:Choice xmlns:p14="http://schemas.microsoft.com/office/powerpoint/2010/main" Requires="p14">
            <p:contentPart p14:bwMode="auto" r:id="rId602">
              <p14:nvContentPartPr>
                <p14:cNvPr id="2" name="Ink 1">
                  <a:extLst>
                    <a:ext uri="{FF2B5EF4-FFF2-40B4-BE49-F238E27FC236}">
                      <a16:creationId xmlns:a16="http://schemas.microsoft.com/office/drawing/2014/main" id="{7227CB31-FFD1-0B61-9859-D247C032D694}"/>
                    </a:ext>
                  </a:extLst>
                </p14:cNvPr>
                <p14:cNvContentPartPr/>
                <p14:nvPr/>
              </p14:nvContentPartPr>
              <p14:xfrm>
                <a:off x="8331720" y="1227460"/>
                <a:ext cx="475920" cy="16920"/>
              </p14:xfrm>
            </p:contentPart>
          </mc:Choice>
          <mc:Fallback>
            <p:pic>
              <p:nvPicPr>
                <p:cNvPr id="2" name="Ink 1">
                  <a:extLst>
                    <a:ext uri="{FF2B5EF4-FFF2-40B4-BE49-F238E27FC236}">
                      <a16:creationId xmlns:a16="http://schemas.microsoft.com/office/drawing/2014/main" id="{7227CB31-FFD1-0B61-9859-D247C032D694}"/>
                    </a:ext>
                  </a:extLst>
                </p:cNvPr>
                <p:cNvPicPr/>
                <p:nvPr/>
              </p:nvPicPr>
              <p:blipFill>
                <a:blip r:embed="rId603"/>
                <a:stretch>
                  <a:fillRect/>
                </a:stretch>
              </p:blipFill>
              <p:spPr>
                <a:xfrm>
                  <a:off x="8313720" y="1209460"/>
                  <a:ext cx="5115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 name="Ink 3">
                  <a:extLst>
                    <a:ext uri="{FF2B5EF4-FFF2-40B4-BE49-F238E27FC236}">
                      <a16:creationId xmlns:a16="http://schemas.microsoft.com/office/drawing/2014/main" id="{95A1A87F-9368-9409-C862-C2BBEDDE8613}"/>
                    </a:ext>
                  </a:extLst>
                </p14:cNvPr>
                <p14:cNvContentPartPr/>
                <p14:nvPr/>
              </p14:nvContentPartPr>
              <p14:xfrm>
                <a:off x="7281240" y="1277140"/>
                <a:ext cx="739440" cy="41760"/>
              </p14:xfrm>
            </p:contentPart>
          </mc:Choice>
          <mc:Fallback>
            <p:pic>
              <p:nvPicPr>
                <p:cNvPr id="4" name="Ink 3">
                  <a:extLst>
                    <a:ext uri="{FF2B5EF4-FFF2-40B4-BE49-F238E27FC236}">
                      <a16:creationId xmlns:a16="http://schemas.microsoft.com/office/drawing/2014/main" id="{95A1A87F-9368-9409-C862-C2BBEDDE8613}"/>
                    </a:ext>
                  </a:extLst>
                </p:cNvPr>
                <p:cNvPicPr/>
                <p:nvPr/>
              </p:nvPicPr>
              <p:blipFill>
                <a:blip r:embed="rId605"/>
                <a:stretch>
                  <a:fillRect/>
                </a:stretch>
              </p:blipFill>
              <p:spPr>
                <a:xfrm>
                  <a:off x="7263600" y="1259500"/>
                  <a:ext cx="775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5" name="Ink 4">
                  <a:extLst>
                    <a:ext uri="{FF2B5EF4-FFF2-40B4-BE49-F238E27FC236}">
                      <a16:creationId xmlns:a16="http://schemas.microsoft.com/office/drawing/2014/main" id="{BAF3C67A-0B73-6D5C-B74D-29CF5715B292}"/>
                    </a:ext>
                  </a:extLst>
                </p14:cNvPr>
                <p14:cNvContentPartPr/>
                <p14:nvPr/>
              </p14:nvContentPartPr>
              <p14:xfrm>
                <a:off x="6905400" y="1238620"/>
                <a:ext cx="324360" cy="51480"/>
              </p14:xfrm>
            </p:contentPart>
          </mc:Choice>
          <mc:Fallback>
            <p:pic>
              <p:nvPicPr>
                <p:cNvPr id="5" name="Ink 4">
                  <a:extLst>
                    <a:ext uri="{FF2B5EF4-FFF2-40B4-BE49-F238E27FC236}">
                      <a16:creationId xmlns:a16="http://schemas.microsoft.com/office/drawing/2014/main" id="{BAF3C67A-0B73-6D5C-B74D-29CF5715B292}"/>
                    </a:ext>
                  </a:extLst>
                </p:cNvPr>
                <p:cNvPicPr/>
                <p:nvPr/>
              </p:nvPicPr>
              <p:blipFill>
                <a:blip r:embed="rId607"/>
                <a:stretch>
                  <a:fillRect/>
                </a:stretch>
              </p:blipFill>
              <p:spPr>
                <a:xfrm>
                  <a:off x="6887760" y="1220620"/>
                  <a:ext cx="3600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7" name="Ink 6">
                  <a:extLst>
                    <a:ext uri="{FF2B5EF4-FFF2-40B4-BE49-F238E27FC236}">
                      <a16:creationId xmlns:a16="http://schemas.microsoft.com/office/drawing/2014/main" id="{9C23A656-7967-0137-E4F8-9F464E5BD110}"/>
                    </a:ext>
                  </a:extLst>
                </p14:cNvPr>
                <p14:cNvContentPartPr/>
                <p14:nvPr/>
              </p14:nvContentPartPr>
              <p14:xfrm>
                <a:off x="6162360" y="1270300"/>
                <a:ext cx="559080" cy="31320"/>
              </p14:xfrm>
            </p:contentPart>
          </mc:Choice>
          <mc:Fallback>
            <p:pic>
              <p:nvPicPr>
                <p:cNvPr id="7" name="Ink 6">
                  <a:extLst>
                    <a:ext uri="{FF2B5EF4-FFF2-40B4-BE49-F238E27FC236}">
                      <a16:creationId xmlns:a16="http://schemas.microsoft.com/office/drawing/2014/main" id="{9C23A656-7967-0137-E4F8-9F464E5BD110}"/>
                    </a:ext>
                  </a:extLst>
                </p:cNvPr>
                <p:cNvPicPr/>
                <p:nvPr/>
              </p:nvPicPr>
              <p:blipFill>
                <a:blip r:embed="rId609"/>
                <a:stretch>
                  <a:fillRect/>
                </a:stretch>
              </p:blipFill>
              <p:spPr>
                <a:xfrm>
                  <a:off x="6144360" y="1252660"/>
                  <a:ext cx="594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1" name="Ink 10">
                  <a:extLst>
                    <a:ext uri="{FF2B5EF4-FFF2-40B4-BE49-F238E27FC236}">
                      <a16:creationId xmlns:a16="http://schemas.microsoft.com/office/drawing/2014/main" id="{D0328576-B93C-E2A1-7082-58D8CA50C576}"/>
                    </a:ext>
                  </a:extLst>
                </p14:cNvPr>
                <p14:cNvContentPartPr/>
                <p14:nvPr/>
              </p14:nvContentPartPr>
              <p14:xfrm>
                <a:off x="5024400" y="1267060"/>
                <a:ext cx="1092960" cy="95400"/>
              </p14:xfrm>
            </p:contentPart>
          </mc:Choice>
          <mc:Fallback>
            <p:pic>
              <p:nvPicPr>
                <p:cNvPr id="11" name="Ink 10">
                  <a:extLst>
                    <a:ext uri="{FF2B5EF4-FFF2-40B4-BE49-F238E27FC236}">
                      <a16:creationId xmlns:a16="http://schemas.microsoft.com/office/drawing/2014/main" id="{D0328576-B93C-E2A1-7082-58D8CA50C576}"/>
                    </a:ext>
                  </a:extLst>
                </p:cNvPr>
                <p:cNvPicPr/>
                <p:nvPr/>
              </p:nvPicPr>
              <p:blipFill>
                <a:blip r:embed="rId611"/>
                <a:stretch>
                  <a:fillRect/>
                </a:stretch>
              </p:blipFill>
              <p:spPr>
                <a:xfrm>
                  <a:off x="5006760" y="1249060"/>
                  <a:ext cx="1128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2" name="Ink 11">
                  <a:extLst>
                    <a:ext uri="{FF2B5EF4-FFF2-40B4-BE49-F238E27FC236}">
                      <a16:creationId xmlns:a16="http://schemas.microsoft.com/office/drawing/2014/main" id="{2C1A6482-76DA-F795-E832-9F51D97A9652}"/>
                    </a:ext>
                  </a:extLst>
                </p14:cNvPr>
                <p14:cNvContentPartPr/>
                <p14:nvPr/>
              </p14:nvContentPartPr>
              <p14:xfrm>
                <a:off x="4732080" y="1212340"/>
                <a:ext cx="431640" cy="48600"/>
              </p14:xfrm>
            </p:contentPart>
          </mc:Choice>
          <mc:Fallback>
            <p:pic>
              <p:nvPicPr>
                <p:cNvPr id="12" name="Ink 11">
                  <a:extLst>
                    <a:ext uri="{FF2B5EF4-FFF2-40B4-BE49-F238E27FC236}">
                      <a16:creationId xmlns:a16="http://schemas.microsoft.com/office/drawing/2014/main" id="{2C1A6482-76DA-F795-E832-9F51D97A9652}"/>
                    </a:ext>
                  </a:extLst>
                </p:cNvPr>
                <p:cNvPicPr/>
                <p:nvPr/>
              </p:nvPicPr>
              <p:blipFill>
                <a:blip r:embed="rId613"/>
                <a:stretch>
                  <a:fillRect/>
                </a:stretch>
              </p:blipFill>
              <p:spPr>
                <a:xfrm>
                  <a:off x="4714080" y="1194700"/>
                  <a:ext cx="467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3" name="Ink 12">
                  <a:extLst>
                    <a:ext uri="{FF2B5EF4-FFF2-40B4-BE49-F238E27FC236}">
                      <a16:creationId xmlns:a16="http://schemas.microsoft.com/office/drawing/2014/main" id="{E41B08DE-034B-0DE5-8F5D-6ACD6FF6472B}"/>
                    </a:ext>
                  </a:extLst>
                </p14:cNvPr>
                <p14:cNvContentPartPr/>
                <p14:nvPr/>
              </p14:nvContentPartPr>
              <p14:xfrm>
                <a:off x="4034760" y="1285780"/>
                <a:ext cx="343440" cy="18360"/>
              </p14:xfrm>
            </p:contentPart>
          </mc:Choice>
          <mc:Fallback>
            <p:pic>
              <p:nvPicPr>
                <p:cNvPr id="13" name="Ink 12">
                  <a:extLst>
                    <a:ext uri="{FF2B5EF4-FFF2-40B4-BE49-F238E27FC236}">
                      <a16:creationId xmlns:a16="http://schemas.microsoft.com/office/drawing/2014/main" id="{E41B08DE-034B-0DE5-8F5D-6ACD6FF6472B}"/>
                    </a:ext>
                  </a:extLst>
                </p:cNvPr>
                <p:cNvPicPr/>
                <p:nvPr/>
              </p:nvPicPr>
              <p:blipFill>
                <a:blip r:embed="rId615"/>
                <a:stretch>
                  <a:fillRect/>
                </a:stretch>
              </p:blipFill>
              <p:spPr>
                <a:xfrm>
                  <a:off x="4017120" y="1268140"/>
                  <a:ext cx="379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4" name="Ink 13">
                  <a:extLst>
                    <a:ext uri="{FF2B5EF4-FFF2-40B4-BE49-F238E27FC236}">
                      <a16:creationId xmlns:a16="http://schemas.microsoft.com/office/drawing/2014/main" id="{F23BDA2F-7F46-F5C9-6C4C-052F10EB3755}"/>
                    </a:ext>
                  </a:extLst>
                </p14:cNvPr>
                <p14:cNvContentPartPr/>
                <p14:nvPr/>
              </p14:nvContentPartPr>
              <p14:xfrm>
                <a:off x="3244200" y="1267420"/>
                <a:ext cx="514440" cy="24840"/>
              </p14:xfrm>
            </p:contentPart>
          </mc:Choice>
          <mc:Fallback>
            <p:pic>
              <p:nvPicPr>
                <p:cNvPr id="14" name="Ink 13">
                  <a:extLst>
                    <a:ext uri="{FF2B5EF4-FFF2-40B4-BE49-F238E27FC236}">
                      <a16:creationId xmlns:a16="http://schemas.microsoft.com/office/drawing/2014/main" id="{F23BDA2F-7F46-F5C9-6C4C-052F10EB3755}"/>
                    </a:ext>
                  </a:extLst>
                </p:cNvPr>
                <p:cNvPicPr/>
                <p:nvPr/>
              </p:nvPicPr>
              <p:blipFill>
                <a:blip r:embed="rId617"/>
                <a:stretch>
                  <a:fillRect/>
                </a:stretch>
              </p:blipFill>
              <p:spPr>
                <a:xfrm>
                  <a:off x="3226560" y="1249420"/>
                  <a:ext cx="5500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6" name="Ink 15">
                  <a:extLst>
                    <a:ext uri="{FF2B5EF4-FFF2-40B4-BE49-F238E27FC236}">
                      <a16:creationId xmlns:a16="http://schemas.microsoft.com/office/drawing/2014/main" id="{81A0FD3A-59FD-A253-4247-095F02A2C79F}"/>
                    </a:ext>
                  </a:extLst>
                </p14:cNvPr>
                <p14:cNvContentPartPr/>
                <p14:nvPr/>
              </p14:nvContentPartPr>
              <p14:xfrm>
                <a:off x="2407560" y="1316020"/>
                <a:ext cx="630720" cy="42480"/>
              </p14:xfrm>
            </p:contentPart>
          </mc:Choice>
          <mc:Fallback>
            <p:pic>
              <p:nvPicPr>
                <p:cNvPr id="16" name="Ink 15">
                  <a:extLst>
                    <a:ext uri="{FF2B5EF4-FFF2-40B4-BE49-F238E27FC236}">
                      <a16:creationId xmlns:a16="http://schemas.microsoft.com/office/drawing/2014/main" id="{81A0FD3A-59FD-A253-4247-095F02A2C79F}"/>
                    </a:ext>
                  </a:extLst>
                </p:cNvPr>
                <p:cNvPicPr/>
                <p:nvPr/>
              </p:nvPicPr>
              <p:blipFill>
                <a:blip r:embed="rId619"/>
                <a:stretch>
                  <a:fillRect/>
                </a:stretch>
              </p:blipFill>
              <p:spPr>
                <a:xfrm>
                  <a:off x="2389920" y="1298380"/>
                  <a:ext cx="6663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7" name="Ink 16">
                  <a:extLst>
                    <a:ext uri="{FF2B5EF4-FFF2-40B4-BE49-F238E27FC236}">
                      <a16:creationId xmlns:a16="http://schemas.microsoft.com/office/drawing/2014/main" id="{489285E6-DC39-8760-4741-C59514D1E157}"/>
                    </a:ext>
                  </a:extLst>
                </p14:cNvPr>
                <p14:cNvContentPartPr/>
                <p14:nvPr/>
              </p14:nvContentPartPr>
              <p14:xfrm>
                <a:off x="1832640" y="1294060"/>
                <a:ext cx="354240" cy="61560"/>
              </p14:xfrm>
            </p:contentPart>
          </mc:Choice>
          <mc:Fallback>
            <p:pic>
              <p:nvPicPr>
                <p:cNvPr id="17" name="Ink 16">
                  <a:extLst>
                    <a:ext uri="{FF2B5EF4-FFF2-40B4-BE49-F238E27FC236}">
                      <a16:creationId xmlns:a16="http://schemas.microsoft.com/office/drawing/2014/main" id="{489285E6-DC39-8760-4741-C59514D1E157}"/>
                    </a:ext>
                  </a:extLst>
                </p:cNvPr>
                <p:cNvPicPr/>
                <p:nvPr/>
              </p:nvPicPr>
              <p:blipFill>
                <a:blip r:embed="rId621"/>
                <a:stretch>
                  <a:fillRect/>
                </a:stretch>
              </p:blipFill>
              <p:spPr>
                <a:xfrm>
                  <a:off x="1815000" y="1276060"/>
                  <a:ext cx="3898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8" name="Ink 17">
                  <a:extLst>
                    <a:ext uri="{FF2B5EF4-FFF2-40B4-BE49-F238E27FC236}">
                      <a16:creationId xmlns:a16="http://schemas.microsoft.com/office/drawing/2014/main" id="{DC57D9FC-E512-D6E4-E5AC-BBFFDE8329F2}"/>
                    </a:ext>
                  </a:extLst>
                </p14:cNvPr>
                <p14:cNvContentPartPr/>
                <p14:nvPr/>
              </p14:nvContentPartPr>
              <p14:xfrm>
                <a:off x="1034880" y="1252660"/>
                <a:ext cx="558720" cy="46440"/>
              </p14:xfrm>
            </p:contentPart>
          </mc:Choice>
          <mc:Fallback>
            <p:pic>
              <p:nvPicPr>
                <p:cNvPr id="18" name="Ink 17">
                  <a:extLst>
                    <a:ext uri="{FF2B5EF4-FFF2-40B4-BE49-F238E27FC236}">
                      <a16:creationId xmlns:a16="http://schemas.microsoft.com/office/drawing/2014/main" id="{DC57D9FC-E512-D6E4-E5AC-BBFFDE8329F2}"/>
                    </a:ext>
                  </a:extLst>
                </p:cNvPr>
                <p:cNvPicPr/>
                <p:nvPr/>
              </p:nvPicPr>
              <p:blipFill>
                <a:blip r:embed="rId623"/>
                <a:stretch>
                  <a:fillRect/>
                </a:stretch>
              </p:blipFill>
              <p:spPr>
                <a:xfrm>
                  <a:off x="1017240" y="1235020"/>
                  <a:ext cx="594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9" name="Ink 18">
                  <a:extLst>
                    <a:ext uri="{FF2B5EF4-FFF2-40B4-BE49-F238E27FC236}">
                      <a16:creationId xmlns:a16="http://schemas.microsoft.com/office/drawing/2014/main" id="{7665A31A-9CCC-0384-96D2-A28F99B6F635}"/>
                    </a:ext>
                  </a:extLst>
                </p14:cNvPr>
                <p14:cNvContentPartPr/>
                <p14:nvPr/>
              </p14:nvContentPartPr>
              <p14:xfrm>
                <a:off x="484080" y="1229260"/>
                <a:ext cx="429840" cy="65880"/>
              </p14:xfrm>
            </p:contentPart>
          </mc:Choice>
          <mc:Fallback>
            <p:pic>
              <p:nvPicPr>
                <p:cNvPr id="19" name="Ink 18">
                  <a:extLst>
                    <a:ext uri="{FF2B5EF4-FFF2-40B4-BE49-F238E27FC236}">
                      <a16:creationId xmlns:a16="http://schemas.microsoft.com/office/drawing/2014/main" id="{7665A31A-9CCC-0384-96D2-A28F99B6F635}"/>
                    </a:ext>
                  </a:extLst>
                </p:cNvPr>
                <p:cNvPicPr/>
                <p:nvPr/>
              </p:nvPicPr>
              <p:blipFill>
                <a:blip r:embed="rId625"/>
                <a:stretch>
                  <a:fillRect/>
                </a:stretch>
              </p:blipFill>
              <p:spPr>
                <a:xfrm>
                  <a:off x="466080" y="1211260"/>
                  <a:ext cx="465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6" name="Ink 35">
                  <a:extLst>
                    <a:ext uri="{FF2B5EF4-FFF2-40B4-BE49-F238E27FC236}">
                      <a16:creationId xmlns:a16="http://schemas.microsoft.com/office/drawing/2014/main" id="{79268DE1-431C-CBE3-BB8A-ED57E96E4426}"/>
                    </a:ext>
                  </a:extLst>
                </p14:cNvPr>
                <p14:cNvContentPartPr/>
                <p14:nvPr/>
              </p14:nvContentPartPr>
              <p14:xfrm>
                <a:off x="6151920" y="1241140"/>
                <a:ext cx="1779480" cy="47160"/>
              </p14:xfrm>
            </p:contentPart>
          </mc:Choice>
          <mc:Fallback>
            <p:pic>
              <p:nvPicPr>
                <p:cNvPr id="36" name="Ink 35">
                  <a:extLst>
                    <a:ext uri="{FF2B5EF4-FFF2-40B4-BE49-F238E27FC236}">
                      <a16:creationId xmlns:a16="http://schemas.microsoft.com/office/drawing/2014/main" id="{79268DE1-431C-CBE3-BB8A-ED57E96E4426}"/>
                    </a:ext>
                  </a:extLst>
                </p:cNvPr>
                <p:cNvPicPr/>
                <p:nvPr/>
              </p:nvPicPr>
              <p:blipFill>
                <a:blip r:embed="rId627"/>
                <a:stretch>
                  <a:fillRect/>
                </a:stretch>
              </p:blipFill>
              <p:spPr>
                <a:xfrm>
                  <a:off x="6133920" y="1223140"/>
                  <a:ext cx="1815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7" name="Ink 36">
                  <a:extLst>
                    <a:ext uri="{FF2B5EF4-FFF2-40B4-BE49-F238E27FC236}">
                      <a16:creationId xmlns:a16="http://schemas.microsoft.com/office/drawing/2014/main" id="{B15B2BC1-E8CD-C438-EBF3-62F4F663FF6B}"/>
                    </a:ext>
                  </a:extLst>
                </p14:cNvPr>
                <p14:cNvContentPartPr/>
                <p14:nvPr/>
              </p14:nvContentPartPr>
              <p14:xfrm>
                <a:off x="8267640" y="1144660"/>
                <a:ext cx="598680" cy="125280"/>
              </p14:xfrm>
            </p:contentPart>
          </mc:Choice>
          <mc:Fallback>
            <p:pic>
              <p:nvPicPr>
                <p:cNvPr id="37" name="Ink 36">
                  <a:extLst>
                    <a:ext uri="{FF2B5EF4-FFF2-40B4-BE49-F238E27FC236}">
                      <a16:creationId xmlns:a16="http://schemas.microsoft.com/office/drawing/2014/main" id="{B15B2BC1-E8CD-C438-EBF3-62F4F663FF6B}"/>
                    </a:ext>
                  </a:extLst>
                </p:cNvPr>
                <p:cNvPicPr/>
                <p:nvPr/>
              </p:nvPicPr>
              <p:blipFill>
                <a:blip r:embed="rId629"/>
                <a:stretch>
                  <a:fillRect/>
                </a:stretch>
              </p:blipFill>
              <p:spPr>
                <a:xfrm>
                  <a:off x="8249640" y="1127020"/>
                  <a:ext cx="634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56" name="Ink 255">
                  <a:extLst>
                    <a:ext uri="{FF2B5EF4-FFF2-40B4-BE49-F238E27FC236}">
                      <a16:creationId xmlns:a16="http://schemas.microsoft.com/office/drawing/2014/main" id="{A02AE19E-17D5-F3F3-FE9F-901310EC3431}"/>
                    </a:ext>
                  </a:extLst>
                </p14:cNvPr>
                <p14:cNvContentPartPr/>
                <p14:nvPr/>
              </p14:nvContentPartPr>
              <p14:xfrm>
                <a:off x="5998560" y="661540"/>
                <a:ext cx="2055600" cy="627120"/>
              </p14:xfrm>
            </p:contentPart>
          </mc:Choice>
          <mc:Fallback>
            <p:pic>
              <p:nvPicPr>
                <p:cNvPr id="256" name="Ink 255">
                  <a:extLst>
                    <a:ext uri="{FF2B5EF4-FFF2-40B4-BE49-F238E27FC236}">
                      <a16:creationId xmlns:a16="http://schemas.microsoft.com/office/drawing/2014/main" id="{A02AE19E-17D5-F3F3-FE9F-901310EC3431}"/>
                    </a:ext>
                  </a:extLst>
                </p:cNvPr>
                <p:cNvPicPr/>
                <p:nvPr/>
              </p:nvPicPr>
              <p:blipFill>
                <a:blip r:embed="rId631"/>
                <a:stretch>
                  <a:fillRect/>
                </a:stretch>
              </p:blipFill>
              <p:spPr>
                <a:xfrm>
                  <a:off x="5980560" y="643540"/>
                  <a:ext cx="2091240" cy="662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2">
            <p14:nvContentPartPr>
              <p14:cNvPr id="272" name="Ink 271">
                <a:extLst>
                  <a:ext uri="{FF2B5EF4-FFF2-40B4-BE49-F238E27FC236}">
                    <a16:creationId xmlns:a16="http://schemas.microsoft.com/office/drawing/2014/main" id="{CB4373D8-3990-361B-8B71-76CF1842190C}"/>
                  </a:ext>
                </a:extLst>
              </p14:cNvPr>
              <p14:cNvContentPartPr/>
              <p14:nvPr/>
            </p14:nvContentPartPr>
            <p14:xfrm>
              <a:off x="3256080" y="2255980"/>
              <a:ext cx="2230200" cy="621720"/>
            </p14:xfrm>
          </p:contentPart>
        </mc:Choice>
        <mc:Fallback>
          <p:pic>
            <p:nvPicPr>
              <p:cNvPr id="272" name="Ink 271">
                <a:extLst>
                  <a:ext uri="{FF2B5EF4-FFF2-40B4-BE49-F238E27FC236}">
                    <a16:creationId xmlns:a16="http://schemas.microsoft.com/office/drawing/2014/main" id="{CB4373D8-3990-361B-8B71-76CF1842190C}"/>
                  </a:ext>
                </a:extLst>
              </p:cNvPr>
              <p:cNvPicPr/>
              <p:nvPr/>
            </p:nvPicPr>
            <p:blipFill>
              <a:blip r:embed="rId633"/>
              <a:stretch>
                <a:fillRect/>
              </a:stretch>
            </p:blipFill>
            <p:spPr>
              <a:xfrm>
                <a:off x="3238080" y="2237980"/>
                <a:ext cx="2265840" cy="6573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282" name="Ink 281">
                <a:extLst>
                  <a:ext uri="{FF2B5EF4-FFF2-40B4-BE49-F238E27FC236}">
                    <a16:creationId xmlns:a16="http://schemas.microsoft.com/office/drawing/2014/main" id="{5AD4449C-A543-B511-5300-5C503A334256}"/>
                  </a:ext>
                </a:extLst>
              </p14:cNvPr>
              <p14:cNvContentPartPr/>
              <p14:nvPr/>
            </p14:nvContentPartPr>
            <p14:xfrm>
              <a:off x="283200" y="2214580"/>
              <a:ext cx="2008080" cy="676800"/>
            </p14:xfrm>
          </p:contentPart>
        </mc:Choice>
        <mc:Fallback>
          <p:pic>
            <p:nvPicPr>
              <p:cNvPr id="282" name="Ink 281">
                <a:extLst>
                  <a:ext uri="{FF2B5EF4-FFF2-40B4-BE49-F238E27FC236}">
                    <a16:creationId xmlns:a16="http://schemas.microsoft.com/office/drawing/2014/main" id="{5AD4449C-A543-B511-5300-5C503A334256}"/>
                  </a:ext>
                </a:extLst>
              </p:cNvPr>
              <p:cNvPicPr/>
              <p:nvPr/>
            </p:nvPicPr>
            <p:blipFill>
              <a:blip r:embed="rId635"/>
              <a:stretch>
                <a:fillRect/>
              </a:stretch>
            </p:blipFill>
            <p:spPr>
              <a:xfrm>
                <a:off x="265560" y="2196940"/>
                <a:ext cx="2043720" cy="7124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284" name="Ink 283">
                <a:extLst>
                  <a:ext uri="{FF2B5EF4-FFF2-40B4-BE49-F238E27FC236}">
                    <a16:creationId xmlns:a16="http://schemas.microsoft.com/office/drawing/2014/main" id="{F48FBFBF-741F-FBF6-7DBF-3F951434AB47}"/>
                  </a:ext>
                </a:extLst>
              </p14:cNvPr>
              <p14:cNvContentPartPr/>
              <p14:nvPr/>
            </p14:nvContentPartPr>
            <p14:xfrm>
              <a:off x="5573040" y="2745580"/>
              <a:ext cx="3839040" cy="572400"/>
            </p14:xfrm>
          </p:contentPart>
        </mc:Choice>
        <mc:Fallback>
          <p:pic>
            <p:nvPicPr>
              <p:cNvPr id="284" name="Ink 283">
                <a:extLst>
                  <a:ext uri="{FF2B5EF4-FFF2-40B4-BE49-F238E27FC236}">
                    <a16:creationId xmlns:a16="http://schemas.microsoft.com/office/drawing/2014/main" id="{F48FBFBF-741F-FBF6-7DBF-3F951434AB47}"/>
                  </a:ext>
                </a:extLst>
              </p:cNvPr>
              <p:cNvPicPr/>
              <p:nvPr/>
            </p:nvPicPr>
            <p:blipFill>
              <a:blip r:embed="rId637"/>
              <a:stretch>
                <a:fillRect/>
              </a:stretch>
            </p:blipFill>
            <p:spPr>
              <a:xfrm>
                <a:off x="5555400" y="2727940"/>
                <a:ext cx="3874680" cy="6080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286" name="Ink 285">
                <a:extLst>
                  <a:ext uri="{FF2B5EF4-FFF2-40B4-BE49-F238E27FC236}">
                    <a16:creationId xmlns:a16="http://schemas.microsoft.com/office/drawing/2014/main" id="{EB30EC0A-F2E2-4D6E-F9A0-9830CD19426C}"/>
                  </a:ext>
                </a:extLst>
              </p14:cNvPr>
              <p14:cNvContentPartPr/>
              <p14:nvPr/>
            </p14:nvContentPartPr>
            <p14:xfrm>
              <a:off x="4917480" y="448060"/>
              <a:ext cx="315000" cy="201240"/>
            </p14:xfrm>
          </p:contentPart>
        </mc:Choice>
        <mc:Fallback>
          <p:pic>
            <p:nvPicPr>
              <p:cNvPr id="286" name="Ink 285">
                <a:extLst>
                  <a:ext uri="{FF2B5EF4-FFF2-40B4-BE49-F238E27FC236}">
                    <a16:creationId xmlns:a16="http://schemas.microsoft.com/office/drawing/2014/main" id="{EB30EC0A-F2E2-4D6E-F9A0-9830CD19426C}"/>
                  </a:ext>
                </a:extLst>
              </p:cNvPr>
              <p:cNvPicPr/>
              <p:nvPr/>
            </p:nvPicPr>
            <p:blipFill>
              <a:blip r:embed="rId639"/>
              <a:stretch>
                <a:fillRect/>
              </a:stretch>
            </p:blipFill>
            <p:spPr>
              <a:xfrm>
                <a:off x="4899840" y="430060"/>
                <a:ext cx="3506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287" name="Ink 286">
                <a:extLst>
                  <a:ext uri="{FF2B5EF4-FFF2-40B4-BE49-F238E27FC236}">
                    <a16:creationId xmlns:a16="http://schemas.microsoft.com/office/drawing/2014/main" id="{9B205671-2AC6-C82E-5517-FDF44323E917}"/>
                  </a:ext>
                </a:extLst>
              </p14:cNvPr>
              <p14:cNvContentPartPr/>
              <p14:nvPr/>
            </p14:nvContentPartPr>
            <p14:xfrm>
              <a:off x="990240" y="2269660"/>
              <a:ext cx="228600" cy="27000"/>
            </p14:xfrm>
          </p:contentPart>
        </mc:Choice>
        <mc:Fallback>
          <p:pic>
            <p:nvPicPr>
              <p:cNvPr id="287" name="Ink 286">
                <a:extLst>
                  <a:ext uri="{FF2B5EF4-FFF2-40B4-BE49-F238E27FC236}">
                    <a16:creationId xmlns:a16="http://schemas.microsoft.com/office/drawing/2014/main" id="{9B205671-2AC6-C82E-5517-FDF44323E917}"/>
                  </a:ext>
                </a:extLst>
              </p:cNvPr>
              <p:cNvPicPr/>
              <p:nvPr/>
            </p:nvPicPr>
            <p:blipFill>
              <a:blip r:embed="rId641"/>
              <a:stretch>
                <a:fillRect/>
              </a:stretch>
            </p:blipFill>
            <p:spPr>
              <a:xfrm>
                <a:off x="972240" y="2251660"/>
                <a:ext cx="264240" cy="62640"/>
              </a:xfrm>
              <a:prstGeom prst="rect">
                <a:avLst/>
              </a:prstGeom>
            </p:spPr>
          </p:pic>
        </mc:Fallback>
      </mc:AlternateContent>
      <p:grpSp>
        <p:nvGrpSpPr>
          <p:cNvPr id="290" name="Group 289">
            <a:extLst>
              <a:ext uri="{FF2B5EF4-FFF2-40B4-BE49-F238E27FC236}">
                <a16:creationId xmlns:a16="http://schemas.microsoft.com/office/drawing/2014/main" id="{9B929CCF-E7AA-A419-0CDE-E932C1A36371}"/>
              </a:ext>
            </a:extLst>
          </p:cNvPr>
          <p:cNvGrpSpPr/>
          <p:nvPr/>
        </p:nvGrpSpPr>
        <p:grpSpPr>
          <a:xfrm>
            <a:off x="252240" y="1726780"/>
            <a:ext cx="1683360" cy="649080"/>
            <a:chOff x="252240" y="1726780"/>
            <a:chExt cx="1683360" cy="649080"/>
          </a:xfrm>
        </p:grpSpPr>
        <mc:AlternateContent xmlns:mc="http://schemas.openxmlformats.org/markup-compatibility/2006">
          <mc:Choice xmlns:p14="http://schemas.microsoft.com/office/powerpoint/2010/main" Requires="p14">
            <p:contentPart p14:bwMode="auto" r:id="rId642">
              <p14:nvContentPartPr>
                <p14:cNvPr id="258" name="Ink 257">
                  <a:extLst>
                    <a:ext uri="{FF2B5EF4-FFF2-40B4-BE49-F238E27FC236}">
                      <a16:creationId xmlns:a16="http://schemas.microsoft.com/office/drawing/2014/main" id="{0092DEC1-EBD6-A9E5-1B35-FAB881368889}"/>
                    </a:ext>
                  </a:extLst>
                </p14:cNvPr>
                <p14:cNvContentPartPr/>
                <p14:nvPr/>
              </p14:nvContentPartPr>
              <p14:xfrm>
                <a:off x="1517640" y="2249140"/>
                <a:ext cx="417960" cy="32760"/>
              </p14:xfrm>
            </p:contentPart>
          </mc:Choice>
          <mc:Fallback>
            <p:pic>
              <p:nvPicPr>
                <p:cNvPr id="258" name="Ink 257">
                  <a:extLst>
                    <a:ext uri="{FF2B5EF4-FFF2-40B4-BE49-F238E27FC236}">
                      <a16:creationId xmlns:a16="http://schemas.microsoft.com/office/drawing/2014/main" id="{0092DEC1-EBD6-A9E5-1B35-FAB881368889}"/>
                    </a:ext>
                  </a:extLst>
                </p:cNvPr>
                <p:cNvPicPr/>
                <p:nvPr/>
              </p:nvPicPr>
              <p:blipFill>
                <a:blip r:embed="rId643"/>
                <a:stretch>
                  <a:fillRect/>
                </a:stretch>
              </p:blipFill>
              <p:spPr>
                <a:xfrm>
                  <a:off x="1500000" y="2231140"/>
                  <a:ext cx="453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259" name="Ink 258">
                  <a:extLst>
                    <a:ext uri="{FF2B5EF4-FFF2-40B4-BE49-F238E27FC236}">
                      <a16:creationId xmlns:a16="http://schemas.microsoft.com/office/drawing/2014/main" id="{85725DA5-1F38-1583-12BA-C8C9443B90B8}"/>
                    </a:ext>
                  </a:extLst>
                </p14:cNvPr>
                <p14:cNvContentPartPr/>
                <p14:nvPr/>
              </p14:nvContentPartPr>
              <p14:xfrm>
                <a:off x="401280" y="2303860"/>
                <a:ext cx="931320" cy="72000"/>
              </p14:xfrm>
            </p:contentPart>
          </mc:Choice>
          <mc:Fallback>
            <p:pic>
              <p:nvPicPr>
                <p:cNvPr id="259" name="Ink 258">
                  <a:extLst>
                    <a:ext uri="{FF2B5EF4-FFF2-40B4-BE49-F238E27FC236}">
                      <a16:creationId xmlns:a16="http://schemas.microsoft.com/office/drawing/2014/main" id="{85725DA5-1F38-1583-12BA-C8C9443B90B8}"/>
                    </a:ext>
                  </a:extLst>
                </p:cNvPr>
                <p:cNvPicPr/>
                <p:nvPr/>
              </p:nvPicPr>
              <p:blipFill>
                <a:blip r:embed="rId645"/>
                <a:stretch>
                  <a:fillRect/>
                </a:stretch>
              </p:blipFill>
              <p:spPr>
                <a:xfrm>
                  <a:off x="383280" y="2286220"/>
                  <a:ext cx="9669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289" name="Ink 288">
                  <a:extLst>
                    <a:ext uri="{FF2B5EF4-FFF2-40B4-BE49-F238E27FC236}">
                      <a16:creationId xmlns:a16="http://schemas.microsoft.com/office/drawing/2014/main" id="{943C9961-C9FA-2004-DEF2-64E8D5569EE9}"/>
                    </a:ext>
                  </a:extLst>
                </p14:cNvPr>
                <p14:cNvContentPartPr/>
                <p14:nvPr/>
              </p14:nvContentPartPr>
              <p14:xfrm>
                <a:off x="252240" y="1726780"/>
                <a:ext cx="1047240" cy="577080"/>
              </p14:xfrm>
            </p:contentPart>
          </mc:Choice>
          <mc:Fallback>
            <p:pic>
              <p:nvPicPr>
                <p:cNvPr id="289" name="Ink 288">
                  <a:extLst>
                    <a:ext uri="{FF2B5EF4-FFF2-40B4-BE49-F238E27FC236}">
                      <a16:creationId xmlns:a16="http://schemas.microsoft.com/office/drawing/2014/main" id="{943C9961-C9FA-2004-DEF2-64E8D5569EE9}"/>
                    </a:ext>
                  </a:extLst>
                </p:cNvPr>
                <p:cNvPicPr/>
                <p:nvPr/>
              </p:nvPicPr>
              <p:blipFill>
                <a:blip r:embed="rId647"/>
                <a:stretch>
                  <a:fillRect/>
                </a:stretch>
              </p:blipFill>
              <p:spPr>
                <a:xfrm>
                  <a:off x="234600" y="1709140"/>
                  <a:ext cx="1082880" cy="61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8">
            <p14:nvContentPartPr>
              <p14:cNvPr id="291" name="Ink 290">
                <a:extLst>
                  <a:ext uri="{FF2B5EF4-FFF2-40B4-BE49-F238E27FC236}">
                    <a16:creationId xmlns:a16="http://schemas.microsoft.com/office/drawing/2014/main" id="{3E87DFE0-A898-153D-32CC-3FCFAA3F8672}"/>
                  </a:ext>
                </a:extLst>
              </p14:cNvPr>
              <p14:cNvContentPartPr/>
              <p14:nvPr/>
            </p14:nvContentPartPr>
            <p14:xfrm>
              <a:off x="6281880" y="2707420"/>
              <a:ext cx="192600" cy="33840"/>
            </p14:xfrm>
          </p:contentPart>
        </mc:Choice>
        <mc:Fallback>
          <p:pic>
            <p:nvPicPr>
              <p:cNvPr id="291" name="Ink 290">
                <a:extLst>
                  <a:ext uri="{FF2B5EF4-FFF2-40B4-BE49-F238E27FC236}">
                    <a16:creationId xmlns:a16="http://schemas.microsoft.com/office/drawing/2014/main" id="{3E87DFE0-A898-153D-32CC-3FCFAA3F8672}"/>
                  </a:ext>
                </a:extLst>
              </p:cNvPr>
              <p:cNvPicPr/>
              <p:nvPr/>
            </p:nvPicPr>
            <p:blipFill>
              <a:blip r:embed="rId649"/>
              <a:stretch>
                <a:fillRect/>
              </a:stretch>
            </p:blipFill>
            <p:spPr>
              <a:xfrm>
                <a:off x="6263880" y="2689780"/>
                <a:ext cx="228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293" name="Ink 292">
                <a:extLst>
                  <a:ext uri="{FF2B5EF4-FFF2-40B4-BE49-F238E27FC236}">
                    <a16:creationId xmlns:a16="http://schemas.microsoft.com/office/drawing/2014/main" id="{D9F95B10-0CDC-BFE6-E613-C12D605144BC}"/>
                  </a:ext>
                </a:extLst>
              </p14:cNvPr>
              <p14:cNvContentPartPr/>
              <p14:nvPr/>
            </p14:nvContentPartPr>
            <p14:xfrm>
              <a:off x="6176040" y="2286940"/>
              <a:ext cx="737640" cy="473400"/>
            </p14:xfrm>
          </p:contentPart>
        </mc:Choice>
        <mc:Fallback>
          <p:pic>
            <p:nvPicPr>
              <p:cNvPr id="293" name="Ink 292">
                <a:extLst>
                  <a:ext uri="{FF2B5EF4-FFF2-40B4-BE49-F238E27FC236}">
                    <a16:creationId xmlns:a16="http://schemas.microsoft.com/office/drawing/2014/main" id="{D9F95B10-0CDC-BFE6-E613-C12D605144BC}"/>
                  </a:ext>
                </a:extLst>
              </p:cNvPr>
              <p:cNvPicPr/>
              <p:nvPr/>
            </p:nvPicPr>
            <p:blipFill>
              <a:blip r:embed="rId651"/>
              <a:stretch>
                <a:fillRect/>
              </a:stretch>
            </p:blipFill>
            <p:spPr>
              <a:xfrm>
                <a:off x="6158400" y="2268940"/>
                <a:ext cx="773280" cy="509040"/>
              </a:xfrm>
              <a:prstGeom prst="rect">
                <a:avLst/>
              </a:prstGeom>
            </p:spPr>
          </p:pic>
        </mc:Fallback>
      </mc:AlternateContent>
      <p:grpSp>
        <p:nvGrpSpPr>
          <p:cNvPr id="296" name="Group 295">
            <a:extLst>
              <a:ext uri="{FF2B5EF4-FFF2-40B4-BE49-F238E27FC236}">
                <a16:creationId xmlns:a16="http://schemas.microsoft.com/office/drawing/2014/main" id="{356D0F49-37BF-120B-7F71-1B20C4255F77}"/>
              </a:ext>
            </a:extLst>
          </p:cNvPr>
          <p:cNvGrpSpPr/>
          <p:nvPr/>
        </p:nvGrpSpPr>
        <p:grpSpPr>
          <a:xfrm>
            <a:off x="2448600" y="2170300"/>
            <a:ext cx="6747480" cy="571320"/>
            <a:chOff x="2448600" y="2170300"/>
            <a:chExt cx="6747480" cy="571320"/>
          </a:xfrm>
        </p:grpSpPr>
        <mc:AlternateContent xmlns:mc="http://schemas.openxmlformats.org/markup-compatibility/2006">
          <mc:Choice xmlns:p14="http://schemas.microsoft.com/office/powerpoint/2010/main" Requires="p14">
            <p:contentPart p14:bwMode="auto" r:id="rId652">
              <p14:nvContentPartPr>
                <p14:cNvPr id="46" name="Ink 45">
                  <a:extLst>
                    <a:ext uri="{FF2B5EF4-FFF2-40B4-BE49-F238E27FC236}">
                      <a16:creationId xmlns:a16="http://schemas.microsoft.com/office/drawing/2014/main" id="{7DF39151-6A8B-54E1-10EB-4ECA6D227EAC}"/>
                    </a:ext>
                  </a:extLst>
                </p14:cNvPr>
                <p14:cNvContentPartPr/>
                <p14:nvPr/>
              </p14:nvContentPartPr>
              <p14:xfrm>
                <a:off x="8759040" y="2261020"/>
                <a:ext cx="437040" cy="54360"/>
              </p14:xfrm>
            </p:contentPart>
          </mc:Choice>
          <mc:Fallback>
            <p:pic>
              <p:nvPicPr>
                <p:cNvPr id="46" name="Ink 45">
                  <a:extLst>
                    <a:ext uri="{FF2B5EF4-FFF2-40B4-BE49-F238E27FC236}">
                      <a16:creationId xmlns:a16="http://schemas.microsoft.com/office/drawing/2014/main" id="{7DF39151-6A8B-54E1-10EB-4ECA6D227EAC}"/>
                    </a:ext>
                  </a:extLst>
                </p:cNvPr>
                <p:cNvPicPr/>
                <p:nvPr/>
              </p:nvPicPr>
              <p:blipFill>
                <a:blip r:embed="rId653"/>
                <a:stretch>
                  <a:fillRect/>
                </a:stretch>
              </p:blipFill>
              <p:spPr>
                <a:xfrm>
                  <a:off x="8741040" y="2243020"/>
                  <a:ext cx="472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7" name="Ink 46">
                  <a:extLst>
                    <a:ext uri="{FF2B5EF4-FFF2-40B4-BE49-F238E27FC236}">
                      <a16:creationId xmlns:a16="http://schemas.microsoft.com/office/drawing/2014/main" id="{647DA02D-3AB6-CA1B-B9DC-9E21162158FE}"/>
                    </a:ext>
                  </a:extLst>
                </p14:cNvPr>
                <p14:cNvContentPartPr/>
                <p14:nvPr/>
              </p14:nvContentPartPr>
              <p14:xfrm>
                <a:off x="8132640" y="2238700"/>
                <a:ext cx="315360" cy="59040"/>
              </p14:xfrm>
            </p:contentPart>
          </mc:Choice>
          <mc:Fallback>
            <p:pic>
              <p:nvPicPr>
                <p:cNvPr id="47" name="Ink 46">
                  <a:extLst>
                    <a:ext uri="{FF2B5EF4-FFF2-40B4-BE49-F238E27FC236}">
                      <a16:creationId xmlns:a16="http://schemas.microsoft.com/office/drawing/2014/main" id="{647DA02D-3AB6-CA1B-B9DC-9E21162158FE}"/>
                    </a:ext>
                  </a:extLst>
                </p:cNvPr>
                <p:cNvPicPr/>
                <p:nvPr/>
              </p:nvPicPr>
              <p:blipFill>
                <a:blip r:embed="rId655"/>
                <a:stretch>
                  <a:fillRect/>
                </a:stretch>
              </p:blipFill>
              <p:spPr>
                <a:xfrm>
                  <a:off x="8115000" y="2221060"/>
                  <a:ext cx="351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8" name="Ink 47">
                  <a:extLst>
                    <a:ext uri="{FF2B5EF4-FFF2-40B4-BE49-F238E27FC236}">
                      <a16:creationId xmlns:a16="http://schemas.microsoft.com/office/drawing/2014/main" id="{88FAB578-31C7-CB39-385E-F8DE87C48C3C}"/>
                    </a:ext>
                  </a:extLst>
                </p14:cNvPr>
                <p14:cNvContentPartPr/>
                <p14:nvPr/>
              </p14:nvContentPartPr>
              <p14:xfrm>
                <a:off x="7163880" y="2275060"/>
                <a:ext cx="842040" cy="15480"/>
              </p14:xfrm>
            </p:contentPart>
          </mc:Choice>
          <mc:Fallback>
            <p:pic>
              <p:nvPicPr>
                <p:cNvPr id="48" name="Ink 47">
                  <a:extLst>
                    <a:ext uri="{FF2B5EF4-FFF2-40B4-BE49-F238E27FC236}">
                      <a16:creationId xmlns:a16="http://schemas.microsoft.com/office/drawing/2014/main" id="{88FAB578-31C7-CB39-385E-F8DE87C48C3C}"/>
                    </a:ext>
                  </a:extLst>
                </p:cNvPr>
                <p:cNvPicPr/>
                <p:nvPr/>
              </p:nvPicPr>
              <p:blipFill>
                <a:blip r:embed="rId657"/>
                <a:stretch>
                  <a:fillRect/>
                </a:stretch>
              </p:blipFill>
              <p:spPr>
                <a:xfrm>
                  <a:off x="7145880" y="2257060"/>
                  <a:ext cx="877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50" name="Ink 49">
                  <a:extLst>
                    <a:ext uri="{FF2B5EF4-FFF2-40B4-BE49-F238E27FC236}">
                      <a16:creationId xmlns:a16="http://schemas.microsoft.com/office/drawing/2014/main" id="{E16AE6AE-6932-769C-AF5E-D3C0A5A9C743}"/>
                    </a:ext>
                  </a:extLst>
                </p14:cNvPr>
                <p14:cNvContentPartPr/>
                <p14:nvPr/>
              </p14:nvContentPartPr>
              <p14:xfrm>
                <a:off x="6272520" y="2268220"/>
                <a:ext cx="903240" cy="36360"/>
              </p14:xfrm>
            </p:contentPart>
          </mc:Choice>
          <mc:Fallback>
            <p:pic>
              <p:nvPicPr>
                <p:cNvPr id="50" name="Ink 49">
                  <a:extLst>
                    <a:ext uri="{FF2B5EF4-FFF2-40B4-BE49-F238E27FC236}">
                      <a16:creationId xmlns:a16="http://schemas.microsoft.com/office/drawing/2014/main" id="{E16AE6AE-6932-769C-AF5E-D3C0A5A9C743}"/>
                    </a:ext>
                  </a:extLst>
                </p:cNvPr>
                <p:cNvPicPr/>
                <p:nvPr/>
              </p:nvPicPr>
              <p:blipFill>
                <a:blip r:embed="rId659"/>
                <a:stretch>
                  <a:fillRect/>
                </a:stretch>
              </p:blipFill>
              <p:spPr>
                <a:xfrm>
                  <a:off x="6254520" y="2250580"/>
                  <a:ext cx="938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52" name="Ink 51">
                  <a:extLst>
                    <a:ext uri="{FF2B5EF4-FFF2-40B4-BE49-F238E27FC236}">
                      <a16:creationId xmlns:a16="http://schemas.microsoft.com/office/drawing/2014/main" id="{E2138465-3F4C-577E-5DAC-67A2D7BB98FA}"/>
                    </a:ext>
                  </a:extLst>
                </p14:cNvPr>
                <p14:cNvContentPartPr/>
                <p14:nvPr/>
              </p14:nvContentPartPr>
              <p14:xfrm>
                <a:off x="5492040" y="2245180"/>
                <a:ext cx="641880" cy="105120"/>
              </p14:xfrm>
            </p:contentPart>
          </mc:Choice>
          <mc:Fallback>
            <p:pic>
              <p:nvPicPr>
                <p:cNvPr id="52" name="Ink 51">
                  <a:extLst>
                    <a:ext uri="{FF2B5EF4-FFF2-40B4-BE49-F238E27FC236}">
                      <a16:creationId xmlns:a16="http://schemas.microsoft.com/office/drawing/2014/main" id="{E2138465-3F4C-577E-5DAC-67A2D7BB98FA}"/>
                    </a:ext>
                  </a:extLst>
                </p:cNvPr>
                <p:cNvPicPr/>
                <p:nvPr/>
              </p:nvPicPr>
              <p:blipFill>
                <a:blip r:embed="rId661"/>
                <a:stretch>
                  <a:fillRect/>
                </a:stretch>
              </p:blipFill>
              <p:spPr>
                <a:xfrm>
                  <a:off x="5474040" y="2227540"/>
                  <a:ext cx="677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54" name="Ink 53">
                  <a:extLst>
                    <a:ext uri="{FF2B5EF4-FFF2-40B4-BE49-F238E27FC236}">
                      <a16:creationId xmlns:a16="http://schemas.microsoft.com/office/drawing/2014/main" id="{1D37959B-D1C3-739F-8941-315C5F33CAAA}"/>
                    </a:ext>
                  </a:extLst>
                </p14:cNvPr>
                <p14:cNvContentPartPr/>
                <p14:nvPr/>
              </p14:nvContentPartPr>
              <p14:xfrm>
                <a:off x="5170200" y="2170300"/>
                <a:ext cx="366840" cy="88560"/>
              </p14:xfrm>
            </p:contentPart>
          </mc:Choice>
          <mc:Fallback>
            <p:pic>
              <p:nvPicPr>
                <p:cNvPr id="54" name="Ink 53">
                  <a:extLst>
                    <a:ext uri="{FF2B5EF4-FFF2-40B4-BE49-F238E27FC236}">
                      <a16:creationId xmlns:a16="http://schemas.microsoft.com/office/drawing/2014/main" id="{1D37959B-D1C3-739F-8941-315C5F33CAAA}"/>
                    </a:ext>
                  </a:extLst>
                </p:cNvPr>
                <p:cNvPicPr/>
                <p:nvPr/>
              </p:nvPicPr>
              <p:blipFill>
                <a:blip r:embed="rId663"/>
                <a:stretch>
                  <a:fillRect/>
                </a:stretch>
              </p:blipFill>
              <p:spPr>
                <a:xfrm>
                  <a:off x="5152200" y="2152660"/>
                  <a:ext cx="402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55" name="Ink 54">
                  <a:extLst>
                    <a:ext uri="{FF2B5EF4-FFF2-40B4-BE49-F238E27FC236}">
                      <a16:creationId xmlns:a16="http://schemas.microsoft.com/office/drawing/2014/main" id="{FB339A27-B5A7-C640-398D-30561BAFCA88}"/>
                    </a:ext>
                  </a:extLst>
                </p14:cNvPr>
                <p14:cNvContentPartPr/>
                <p14:nvPr/>
              </p14:nvContentPartPr>
              <p14:xfrm>
                <a:off x="4381440" y="2236900"/>
                <a:ext cx="593280" cy="42480"/>
              </p14:xfrm>
            </p:contentPart>
          </mc:Choice>
          <mc:Fallback>
            <p:pic>
              <p:nvPicPr>
                <p:cNvPr id="55" name="Ink 54">
                  <a:extLst>
                    <a:ext uri="{FF2B5EF4-FFF2-40B4-BE49-F238E27FC236}">
                      <a16:creationId xmlns:a16="http://schemas.microsoft.com/office/drawing/2014/main" id="{FB339A27-B5A7-C640-398D-30561BAFCA88}"/>
                    </a:ext>
                  </a:extLst>
                </p:cNvPr>
                <p:cNvPicPr/>
                <p:nvPr/>
              </p:nvPicPr>
              <p:blipFill>
                <a:blip r:embed="rId665"/>
                <a:stretch>
                  <a:fillRect/>
                </a:stretch>
              </p:blipFill>
              <p:spPr>
                <a:xfrm>
                  <a:off x="4363800" y="2218900"/>
                  <a:ext cx="628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56" name="Ink 55">
                  <a:extLst>
                    <a:ext uri="{FF2B5EF4-FFF2-40B4-BE49-F238E27FC236}">
                      <a16:creationId xmlns:a16="http://schemas.microsoft.com/office/drawing/2014/main" id="{391B1C35-9F7F-7CAE-5956-A052AEDBA641}"/>
                    </a:ext>
                  </a:extLst>
                </p14:cNvPr>
                <p14:cNvContentPartPr/>
                <p14:nvPr/>
              </p14:nvContentPartPr>
              <p14:xfrm>
                <a:off x="3593040" y="2261380"/>
                <a:ext cx="644760" cy="45000"/>
              </p14:xfrm>
            </p:contentPart>
          </mc:Choice>
          <mc:Fallback>
            <p:pic>
              <p:nvPicPr>
                <p:cNvPr id="56" name="Ink 55">
                  <a:extLst>
                    <a:ext uri="{FF2B5EF4-FFF2-40B4-BE49-F238E27FC236}">
                      <a16:creationId xmlns:a16="http://schemas.microsoft.com/office/drawing/2014/main" id="{391B1C35-9F7F-7CAE-5956-A052AEDBA641}"/>
                    </a:ext>
                  </a:extLst>
                </p:cNvPr>
                <p:cNvPicPr/>
                <p:nvPr/>
              </p:nvPicPr>
              <p:blipFill>
                <a:blip r:embed="rId667"/>
                <a:stretch>
                  <a:fillRect/>
                </a:stretch>
              </p:blipFill>
              <p:spPr>
                <a:xfrm>
                  <a:off x="3575040" y="2243740"/>
                  <a:ext cx="680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58" name="Ink 57">
                  <a:extLst>
                    <a:ext uri="{FF2B5EF4-FFF2-40B4-BE49-F238E27FC236}">
                      <a16:creationId xmlns:a16="http://schemas.microsoft.com/office/drawing/2014/main" id="{B1AC9377-2EE5-5E54-628E-1393ADC5180E}"/>
                    </a:ext>
                  </a:extLst>
                </p14:cNvPr>
                <p14:cNvContentPartPr/>
                <p14:nvPr/>
              </p14:nvContentPartPr>
              <p14:xfrm>
                <a:off x="2448600" y="2227900"/>
                <a:ext cx="966600" cy="87120"/>
              </p14:xfrm>
            </p:contentPart>
          </mc:Choice>
          <mc:Fallback>
            <p:pic>
              <p:nvPicPr>
                <p:cNvPr id="58" name="Ink 57">
                  <a:extLst>
                    <a:ext uri="{FF2B5EF4-FFF2-40B4-BE49-F238E27FC236}">
                      <a16:creationId xmlns:a16="http://schemas.microsoft.com/office/drawing/2014/main" id="{B1AC9377-2EE5-5E54-628E-1393ADC5180E}"/>
                    </a:ext>
                  </a:extLst>
                </p:cNvPr>
                <p:cNvPicPr/>
                <p:nvPr/>
              </p:nvPicPr>
              <p:blipFill>
                <a:blip r:embed="rId669"/>
                <a:stretch>
                  <a:fillRect/>
                </a:stretch>
              </p:blipFill>
              <p:spPr>
                <a:xfrm>
                  <a:off x="2430600" y="2210260"/>
                  <a:ext cx="1002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295" name="Ink 294">
                  <a:extLst>
                    <a:ext uri="{FF2B5EF4-FFF2-40B4-BE49-F238E27FC236}">
                      <a16:creationId xmlns:a16="http://schemas.microsoft.com/office/drawing/2014/main" id="{B90E7F12-B58E-3B67-2675-FD7E9E6E8374}"/>
                    </a:ext>
                  </a:extLst>
                </p14:cNvPr>
                <p14:cNvContentPartPr/>
                <p14:nvPr/>
              </p14:nvContentPartPr>
              <p14:xfrm>
                <a:off x="3224760" y="2278660"/>
                <a:ext cx="189000" cy="462960"/>
              </p14:xfrm>
            </p:contentPart>
          </mc:Choice>
          <mc:Fallback>
            <p:pic>
              <p:nvPicPr>
                <p:cNvPr id="295" name="Ink 294">
                  <a:extLst>
                    <a:ext uri="{FF2B5EF4-FFF2-40B4-BE49-F238E27FC236}">
                      <a16:creationId xmlns:a16="http://schemas.microsoft.com/office/drawing/2014/main" id="{B90E7F12-B58E-3B67-2675-FD7E9E6E8374}"/>
                    </a:ext>
                  </a:extLst>
                </p:cNvPr>
                <p:cNvPicPr/>
                <p:nvPr/>
              </p:nvPicPr>
              <p:blipFill>
                <a:blip r:embed="rId671"/>
                <a:stretch>
                  <a:fillRect/>
                </a:stretch>
              </p:blipFill>
              <p:spPr>
                <a:xfrm>
                  <a:off x="3207120" y="2261020"/>
                  <a:ext cx="224640" cy="498600"/>
                </a:xfrm>
                <a:prstGeom prst="rect">
                  <a:avLst/>
                </a:prstGeom>
              </p:spPr>
            </p:pic>
          </mc:Fallback>
        </mc:AlternateContent>
      </p:grpSp>
      <p:grpSp>
        <p:nvGrpSpPr>
          <p:cNvPr id="304" name="Group 303">
            <a:extLst>
              <a:ext uri="{FF2B5EF4-FFF2-40B4-BE49-F238E27FC236}">
                <a16:creationId xmlns:a16="http://schemas.microsoft.com/office/drawing/2014/main" id="{B5BE7FFC-3E5A-0F55-46B5-E9D7B3B475B6}"/>
              </a:ext>
            </a:extLst>
          </p:cNvPr>
          <p:cNvGrpSpPr/>
          <p:nvPr/>
        </p:nvGrpSpPr>
        <p:grpSpPr>
          <a:xfrm>
            <a:off x="610080" y="3233740"/>
            <a:ext cx="4303080" cy="109440"/>
            <a:chOff x="610080" y="3233740"/>
            <a:chExt cx="4303080" cy="109440"/>
          </a:xfrm>
        </p:grpSpPr>
        <mc:AlternateContent xmlns:mc="http://schemas.openxmlformats.org/markup-compatibility/2006">
          <mc:Choice xmlns:p14="http://schemas.microsoft.com/office/powerpoint/2010/main" Requires="p14">
            <p:contentPart p14:bwMode="auto" r:id="rId672">
              <p14:nvContentPartPr>
                <p14:cNvPr id="297" name="Ink 296">
                  <a:extLst>
                    <a:ext uri="{FF2B5EF4-FFF2-40B4-BE49-F238E27FC236}">
                      <a16:creationId xmlns:a16="http://schemas.microsoft.com/office/drawing/2014/main" id="{25880A12-D966-0051-35F4-EB30AB3BAE0E}"/>
                    </a:ext>
                  </a:extLst>
                </p14:cNvPr>
                <p14:cNvContentPartPr/>
                <p14:nvPr/>
              </p14:nvContentPartPr>
              <p14:xfrm>
                <a:off x="3685560" y="3233740"/>
                <a:ext cx="1227600" cy="75960"/>
              </p14:xfrm>
            </p:contentPart>
          </mc:Choice>
          <mc:Fallback>
            <p:pic>
              <p:nvPicPr>
                <p:cNvPr id="297" name="Ink 296">
                  <a:extLst>
                    <a:ext uri="{FF2B5EF4-FFF2-40B4-BE49-F238E27FC236}">
                      <a16:creationId xmlns:a16="http://schemas.microsoft.com/office/drawing/2014/main" id="{25880A12-D966-0051-35F4-EB30AB3BAE0E}"/>
                    </a:ext>
                  </a:extLst>
                </p:cNvPr>
                <p:cNvPicPr/>
                <p:nvPr/>
              </p:nvPicPr>
              <p:blipFill>
                <a:blip r:embed="rId673"/>
                <a:stretch>
                  <a:fillRect/>
                </a:stretch>
              </p:blipFill>
              <p:spPr>
                <a:xfrm>
                  <a:off x="3667920" y="3215740"/>
                  <a:ext cx="1263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298" name="Ink 297">
                  <a:extLst>
                    <a:ext uri="{FF2B5EF4-FFF2-40B4-BE49-F238E27FC236}">
                      <a16:creationId xmlns:a16="http://schemas.microsoft.com/office/drawing/2014/main" id="{7DF2FC82-41C6-2BFD-B221-B08567F78ECA}"/>
                    </a:ext>
                  </a:extLst>
                </p14:cNvPr>
                <p14:cNvContentPartPr/>
                <p14:nvPr/>
              </p14:nvContentPartPr>
              <p14:xfrm>
                <a:off x="2968080" y="3250300"/>
                <a:ext cx="514440" cy="45000"/>
              </p14:xfrm>
            </p:contentPart>
          </mc:Choice>
          <mc:Fallback>
            <p:pic>
              <p:nvPicPr>
                <p:cNvPr id="298" name="Ink 297">
                  <a:extLst>
                    <a:ext uri="{FF2B5EF4-FFF2-40B4-BE49-F238E27FC236}">
                      <a16:creationId xmlns:a16="http://schemas.microsoft.com/office/drawing/2014/main" id="{7DF2FC82-41C6-2BFD-B221-B08567F78ECA}"/>
                    </a:ext>
                  </a:extLst>
                </p:cNvPr>
                <p:cNvPicPr/>
                <p:nvPr/>
              </p:nvPicPr>
              <p:blipFill>
                <a:blip r:embed="rId675"/>
                <a:stretch>
                  <a:fillRect/>
                </a:stretch>
              </p:blipFill>
              <p:spPr>
                <a:xfrm>
                  <a:off x="2950080" y="3232660"/>
                  <a:ext cx="5500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99" name="Ink 298">
                  <a:extLst>
                    <a:ext uri="{FF2B5EF4-FFF2-40B4-BE49-F238E27FC236}">
                      <a16:creationId xmlns:a16="http://schemas.microsoft.com/office/drawing/2014/main" id="{87BA732D-5DF3-DBA7-8C8D-C850073B2423}"/>
                    </a:ext>
                  </a:extLst>
                </p14:cNvPr>
                <p14:cNvContentPartPr/>
                <p14:nvPr/>
              </p14:nvContentPartPr>
              <p14:xfrm>
                <a:off x="1981680" y="3271540"/>
                <a:ext cx="878400" cy="71640"/>
              </p14:xfrm>
            </p:contentPart>
          </mc:Choice>
          <mc:Fallback>
            <p:pic>
              <p:nvPicPr>
                <p:cNvPr id="299" name="Ink 298">
                  <a:extLst>
                    <a:ext uri="{FF2B5EF4-FFF2-40B4-BE49-F238E27FC236}">
                      <a16:creationId xmlns:a16="http://schemas.microsoft.com/office/drawing/2014/main" id="{87BA732D-5DF3-DBA7-8C8D-C850073B2423}"/>
                    </a:ext>
                  </a:extLst>
                </p:cNvPr>
                <p:cNvPicPr/>
                <p:nvPr/>
              </p:nvPicPr>
              <p:blipFill>
                <a:blip r:embed="rId677"/>
                <a:stretch>
                  <a:fillRect/>
                </a:stretch>
              </p:blipFill>
              <p:spPr>
                <a:xfrm>
                  <a:off x="1964040" y="3253900"/>
                  <a:ext cx="914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01" name="Ink 300">
                  <a:extLst>
                    <a:ext uri="{FF2B5EF4-FFF2-40B4-BE49-F238E27FC236}">
                      <a16:creationId xmlns:a16="http://schemas.microsoft.com/office/drawing/2014/main" id="{1D0C71B1-6517-4251-7607-EFC1FD7DED93}"/>
                    </a:ext>
                  </a:extLst>
                </p14:cNvPr>
                <p14:cNvContentPartPr/>
                <p14:nvPr/>
              </p14:nvContentPartPr>
              <p14:xfrm>
                <a:off x="1507560" y="3250300"/>
                <a:ext cx="388800" cy="39240"/>
              </p14:xfrm>
            </p:contentPart>
          </mc:Choice>
          <mc:Fallback>
            <p:pic>
              <p:nvPicPr>
                <p:cNvPr id="301" name="Ink 300">
                  <a:extLst>
                    <a:ext uri="{FF2B5EF4-FFF2-40B4-BE49-F238E27FC236}">
                      <a16:creationId xmlns:a16="http://schemas.microsoft.com/office/drawing/2014/main" id="{1D0C71B1-6517-4251-7607-EFC1FD7DED93}"/>
                    </a:ext>
                  </a:extLst>
                </p:cNvPr>
                <p:cNvPicPr/>
                <p:nvPr/>
              </p:nvPicPr>
              <p:blipFill>
                <a:blip r:embed="rId679"/>
                <a:stretch>
                  <a:fillRect/>
                </a:stretch>
              </p:blipFill>
              <p:spPr>
                <a:xfrm>
                  <a:off x="1489920" y="3232300"/>
                  <a:ext cx="4244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03" name="Ink 302">
                  <a:extLst>
                    <a:ext uri="{FF2B5EF4-FFF2-40B4-BE49-F238E27FC236}">
                      <a16:creationId xmlns:a16="http://schemas.microsoft.com/office/drawing/2014/main" id="{1A618B05-BD01-DA40-18AA-0324C93708DC}"/>
                    </a:ext>
                  </a:extLst>
                </p14:cNvPr>
                <p14:cNvContentPartPr/>
                <p14:nvPr/>
              </p14:nvContentPartPr>
              <p14:xfrm>
                <a:off x="610080" y="3263260"/>
                <a:ext cx="700920" cy="28080"/>
              </p14:xfrm>
            </p:contentPart>
          </mc:Choice>
          <mc:Fallback>
            <p:pic>
              <p:nvPicPr>
                <p:cNvPr id="303" name="Ink 302">
                  <a:extLst>
                    <a:ext uri="{FF2B5EF4-FFF2-40B4-BE49-F238E27FC236}">
                      <a16:creationId xmlns:a16="http://schemas.microsoft.com/office/drawing/2014/main" id="{1A618B05-BD01-DA40-18AA-0324C93708DC}"/>
                    </a:ext>
                  </a:extLst>
                </p:cNvPr>
                <p:cNvPicPr/>
                <p:nvPr/>
              </p:nvPicPr>
              <p:blipFill>
                <a:blip r:embed="rId681"/>
                <a:stretch>
                  <a:fillRect/>
                </a:stretch>
              </p:blipFill>
              <p:spPr>
                <a:xfrm>
                  <a:off x="592440" y="3245620"/>
                  <a:ext cx="736560" cy="63720"/>
                </a:xfrm>
                <a:prstGeom prst="rect">
                  <a:avLst/>
                </a:prstGeom>
              </p:spPr>
            </p:pic>
          </mc:Fallback>
        </mc:AlternateContent>
      </p:grpSp>
      <p:grpSp>
        <p:nvGrpSpPr>
          <p:cNvPr id="314" name="Group 313">
            <a:extLst>
              <a:ext uri="{FF2B5EF4-FFF2-40B4-BE49-F238E27FC236}">
                <a16:creationId xmlns:a16="http://schemas.microsoft.com/office/drawing/2014/main" id="{6E3F1BA7-E07F-419E-E0EA-C4C8020E2447}"/>
              </a:ext>
            </a:extLst>
          </p:cNvPr>
          <p:cNvGrpSpPr/>
          <p:nvPr/>
        </p:nvGrpSpPr>
        <p:grpSpPr>
          <a:xfrm>
            <a:off x="3840720" y="3714700"/>
            <a:ext cx="5390640" cy="135360"/>
            <a:chOff x="3840720" y="3714700"/>
            <a:chExt cx="5390640" cy="135360"/>
          </a:xfrm>
        </p:grpSpPr>
        <mc:AlternateContent xmlns:mc="http://schemas.openxmlformats.org/markup-compatibility/2006">
          <mc:Choice xmlns:p14="http://schemas.microsoft.com/office/powerpoint/2010/main" Requires="p14">
            <p:contentPart p14:bwMode="auto" r:id="rId682">
              <p14:nvContentPartPr>
                <p14:cNvPr id="305" name="Ink 304">
                  <a:extLst>
                    <a:ext uri="{FF2B5EF4-FFF2-40B4-BE49-F238E27FC236}">
                      <a16:creationId xmlns:a16="http://schemas.microsoft.com/office/drawing/2014/main" id="{ABE7DFEF-2198-CD65-C9A4-F45EA87D0341}"/>
                    </a:ext>
                  </a:extLst>
                </p14:cNvPr>
                <p14:cNvContentPartPr/>
                <p14:nvPr/>
              </p14:nvContentPartPr>
              <p14:xfrm>
                <a:off x="7486440" y="3714700"/>
                <a:ext cx="1744920" cy="56880"/>
              </p14:xfrm>
            </p:contentPart>
          </mc:Choice>
          <mc:Fallback>
            <p:pic>
              <p:nvPicPr>
                <p:cNvPr id="305" name="Ink 304">
                  <a:extLst>
                    <a:ext uri="{FF2B5EF4-FFF2-40B4-BE49-F238E27FC236}">
                      <a16:creationId xmlns:a16="http://schemas.microsoft.com/office/drawing/2014/main" id="{ABE7DFEF-2198-CD65-C9A4-F45EA87D0341}"/>
                    </a:ext>
                  </a:extLst>
                </p:cNvPr>
                <p:cNvPicPr/>
                <p:nvPr/>
              </p:nvPicPr>
              <p:blipFill>
                <a:blip r:embed="rId683"/>
                <a:stretch>
                  <a:fillRect/>
                </a:stretch>
              </p:blipFill>
              <p:spPr>
                <a:xfrm>
                  <a:off x="7468440" y="3696700"/>
                  <a:ext cx="1780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06" name="Ink 305">
                  <a:extLst>
                    <a:ext uri="{FF2B5EF4-FFF2-40B4-BE49-F238E27FC236}">
                      <a16:creationId xmlns:a16="http://schemas.microsoft.com/office/drawing/2014/main" id="{071B23CF-0885-B326-3862-467FC8C02C25}"/>
                    </a:ext>
                  </a:extLst>
                </p14:cNvPr>
                <p14:cNvContentPartPr/>
                <p14:nvPr/>
              </p14:nvContentPartPr>
              <p14:xfrm>
                <a:off x="6455400" y="3769420"/>
                <a:ext cx="911880" cy="59400"/>
              </p14:xfrm>
            </p:contentPart>
          </mc:Choice>
          <mc:Fallback>
            <p:pic>
              <p:nvPicPr>
                <p:cNvPr id="306" name="Ink 305">
                  <a:extLst>
                    <a:ext uri="{FF2B5EF4-FFF2-40B4-BE49-F238E27FC236}">
                      <a16:creationId xmlns:a16="http://schemas.microsoft.com/office/drawing/2014/main" id="{071B23CF-0885-B326-3862-467FC8C02C25}"/>
                    </a:ext>
                  </a:extLst>
                </p:cNvPr>
                <p:cNvPicPr/>
                <p:nvPr/>
              </p:nvPicPr>
              <p:blipFill>
                <a:blip r:embed="rId685"/>
                <a:stretch>
                  <a:fillRect/>
                </a:stretch>
              </p:blipFill>
              <p:spPr>
                <a:xfrm>
                  <a:off x="6437400" y="3751780"/>
                  <a:ext cx="947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08" name="Ink 307">
                  <a:extLst>
                    <a:ext uri="{FF2B5EF4-FFF2-40B4-BE49-F238E27FC236}">
                      <a16:creationId xmlns:a16="http://schemas.microsoft.com/office/drawing/2014/main" id="{C6F885E4-0375-20E2-F1AD-6CB1359B2F75}"/>
                    </a:ext>
                  </a:extLst>
                </p14:cNvPr>
                <p14:cNvContentPartPr/>
                <p14:nvPr/>
              </p14:nvContentPartPr>
              <p14:xfrm>
                <a:off x="6101520" y="3822340"/>
                <a:ext cx="201240" cy="15120"/>
              </p14:xfrm>
            </p:contentPart>
          </mc:Choice>
          <mc:Fallback>
            <p:pic>
              <p:nvPicPr>
                <p:cNvPr id="308" name="Ink 307">
                  <a:extLst>
                    <a:ext uri="{FF2B5EF4-FFF2-40B4-BE49-F238E27FC236}">
                      <a16:creationId xmlns:a16="http://schemas.microsoft.com/office/drawing/2014/main" id="{C6F885E4-0375-20E2-F1AD-6CB1359B2F75}"/>
                    </a:ext>
                  </a:extLst>
                </p:cNvPr>
                <p:cNvPicPr/>
                <p:nvPr/>
              </p:nvPicPr>
              <p:blipFill>
                <a:blip r:embed="rId687"/>
                <a:stretch>
                  <a:fillRect/>
                </a:stretch>
              </p:blipFill>
              <p:spPr>
                <a:xfrm>
                  <a:off x="6083520" y="3804700"/>
                  <a:ext cx="2368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09" name="Ink 308">
                  <a:extLst>
                    <a:ext uri="{FF2B5EF4-FFF2-40B4-BE49-F238E27FC236}">
                      <a16:creationId xmlns:a16="http://schemas.microsoft.com/office/drawing/2014/main" id="{0997C2F0-D5D8-8100-F6AA-6AE7A8388B7F}"/>
                    </a:ext>
                  </a:extLst>
                </p14:cNvPr>
                <p14:cNvContentPartPr/>
                <p14:nvPr/>
              </p14:nvContentPartPr>
              <p14:xfrm>
                <a:off x="5212680" y="3764380"/>
                <a:ext cx="750960" cy="60480"/>
              </p14:xfrm>
            </p:contentPart>
          </mc:Choice>
          <mc:Fallback>
            <p:pic>
              <p:nvPicPr>
                <p:cNvPr id="309" name="Ink 308">
                  <a:extLst>
                    <a:ext uri="{FF2B5EF4-FFF2-40B4-BE49-F238E27FC236}">
                      <a16:creationId xmlns:a16="http://schemas.microsoft.com/office/drawing/2014/main" id="{0997C2F0-D5D8-8100-F6AA-6AE7A8388B7F}"/>
                    </a:ext>
                  </a:extLst>
                </p:cNvPr>
                <p:cNvPicPr/>
                <p:nvPr/>
              </p:nvPicPr>
              <p:blipFill>
                <a:blip r:embed="rId689"/>
                <a:stretch>
                  <a:fillRect/>
                </a:stretch>
              </p:blipFill>
              <p:spPr>
                <a:xfrm>
                  <a:off x="5195040" y="3746740"/>
                  <a:ext cx="786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11" name="Ink 310">
                  <a:extLst>
                    <a:ext uri="{FF2B5EF4-FFF2-40B4-BE49-F238E27FC236}">
                      <a16:creationId xmlns:a16="http://schemas.microsoft.com/office/drawing/2014/main" id="{6BE7BCCC-8A77-AA19-51FF-915F4AD24ABF}"/>
                    </a:ext>
                  </a:extLst>
                </p14:cNvPr>
                <p14:cNvContentPartPr/>
                <p14:nvPr/>
              </p14:nvContentPartPr>
              <p14:xfrm>
                <a:off x="3840720" y="3804700"/>
                <a:ext cx="1191600" cy="45360"/>
              </p14:xfrm>
            </p:contentPart>
          </mc:Choice>
          <mc:Fallback>
            <p:pic>
              <p:nvPicPr>
                <p:cNvPr id="311" name="Ink 310">
                  <a:extLst>
                    <a:ext uri="{FF2B5EF4-FFF2-40B4-BE49-F238E27FC236}">
                      <a16:creationId xmlns:a16="http://schemas.microsoft.com/office/drawing/2014/main" id="{6BE7BCCC-8A77-AA19-51FF-915F4AD24ABF}"/>
                    </a:ext>
                  </a:extLst>
                </p:cNvPr>
                <p:cNvPicPr/>
                <p:nvPr/>
              </p:nvPicPr>
              <p:blipFill>
                <a:blip r:embed="rId691"/>
                <a:stretch>
                  <a:fillRect/>
                </a:stretch>
              </p:blipFill>
              <p:spPr>
                <a:xfrm>
                  <a:off x="3822720" y="3786700"/>
                  <a:ext cx="1227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13" name="Ink 312">
                  <a:extLst>
                    <a:ext uri="{FF2B5EF4-FFF2-40B4-BE49-F238E27FC236}">
                      <a16:creationId xmlns:a16="http://schemas.microsoft.com/office/drawing/2014/main" id="{C28798F5-CEE2-B7F4-D426-1D9A3D946A0B}"/>
                    </a:ext>
                  </a:extLst>
                </p14:cNvPr>
                <p14:cNvContentPartPr/>
                <p14:nvPr/>
              </p14:nvContentPartPr>
              <p14:xfrm>
                <a:off x="5190000" y="3773020"/>
                <a:ext cx="15840" cy="14400"/>
              </p14:xfrm>
            </p:contentPart>
          </mc:Choice>
          <mc:Fallback>
            <p:pic>
              <p:nvPicPr>
                <p:cNvPr id="313" name="Ink 312">
                  <a:extLst>
                    <a:ext uri="{FF2B5EF4-FFF2-40B4-BE49-F238E27FC236}">
                      <a16:creationId xmlns:a16="http://schemas.microsoft.com/office/drawing/2014/main" id="{C28798F5-CEE2-B7F4-D426-1D9A3D946A0B}"/>
                    </a:ext>
                  </a:extLst>
                </p:cNvPr>
                <p:cNvPicPr/>
                <p:nvPr/>
              </p:nvPicPr>
              <p:blipFill>
                <a:blip r:embed="rId693"/>
                <a:stretch>
                  <a:fillRect/>
                </a:stretch>
              </p:blipFill>
              <p:spPr>
                <a:xfrm>
                  <a:off x="5172360" y="3755380"/>
                  <a:ext cx="51480" cy="5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4">
            <p14:nvContentPartPr>
              <p14:cNvPr id="315" name="Ink 314">
                <a:extLst>
                  <a:ext uri="{FF2B5EF4-FFF2-40B4-BE49-F238E27FC236}">
                    <a16:creationId xmlns:a16="http://schemas.microsoft.com/office/drawing/2014/main" id="{A0F081A0-D6B6-B064-4B52-EB669ED55976}"/>
                  </a:ext>
                </a:extLst>
              </p14:cNvPr>
              <p14:cNvContentPartPr/>
              <p14:nvPr/>
            </p14:nvContentPartPr>
            <p14:xfrm>
              <a:off x="3819120" y="3256060"/>
              <a:ext cx="2173680" cy="567360"/>
            </p14:xfrm>
          </p:contentPart>
        </mc:Choice>
        <mc:Fallback>
          <p:pic>
            <p:nvPicPr>
              <p:cNvPr id="315" name="Ink 314">
                <a:extLst>
                  <a:ext uri="{FF2B5EF4-FFF2-40B4-BE49-F238E27FC236}">
                    <a16:creationId xmlns:a16="http://schemas.microsoft.com/office/drawing/2014/main" id="{A0F081A0-D6B6-B064-4B52-EB669ED55976}"/>
                  </a:ext>
                </a:extLst>
              </p:cNvPr>
              <p:cNvPicPr/>
              <p:nvPr/>
            </p:nvPicPr>
            <p:blipFill>
              <a:blip r:embed="rId695"/>
              <a:stretch>
                <a:fillRect/>
              </a:stretch>
            </p:blipFill>
            <p:spPr>
              <a:xfrm>
                <a:off x="3801120" y="3238420"/>
                <a:ext cx="2209320" cy="603000"/>
              </a:xfrm>
              <a:prstGeom prst="rect">
                <a:avLst/>
              </a:prstGeom>
            </p:spPr>
          </p:pic>
        </mc:Fallback>
      </mc:AlternateContent>
      <p:grpSp>
        <p:nvGrpSpPr>
          <p:cNvPr id="320" name="Group 319">
            <a:extLst>
              <a:ext uri="{FF2B5EF4-FFF2-40B4-BE49-F238E27FC236}">
                <a16:creationId xmlns:a16="http://schemas.microsoft.com/office/drawing/2014/main" id="{DEDC0563-83F3-CF84-CDA3-EF84CD363171}"/>
              </a:ext>
            </a:extLst>
          </p:cNvPr>
          <p:cNvGrpSpPr/>
          <p:nvPr/>
        </p:nvGrpSpPr>
        <p:grpSpPr>
          <a:xfrm>
            <a:off x="259080" y="3692740"/>
            <a:ext cx="2968200" cy="153000"/>
            <a:chOff x="259080" y="3692740"/>
            <a:chExt cx="2968200" cy="153000"/>
          </a:xfrm>
        </p:grpSpPr>
        <mc:AlternateContent xmlns:mc="http://schemas.openxmlformats.org/markup-compatibility/2006">
          <mc:Choice xmlns:p14="http://schemas.microsoft.com/office/powerpoint/2010/main" Requires="p14">
            <p:contentPart p14:bwMode="auto" r:id="rId696">
              <p14:nvContentPartPr>
                <p14:cNvPr id="316" name="Ink 315">
                  <a:extLst>
                    <a:ext uri="{FF2B5EF4-FFF2-40B4-BE49-F238E27FC236}">
                      <a16:creationId xmlns:a16="http://schemas.microsoft.com/office/drawing/2014/main" id="{0450F567-0F92-E901-804B-EDC868D686BC}"/>
                    </a:ext>
                  </a:extLst>
                </p14:cNvPr>
                <p14:cNvContentPartPr/>
                <p14:nvPr/>
              </p14:nvContentPartPr>
              <p14:xfrm>
                <a:off x="2544000" y="3729100"/>
                <a:ext cx="683280" cy="52200"/>
              </p14:xfrm>
            </p:contentPart>
          </mc:Choice>
          <mc:Fallback>
            <p:pic>
              <p:nvPicPr>
                <p:cNvPr id="316" name="Ink 315">
                  <a:extLst>
                    <a:ext uri="{FF2B5EF4-FFF2-40B4-BE49-F238E27FC236}">
                      <a16:creationId xmlns:a16="http://schemas.microsoft.com/office/drawing/2014/main" id="{0450F567-0F92-E901-804B-EDC868D686BC}"/>
                    </a:ext>
                  </a:extLst>
                </p:cNvPr>
                <p:cNvPicPr/>
                <p:nvPr/>
              </p:nvPicPr>
              <p:blipFill>
                <a:blip r:embed="rId697"/>
                <a:stretch>
                  <a:fillRect/>
                </a:stretch>
              </p:blipFill>
              <p:spPr>
                <a:xfrm>
                  <a:off x="2526000" y="3711460"/>
                  <a:ext cx="718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17" name="Ink 316">
                  <a:extLst>
                    <a:ext uri="{FF2B5EF4-FFF2-40B4-BE49-F238E27FC236}">
                      <a16:creationId xmlns:a16="http://schemas.microsoft.com/office/drawing/2014/main" id="{B3D99E27-B088-B9B0-4E64-3EA9ADA473CE}"/>
                    </a:ext>
                  </a:extLst>
                </p14:cNvPr>
                <p14:cNvContentPartPr/>
                <p14:nvPr/>
              </p14:nvContentPartPr>
              <p14:xfrm>
                <a:off x="1969800" y="3692740"/>
                <a:ext cx="340920" cy="53280"/>
              </p14:xfrm>
            </p:contentPart>
          </mc:Choice>
          <mc:Fallback>
            <p:pic>
              <p:nvPicPr>
                <p:cNvPr id="317" name="Ink 316">
                  <a:extLst>
                    <a:ext uri="{FF2B5EF4-FFF2-40B4-BE49-F238E27FC236}">
                      <a16:creationId xmlns:a16="http://schemas.microsoft.com/office/drawing/2014/main" id="{B3D99E27-B088-B9B0-4E64-3EA9ADA473CE}"/>
                    </a:ext>
                  </a:extLst>
                </p:cNvPr>
                <p:cNvPicPr/>
                <p:nvPr/>
              </p:nvPicPr>
              <p:blipFill>
                <a:blip r:embed="rId699"/>
                <a:stretch>
                  <a:fillRect/>
                </a:stretch>
              </p:blipFill>
              <p:spPr>
                <a:xfrm>
                  <a:off x="1951800" y="3675100"/>
                  <a:ext cx="376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18" name="Ink 317">
                  <a:extLst>
                    <a:ext uri="{FF2B5EF4-FFF2-40B4-BE49-F238E27FC236}">
                      <a16:creationId xmlns:a16="http://schemas.microsoft.com/office/drawing/2014/main" id="{0874617B-7EF6-F0FF-C4E6-72FA3BEE39E5}"/>
                    </a:ext>
                  </a:extLst>
                </p14:cNvPr>
                <p14:cNvContentPartPr/>
                <p14:nvPr/>
              </p14:nvContentPartPr>
              <p14:xfrm>
                <a:off x="1320720" y="3724780"/>
                <a:ext cx="391320" cy="28800"/>
              </p14:xfrm>
            </p:contentPart>
          </mc:Choice>
          <mc:Fallback>
            <p:pic>
              <p:nvPicPr>
                <p:cNvPr id="318" name="Ink 317">
                  <a:extLst>
                    <a:ext uri="{FF2B5EF4-FFF2-40B4-BE49-F238E27FC236}">
                      <a16:creationId xmlns:a16="http://schemas.microsoft.com/office/drawing/2014/main" id="{0874617B-7EF6-F0FF-C4E6-72FA3BEE39E5}"/>
                    </a:ext>
                  </a:extLst>
                </p:cNvPr>
                <p:cNvPicPr/>
                <p:nvPr/>
              </p:nvPicPr>
              <p:blipFill>
                <a:blip r:embed="rId701"/>
                <a:stretch>
                  <a:fillRect/>
                </a:stretch>
              </p:blipFill>
              <p:spPr>
                <a:xfrm>
                  <a:off x="1302720" y="3706780"/>
                  <a:ext cx="426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19" name="Ink 318">
                  <a:extLst>
                    <a:ext uri="{FF2B5EF4-FFF2-40B4-BE49-F238E27FC236}">
                      <a16:creationId xmlns:a16="http://schemas.microsoft.com/office/drawing/2014/main" id="{2833DC03-8B40-DD50-A41E-60787FD20C9F}"/>
                    </a:ext>
                  </a:extLst>
                </p14:cNvPr>
                <p14:cNvContentPartPr/>
                <p14:nvPr/>
              </p14:nvContentPartPr>
              <p14:xfrm>
                <a:off x="259080" y="3782740"/>
                <a:ext cx="906480" cy="63000"/>
              </p14:xfrm>
            </p:contentPart>
          </mc:Choice>
          <mc:Fallback>
            <p:pic>
              <p:nvPicPr>
                <p:cNvPr id="319" name="Ink 318">
                  <a:extLst>
                    <a:ext uri="{FF2B5EF4-FFF2-40B4-BE49-F238E27FC236}">
                      <a16:creationId xmlns:a16="http://schemas.microsoft.com/office/drawing/2014/main" id="{2833DC03-8B40-DD50-A41E-60787FD20C9F}"/>
                    </a:ext>
                  </a:extLst>
                </p:cNvPr>
                <p:cNvPicPr/>
                <p:nvPr/>
              </p:nvPicPr>
              <p:blipFill>
                <a:blip r:embed="rId703"/>
                <a:stretch>
                  <a:fillRect/>
                </a:stretch>
              </p:blipFill>
              <p:spPr>
                <a:xfrm>
                  <a:off x="241080" y="3764740"/>
                  <a:ext cx="942120" cy="9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4">
            <p14:nvContentPartPr>
              <p14:cNvPr id="339" name="Ink 338">
                <a:extLst>
                  <a:ext uri="{FF2B5EF4-FFF2-40B4-BE49-F238E27FC236}">
                    <a16:creationId xmlns:a16="http://schemas.microsoft.com/office/drawing/2014/main" id="{E5B34B22-17EF-DA9B-5F47-AC70EE58BE4A}"/>
                  </a:ext>
                </a:extLst>
              </p14:cNvPr>
              <p14:cNvContentPartPr/>
              <p14:nvPr/>
            </p14:nvContentPartPr>
            <p14:xfrm>
              <a:off x="4928280" y="3229780"/>
              <a:ext cx="22320" cy="7200"/>
            </p14:xfrm>
          </p:contentPart>
        </mc:Choice>
        <mc:Fallback>
          <p:pic>
            <p:nvPicPr>
              <p:cNvPr id="339" name="Ink 338">
                <a:extLst>
                  <a:ext uri="{FF2B5EF4-FFF2-40B4-BE49-F238E27FC236}">
                    <a16:creationId xmlns:a16="http://schemas.microsoft.com/office/drawing/2014/main" id="{E5B34B22-17EF-DA9B-5F47-AC70EE58BE4A}"/>
                  </a:ext>
                </a:extLst>
              </p:cNvPr>
              <p:cNvPicPr/>
              <p:nvPr/>
            </p:nvPicPr>
            <p:blipFill>
              <a:blip r:embed="rId705"/>
              <a:stretch>
                <a:fillRect/>
              </a:stretch>
            </p:blipFill>
            <p:spPr>
              <a:xfrm>
                <a:off x="4910640" y="3211780"/>
                <a:ext cx="57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40" name="Ink 339">
                <a:extLst>
                  <a:ext uri="{FF2B5EF4-FFF2-40B4-BE49-F238E27FC236}">
                    <a16:creationId xmlns:a16="http://schemas.microsoft.com/office/drawing/2014/main" id="{7F64AA5C-B344-7CB6-51D4-C50B638B3325}"/>
                  </a:ext>
                </a:extLst>
              </p14:cNvPr>
              <p14:cNvContentPartPr/>
              <p14:nvPr/>
            </p14:nvContentPartPr>
            <p14:xfrm>
              <a:off x="3508800" y="2705980"/>
              <a:ext cx="1596960" cy="609840"/>
            </p14:xfrm>
          </p:contentPart>
        </mc:Choice>
        <mc:Fallback>
          <p:pic>
            <p:nvPicPr>
              <p:cNvPr id="340" name="Ink 339">
                <a:extLst>
                  <a:ext uri="{FF2B5EF4-FFF2-40B4-BE49-F238E27FC236}">
                    <a16:creationId xmlns:a16="http://schemas.microsoft.com/office/drawing/2014/main" id="{7F64AA5C-B344-7CB6-51D4-C50B638B3325}"/>
                  </a:ext>
                </a:extLst>
              </p:cNvPr>
              <p:cNvPicPr/>
              <p:nvPr/>
            </p:nvPicPr>
            <p:blipFill>
              <a:blip r:embed="rId707"/>
              <a:stretch>
                <a:fillRect/>
              </a:stretch>
            </p:blipFill>
            <p:spPr>
              <a:xfrm>
                <a:off x="3491160" y="2688340"/>
                <a:ext cx="1632600" cy="645480"/>
              </a:xfrm>
              <a:prstGeom prst="rect">
                <a:avLst/>
              </a:prstGeom>
            </p:spPr>
          </p:pic>
        </mc:Fallback>
      </mc:AlternateContent>
      <p:grpSp>
        <p:nvGrpSpPr>
          <p:cNvPr id="343" name="Group 342">
            <a:extLst>
              <a:ext uri="{FF2B5EF4-FFF2-40B4-BE49-F238E27FC236}">
                <a16:creationId xmlns:a16="http://schemas.microsoft.com/office/drawing/2014/main" id="{CE1F1544-2AC8-6EDD-D32C-E2F743217157}"/>
              </a:ext>
            </a:extLst>
          </p:cNvPr>
          <p:cNvGrpSpPr/>
          <p:nvPr/>
        </p:nvGrpSpPr>
        <p:grpSpPr>
          <a:xfrm>
            <a:off x="466080" y="2698780"/>
            <a:ext cx="8914680" cy="709560"/>
            <a:chOff x="466080" y="2698780"/>
            <a:chExt cx="8914680" cy="709560"/>
          </a:xfrm>
        </p:grpSpPr>
        <mc:AlternateContent xmlns:mc="http://schemas.openxmlformats.org/markup-compatibility/2006">
          <mc:Choice xmlns:p14="http://schemas.microsoft.com/office/powerpoint/2010/main" Requires="p14">
            <p:contentPart p14:bwMode="auto" r:id="rId708">
              <p14:nvContentPartPr>
                <p14:cNvPr id="274" name="Ink 273">
                  <a:extLst>
                    <a:ext uri="{FF2B5EF4-FFF2-40B4-BE49-F238E27FC236}">
                      <a16:creationId xmlns:a16="http://schemas.microsoft.com/office/drawing/2014/main" id="{0B14D6A2-99C9-C422-F9A6-E9BCF7C26BB6}"/>
                    </a:ext>
                  </a:extLst>
                </p14:cNvPr>
                <p14:cNvContentPartPr/>
                <p14:nvPr/>
              </p14:nvContentPartPr>
              <p14:xfrm>
                <a:off x="1267440" y="2766100"/>
                <a:ext cx="875880" cy="75960"/>
              </p14:xfrm>
            </p:contentPart>
          </mc:Choice>
          <mc:Fallback>
            <p:pic>
              <p:nvPicPr>
                <p:cNvPr id="274" name="Ink 273">
                  <a:extLst>
                    <a:ext uri="{FF2B5EF4-FFF2-40B4-BE49-F238E27FC236}">
                      <a16:creationId xmlns:a16="http://schemas.microsoft.com/office/drawing/2014/main" id="{0B14D6A2-99C9-C422-F9A6-E9BCF7C26BB6}"/>
                    </a:ext>
                  </a:extLst>
                </p:cNvPr>
                <p:cNvPicPr/>
                <p:nvPr/>
              </p:nvPicPr>
              <p:blipFill>
                <a:blip r:embed="rId709"/>
                <a:stretch>
                  <a:fillRect/>
                </a:stretch>
              </p:blipFill>
              <p:spPr>
                <a:xfrm>
                  <a:off x="1249440" y="2748100"/>
                  <a:ext cx="911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275" name="Ink 274">
                  <a:extLst>
                    <a:ext uri="{FF2B5EF4-FFF2-40B4-BE49-F238E27FC236}">
                      <a16:creationId xmlns:a16="http://schemas.microsoft.com/office/drawing/2014/main" id="{35094797-4B23-3072-9DBB-251F3D9B3D47}"/>
                    </a:ext>
                  </a:extLst>
                </p14:cNvPr>
                <p14:cNvContentPartPr/>
                <p14:nvPr/>
              </p14:nvContentPartPr>
              <p14:xfrm>
                <a:off x="466080" y="2718220"/>
                <a:ext cx="756720" cy="86400"/>
              </p14:xfrm>
            </p:contentPart>
          </mc:Choice>
          <mc:Fallback>
            <p:pic>
              <p:nvPicPr>
                <p:cNvPr id="275" name="Ink 274">
                  <a:extLst>
                    <a:ext uri="{FF2B5EF4-FFF2-40B4-BE49-F238E27FC236}">
                      <a16:creationId xmlns:a16="http://schemas.microsoft.com/office/drawing/2014/main" id="{35094797-4B23-3072-9DBB-251F3D9B3D47}"/>
                    </a:ext>
                  </a:extLst>
                </p:cNvPr>
                <p:cNvPicPr/>
                <p:nvPr/>
              </p:nvPicPr>
              <p:blipFill>
                <a:blip r:embed="rId711"/>
                <a:stretch>
                  <a:fillRect/>
                </a:stretch>
              </p:blipFill>
              <p:spPr>
                <a:xfrm>
                  <a:off x="448080" y="2700580"/>
                  <a:ext cx="792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261" name="Ink 260">
                  <a:extLst>
                    <a:ext uri="{FF2B5EF4-FFF2-40B4-BE49-F238E27FC236}">
                      <a16:creationId xmlns:a16="http://schemas.microsoft.com/office/drawing/2014/main" id="{95202C28-3D52-DAC5-48EE-AB3272F24294}"/>
                    </a:ext>
                  </a:extLst>
                </p14:cNvPr>
                <p14:cNvContentPartPr/>
                <p14:nvPr/>
              </p14:nvContentPartPr>
              <p14:xfrm>
                <a:off x="8931840" y="2698780"/>
                <a:ext cx="448920" cy="86400"/>
              </p14:xfrm>
            </p:contentPart>
          </mc:Choice>
          <mc:Fallback>
            <p:pic>
              <p:nvPicPr>
                <p:cNvPr id="261" name="Ink 260">
                  <a:extLst>
                    <a:ext uri="{FF2B5EF4-FFF2-40B4-BE49-F238E27FC236}">
                      <a16:creationId xmlns:a16="http://schemas.microsoft.com/office/drawing/2014/main" id="{95202C28-3D52-DAC5-48EE-AB3272F24294}"/>
                    </a:ext>
                  </a:extLst>
                </p:cNvPr>
                <p:cNvPicPr/>
                <p:nvPr/>
              </p:nvPicPr>
              <p:blipFill>
                <a:blip r:embed="rId713"/>
                <a:stretch>
                  <a:fillRect/>
                </a:stretch>
              </p:blipFill>
              <p:spPr>
                <a:xfrm>
                  <a:off x="8914200" y="2681140"/>
                  <a:ext cx="484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262" name="Ink 261">
                  <a:extLst>
                    <a:ext uri="{FF2B5EF4-FFF2-40B4-BE49-F238E27FC236}">
                      <a16:creationId xmlns:a16="http://schemas.microsoft.com/office/drawing/2014/main" id="{6C6DD87B-CC86-A0BC-9BBD-0ED45C5D0632}"/>
                    </a:ext>
                  </a:extLst>
                </p14:cNvPr>
                <p14:cNvContentPartPr/>
                <p14:nvPr/>
              </p14:nvContentPartPr>
              <p14:xfrm>
                <a:off x="7948320" y="2757100"/>
                <a:ext cx="826920" cy="76320"/>
              </p14:xfrm>
            </p:contentPart>
          </mc:Choice>
          <mc:Fallback>
            <p:pic>
              <p:nvPicPr>
                <p:cNvPr id="262" name="Ink 261">
                  <a:extLst>
                    <a:ext uri="{FF2B5EF4-FFF2-40B4-BE49-F238E27FC236}">
                      <a16:creationId xmlns:a16="http://schemas.microsoft.com/office/drawing/2014/main" id="{6C6DD87B-CC86-A0BC-9BBD-0ED45C5D0632}"/>
                    </a:ext>
                  </a:extLst>
                </p:cNvPr>
                <p:cNvPicPr/>
                <p:nvPr/>
              </p:nvPicPr>
              <p:blipFill>
                <a:blip r:embed="rId715"/>
                <a:stretch>
                  <a:fillRect/>
                </a:stretch>
              </p:blipFill>
              <p:spPr>
                <a:xfrm>
                  <a:off x="7930680" y="2739100"/>
                  <a:ext cx="862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277" name="Ink 276">
                  <a:extLst>
                    <a:ext uri="{FF2B5EF4-FFF2-40B4-BE49-F238E27FC236}">
                      <a16:creationId xmlns:a16="http://schemas.microsoft.com/office/drawing/2014/main" id="{F8BC04E2-8F2F-BD65-9C0C-ADE800E09E8F}"/>
                    </a:ext>
                  </a:extLst>
                </p14:cNvPr>
                <p14:cNvContentPartPr/>
                <p14:nvPr/>
              </p14:nvContentPartPr>
              <p14:xfrm>
                <a:off x="8509920" y="3299260"/>
                <a:ext cx="702720" cy="83160"/>
              </p14:xfrm>
            </p:contentPart>
          </mc:Choice>
          <mc:Fallback>
            <p:pic>
              <p:nvPicPr>
                <p:cNvPr id="277" name="Ink 276">
                  <a:extLst>
                    <a:ext uri="{FF2B5EF4-FFF2-40B4-BE49-F238E27FC236}">
                      <a16:creationId xmlns:a16="http://schemas.microsoft.com/office/drawing/2014/main" id="{F8BC04E2-8F2F-BD65-9C0C-ADE800E09E8F}"/>
                    </a:ext>
                  </a:extLst>
                </p:cNvPr>
                <p:cNvPicPr/>
                <p:nvPr/>
              </p:nvPicPr>
              <p:blipFill>
                <a:blip r:embed="rId717"/>
                <a:stretch>
                  <a:fillRect/>
                </a:stretch>
              </p:blipFill>
              <p:spPr>
                <a:xfrm>
                  <a:off x="8492280" y="3281260"/>
                  <a:ext cx="738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278" name="Ink 277">
                  <a:extLst>
                    <a:ext uri="{FF2B5EF4-FFF2-40B4-BE49-F238E27FC236}">
                      <a16:creationId xmlns:a16="http://schemas.microsoft.com/office/drawing/2014/main" id="{040DB609-832F-6BE8-959E-AB9FD52A58A5}"/>
                    </a:ext>
                  </a:extLst>
                </p14:cNvPr>
                <p14:cNvContentPartPr/>
                <p14:nvPr/>
              </p14:nvContentPartPr>
              <p14:xfrm>
                <a:off x="7760760" y="3256420"/>
                <a:ext cx="480960" cy="30960"/>
              </p14:xfrm>
            </p:contentPart>
          </mc:Choice>
          <mc:Fallback>
            <p:pic>
              <p:nvPicPr>
                <p:cNvPr id="278" name="Ink 277">
                  <a:extLst>
                    <a:ext uri="{FF2B5EF4-FFF2-40B4-BE49-F238E27FC236}">
                      <a16:creationId xmlns:a16="http://schemas.microsoft.com/office/drawing/2014/main" id="{040DB609-832F-6BE8-959E-AB9FD52A58A5}"/>
                    </a:ext>
                  </a:extLst>
                </p:cNvPr>
                <p:cNvPicPr/>
                <p:nvPr/>
              </p:nvPicPr>
              <p:blipFill>
                <a:blip r:embed="rId719"/>
                <a:stretch>
                  <a:fillRect/>
                </a:stretch>
              </p:blipFill>
              <p:spPr>
                <a:xfrm>
                  <a:off x="7743120" y="3238420"/>
                  <a:ext cx="516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279" name="Ink 278">
                  <a:extLst>
                    <a:ext uri="{FF2B5EF4-FFF2-40B4-BE49-F238E27FC236}">
                      <a16:creationId xmlns:a16="http://schemas.microsoft.com/office/drawing/2014/main" id="{35379CEC-367B-1EA6-A415-A4F6FE54B406}"/>
                    </a:ext>
                  </a:extLst>
                </p14:cNvPr>
                <p14:cNvContentPartPr/>
                <p14:nvPr/>
              </p14:nvContentPartPr>
              <p14:xfrm>
                <a:off x="6866160" y="3273340"/>
                <a:ext cx="615960" cy="34920"/>
              </p14:xfrm>
            </p:contentPart>
          </mc:Choice>
          <mc:Fallback>
            <p:pic>
              <p:nvPicPr>
                <p:cNvPr id="279" name="Ink 278">
                  <a:extLst>
                    <a:ext uri="{FF2B5EF4-FFF2-40B4-BE49-F238E27FC236}">
                      <a16:creationId xmlns:a16="http://schemas.microsoft.com/office/drawing/2014/main" id="{35379CEC-367B-1EA6-A415-A4F6FE54B406}"/>
                    </a:ext>
                  </a:extLst>
                </p:cNvPr>
                <p:cNvPicPr/>
                <p:nvPr/>
              </p:nvPicPr>
              <p:blipFill>
                <a:blip r:embed="rId721"/>
                <a:stretch>
                  <a:fillRect/>
                </a:stretch>
              </p:blipFill>
              <p:spPr>
                <a:xfrm>
                  <a:off x="6848160" y="3255340"/>
                  <a:ext cx="651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280" name="Ink 279">
                  <a:extLst>
                    <a:ext uri="{FF2B5EF4-FFF2-40B4-BE49-F238E27FC236}">
                      <a16:creationId xmlns:a16="http://schemas.microsoft.com/office/drawing/2014/main" id="{66C6A667-0596-C995-DC4E-8E1D56BDDE98}"/>
                    </a:ext>
                  </a:extLst>
                </p14:cNvPr>
                <p14:cNvContentPartPr/>
                <p14:nvPr/>
              </p14:nvContentPartPr>
              <p14:xfrm>
                <a:off x="5743680" y="3236620"/>
                <a:ext cx="968400" cy="80640"/>
              </p14:xfrm>
            </p:contentPart>
          </mc:Choice>
          <mc:Fallback>
            <p:pic>
              <p:nvPicPr>
                <p:cNvPr id="280" name="Ink 279">
                  <a:extLst>
                    <a:ext uri="{FF2B5EF4-FFF2-40B4-BE49-F238E27FC236}">
                      <a16:creationId xmlns:a16="http://schemas.microsoft.com/office/drawing/2014/main" id="{66C6A667-0596-C995-DC4E-8E1D56BDDE98}"/>
                    </a:ext>
                  </a:extLst>
                </p:cNvPr>
                <p:cNvPicPr/>
                <p:nvPr/>
              </p:nvPicPr>
              <p:blipFill>
                <a:blip r:embed="rId723"/>
                <a:stretch>
                  <a:fillRect/>
                </a:stretch>
              </p:blipFill>
              <p:spPr>
                <a:xfrm>
                  <a:off x="5725680" y="3218980"/>
                  <a:ext cx="1004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264" name="Ink 263">
                  <a:extLst>
                    <a:ext uri="{FF2B5EF4-FFF2-40B4-BE49-F238E27FC236}">
                      <a16:creationId xmlns:a16="http://schemas.microsoft.com/office/drawing/2014/main" id="{5BFD2032-3A88-ABC1-4E96-7B39CE42E955}"/>
                    </a:ext>
                  </a:extLst>
                </p14:cNvPr>
                <p14:cNvContentPartPr/>
                <p14:nvPr/>
              </p14:nvContentPartPr>
              <p14:xfrm>
                <a:off x="6709920" y="2813620"/>
                <a:ext cx="1152720" cy="30960"/>
              </p14:xfrm>
            </p:contentPart>
          </mc:Choice>
          <mc:Fallback>
            <p:pic>
              <p:nvPicPr>
                <p:cNvPr id="264" name="Ink 263">
                  <a:extLst>
                    <a:ext uri="{FF2B5EF4-FFF2-40B4-BE49-F238E27FC236}">
                      <a16:creationId xmlns:a16="http://schemas.microsoft.com/office/drawing/2014/main" id="{5BFD2032-3A88-ABC1-4E96-7B39CE42E955}"/>
                    </a:ext>
                  </a:extLst>
                </p:cNvPr>
                <p:cNvPicPr/>
                <p:nvPr/>
              </p:nvPicPr>
              <p:blipFill>
                <a:blip r:embed="rId725"/>
                <a:stretch>
                  <a:fillRect/>
                </a:stretch>
              </p:blipFill>
              <p:spPr>
                <a:xfrm>
                  <a:off x="6691920" y="2795980"/>
                  <a:ext cx="11883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265" name="Ink 264">
                  <a:extLst>
                    <a:ext uri="{FF2B5EF4-FFF2-40B4-BE49-F238E27FC236}">
                      <a16:creationId xmlns:a16="http://schemas.microsoft.com/office/drawing/2014/main" id="{A5EA8D8B-9CDA-358A-4B23-D5D4DD35782D}"/>
                    </a:ext>
                  </a:extLst>
                </p14:cNvPr>
                <p14:cNvContentPartPr/>
                <p14:nvPr/>
              </p14:nvContentPartPr>
              <p14:xfrm>
                <a:off x="6365400" y="2781940"/>
                <a:ext cx="383040" cy="42840"/>
              </p14:xfrm>
            </p:contentPart>
          </mc:Choice>
          <mc:Fallback>
            <p:pic>
              <p:nvPicPr>
                <p:cNvPr id="265" name="Ink 264">
                  <a:extLst>
                    <a:ext uri="{FF2B5EF4-FFF2-40B4-BE49-F238E27FC236}">
                      <a16:creationId xmlns:a16="http://schemas.microsoft.com/office/drawing/2014/main" id="{A5EA8D8B-9CDA-358A-4B23-D5D4DD35782D}"/>
                    </a:ext>
                  </a:extLst>
                </p:cNvPr>
                <p:cNvPicPr/>
                <p:nvPr/>
              </p:nvPicPr>
              <p:blipFill>
                <a:blip r:embed="rId727"/>
                <a:stretch>
                  <a:fillRect/>
                </a:stretch>
              </p:blipFill>
              <p:spPr>
                <a:xfrm>
                  <a:off x="6347400" y="2763940"/>
                  <a:ext cx="418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266" name="Ink 265">
                  <a:extLst>
                    <a:ext uri="{FF2B5EF4-FFF2-40B4-BE49-F238E27FC236}">
                      <a16:creationId xmlns:a16="http://schemas.microsoft.com/office/drawing/2014/main" id="{9C63B30A-1BB6-1FF4-15F2-5EBC4B96C387}"/>
                    </a:ext>
                  </a:extLst>
                </p14:cNvPr>
                <p14:cNvContentPartPr/>
                <p14:nvPr/>
              </p14:nvContentPartPr>
              <p14:xfrm>
                <a:off x="5603280" y="2808580"/>
                <a:ext cx="537840" cy="24840"/>
              </p14:xfrm>
            </p:contentPart>
          </mc:Choice>
          <mc:Fallback>
            <p:pic>
              <p:nvPicPr>
                <p:cNvPr id="266" name="Ink 265">
                  <a:extLst>
                    <a:ext uri="{FF2B5EF4-FFF2-40B4-BE49-F238E27FC236}">
                      <a16:creationId xmlns:a16="http://schemas.microsoft.com/office/drawing/2014/main" id="{9C63B30A-1BB6-1FF4-15F2-5EBC4B96C387}"/>
                    </a:ext>
                  </a:extLst>
                </p:cNvPr>
                <p:cNvPicPr/>
                <p:nvPr/>
              </p:nvPicPr>
              <p:blipFill>
                <a:blip r:embed="rId729"/>
                <a:stretch>
                  <a:fillRect/>
                </a:stretch>
              </p:blipFill>
              <p:spPr>
                <a:xfrm>
                  <a:off x="5585640" y="2790580"/>
                  <a:ext cx="5734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268" name="Ink 267">
                  <a:extLst>
                    <a:ext uri="{FF2B5EF4-FFF2-40B4-BE49-F238E27FC236}">
                      <a16:creationId xmlns:a16="http://schemas.microsoft.com/office/drawing/2014/main" id="{ABD15B97-ABF4-E3A3-53B5-94E34801E4A5}"/>
                    </a:ext>
                  </a:extLst>
                </p14:cNvPr>
                <p14:cNvContentPartPr/>
                <p14:nvPr/>
              </p14:nvContentPartPr>
              <p14:xfrm>
                <a:off x="3950880" y="2720380"/>
                <a:ext cx="1405800" cy="110160"/>
              </p14:xfrm>
            </p:contentPart>
          </mc:Choice>
          <mc:Fallback>
            <p:pic>
              <p:nvPicPr>
                <p:cNvPr id="268" name="Ink 267">
                  <a:extLst>
                    <a:ext uri="{FF2B5EF4-FFF2-40B4-BE49-F238E27FC236}">
                      <a16:creationId xmlns:a16="http://schemas.microsoft.com/office/drawing/2014/main" id="{ABD15B97-ABF4-E3A3-53B5-94E34801E4A5}"/>
                    </a:ext>
                  </a:extLst>
                </p:cNvPr>
                <p:cNvPicPr/>
                <p:nvPr/>
              </p:nvPicPr>
              <p:blipFill>
                <a:blip r:embed="rId731"/>
                <a:stretch>
                  <a:fillRect/>
                </a:stretch>
              </p:blipFill>
              <p:spPr>
                <a:xfrm>
                  <a:off x="3932880" y="2702740"/>
                  <a:ext cx="1441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270" name="Ink 269">
                  <a:extLst>
                    <a:ext uri="{FF2B5EF4-FFF2-40B4-BE49-F238E27FC236}">
                      <a16:creationId xmlns:a16="http://schemas.microsoft.com/office/drawing/2014/main" id="{7898681C-DEAD-29FF-A5F0-7FC53F465A8F}"/>
                    </a:ext>
                  </a:extLst>
                </p14:cNvPr>
                <p14:cNvContentPartPr/>
                <p14:nvPr/>
              </p14:nvContentPartPr>
              <p14:xfrm>
                <a:off x="3428160" y="2784100"/>
                <a:ext cx="572040" cy="39240"/>
              </p14:xfrm>
            </p:contentPart>
          </mc:Choice>
          <mc:Fallback>
            <p:pic>
              <p:nvPicPr>
                <p:cNvPr id="270" name="Ink 269">
                  <a:extLst>
                    <a:ext uri="{FF2B5EF4-FFF2-40B4-BE49-F238E27FC236}">
                      <a16:creationId xmlns:a16="http://schemas.microsoft.com/office/drawing/2014/main" id="{7898681C-DEAD-29FF-A5F0-7FC53F465A8F}"/>
                    </a:ext>
                  </a:extLst>
                </p:cNvPr>
                <p:cNvPicPr/>
                <p:nvPr/>
              </p:nvPicPr>
              <p:blipFill>
                <a:blip r:embed="rId733"/>
                <a:stretch>
                  <a:fillRect/>
                </a:stretch>
              </p:blipFill>
              <p:spPr>
                <a:xfrm>
                  <a:off x="3410160" y="2766100"/>
                  <a:ext cx="607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42" name="Ink 341">
                  <a:extLst>
                    <a:ext uri="{FF2B5EF4-FFF2-40B4-BE49-F238E27FC236}">
                      <a16:creationId xmlns:a16="http://schemas.microsoft.com/office/drawing/2014/main" id="{E97275FB-9DF6-8789-D775-7D1BF369A83D}"/>
                    </a:ext>
                  </a:extLst>
                </p14:cNvPr>
                <p14:cNvContentPartPr/>
                <p14:nvPr/>
              </p14:nvContentPartPr>
              <p14:xfrm>
                <a:off x="1915080" y="2763940"/>
                <a:ext cx="1794240" cy="644400"/>
              </p14:xfrm>
            </p:contentPart>
          </mc:Choice>
          <mc:Fallback>
            <p:pic>
              <p:nvPicPr>
                <p:cNvPr id="342" name="Ink 341">
                  <a:extLst>
                    <a:ext uri="{FF2B5EF4-FFF2-40B4-BE49-F238E27FC236}">
                      <a16:creationId xmlns:a16="http://schemas.microsoft.com/office/drawing/2014/main" id="{E97275FB-9DF6-8789-D775-7D1BF369A83D}"/>
                    </a:ext>
                  </a:extLst>
                </p:cNvPr>
                <p:cNvPicPr/>
                <p:nvPr/>
              </p:nvPicPr>
              <p:blipFill>
                <a:blip r:embed="rId735"/>
                <a:stretch>
                  <a:fillRect/>
                </a:stretch>
              </p:blipFill>
              <p:spPr>
                <a:xfrm>
                  <a:off x="1897440" y="2745940"/>
                  <a:ext cx="1829880" cy="68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6">
            <p14:nvContentPartPr>
              <p14:cNvPr id="321" name="Ink 320">
                <a:extLst>
                  <a:ext uri="{FF2B5EF4-FFF2-40B4-BE49-F238E27FC236}">
                    <a16:creationId xmlns:a16="http://schemas.microsoft.com/office/drawing/2014/main" id="{F6398834-AE25-B61A-114F-72B6BDD9A145}"/>
                  </a:ext>
                </a:extLst>
              </p14:cNvPr>
              <p14:cNvContentPartPr/>
              <p14:nvPr/>
            </p14:nvContentPartPr>
            <p14:xfrm>
              <a:off x="8598120" y="4287820"/>
              <a:ext cx="653400" cy="39240"/>
            </p14:xfrm>
          </p:contentPart>
        </mc:Choice>
        <mc:Fallback>
          <p:pic>
            <p:nvPicPr>
              <p:cNvPr id="321" name="Ink 320">
                <a:extLst>
                  <a:ext uri="{FF2B5EF4-FFF2-40B4-BE49-F238E27FC236}">
                    <a16:creationId xmlns:a16="http://schemas.microsoft.com/office/drawing/2014/main" id="{F6398834-AE25-B61A-114F-72B6BDD9A145}"/>
                  </a:ext>
                </a:extLst>
              </p:cNvPr>
              <p:cNvPicPr/>
              <p:nvPr/>
            </p:nvPicPr>
            <p:blipFill>
              <a:blip r:embed="rId737"/>
              <a:stretch>
                <a:fillRect/>
              </a:stretch>
            </p:blipFill>
            <p:spPr>
              <a:xfrm>
                <a:off x="8580120" y="4269820"/>
                <a:ext cx="689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23" name="Ink 322">
                <a:extLst>
                  <a:ext uri="{FF2B5EF4-FFF2-40B4-BE49-F238E27FC236}">
                    <a16:creationId xmlns:a16="http://schemas.microsoft.com/office/drawing/2014/main" id="{9311FECF-C6D1-B722-1660-447A49EC7D6A}"/>
                  </a:ext>
                </a:extLst>
              </p14:cNvPr>
              <p14:cNvContentPartPr/>
              <p14:nvPr/>
            </p14:nvContentPartPr>
            <p14:xfrm>
              <a:off x="7392840" y="4234900"/>
              <a:ext cx="988560" cy="45360"/>
            </p14:xfrm>
          </p:contentPart>
        </mc:Choice>
        <mc:Fallback>
          <p:pic>
            <p:nvPicPr>
              <p:cNvPr id="323" name="Ink 322">
                <a:extLst>
                  <a:ext uri="{FF2B5EF4-FFF2-40B4-BE49-F238E27FC236}">
                    <a16:creationId xmlns:a16="http://schemas.microsoft.com/office/drawing/2014/main" id="{9311FECF-C6D1-B722-1660-447A49EC7D6A}"/>
                  </a:ext>
                </a:extLst>
              </p:cNvPr>
              <p:cNvPicPr/>
              <p:nvPr/>
            </p:nvPicPr>
            <p:blipFill>
              <a:blip r:embed="rId739"/>
              <a:stretch>
                <a:fillRect/>
              </a:stretch>
            </p:blipFill>
            <p:spPr>
              <a:xfrm>
                <a:off x="7375200" y="4217260"/>
                <a:ext cx="1024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25" name="Ink 324">
                <a:extLst>
                  <a:ext uri="{FF2B5EF4-FFF2-40B4-BE49-F238E27FC236}">
                    <a16:creationId xmlns:a16="http://schemas.microsoft.com/office/drawing/2014/main" id="{3B0F6845-367B-94BF-C8D5-FDD948A97AB1}"/>
                  </a:ext>
                </a:extLst>
              </p14:cNvPr>
              <p14:cNvContentPartPr/>
              <p14:nvPr/>
            </p14:nvContentPartPr>
            <p14:xfrm>
              <a:off x="6753120" y="4274860"/>
              <a:ext cx="579960" cy="43560"/>
            </p14:xfrm>
          </p:contentPart>
        </mc:Choice>
        <mc:Fallback>
          <p:pic>
            <p:nvPicPr>
              <p:cNvPr id="325" name="Ink 324">
                <a:extLst>
                  <a:ext uri="{FF2B5EF4-FFF2-40B4-BE49-F238E27FC236}">
                    <a16:creationId xmlns:a16="http://schemas.microsoft.com/office/drawing/2014/main" id="{3B0F6845-367B-94BF-C8D5-FDD948A97AB1}"/>
                  </a:ext>
                </a:extLst>
              </p:cNvPr>
              <p:cNvPicPr/>
              <p:nvPr/>
            </p:nvPicPr>
            <p:blipFill>
              <a:blip r:embed="rId741"/>
              <a:stretch>
                <a:fillRect/>
              </a:stretch>
            </p:blipFill>
            <p:spPr>
              <a:xfrm>
                <a:off x="6735480" y="4257220"/>
                <a:ext cx="615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326" name="Ink 325">
                <a:extLst>
                  <a:ext uri="{FF2B5EF4-FFF2-40B4-BE49-F238E27FC236}">
                    <a16:creationId xmlns:a16="http://schemas.microsoft.com/office/drawing/2014/main" id="{F85BE56F-770E-23C6-2EE9-883155C78892}"/>
                  </a:ext>
                </a:extLst>
              </p14:cNvPr>
              <p14:cNvContentPartPr/>
              <p14:nvPr/>
            </p14:nvContentPartPr>
            <p14:xfrm>
              <a:off x="6166320" y="4174780"/>
              <a:ext cx="367560" cy="60840"/>
            </p14:xfrm>
          </p:contentPart>
        </mc:Choice>
        <mc:Fallback>
          <p:pic>
            <p:nvPicPr>
              <p:cNvPr id="326" name="Ink 325">
                <a:extLst>
                  <a:ext uri="{FF2B5EF4-FFF2-40B4-BE49-F238E27FC236}">
                    <a16:creationId xmlns:a16="http://schemas.microsoft.com/office/drawing/2014/main" id="{F85BE56F-770E-23C6-2EE9-883155C78892}"/>
                  </a:ext>
                </a:extLst>
              </p:cNvPr>
              <p:cNvPicPr/>
              <p:nvPr/>
            </p:nvPicPr>
            <p:blipFill>
              <a:blip r:embed="rId743"/>
              <a:stretch>
                <a:fillRect/>
              </a:stretch>
            </p:blipFill>
            <p:spPr>
              <a:xfrm>
                <a:off x="6148320" y="4157140"/>
                <a:ext cx="403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27" name="Ink 326">
                <a:extLst>
                  <a:ext uri="{FF2B5EF4-FFF2-40B4-BE49-F238E27FC236}">
                    <a16:creationId xmlns:a16="http://schemas.microsoft.com/office/drawing/2014/main" id="{977324CE-1B6A-2BB1-50FB-7DB2FC69FC15}"/>
                  </a:ext>
                </a:extLst>
              </p14:cNvPr>
              <p14:cNvContentPartPr/>
              <p14:nvPr/>
            </p14:nvContentPartPr>
            <p14:xfrm>
              <a:off x="5210160" y="4257940"/>
              <a:ext cx="804240" cy="49680"/>
            </p14:xfrm>
          </p:contentPart>
        </mc:Choice>
        <mc:Fallback>
          <p:pic>
            <p:nvPicPr>
              <p:cNvPr id="327" name="Ink 326">
                <a:extLst>
                  <a:ext uri="{FF2B5EF4-FFF2-40B4-BE49-F238E27FC236}">
                    <a16:creationId xmlns:a16="http://schemas.microsoft.com/office/drawing/2014/main" id="{977324CE-1B6A-2BB1-50FB-7DB2FC69FC15}"/>
                  </a:ext>
                </a:extLst>
              </p:cNvPr>
              <p:cNvPicPr/>
              <p:nvPr/>
            </p:nvPicPr>
            <p:blipFill>
              <a:blip r:embed="rId745"/>
              <a:stretch>
                <a:fillRect/>
              </a:stretch>
            </p:blipFill>
            <p:spPr>
              <a:xfrm>
                <a:off x="5192160" y="4240300"/>
                <a:ext cx="839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29" name="Ink 328">
                <a:extLst>
                  <a:ext uri="{FF2B5EF4-FFF2-40B4-BE49-F238E27FC236}">
                    <a16:creationId xmlns:a16="http://schemas.microsoft.com/office/drawing/2014/main" id="{453E0053-8838-BBDA-F76C-8F3A7C2ADA2C}"/>
                  </a:ext>
                </a:extLst>
              </p14:cNvPr>
              <p14:cNvContentPartPr/>
              <p14:nvPr/>
            </p14:nvContentPartPr>
            <p14:xfrm>
              <a:off x="4655760" y="4277020"/>
              <a:ext cx="535320" cy="47160"/>
            </p14:xfrm>
          </p:contentPart>
        </mc:Choice>
        <mc:Fallback>
          <p:pic>
            <p:nvPicPr>
              <p:cNvPr id="329" name="Ink 328">
                <a:extLst>
                  <a:ext uri="{FF2B5EF4-FFF2-40B4-BE49-F238E27FC236}">
                    <a16:creationId xmlns:a16="http://schemas.microsoft.com/office/drawing/2014/main" id="{453E0053-8838-BBDA-F76C-8F3A7C2ADA2C}"/>
                  </a:ext>
                </a:extLst>
              </p:cNvPr>
              <p:cNvPicPr/>
              <p:nvPr/>
            </p:nvPicPr>
            <p:blipFill>
              <a:blip r:embed="rId747"/>
              <a:stretch>
                <a:fillRect/>
              </a:stretch>
            </p:blipFill>
            <p:spPr>
              <a:xfrm>
                <a:off x="4638120" y="4259380"/>
                <a:ext cx="570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30" name="Ink 329">
                <a:extLst>
                  <a:ext uri="{FF2B5EF4-FFF2-40B4-BE49-F238E27FC236}">
                    <a16:creationId xmlns:a16="http://schemas.microsoft.com/office/drawing/2014/main" id="{36098564-B799-FFCA-61B0-8A364552C67F}"/>
                  </a:ext>
                </a:extLst>
              </p14:cNvPr>
              <p14:cNvContentPartPr/>
              <p14:nvPr/>
            </p14:nvContentPartPr>
            <p14:xfrm>
              <a:off x="3739920" y="4280980"/>
              <a:ext cx="830160" cy="40680"/>
            </p14:xfrm>
          </p:contentPart>
        </mc:Choice>
        <mc:Fallback>
          <p:pic>
            <p:nvPicPr>
              <p:cNvPr id="330" name="Ink 329">
                <a:extLst>
                  <a:ext uri="{FF2B5EF4-FFF2-40B4-BE49-F238E27FC236}">
                    <a16:creationId xmlns:a16="http://schemas.microsoft.com/office/drawing/2014/main" id="{36098564-B799-FFCA-61B0-8A364552C67F}"/>
                  </a:ext>
                </a:extLst>
              </p:cNvPr>
              <p:cNvPicPr/>
              <p:nvPr/>
            </p:nvPicPr>
            <p:blipFill>
              <a:blip r:embed="rId749"/>
              <a:stretch>
                <a:fillRect/>
              </a:stretch>
            </p:blipFill>
            <p:spPr>
              <a:xfrm>
                <a:off x="3721920" y="4262980"/>
                <a:ext cx="865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32" name="Ink 331">
                <a:extLst>
                  <a:ext uri="{FF2B5EF4-FFF2-40B4-BE49-F238E27FC236}">
                    <a16:creationId xmlns:a16="http://schemas.microsoft.com/office/drawing/2014/main" id="{F666408E-AF0F-96A1-CF99-090239EC51C5}"/>
                  </a:ext>
                </a:extLst>
              </p14:cNvPr>
              <p14:cNvContentPartPr/>
              <p14:nvPr/>
            </p14:nvContentPartPr>
            <p14:xfrm>
              <a:off x="3257880" y="4269100"/>
              <a:ext cx="313560" cy="46440"/>
            </p14:xfrm>
          </p:contentPart>
        </mc:Choice>
        <mc:Fallback>
          <p:pic>
            <p:nvPicPr>
              <p:cNvPr id="332" name="Ink 331">
                <a:extLst>
                  <a:ext uri="{FF2B5EF4-FFF2-40B4-BE49-F238E27FC236}">
                    <a16:creationId xmlns:a16="http://schemas.microsoft.com/office/drawing/2014/main" id="{F666408E-AF0F-96A1-CF99-090239EC51C5}"/>
                  </a:ext>
                </a:extLst>
              </p:cNvPr>
              <p:cNvPicPr/>
              <p:nvPr/>
            </p:nvPicPr>
            <p:blipFill>
              <a:blip r:embed="rId751"/>
              <a:stretch>
                <a:fillRect/>
              </a:stretch>
            </p:blipFill>
            <p:spPr>
              <a:xfrm>
                <a:off x="3239880" y="4251460"/>
                <a:ext cx="349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33" name="Ink 332">
                <a:extLst>
                  <a:ext uri="{FF2B5EF4-FFF2-40B4-BE49-F238E27FC236}">
                    <a16:creationId xmlns:a16="http://schemas.microsoft.com/office/drawing/2014/main" id="{6C88BCC9-B38C-3A53-B810-73A114FB6181}"/>
                  </a:ext>
                </a:extLst>
              </p14:cNvPr>
              <p14:cNvContentPartPr/>
              <p14:nvPr/>
            </p14:nvContentPartPr>
            <p14:xfrm>
              <a:off x="2637960" y="4258300"/>
              <a:ext cx="411120" cy="61560"/>
            </p14:xfrm>
          </p:contentPart>
        </mc:Choice>
        <mc:Fallback>
          <p:pic>
            <p:nvPicPr>
              <p:cNvPr id="333" name="Ink 332">
                <a:extLst>
                  <a:ext uri="{FF2B5EF4-FFF2-40B4-BE49-F238E27FC236}">
                    <a16:creationId xmlns:a16="http://schemas.microsoft.com/office/drawing/2014/main" id="{6C88BCC9-B38C-3A53-B810-73A114FB6181}"/>
                  </a:ext>
                </a:extLst>
              </p:cNvPr>
              <p:cNvPicPr/>
              <p:nvPr/>
            </p:nvPicPr>
            <p:blipFill>
              <a:blip r:embed="rId753"/>
              <a:stretch>
                <a:fillRect/>
              </a:stretch>
            </p:blipFill>
            <p:spPr>
              <a:xfrm>
                <a:off x="2620320" y="4240300"/>
                <a:ext cx="446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35" name="Ink 334">
                <a:extLst>
                  <a:ext uri="{FF2B5EF4-FFF2-40B4-BE49-F238E27FC236}">
                    <a16:creationId xmlns:a16="http://schemas.microsoft.com/office/drawing/2014/main" id="{F4399839-FCB3-F375-75AA-E6023C1F6920}"/>
                  </a:ext>
                </a:extLst>
              </p14:cNvPr>
              <p14:cNvContentPartPr/>
              <p14:nvPr/>
            </p14:nvContentPartPr>
            <p14:xfrm>
              <a:off x="1606560" y="4231300"/>
              <a:ext cx="828720" cy="62280"/>
            </p14:xfrm>
          </p:contentPart>
        </mc:Choice>
        <mc:Fallback>
          <p:pic>
            <p:nvPicPr>
              <p:cNvPr id="335" name="Ink 334">
                <a:extLst>
                  <a:ext uri="{FF2B5EF4-FFF2-40B4-BE49-F238E27FC236}">
                    <a16:creationId xmlns:a16="http://schemas.microsoft.com/office/drawing/2014/main" id="{F4399839-FCB3-F375-75AA-E6023C1F6920}"/>
                  </a:ext>
                </a:extLst>
              </p:cNvPr>
              <p:cNvPicPr/>
              <p:nvPr/>
            </p:nvPicPr>
            <p:blipFill>
              <a:blip r:embed="rId755"/>
              <a:stretch>
                <a:fillRect/>
              </a:stretch>
            </p:blipFill>
            <p:spPr>
              <a:xfrm>
                <a:off x="1588560" y="4213660"/>
                <a:ext cx="864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37" name="Ink 336">
                <a:extLst>
                  <a:ext uri="{FF2B5EF4-FFF2-40B4-BE49-F238E27FC236}">
                    <a16:creationId xmlns:a16="http://schemas.microsoft.com/office/drawing/2014/main" id="{1A985E0F-CEDB-58F8-DF46-27E50BEF49A7}"/>
                  </a:ext>
                </a:extLst>
              </p14:cNvPr>
              <p14:cNvContentPartPr/>
              <p14:nvPr/>
            </p14:nvContentPartPr>
            <p14:xfrm>
              <a:off x="759840" y="4206460"/>
              <a:ext cx="671400" cy="47880"/>
            </p14:xfrm>
          </p:contentPart>
        </mc:Choice>
        <mc:Fallback>
          <p:pic>
            <p:nvPicPr>
              <p:cNvPr id="337" name="Ink 336">
                <a:extLst>
                  <a:ext uri="{FF2B5EF4-FFF2-40B4-BE49-F238E27FC236}">
                    <a16:creationId xmlns:a16="http://schemas.microsoft.com/office/drawing/2014/main" id="{1A985E0F-CEDB-58F8-DF46-27E50BEF49A7}"/>
                  </a:ext>
                </a:extLst>
              </p:cNvPr>
              <p:cNvPicPr/>
              <p:nvPr/>
            </p:nvPicPr>
            <p:blipFill>
              <a:blip r:embed="rId757"/>
              <a:stretch>
                <a:fillRect/>
              </a:stretch>
            </p:blipFill>
            <p:spPr>
              <a:xfrm>
                <a:off x="741840" y="4188460"/>
                <a:ext cx="707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63" name="Ink 362">
                <a:extLst>
                  <a:ext uri="{FF2B5EF4-FFF2-40B4-BE49-F238E27FC236}">
                    <a16:creationId xmlns:a16="http://schemas.microsoft.com/office/drawing/2014/main" id="{9B7B12C9-40BD-C10D-8C42-6BB40AC8FB17}"/>
                  </a:ext>
                </a:extLst>
              </p14:cNvPr>
              <p14:cNvContentPartPr/>
              <p14:nvPr/>
            </p14:nvContentPartPr>
            <p14:xfrm>
              <a:off x="4264800" y="4232020"/>
              <a:ext cx="3846240" cy="586800"/>
            </p14:xfrm>
          </p:contentPart>
        </mc:Choice>
        <mc:Fallback>
          <p:pic>
            <p:nvPicPr>
              <p:cNvPr id="363" name="Ink 362">
                <a:extLst>
                  <a:ext uri="{FF2B5EF4-FFF2-40B4-BE49-F238E27FC236}">
                    <a16:creationId xmlns:a16="http://schemas.microsoft.com/office/drawing/2014/main" id="{9B7B12C9-40BD-C10D-8C42-6BB40AC8FB17}"/>
                  </a:ext>
                </a:extLst>
              </p:cNvPr>
              <p:cNvPicPr/>
              <p:nvPr/>
            </p:nvPicPr>
            <p:blipFill>
              <a:blip r:embed="rId759"/>
              <a:stretch>
                <a:fillRect/>
              </a:stretch>
            </p:blipFill>
            <p:spPr>
              <a:xfrm>
                <a:off x="4246800" y="4214020"/>
                <a:ext cx="3881880" cy="622440"/>
              </a:xfrm>
              <a:prstGeom prst="rect">
                <a:avLst/>
              </a:prstGeom>
            </p:spPr>
          </p:pic>
        </mc:Fallback>
      </mc:AlternateContent>
      <p:grpSp>
        <p:nvGrpSpPr>
          <p:cNvPr id="392" name="Group 391">
            <a:extLst>
              <a:ext uri="{FF2B5EF4-FFF2-40B4-BE49-F238E27FC236}">
                <a16:creationId xmlns:a16="http://schemas.microsoft.com/office/drawing/2014/main" id="{3911121F-96B3-9D3E-3142-E2B12DD228A3}"/>
              </a:ext>
            </a:extLst>
          </p:cNvPr>
          <p:cNvGrpSpPr/>
          <p:nvPr/>
        </p:nvGrpSpPr>
        <p:grpSpPr>
          <a:xfrm>
            <a:off x="610080" y="4714780"/>
            <a:ext cx="8761320" cy="1198800"/>
            <a:chOff x="610080" y="4714780"/>
            <a:chExt cx="8761320" cy="1198800"/>
          </a:xfrm>
        </p:grpSpPr>
        <mc:AlternateContent xmlns:mc="http://schemas.openxmlformats.org/markup-compatibility/2006">
          <mc:Choice xmlns:p14="http://schemas.microsoft.com/office/powerpoint/2010/main" Requires="p14">
            <p:contentPart p14:bwMode="auto" r:id="rId760">
              <p14:nvContentPartPr>
                <p14:cNvPr id="356" name="Ink 355">
                  <a:extLst>
                    <a:ext uri="{FF2B5EF4-FFF2-40B4-BE49-F238E27FC236}">
                      <a16:creationId xmlns:a16="http://schemas.microsoft.com/office/drawing/2014/main" id="{3712A034-5469-EBB3-2B0E-19D99A2B8FDB}"/>
                    </a:ext>
                  </a:extLst>
                </p14:cNvPr>
                <p14:cNvContentPartPr/>
                <p14:nvPr/>
              </p14:nvContentPartPr>
              <p14:xfrm>
                <a:off x="9126240" y="5261620"/>
                <a:ext cx="139320" cy="27000"/>
              </p14:xfrm>
            </p:contentPart>
          </mc:Choice>
          <mc:Fallback>
            <p:pic>
              <p:nvPicPr>
                <p:cNvPr id="356" name="Ink 355">
                  <a:extLst>
                    <a:ext uri="{FF2B5EF4-FFF2-40B4-BE49-F238E27FC236}">
                      <a16:creationId xmlns:a16="http://schemas.microsoft.com/office/drawing/2014/main" id="{3712A034-5469-EBB3-2B0E-19D99A2B8FDB}"/>
                    </a:ext>
                  </a:extLst>
                </p:cNvPr>
                <p:cNvPicPr/>
                <p:nvPr/>
              </p:nvPicPr>
              <p:blipFill>
                <a:blip r:embed="rId761"/>
                <a:stretch>
                  <a:fillRect/>
                </a:stretch>
              </p:blipFill>
              <p:spPr>
                <a:xfrm>
                  <a:off x="9108600" y="5243980"/>
                  <a:ext cx="1749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357" name="Ink 356">
                  <a:extLst>
                    <a:ext uri="{FF2B5EF4-FFF2-40B4-BE49-F238E27FC236}">
                      <a16:creationId xmlns:a16="http://schemas.microsoft.com/office/drawing/2014/main" id="{D9404801-BEB8-A02B-A4FC-EB3B536BD2C2}"/>
                    </a:ext>
                  </a:extLst>
                </p14:cNvPr>
                <p14:cNvContentPartPr/>
                <p14:nvPr/>
              </p14:nvContentPartPr>
              <p14:xfrm>
                <a:off x="8085120" y="5300140"/>
                <a:ext cx="758880" cy="32040"/>
              </p14:xfrm>
            </p:contentPart>
          </mc:Choice>
          <mc:Fallback>
            <p:pic>
              <p:nvPicPr>
                <p:cNvPr id="357" name="Ink 356">
                  <a:extLst>
                    <a:ext uri="{FF2B5EF4-FFF2-40B4-BE49-F238E27FC236}">
                      <a16:creationId xmlns:a16="http://schemas.microsoft.com/office/drawing/2014/main" id="{D9404801-BEB8-A02B-A4FC-EB3B536BD2C2}"/>
                    </a:ext>
                  </a:extLst>
                </p:cNvPr>
                <p:cNvPicPr/>
                <p:nvPr/>
              </p:nvPicPr>
              <p:blipFill>
                <a:blip r:embed="rId763"/>
                <a:stretch>
                  <a:fillRect/>
                </a:stretch>
              </p:blipFill>
              <p:spPr>
                <a:xfrm>
                  <a:off x="8067480" y="5282140"/>
                  <a:ext cx="794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359" name="Ink 358">
                  <a:extLst>
                    <a:ext uri="{FF2B5EF4-FFF2-40B4-BE49-F238E27FC236}">
                      <a16:creationId xmlns:a16="http://schemas.microsoft.com/office/drawing/2014/main" id="{F7356DB9-372C-D715-595C-E50A97FAA3E5}"/>
                    </a:ext>
                  </a:extLst>
                </p14:cNvPr>
                <p14:cNvContentPartPr/>
                <p14:nvPr/>
              </p14:nvContentPartPr>
              <p14:xfrm>
                <a:off x="7360080" y="5228500"/>
                <a:ext cx="581760" cy="46080"/>
              </p14:xfrm>
            </p:contentPart>
          </mc:Choice>
          <mc:Fallback>
            <p:pic>
              <p:nvPicPr>
                <p:cNvPr id="359" name="Ink 358">
                  <a:extLst>
                    <a:ext uri="{FF2B5EF4-FFF2-40B4-BE49-F238E27FC236}">
                      <a16:creationId xmlns:a16="http://schemas.microsoft.com/office/drawing/2014/main" id="{F7356DB9-372C-D715-595C-E50A97FAA3E5}"/>
                    </a:ext>
                  </a:extLst>
                </p:cNvPr>
                <p:cNvPicPr/>
                <p:nvPr/>
              </p:nvPicPr>
              <p:blipFill>
                <a:blip r:embed="rId765"/>
                <a:stretch>
                  <a:fillRect/>
                </a:stretch>
              </p:blipFill>
              <p:spPr>
                <a:xfrm>
                  <a:off x="7342440" y="5210860"/>
                  <a:ext cx="617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360" name="Ink 359">
                  <a:extLst>
                    <a:ext uri="{FF2B5EF4-FFF2-40B4-BE49-F238E27FC236}">
                      <a16:creationId xmlns:a16="http://schemas.microsoft.com/office/drawing/2014/main" id="{82AE0B8C-2991-D834-EDF4-EEF030CB3104}"/>
                    </a:ext>
                  </a:extLst>
                </p14:cNvPr>
                <p14:cNvContentPartPr/>
                <p14:nvPr/>
              </p14:nvContentPartPr>
              <p14:xfrm>
                <a:off x="7026360" y="5222380"/>
                <a:ext cx="346320" cy="54360"/>
              </p14:xfrm>
            </p:contentPart>
          </mc:Choice>
          <mc:Fallback>
            <p:pic>
              <p:nvPicPr>
                <p:cNvPr id="360" name="Ink 359">
                  <a:extLst>
                    <a:ext uri="{FF2B5EF4-FFF2-40B4-BE49-F238E27FC236}">
                      <a16:creationId xmlns:a16="http://schemas.microsoft.com/office/drawing/2014/main" id="{82AE0B8C-2991-D834-EDF4-EEF030CB3104}"/>
                    </a:ext>
                  </a:extLst>
                </p:cNvPr>
                <p:cNvPicPr/>
                <p:nvPr/>
              </p:nvPicPr>
              <p:blipFill>
                <a:blip r:embed="rId767"/>
                <a:stretch>
                  <a:fillRect/>
                </a:stretch>
              </p:blipFill>
              <p:spPr>
                <a:xfrm>
                  <a:off x="7008360" y="5204380"/>
                  <a:ext cx="381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361" name="Ink 360">
                  <a:extLst>
                    <a:ext uri="{FF2B5EF4-FFF2-40B4-BE49-F238E27FC236}">
                      <a16:creationId xmlns:a16="http://schemas.microsoft.com/office/drawing/2014/main" id="{B83084D4-78B9-22DF-8E09-9E66FB1ED648}"/>
                    </a:ext>
                  </a:extLst>
                </p14:cNvPr>
                <p14:cNvContentPartPr/>
                <p14:nvPr/>
              </p14:nvContentPartPr>
              <p14:xfrm>
                <a:off x="6015840" y="5232100"/>
                <a:ext cx="57960" cy="9360"/>
              </p14:xfrm>
            </p:contentPart>
          </mc:Choice>
          <mc:Fallback>
            <p:pic>
              <p:nvPicPr>
                <p:cNvPr id="361" name="Ink 360">
                  <a:extLst>
                    <a:ext uri="{FF2B5EF4-FFF2-40B4-BE49-F238E27FC236}">
                      <a16:creationId xmlns:a16="http://schemas.microsoft.com/office/drawing/2014/main" id="{B83084D4-78B9-22DF-8E09-9E66FB1ED648}"/>
                    </a:ext>
                  </a:extLst>
                </p:cNvPr>
                <p:cNvPicPr/>
                <p:nvPr/>
              </p:nvPicPr>
              <p:blipFill>
                <a:blip r:embed="rId769"/>
                <a:stretch>
                  <a:fillRect/>
                </a:stretch>
              </p:blipFill>
              <p:spPr>
                <a:xfrm>
                  <a:off x="5997840" y="5214100"/>
                  <a:ext cx="936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344" name="Ink 343">
                  <a:extLst>
                    <a:ext uri="{FF2B5EF4-FFF2-40B4-BE49-F238E27FC236}">
                      <a16:creationId xmlns:a16="http://schemas.microsoft.com/office/drawing/2014/main" id="{F9CB7463-0DE8-569A-9C5F-7353A99270E6}"/>
                    </a:ext>
                  </a:extLst>
                </p14:cNvPr>
                <p14:cNvContentPartPr/>
                <p14:nvPr/>
              </p14:nvContentPartPr>
              <p14:xfrm>
                <a:off x="7308600" y="4760500"/>
                <a:ext cx="695160" cy="21240"/>
              </p14:xfrm>
            </p:contentPart>
          </mc:Choice>
          <mc:Fallback>
            <p:pic>
              <p:nvPicPr>
                <p:cNvPr id="344" name="Ink 343">
                  <a:extLst>
                    <a:ext uri="{FF2B5EF4-FFF2-40B4-BE49-F238E27FC236}">
                      <a16:creationId xmlns:a16="http://schemas.microsoft.com/office/drawing/2014/main" id="{F9CB7463-0DE8-569A-9C5F-7353A99270E6}"/>
                    </a:ext>
                  </a:extLst>
                </p:cNvPr>
                <p:cNvPicPr/>
                <p:nvPr/>
              </p:nvPicPr>
              <p:blipFill>
                <a:blip r:embed="rId771"/>
                <a:stretch>
                  <a:fillRect/>
                </a:stretch>
              </p:blipFill>
              <p:spPr>
                <a:xfrm>
                  <a:off x="7290960" y="4742860"/>
                  <a:ext cx="730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345" name="Ink 344">
                  <a:extLst>
                    <a:ext uri="{FF2B5EF4-FFF2-40B4-BE49-F238E27FC236}">
                      <a16:creationId xmlns:a16="http://schemas.microsoft.com/office/drawing/2014/main" id="{2D974D78-ABBB-6A51-38FC-AED6254C9E8F}"/>
                    </a:ext>
                  </a:extLst>
                </p14:cNvPr>
                <p14:cNvContentPartPr/>
                <p14:nvPr/>
              </p14:nvContentPartPr>
              <p14:xfrm>
                <a:off x="6099000" y="4757980"/>
                <a:ext cx="756360" cy="23040"/>
              </p14:xfrm>
            </p:contentPart>
          </mc:Choice>
          <mc:Fallback>
            <p:pic>
              <p:nvPicPr>
                <p:cNvPr id="345" name="Ink 344">
                  <a:extLst>
                    <a:ext uri="{FF2B5EF4-FFF2-40B4-BE49-F238E27FC236}">
                      <a16:creationId xmlns:a16="http://schemas.microsoft.com/office/drawing/2014/main" id="{2D974D78-ABBB-6A51-38FC-AED6254C9E8F}"/>
                    </a:ext>
                  </a:extLst>
                </p:cNvPr>
                <p:cNvPicPr/>
                <p:nvPr/>
              </p:nvPicPr>
              <p:blipFill>
                <a:blip r:embed="rId773"/>
                <a:stretch>
                  <a:fillRect/>
                </a:stretch>
              </p:blipFill>
              <p:spPr>
                <a:xfrm>
                  <a:off x="6081000" y="4740340"/>
                  <a:ext cx="7920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347" name="Ink 346">
                  <a:extLst>
                    <a:ext uri="{FF2B5EF4-FFF2-40B4-BE49-F238E27FC236}">
                      <a16:creationId xmlns:a16="http://schemas.microsoft.com/office/drawing/2014/main" id="{D946017F-E456-222B-028E-993DCE3614E0}"/>
                    </a:ext>
                  </a:extLst>
                </p14:cNvPr>
                <p14:cNvContentPartPr/>
                <p14:nvPr/>
              </p14:nvContentPartPr>
              <p14:xfrm>
                <a:off x="5375760" y="4822420"/>
                <a:ext cx="597960" cy="18000"/>
              </p14:xfrm>
            </p:contentPart>
          </mc:Choice>
          <mc:Fallback>
            <p:pic>
              <p:nvPicPr>
                <p:cNvPr id="347" name="Ink 346">
                  <a:extLst>
                    <a:ext uri="{FF2B5EF4-FFF2-40B4-BE49-F238E27FC236}">
                      <a16:creationId xmlns:a16="http://schemas.microsoft.com/office/drawing/2014/main" id="{D946017F-E456-222B-028E-993DCE3614E0}"/>
                    </a:ext>
                  </a:extLst>
                </p:cNvPr>
                <p:cNvPicPr/>
                <p:nvPr/>
              </p:nvPicPr>
              <p:blipFill>
                <a:blip r:embed="rId775"/>
                <a:stretch>
                  <a:fillRect/>
                </a:stretch>
              </p:blipFill>
              <p:spPr>
                <a:xfrm>
                  <a:off x="5357760" y="4804780"/>
                  <a:ext cx="6336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348" name="Ink 347">
                  <a:extLst>
                    <a:ext uri="{FF2B5EF4-FFF2-40B4-BE49-F238E27FC236}">
                      <a16:creationId xmlns:a16="http://schemas.microsoft.com/office/drawing/2014/main" id="{6F9B573C-68A4-0E40-3F6D-20C43DDD61B9}"/>
                    </a:ext>
                  </a:extLst>
                </p14:cNvPr>
                <p14:cNvContentPartPr/>
                <p14:nvPr/>
              </p14:nvContentPartPr>
              <p14:xfrm>
                <a:off x="4389360" y="4824220"/>
                <a:ext cx="783000" cy="39960"/>
              </p14:xfrm>
            </p:contentPart>
          </mc:Choice>
          <mc:Fallback>
            <p:pic>
              <p:nvPicPr>
                <p:cNvPr id="348" name="Ink 347">
                  <a:extLst>
                    <a:ext uri="{FF2B5EF4-FFF2-40B4-BE49-F238E27FC236}">
                      <a16:creationId xmlns:a16="http://schemas.microsoft.com/office/drawing/2014/main" id="{6F9B573C-68A4-0E40-3F6D-20C43DDD61B9}"/>
                    </a:ext>
                  </a:extLst>
                </p:cNvPr>
                <p:cNvPicPr/>
                <p:nvPr/>
              </p:nvPicPr>
              <p:blipFill>
                <a:blip r:embed="rId777"/>
                <a:stretch>
                  <a:fillRect/>
                </a:stretch>
              </p:blipFill>
              <p:spPr>
                <a:xfrm>
                  <a:off x="4371720" y="4806220"/>
                  <a:ext cx="818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349" name="Ink 348">
                  <a:extLst>
                    <a:ext uri="{FF2B5EF4-FFF2-40B4-BE49-F238E27FC236}">
                      <a16:creationId xmlns:a16="http://schemas.microsoft.com/office/drawing/2014/main" id="{A88233AD-D59F-8C7C-C3EE-B0DF748B5E7E}"/>
                    </a:ext>
                  </a:extLst>
                </p14:cNvPr>
                <p14:cNvContentPartPr/>
                <p14:nvPr/>
              </p14:nvContentPartPr>
              <p14:xfrm>
                <a:off x="3978240" y="4776700"/>
                <a:ext cx="310680" cy="43920"/>
              </p14:xfrm>
            </p:contentPart>
          </mc:Choice>
          <mc:Fallback>
            <p:pic>
              <p:nvPicPr>
                <p:cNvPr id="349" name="Ink 348">
                  <a:extLst>
                    <a:ext uri="{FF2B5EF4-FFF2-40B4-BE49-F238E27FC236}">
                      <a16:creationId xmlns:a16="http://schemas.microsoft.com/office/drawing/2014/main" id="{A88233AD-D59F-8C7C-C3EE-B0DF748B5E7E}"/>
                    </a:ext>
                  </a:extLst>
                </p:cNvPr>
                <p:cNvPicPr/>
                <p:nvPr/>
              </p:nvPicPr>
              <p:blipFill>
                <a:blip r:embed="rId779"/>
                <a:stretch>
                  <a:fillRect/>
                </a:stretch>
              </p:blipFill>
              <p:spPr>
                <a:xfrm>
                  <a:off x="3960240" y="4759060"/>
                  <a:ext cx="346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350" name="Ink 349">
                  <a:extLst>
                    <a:ext uri="{FF2B5EF4-FFF2-40B4-BE49-F238E27FC236}">
                      <a16:creationId xmlns:a16="http://schemas.microsoft.com/office/drawing/2014/main" id="{3DDC5892-E976-E040-2D76-6FFF0C80AA04}"/>
                    </a:ext>
                  </a:extLst>
                </p14:cNvPr>
                <p14:cNvContentPartPr/>
                <p14:nvPr/>
              </p14:nvContentPartPr>
              <p14:xfrm>
                <a:off x="3492240" y="4734940"/>
                <a:ext cx="255960" cy="20160"/>
              </p14:xfrm>
            </p:contentPart>
          </mc:Choice>
          <mc:Fallback>
            <p:pic>
              <p:nvPicPr>
                <p:cNvPr id="350" name="Ink 349">
                  <a:extLst>
                    <a:ext uri="{FF2B5EF4-FFF2-40B4-BE49-F238E27FC236}">
                      <a16:creationId xmlns:a16="http://schemas.microsoft.com/office/drawing/2014/main" id="{3DDC5892-E976-E040-2D76-6FFF0C80AA04}"/>
                    </a:ext>
                  </a:extLst>
                </p:cNvPr>
                <p:cNvPicPr/>
                <p:nvPr/>
              </p:nvPicPr>
              <p:blipFill>
                <a:blip r:embed="rId781"/>
                <a:stretch>
                  <a:fillRect/>
                </a:stretch>
              </p:blipFill>
              <p:spPr>
                <a:xfrm>
                  <a:off x="3474240" y="4717300"/>
                  <a:ext cx="291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351" name="Ink 350">
                  <a:extLst>
                    <a:ext uri="{FF2B5EF4-FFF2-40B4-BE49-F238E27FC236}">
                      <a16:creationId xmlns:a16="http://schemas.microsoft.com/office/drawing/2014/main" id="{D480756A-EBD5-D0B5-67DE-872E263646B1}"/>
                    </a:ext>
                  </a:extLst>
                </p14:cNvPr>
                <p14:cNvContentPartPr/>
                <p14:nvPr/>
              </p14:nvContentPartPr>
              <p14:xfrm>
                <a:off x="2628600" y="4793620"/>
                <a:ext cx="593280" cy="45000"/>
              </p14:xfrm>
            </p:contentPart>
          </mc:Choice>
          <mc:Fallback>
            <p:pic>
              <p:nvPicPr>
                <p:cNvPr id="351" name="Ink 350">
                  <a:extLst>
                    <a:ext uri="{FF2B5EF4-FFF2-40B4-BE49-F238E27FC236}">
                      <a16:creationId xmlns:a16="http://schemas.microsoft.com/office/drawing/2014/main" id="{D480756A-EBD5-D0B5-67DE-872E263646B1}"/>
                    </a:ext>
                  </a:extLst>
                </p:cNvPr>
                <p:cNvPicPr/>
                <p:nvPr/>
              </p:nvPicPr>
              <p:blipFill>
                <a:blip r:embed="rId783"/>
                <a:stretch>
                  <a:fillRect/>
                </a:stretch>
              </p:blipFill>
              <p:spPr>
                <a:xfrm>
                  <a:off x="2610960" y="4775980"/>
                  <a:ext cx="628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352" name="Ink 351">
                  <a:extLst>
                    <a:ext uri="{FF2B5EF4-FFF2-40B4-BE49-F238E27FC236}">
                      <a16:creationId xmlns:a16="http://schemas.microsoft.com/office/drawing/2014/main" id="{09E330B1-BFDF-32CD-F711-B8B0779DAF99}"/>
                    </a:ext>
                  </a:extLst>
                </p14:cNvPr>
                <p14:cNvContentPartPr/>
                <p14:nvPr/>
              </p14:nvContentPartPr>
              <p14:xfrm>
                <a:off x="1888800" y="4780660"/>
                <a:ext cx="529920" cy="29880"/>
              </p14:xfrm>
            </p:contentPart>
          </mc:Choice>
          <mc:Fallback>
            <p:pic>
              <p:nvPicPr>
                <p:cNvPr id="352" name="Ink 351">
                  <a:extLst>
                    <a:ext uri="{FF2B5EF4-FFF2-40B4-BE49-F238E27FC236}">
                      <a16:creationId xmlns:a16="http://schemas.microsoft.com/office/drawing/2014/main" id="{09E330B1-BFDF-32CD-F711-B8B0779DAF99}"/>
                    </a:ext>
                  </a:extLst>
                </p:cNvPr>
                <p:cNvPicPr/>
                <p:nvPr/>
              </p:nvPicPr>
              <p:blipFill>
                <a:blip r:embed="rId785"/>
                <a:stretch>
                  <a:fillRect/>
                </a:stretch>
              </p:blipFill>
              <p:spPr>
                <a:xfrm>
                  <a:off x="1871160" y="4763020"/>
                  <a:ext cx="5655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353" name="Ink 352">
                  <a:extLst>
                    <a:ext uri="{FF2B5EF4-FFF2-40B4-BE49-F238E27FC236}">
                      <a16:creationId xmlns:a16="http://schemas.microsoft.com/office/drawing/2014/main" id="{7B9F19A6-9CE8-BF1C-8925-CED45DBAE861}"/>
                    </a:ext>
                  </a:extLst>
                </p14:cNvPr>
                <p14:cNvContentPartPr/>
                <p14:nvPr/>
              </p14:nvContentPartPr>
              <p14:xfrm>
                <a:off x="1533840" y="4795780"/>
                <a:ext cx="248760" cy="30960"/>
              </p14:xfrm>
            </p:contentPart>
          </mc:Choice>
          <mc:Fallback>
            <p:pic>
              <p:nvPicPr>
                <p:cNvPr id="353" name="Ink 352">
                  <a:extLst>
                    <a:ext uri="{FF2B5EF4-FFF2-40B4-BE49-F238E27FC236}">
                      <a16:creationId xmlns:a16="http://schemas.microsoft.com/office/drawing/2014/main" id="{7B9F19A6-9CE8-BF1C-8925-CED45DBAE861}"/>
                    </a:ext>
                  </a:extLst>
                </p:cNvPr>
                <p:cNvPicPr/>
                <p:nvPr/>
              </p:nvPicPr>
              <p:blipFill>
                <a:blip r:embed="rId787"/>
                <a:stretch>
                  <a:fillRect/>
                </a:stretch>
              </p:blipFill>
              <p:spPr>
                <a:xfrm>
                  <a:off x="1515840" y="4777780"/>
                  <a:ext cx="284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354" name="Ink 353">
                  <a:extLst>
                    <a:ext uri="{FF2B5EF4-FFF2-40B4-BE49-F238E27FC236}">
                      <a16:creationId xmlns:a16="http://schemas.microsoft.com/office/drawing/2014/main" id="{18D90E6A-9BAC-79DC-353B-74EBB9993A14}"/>
                    </a:ext>
                  </a:extLst>
                </p14:cNvPr>
                <p14:cNvContentPartPr/>
                <p14:nvPr/>
              </p14:nvContentPartPr>
              <p14:xfrm>
                <a:off x="801240" y="4803340"/>
                <a:ext cx="408960" cy="15120"/>
              </p14:xfrm>
            </p:contentPart>
          </mc:Choice>
          <mc:Fallback>
            <p:pic>
              <p:nvPicPr>
                <p:cNvPr id="354" name="Ink 353">
                  <a:extLst>
                    <a:ext uri="{FF2B5EF4-FFF2-40B4-BE49-F238E27FC236}">
                      <a16:creationId xmlns:a16="http://schemas.microsoft.com/office/drawing/2014/main" id="{18D90E6A-9BAC-79DC-353B-74EBB9993A14}"/>
                    </a:ext>
                  </a:extLst>
                </p:cNvPr>
                <p:cNvPicPr/>
                <p:nvPr/>
              </p:nvPicPr>
              <p:blipFill>
                <a:blip r:embed="rId789"/>
                <a:stretch>
                  <a:fillRect/>
                </a:stretch>
              </p:blipFill>
              <p:spPr>
                <a:xfrm>
                  <a:off x="783240" y="4785700"/>
                  <a:ext cx="4446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365" name="Ink 364">
                  <a:extLst>
                    <a:ext uri="{FF2B5EF4-FFF2-40B4-BE49-F238E27FC236}">
                      <a16:creationId xmlns:a16="http://schemas.microsoft.com/office/drawing/2014/main" id="{088A05BE-8B03-4A7E-1942-D50ED1A4DEF7}"/>
                    </a:ext>
                  </a:extLst>
                </p14:cNvPr>
                <p14:cNvContentPartPr/>
                <p14:nvPr/>
              </p14:nvContentPartPr>
              <p14:xfrm>
                <a:off x="6743760" y="4726300"/>
                <a:ext cx="2557800" cy="582840"/>
              </p14:xfrm>
            </p:contentPart>
          </mc:Choice>
          <mc:Fallback>
            <p:pic>
              <p:nvPicPr>
                <p:cNvPr id="365" name="Ink 364">
                  <a:extLst>
                    <a:ext uri="{FF2B5EF4-FFF2-40B4-BE49-F238E27FC236}">
                      <a16:creationId xmlns:a16="http://schemas.microsoft.com/office/drawing/2014/main" id="{088A05BE-8B03-4A7E-1942-D50ED1A4DEF7}"/>
                    </a:ext>
                  </a:extLst>
                </p:cNvPr>
                <p:cNvPicPr/>
                <p:nvPr/>
              </p:nvPicPr>
              <p:blipFill>
                <a:blip r:embed="rId791"/>
                <a:stretch>
                  <a:fillRect/>
                </a:stretch>
              </p:blipFill>
              <p:spPr>
                <a:xfrm>
                  <a:off x="6725760" y="4708660"/>
                  <a:ext cx="259344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367" name="Ink 366">
                  <a:extLst>
                    <a:ext uri="{FF2B5EF4-FFF2-40B4-BE49-F238E27FC236}">
                      <a16:creationId xmlns:a16="http://schemas.microsoft.com/office/drawing/2014/main" id="{24D8720F-54F6-9EEE-BA8B-75D1C0CA2955}"/>
                    </a:ext>
                  </a:extLst>
                </p14:cNvPr>
                <p14:cNvContentPartPr/>
                <p14:nvPr/>
              </p14:nvContentPartPr>
              <p14:xfrm>
                <a:off x="5472600" y="5254060"/>
                <a:ext cx="582120" cy="51840"/>
              </p14:xfrm>
            </p:contentPart>
          </mc:Choice>
          <mc:Fallback>
            <p:pic>
              <p:nvPicPr>
                <p:cNvPr id="367" name="Ink 366">
                  <a:extLst>
                    <a:ext uri="{FF2B5EF4-FFF2-40B4-BE49-F238E27FC236}">
                      <a16:creationId xmlns:a16="http://schemas.microsoft.com/office/drawing/2014/main" id="{24D8720F-54F6-9EEE-BA8B-75D1C0CA2955}"/>
                    </a:ext>
                  </a:extLst>
                </p:cNvPr>
                <p:cNvPicPr/>
                <p:nvPr/>
              </p:nvPicPr>
              <p:blipFill>
                <a:blip r:embed="rId793"/>
                <a:stretch>
                  <a:fillRect/>
                </a:stretch>
              </p:blipFill>
              <p:spPr>
                <a:xfrm>
                  <a:off x="5454600" y="5236420"/>
                  <a:ext cx="617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368" name="Ink 367">
                  <a:extLst>
                    <a:ext uri="{FF2B5EF4-FFF2-40B4-BE49-F238E27FC236}">
                      <a16:creationId xmlns:a16="http://schemas.microsoft.com/office/drawing/2014/main" id="{83F59F66-D7FD-8086-5CD3-B676378D2B2D}"/>
                    </a:ext>
                  </a:extLst>
                </p14:cNvPr>
                <p14:cNvContentPartPr/>
                <p14:nvPr/>
              </p14:nvContentPartPr>
              <p14:xfrm>
                <a:off x="4607160" y="5249380"/>
                <a:ext cx="571320" cy="61200"/>
              </p14:xfrm>
            </p:contentPart>
          </mc:Choice>
          <mc:Fallback>
            <p:pic>
              <p:nvPicPr>
                <p:cNvPr id="368" name="Ink 367">
                  <a:extLst>
                    <a:ext uri="{FF2B5EF4-FFF2-40B4-BE49-F238E27FC236}">
                      <a16:creationId xmlns:a16="http://schemas.microsoft.com/office/drawing/2014/main" id="{83F59F66-D7FD-8086-5CD3-B676378D2B2D}"/>
                    </a:ext>
                  </a:extLst>
                </p:cNvPr>
                <p:cNvPicPr/>
                <p:nvPr/>
              </p:nvPicPr>
              <p:blipFill>
                <a:blip r:embed="rId795"/>
                <a:stretch>
                  <a:fillRect/>
                </a:stretch>
              </p:blipFill>
              <p:spPr>
                <a:xfrm>
                  <a:off x="4589520" y="5231380"/>
                  <a:ext cx="606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369" name="Ink 368">
                  <a:extLst>
                    <a:ext uri="{FF2B5EF4-FFF2-40B4-BE49-F238E27FC236}">
                      <a16:creationId xmlns:a16="http://schemas.microsoft.com/office/drawing/2014/main" id="{924AE17F-5E87-33EA-1227-E521393B0DE1}"/>
                    </a:ext>
                  </a:extLst>
                </p14:cNvPr>
                <p14:cNvContentPartPr/>
                <p14:nvPr/>
              </p14:nvContentPartPr>
              <p14:xfrm>
                <a:off x="3974280" y="5252620"/>
                <a:ext cx="398880" cy="42120"/>
              </p14:xfrm>
            </p:contentPart>
          </mc:Choice>
          <mc:Fallback>
            <p:pic>
              <p:nvPicPr>
                <p:cNvPr id="369" name="Ink 368">
                  <a:extLst>
                    <a:ext uri="{FF2B5EF4-FFF2-40B4-BE49-F238E27FC236}">
                      <a16:creationId xmlns:a16="http://schemas.microsoft.com/office/drawing/2014/main" id="{924AE17F-5E87-33EA-1227-E521393B0DE1}"/>
                    </a:ext>
                  </a:extLst>
                </p:cNvPr>
                <p:cNvPicPr/>
                <p:nvPr/>
              </p:nvPicPr>
              <p:blipFill>
                <a:blip r:embed="rId797"/>
                <a:stretch>
                  <a:fillRect/>
                </a:stretch>
              </p:blipFill>
              <p:spPr>
                <a:xfrm>
                  <a:off x="3956280" y="5234980"/>
                  <a:ext cx="434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371" name="Ink 370">
                  <a:extLst>
                    <a:ext uri="{FF2B5EF4-FFF2-40B4-BE49-F238E27FC236}">
                      <a16:creationId xmlns:a16="http://schemas.microsoft.com/office/drawing/2014/main" id="{023E1315-026A-0FD6-6AC6-7A2099BA9EAF}"/>
                    </a:ext>
                  </a:extLst>
                </p14:cNvPr>
                <p14:cNvContentPartPr/>
                <p14:nvPr/>
              </p14:nvContentPartPr>
              <p14:xfrm>
                <a:off x="2897160" y="5226700"/>
                <a:ext cx="775080" cy="56520"/>
              </p14:xfrm>
            </p:contentPart>
          </mc:Choice>
          <mc:Fallback>
            <p:pic>
              <p:nvPicPr>
                <p:cNvPr id="371" name="Ink 370">
                  <a:extLst>
                    <a:ext uri="{FF2B5EF4-FFF2-40B4-BE49-F238E27FC236}">
                      <a16:creationId xmlns:a16="http://schemas.microsoft.com/office/drawing/2014/main" id="{023E1315-026A-0FD6-6AC6-7A2099BA9EAF}"/>
                    </a:ext>
                  </a:extLst>
                </p:cNvPr>
                <p:cNvPicPr/>
                <p:nvPr/>
              </p:nvPicPr>
              <p:blipFill>
                <a:blip r:embed="rId799"/>
                <a:stretch>
                  <a:fillRect/>
                </a:stretch>
              </p:blipFill>
              <p:spPr>
                <a:xfrm>
                  <a:off x="2879160" y="5209060"/>
                  <a:ext cx="810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372" name="Ink 371">
                  <a:extLst>
                    <a:ext uri="{FF2B5EF4-FFF2-40B4-BE49-F238E27FC236}">
                      <a16:creationId xmlns:a16="http://schemas.microsoft.com/office/drawing/2014/main" id="{2E708242-DA66-E447-E5E1-664722FAB371}"/>
                    </a:ext>
                  </a:extLst>
                </p14:cNvPr>
                <p14:cNvContentPartPr/>
                <p14:nvPr/>
              </p14:nvContentPartPr>
              <p14:xfrm>
                <a:off x="1844880" y="5240740"/>
                <a:ext cx="901080" cy="43920"/>
              </p14:xfrm>
            </p:contentPart>
          </mc:Choice>
          <mc:Fallback>
            <p:pic>
              <p:nvPicPr>
                <p:cNvPr id="372" name="Ink 371">
                  <a:extLst>
                    <a:ext uri="{FF2B5EF4-FFF2-40B4-BE49-F238E27FC236}">
                      <a16:creationId xmlns:a16="http://schemas.microsoft.com/office/drawing/2014/main" id="{2E708242-DA66-E447-E5E1-664722FAB371}"/>
                    </a:ext>
                  </a:extLst>
                </p:cNvPr>
                <p:cNvPicPr/>
                <p:nvPr/>
              </p:nvPicPr>
              <p:blipFill>
                <a:blip r:embed="rId801"/>
                <a:stretch>
                  <a:fillRect/>
                </a:stretch>
              </p:blipFill>
              <p:spPr>
                <a:xfrm>
                  <a:off x="1826880" y="5223100"/>
                  <a:ext cx="936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374" name="Ink 373">
                  <a:extLst>
                    <a:ext uri="{FF2B5EF4-FFF2-40B4-BE49-F238E27FC236}">
                      <a16:creationId xmlns:a16="http://schemas.microsoft.com/office/drawing/2014/main" id="{95417565-9B89-2BC6-20BE-DEF6386C3585}"/>
                    </a:ext>
                  </a:extLst>
                </p14:cNvPr>
                <p14:cNvContentPartPr/>
                <p14:nvPr/>
              </p14:nvContentPartPr>
              <p14:xfrm>
                <a:off x="801240" y="5250100"/>
                <a:ext cx="758880" cy="39960"/>
              </p14:xfrm>
            </p:contentPart>
          </mc:Choice>
          <mc:Fallback>
            <p:pic>
              <p:nvPicPr>
                <p:cNvPr id="374" name="Ink 373">
                  <a:extLst>
                    <a:ext uri="{FF2B5EF4-FFF2-40B4-BE49-F238E27FC236}">
                      <a16:creationId xmlns:a16="http://schemas.microsoft.com/office/drawing/2014/main" id="{95417565-9B89-2BC6-20BE-DEF6386C3585}"/>
                    </a:ext>
                  </a:extLst>
                </p:cNvPr>
                <p:cNvPicPr/>
                <p:nvPr/>
              </p:nvPicPr>
              <p:blipFill>
                <a:blip r:embed="rId803"/>
                <a:stretch>
                  <a:fillRect/>
                </a:stretch>
              </p:blipFill>
              <p:spPr>
                <a:xfrm>
                  <a:off x="783240" y="5232100"/>
                  <a:ext cx="794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376" name="Ink 375">
                  <a:extLst>
                    <a:ext uri="{FF2B5EF4-FFF2-40B4-BE49-F238E27FC236}">
                      <a16:creationId xmlns:a16="http://schemas.microsoft.com/office/drawing/2014/main" id="{C8DBDE8A-D7A7-FB8F-DE26-963564A04914}"/>
                    </a:ext>
                  </a:extLst>
                </p14:cNvPr>
                <p14:cNvContentPartPr/>
                <p14:nvPr/>
              </p14:nvContentPartPr>
              <p14:xfrm>
                <a:off x="8299680" y="5818900"/>
                <a:ext cx="816840" cy="94680"/>
              </p14:xfrm>
            </p:contentPart>
          </mc:Choice>
          <mc:Fallback>
            <p:pic>
              <p:nvPicPr>
                <p:cNvPr id="376" name="Ink 375">
                  <a:extLst>
                    <a:ext uri="{FF2B5EF4-FFF2-40B4-BE49-F238E27FC236}">
                      <a16:creationId xmlns:a16="http://schemas.microsoft.com/office/drawing/2014/main" id="{C8DBDE8A-D7A7-FB8F-DE26-963564A04914}"/>
                    </a:ext>
                  </a:extLst>
                </p:cNvPr>
                <p:cNvPicPr/>
                <p:nvPr/>
              </p:nvPicPr>
              <p:blipFill>
                <a:blip r:embed="rId805"/>
                <a:stretch>
                  <a:fillRect/>
                </a:stretch>
              </p:blipFill>
              <p:spPr>
                <a:xfrm>
                  <a:off x="8281680" y="5800900"/>
                  <a:ext cx="8524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377" name="Ink 376">
                  <a:extLst>
                    <a:ext uri="{FF2B5EF4-FFF2-40B4-BE49-F238E27FC236}">
                      <a16:creationId xmlns:a16="http://schemas.microsoft.com/office/drawing/2014/main" id="{4D4A9934-A458-A0A8-DB65-5BA023803E2B}"/>
                    </a:ext>
                  </a:extLst>
                </p14:cNvPr>
                <p14:cNvContentPartPr/>
                <p14:nvPr/>
              </p14:nvContentPartPr>
              <p14:xfrm>
                <a:off x="7408320" y="5785780"/>
                <a:ext cx="690120" cy="48960"/>
              </p14:xfrm>
            </p:contentPart>
          </mc:Choice>
          <mc:Fallback>
            <p:pic>
              <p:nvPicPr>
                <p:cNvPr id="377" name="Ink 376">
                  <a:extLst>
                    <a:ext uri="{FF2B5EF4-FFF2-40B4-BE49-F238E27FC236}">
                      <a16:creationId xmlns:a16="http://schemas.microsoft.com/office/drawing/2014/main" id="{4D4A9934-A458-A0A8-DB65-5BA023803E2B}"/>
                    </a:ext>
                  </a:extLst>
                </p:cNvPr>
                <p:cNvPicPr/>
                <p:nvPr/>
              </p:nvPicPr>
              <p:blipFill>
                <a:blip r:embed="rId807"/>
                <a:stretch>
                  <a:fillRect/>
                </a:stretch>
              </p:blipFill>
              <p:spPr>
                <a:xfrm>
                  <a:off x="7390320" y="5768140"/>
                  <a:ext cx="725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379" name="Ink 378">
                  <a:extLst>
                    <a:ext uri="{FF2B5EF4-FFF2-40B4-BE49-F238E27FC236}">
                      <a16:creationId xmlns:a16="http://schemas.microsoft.com/office/drawing/2014/main" id="{DF229628-B1D6-F3BE-9EE6-5EC0FB030569}"/>
                    </a:ext>
                  </a:extLst>
                </p14:cNvPr>
                <p14:cNvContentPartPr/>
                <p14:nvPr/>
              </p14:nvContentPartPr>
              <p14:xfrm>
                <a:off x="6680400" y="5789380"/>
                <a:ext cx="365040" cy="96120"/>
              </p14:xfrm>
            </p:contentPart>
          </mc:Choice>
          <mc:Fallback>
            <p:pic>
              <p:nvPicPr>
                <p:cNvPr id="379" name="Ink 378">
                  <a:extLst>
                    <a:ext uri="{FF2B5EF4-FFF2-40B4-BE49-F238E27FC236}">
                      <a16:creationId xmlns:a16="http://schemas.microsoft.com/office/drawing/2014/main" id="{DF229628-B1D6-F3BE-9EE6-5EC0FB030569}"/>
                    </a:ext>
                  </a:extLst>
                </p:cNvPr>
                <p:cNvPicPr/>
                <p:nvPr/>
              </p:nvPicPr>
              <p:blipFill>
                <a:blip r:embed="rId809"/>
                <a:stretch>
                  <a:fillRect/>
                </a:stretch>
              </p:blipFill>
              <p:spPr>
                <a:xfrm>
                  <a:off x="6662760" y="5771740"/>
                  <a:ext cx="400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380" name="Ink 379">
                  <a:extLst>
                    <a:ext uri="{FF2B5EF4-FFF2-40B4-BE49-F238E27FC236}">
                      <a16:creationId xmlns:a16="http://schemas.microsoft.com/office/drawing/2014/main" id="{61BA992C-61FF-0BF9-D488-5E942582BBB2}"/>
                    </a:ext>
                  </a:extLst>
                </p14:cNvPr>
                <p14:cNvContentPartPr/>
                <p14:nvPr/>
              </p14:nvContentPartPr>
              <p14:xfrm>
                <a:off x="5869320" y="5848060"/>
                <a:ext cx="594000" cy="26640"/>
              </p14:xfrm>
            </p:contentPart>
          </mc:Choice>
          <mc:Fallback>
            <p:pic>
              <p:nvPicPr>
                <p:cNvPr id="380" name="Ink 379">
                  <a:extLst>
                    <a:ext uri="{FF2B5EF4-FFF2-40B4-BE49-F238E27FC236}">
                      <a16:creationId xmlns:a16="http://schemas.microsoft.com/office/drawing/2014/main" id="{61BA992C-61FF-0BF9-D488-5E942582BBB2}"/>
                    </a:ext>
                  </a:extLst>
                </p:cNvPr>
                <p:cNvPicPr/>
                <p:nvPr/>
              </p:nvPicPr>
              <p:blipFill>
                <a:blip r:embed="rId811"/>
                <a:stretch>
                  <a:fillRect/>
                </a:stretch>
              </p:blipFill>
              <p:spPr>
                <a:xfrm>
                  <a:off x="5851320" y="5830420"/>
                  <a:ext cx="629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382" name="Ink 381">
                  <a:extLst>
                    <a:ext uri="{FF2B5EF4-FFF2-40B4-BE49-F238E27FC236}">
                      <a16:creationId xmlns:a16="http://schemas.microsoft.com/office/drawing/2014/main" id="{9BB2B052-0CDA-8599-CF68-F22D44AC48E6}"/>
                    </a:ext>
                  </a:extLst>
                </p14:cNvPr>
                <p14:cNvContentPartPr/>
                <p14:nvPr/>
              </p14:nvContentPartPr>
              <p14:xfrm>
                <a:off x="5192160" y="5747980"/>
                <a:ext cx="412200" cy="23400"/>
              </p14:xfrm>
            </p:contentPart>
          </mc:Choice>
          <mc:Fallback>
            <p:pic>
              <p:nvPicPr>
                <p:cNvPr id="382" name="Ink 381">
                  <a:extLst>
                    <a:ext uri="{FF2B5EF4-FFF2-40B4-BE49-F238E27FC236}">
                      <a16:creationId xmlns:a16="http://schemas.microsoft.com/office/drawing/2014/main" id="{9BB2B052-0CDA-8599-CF68-F22D44AC48E6}"/>
                    </a:ext>
                  </a:extLst>
                </p:cNvPr>
                <p:cNvPicPr/>
                <p:nvPr/>
              </p:nvPicPr>
              <p:blipFill>
                <a:blip r:embed="rId813"/>
                <a:stretch>
                  <a:fillRect/>
                </a:stretch>
              </p:blipFill>
              <p:spPr>
                <a:xfrm>
                  <a:off x="5174160" y="5730340"/>
                  <a:ext cx="447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383" name="Ink 382">
                  <a:extLst>
                    <a:ext uri="{FF2B5EF4-FFF2-40B4-BE49-F238E27FC236}">
                      <a16:creationId xmlns:a16="http://schemas.microsoft.com/office/drawing/2014/main" id="{4414BD32-8392-8202-131D-5FCCEA7FA08C}"/>
                    </a:ext>
                  </a:extLst>
                </p14:cNvPr>
                <p14:cNvContentPartPr/>
                <p14:nvPr/>
              </p14:nvContentPartPr>
              <p14:xfrm>
                <a:off x="4718040" y="5753020"/>
                <a:ext cx="282960" cy="40680"/>
              </p14:xfrm>
            </p:contentPart>
          </mc:Choice>
          <mc:Fallback>
            <p:pic>
              <p:nvPicPr>
                <p:cNvPr id="383" name="Ink 382">
                  <a:extLst>
                    <a:ext uri="{FF2B5EF4-FFF2-40B4-BE49-F238E27FC236}">
                      <a16:creationId xmlns:a16="http://schemas.microsoft.com/office/drawing/2014/main" id="{4414BD32-8392-8202-131D-5FCCEA7FA08C}"/>
                    </a:ext>
                  </a:extLst>
                </p:cNvPr>
                <p:cNvPicPr/>
                <p:nvPr/>
              </p:nvPicPr>
              <p:blipFill>
                <a:blip r:embed="rId815"/>
                <a:stretch>
                  <a:fillRect/>
                </a:stretch>
              </p:blipFill>
              <p:spPr>
                <a:xfrm>
                  <a:off x="4700040" y="5735020"/>
                  <a:ext cx="318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384" name="Ink 383">
                  <a:extLst>
                    <a:ext uri="{FF2B5EF4-FFF2-40B4-BE49-F238E27FC236}">
                      <a16:creationId xmlns:a16="http://schemas.microsoft.com/office/drawing/2014/main" id="{FCCCB8EF-25EB-80A2-2163-C5E8F13015DB}"/>
                    </a:ext>
                  </a:extLst>
                </p14:cNvPr>
                <p14:cNvContentPartPr/>
                <p14:nvPr/>
              </p14:nvContentPartPr>
              <p14:xfrm>
                <a:off x="3951960" y="5765980"/>
                <a:ext cx="541080" cy="66240"/>
              </p14:xfrm>
            </p:contentPart>
          </mc:Choice>
          <mc:Fallback>
            <p:pic>
              <p:nvPicPr>
                <p:cNvPr id="384" name="Ink 383">
                  <a:extLst>
                    <a:ext uri="{FF2B5EF4-FFF2-40B4-BE49-F238E27FC236}">
                      <a16:creationId xmlns:a16="http://schemas.microsoft.com/office/drawing/2014/main" id="{FCCCB8EF-25EB-80A2-2163-C5E8F13015DB}"/>
                    </a:ext>
                  </a:extLst>
                </p:cNvPr>
                <p:cNvPicPr/>
                <p:nvPr/>
              </p:nvPicPr>
              <p:blipFill>
                <a:blip r:embed="rId817"/>
                <a:stretch>
                  <a:fillRect/>
                </a:stretch>
              </p:blipFill>
              <p:spPr>
                <a:xfrm>
                  <a:off x="3934320" y="5747980"/>
                  <a:ext cx="576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385" name="Ink 384">
                  <a:extLst>
                    <a:ext uri="{FF2B5EF4-FFF2-40B4-BE49-F238E27FC236}">
                      <a16:creationId xmlns:a16="http://schemas.microsoft.com/office/drawing/2014/main" id="{4CF48C21-83DD-CF5E-5DAE-C94EDFB2EE41}"/>
                    </a:ext>
                  </a:extLst>
                </p14:cNvPr>
                <p14:cNvContentPartPr/>
                <p14:nvPr/>
              </p14:nvContentPartPr>
              <p14:xfrm>
                <a:off x="2949360" y="5822500"/>
                <a:ext cx="844200" cy="30960"/>
              </p14:xfrm>
            </p:contentPart>
          </mc:Choice>
          <mc:Fallback>
            <p:pic>
              <p:nvPicPr>
                <p:cNvPr id="385" name="Ink 384">
                  <a:extLst>
                    <a:ext uri="{FF2B5EF4-FFF2-40B4-BE49-F238E27FC236}">
                      <a16:creationId xmlns:a16="http://schemas.microsoft.com/office/drawing/2014/main" id="{4CF48C21-83DD-CF5E-5DAE-C94EDFB2EE41}"/>
                    </a:ext>
                  </a:extLst>
                </p:cNvPr>
                <p:cNvPicPr/>
                <p:nvPr/>
              </p:nvPicPr>
              <p:blipFill>
                <a:blip r:embed="rId819"/>
                <a:stretch>
                  <a:fillRect/>
                </a:stretch>
              </p:blipFill>
              <p:spPr>
                <a:xfrm>
                  <a:off x="2931360" y="5804860"/>
                  <a:ext cx="879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387" name="Ink 386">
                  <a:extLst>
                    <a:ext uri="{FF2B5EF4-FFF2-40B4-BE49-F238E27FC236}">
                      <a16:creationId xmlns:a16="http://schemas.microsoft.com/office/drawing/2014/main" id="{6317FFB5-F023-B9AD-0C4B-8FEC077A6791}"/>
                    </a:ext>
                  </a:extLst>
                </p14:cNvPr>
                <p14:cNvContentPartPr/>
                <p14:nvPr/>
              </p14:nvContentPartPr>
              <p14:xfrm>
                <a:off x="2383800" y="5741860"/>
                <a:ext cx="442440" cy="79200"/>
              </p14:xfrm>
            </p:contentPart>
          </mc:Choice>
          <mc:Fallback>
            <p:pic>
              <p:nvPicPr>
                <p:cNvPr id="387" name="Ink 386">
                  <a:extLst>
                    <a:ext uri="{FF2B5EF4-FFF2-40B4-BE49-F238E27FC236}">
                      <a16:creationId xmlns:a16="http://schemas.microsoft.com/office/drawing/2014/main" id="{6317FFB5-F023-B9AD-0C4B-8FEC077A6791}"/>
                    </a:ext>
                  </a:extLst>
                </p:cNvPr>
                <p:cNvPicPr/>
                <p:nvPr/>
              </p:nvPicPr>
              <p:blipFill>
                <a:blip r:embed="rId821"/>
                <a:stretch>
                  <a:fillRect/>
                </a:stretch>
              </p:blipFill>
              <p:spPr>
                <a:xfrm>
                  <a:off x="2365800" y="5724220"/>
                  <a:ext cx="478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388" name="Ink 387">
                  <a:extLst>
                    <a:ext uri="{FF2B5EF4-FFF2-40B4-BE49-F238E27FC236}">
                      <a16:creationId xmlns:a16="http://schemas.microsoft.com/office/drawing/2014/main" id="{2A27CD9A-40D6-299B-B83C-C394CC47B159}"/>
                    </a:ext>
                  </a:extLst>
                </p14:cNvPr>
                <p14:cNvContentPartPr/>
                <p14:nvPr/>
              </p14:nvContentPartPr>
              <p14:xfrm>
                <a:off x="1669920" y="5800540"/>
                <a:ext cx="527040" cy="37800"/>
              </p14:xfrm>
            </p:contentPart>
          </mc:Choice>
          <mc:Fallback>
            <p:pic>
              <p:nvPicPr>
                <p:cNvPr id="388" name="Ink 387">
                  <a:extLst>
                    <a:ext uri="{FF2B5EF4-FFF2-40B4-BE49-F238E27FC236}">
                      <a16:creationId xmlns:a16="http://schemas.microsoft.com/office/drawing/2014/main" id="{2A27CD9A-40D6-299B-B83C-C394CC47B159}"/>
                    </a:ext>
                  </a:extLst>
                </p:cNvPr>
                <p:cNvPicPr/>
                <p:nvPr/>
              </p:nvPicPr>
              <p:blipFill>
                <a:blip r:embed="rId823"/>
                <a:stretch>
                  <a:fillRect/>
                </a:stretch>
              </p:blipFill>
              <p:spPr>
                <a:xfrm>
                  <a:off x="1651920" y="5782540"/>
                  <a:ext cx="562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389" name="Ink 388">
                  <a:extLst>
                    <a:ext uri="{FF2B5EF4-FFF2-40B4-BE49-F238E27FC236}">
                      <a16:creationId xmlns:a16="http://schemas.microsoft.com/office/drawing/2014/main" id="{58BC053B-AAF1-FD8C-DB25-4BCD2576234B}"/>
                    </a:ext>
                  </a:extLst>
                </p14:cNvPr>
                <p14:cNvContentPartPr/>
                <p14:nvPr/>
              </p14:nvContentPartPr>
              <p14:xfrm>
                <a:off x="808440" y="5782540"/>
                <a:ext cx="765000" cy="37080"/>
              </p14:xfrm>
            </p:contentPart>
          </mc:Choice>
          <mc:Fallback>
            <p:pic>
              <p:nvPicPr>
                <p:cNvPr id="389" name="Ink 388">
                  <a:extLst>
                    <a:ext uri="{FF2B5EF4-FFF2-40B4-BE49-F238E27FC236}">
                      <a16:creationId xmlns:a16="http://schemas.microsoft.com/office/drawing/2014/main" id="{58BC053B-AAF1-FD8C-DB25-4BCD2576234B}"/>
                    </a:ext>
                  </a:extLst>
                </p:cNvPr>
                <p:cNvPicPr/>
                <p:nvPr/>
              </p:nvPicPr>
              <p:blipFill>
                <a:blip r:embed="rId825"/>
                <a:stretch>
                  <a:fillRect/>
                </a:stretch>
              </p:blipFill>
              <p:spPr>
                <a:xfrm>
                  <a:off x="790800" y="5764540"/>
                  <a:ext cx="800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391" name="Ink 390">
                  <a:extLst>
                    <a:ext uri="{FF2B5EF4-FFF2-40B4-BE49-F238E27FC236}">
                      <a16:creationId xmlns:a16="http://schemas.microsoft.com/office/drawing/2014/main" id="{40B2563B-E817-8586-CBEC-8AB737F0D3D7}"/>
                    </a:ext>
                  </a:extLst>
                </p14:cNvPr>
                <p14:cNvContentPartPr/>
                <p14:nvPr/>
              </p14:nvContentPartPr>
              <p14:xfrm>
                <a:off x="610080" y="4714780"/>
                <a:ext cx="8761320" cy="1170360"/>
              </p14:xfrm>
            </p:contentPart>
          </mc:Choice>
          <mc:Fallback>
            <p:pic>
              <p:nvPicPr>
                <p:cNvPr id="391" name="Ink 390">
                  <a:extLst>
                    <a:ext uri="{FF2B5EF4-FFF2-40B4-BE49-F238E27FC236}">
                      <a16:creationId xmlns:a16="http://schemas.microsoft.com/office/drawing/2014/main" id="{40B2563B-E817-8586-CBEC-8AB737F0D3D7}"/>
                    </a:ext>
                  </a:extLst>
                </p:cNvPr>
                <p:cNvPicPr/>
                <p:nvPr/>
              </p:nvPicPr>
              <p:blipFill>
                <a:blip r:embed="rId827"/>
                <a:stretch>
                  <a:fillRect/>
                </a:stretch>
              </p:blipFill>
              <p:spPr>
                <a:xfrm>
                  <a:off x="592080" y="4696780"/>
                  <a:ext cx="8796960" cy="120600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pic>
        <p:nvPicPr>
          <p:cNvPr id="4" name="Picture 3">
            <a:extLst>
              <a:ext uri="{FF2B5EF4-FFF2-40B4-BE49-F238E27FC236}">
                <a16:creationId xmlns:a16="http://schemas.microsoft.com/office/drawing/2014/main" id="{47C51822-B4AA-D0DA-D3E1-9A5A91933043}"/>
              </a:ext>
            </a:extLst>
          </p:cNvPr>
          <p:cNvPicPr>
            <a:picLocks noChangeAspect="1"/>
          </p:cNvPicPr>
          <p:nvPr/>
        </p:nvPicPr>
        <p:blipFill>
          <a:blip r:embed="rId8"/>
          <a:stretch>
            <a:fillRect/>
          </a:stretch>
        </p:blipFill>
        <p:spPr>
          <a:xfrm>
            <a:off x="77530" y="387350"/>
            <a:ext cx="9055903" cy="4965699"/>
          </a:xfrm>
          <a:prstGeom prst="rect">
            <a:avLst/>
          </a:prstGeom>
        </p:spPr>
      </p:pic>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8BE9CB0E-8FEA-8C2B-FE98-3F304863D545}"/>
                  </a:ext>
                </a:extLst>
              </p14:cNvPr>
              <p14:cNvContentPartPr/>
              <p14:nvPr/>
            </p14:nvContentPartPr>
            <p14:xfrm>
              <a:off x="7117080" y="2434900"/>
              <a:ext cx="1747080" cy="60480"/>
            </p14:xfrm>
          </p:contentPart>
        </mc:Choice>
        <mc:Fallback>
          <p:pic>
            <p:nvPicPr>
              <p:cNvPr id="11" name="Ink 10">
                <a:extLst>
                  <a:ext uri="{FF2B5EF4-FFF2-40B4-BE49-F238E27FC236}">
                    <a16:creationId xmlns:a16="http://schemas.microsoft.com/office/drawing/2014/main" id="{8BE9CB0E-8FEA-8C2B-FE98-3F304863D545}"/>
                  </a:ext>
                </a:extLst>
              </p:cNvPr>
              <p:cNvPicPr/>
              <p:nvPr/>
            </p:nvPicPr>
            <p:blipFill>
              <a:blip r:embed="rId10"/>
              <a:stretch>
                <a:fillRect/>
              </a:stretch>
            </p:blipFill>
            <p:spPr>
              <a:xfrm>
                <a:off x="7099440" y="2417260"/>
                <a:ext cx="1782720" cy="96120"/>
              </a:xfrm>
              <a:prstGeom prst="rect">
                <a:avLst/>
              </a:prstGeom>
            </p:spPr>
          </p:pic>
        </mc:Fallback>
      </mc:AlternateContent>
      <p:grpSp>
        <p:nvGrpSpPr>
          <p:cNvPr id="17" name="Group 16">
            <a:extLst>
              <a:ext uri="{FF2B5EF4-FFF2-40B4-BE49-F238E27FC236}">
                <a16:creationId xmlns:a16="http://schemas.microsoft.com/office/drawing/2014/main" id="{3DA38448-D911-69DA-13E0-6A7B1D7043B5}"/>
              </a:ext>
            </a:extLst>
          </p:cNvPr>
          <p:cNvGrpSpPr/>
          <p:nvPr/>
        </p:nvGrpSpPr>
        <p:grpSpPr>
          <a:xfrm>
            <a:off x="9057480" y="3708940"/>
            <a:ext cx="581040" cy="576720"/>
            <a:chOff x="9057480" y="3708940"/>
            <a:chExt cx="581040" cy="576720"/>
          </a:xfrm>
        </p:grpSpPr>
        <mc:AlternateContent xmlns:mc="http://schemas.openxmlformats.org/markup-compatibility/2006">
          <mc:Choice xmlns:p14="http://schemas.microsoft.com/office/powerpoint/2010/main" Requires="p14">
            <p:contentPart p14:bwMode="auto" r:id="rId11">
              <p14:nvContentPartPr>
                <p14:cNvPr id="15" name="Ink 14">
                  <a:extLst>
                    <a:ext uri="{FF2B5EF4-FFF2-40B4-BE49-F238E27FC236}">
                      <a16:creationId xmlns:a16="http://schemas.microsoft.com/office/drawing/2014/main" id="{4DC70AF1-CD9D-BA92-7596-A4339E27A34C}"/>
                    </a:ext>
                  </a:extLst>
                </p14:cNvPr>
                <p14:cNvContentPartPr/>
                <p14:nvPr/>
              </p14:nvContentPartPr>
              <p14:xfrm>
                <a:off x="9225960" y="3802540"/>
                <a:ext cx="253080" cy="300600"/>
              </p14:xfrm>
            </p:contentPart>
          </mc:Choice>
          <mc:Fallback>
            <p:pic>
              <p:nvPicPr>
                <p:cNvPr id="15" name="Ink 14">
                  <a:extLst>
                    <a:ext uri="{FF2B5EF4-FFF2-40B4-BE49-F238E27FC236}">
                      <a16:creationId xmlns:a16="http://schemas.microsoft.com/office/drawing/2014/main" id="{4DC70AF1-CD9D-BA92-7596-A4339E27A34C}"/>
                    </a:ext>
                  </a:extLst>
                </p:cNvPr>
                <p:cNvPicPr/>
                <p:nvPr/>
              </p:nvPicPr>
              <p:blipFill>
                <a:blip r:embed="rId12"/>
                <a:stretch>
                  <a:fillRect/>
                </a:stretch>
              </p:blipFill>
              <p:spPr>
                <a:xfrm>
                  <a:off x="9208320" y="3784540"/>
                  <a:ext cx="28872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Ink 15">
                  <a:extLst>
                    <a:ext uri="{FF2B5EF4-FFF2-40B4-BE49-F238E27FC236}">
                      <a16:creationId xmlns:a16="http://schemas.microsoft.com/office/drawing/2014/main" id="{E0E9E680-A659-6E71-125E-DB72BE2A2E6B}"/>
                    </a:ext>
                  </a:extLst>
                </p14:cNvPr>
                <p14:cNvContentPartPr/>
                <p14:nvPr/>
              </p14:nvContentPartPr>
              <p14:xfrm>
                <a:off x="9057480" y="3708940"/>
                <a:ext cx="581040" cy="576720"/>
              </p14:xfrm>
            </p:contentPart>
          </mc:Choice>
          <mc:Fallback>
            <p:pic>
              <p:nvPicPr>
                <p:cNvPr id="16" name="Ink 15">
                  <a:extLst>
                    <a:ext uri="{FF2B5EF4-FFF2-40B4-BE49-F238E27FC236}">
                      <a16:creationId xmlns:a16="http://schemas.microsoft.com/office/drawing/2014/main" id="{E0E9E680-A659-6E71-125E-DB72BE2A2E6B}"/>
                    </a:ext>
                  </a:extLst>
                </p:cNvPr>
                <p:cNvPicPr/>
                <p:nvPr/>
              </p:nvPicPr>
              <p:blipFill>
                <a:blip r:embed="rId14"/>
                <a:stretch>
                  <a:fillRect/>
                </a:stretch>
              </p:blipFill>
              <p:spPr>
                <a:xfrm>
                  <a:off x="9039480" y="3690940"/>
                  <a:ext cx="616680" cy="612360"/>
                </a:xfrm>
                <a:prstGeom prst="rect">
                  <a:avLst/>
                </a:prstGeom>
              </p:spPr>
            </p:pic>
          </mc:Fallback>
        </mc:AlternateContent>
      </p:grpSp>
      <p:grpSp>
        <p:nvGrpSpPr>
          <p:cNvPr id="19" name="Group 18">
            <a:extLst>
              <a:ext uri="{FF2B5EF4-FFF2-40B4-BE49-F238E27FC236}">
                <a16:creationId xmlns:a16="http://schemas.microsoft.com/office/drawing/2014/main" id="{C7A84EDA-E115-4963-6E01-60E484B6E966}"/>
              </a:ext>
            </a:extLst>
          </p:cNvPr>
          <p:cNvGrpSpPr/>
          <p:nvPr/>
        </p:nvGrpSpPr>
        <p:grpSpPr>
          <a:xfrm>
            <a:off x="1667040" y="515380"/>
            <a:ext cx="7816680" cy="1148040"/>
            <a:chOff x="1667040" y="515380"/>
            <a:chExt cx="7816680" cy="1148040"/>
          </a:xfrm>
        </p:grpSpPr>
        <mc:AlternateContent xmlns:mc="http://schemas.openxmlformats.org/markup-compatibility/2006">
          <mc:Choice xmlns:p14="http://schemas.microsoft.com/office/powerpoint/2010/main" Requires="p14">
            <p:contentPart p14:bwMode="auto" r:id="rId15">
              <p14:nvContentPartPr>
                <p14:cNvPr id="2" name="Ink 1">
                  <a:extLst>
                    <a:ext uri="{FF2B5EF4-FFF2-40B4-BE49-F238E27FC236}">
                      <a16:creationId xmlns:a16="http://schemas.microsoft.com/office/drawing/2014/main" id="{9A9AB224-12C7-50BF-A92C-693FF6D124C8}"/>
                    </a:ext>
                  </a:extLst>
                </p14:cNvPr>
                <p14:cNvContentPartPr/>
                <p14:nvPr/>
              </p14:nvContentPartPr>
              <p14:xfrm>
                <a:off x="8265480" y="1505380"/>
                <a:ext cx="711720" cy="35280"/>
              </p14:xfrm>
            </p:contentPart>
          </mc:Choice>
          <mc:Fallback>
            <p:pic>
              <p:nvPicPr>
                <p:cNvPr id="2" name="Ink 1">
                  <a:extLst>
                    <a:ext uri="{FF2B5EF4-FFF2-40B4-BE49-F238E27FC236}">
                      <a16:creationId xmlns:a16="http://schemas.microsoft.com/office/drawing/2014/main" id="{9A9AB224-12C7-50BF-A92C-693FF6D124C8}"/>
                    </a:ext>
                  </a:extLst>
                </p:cNvPr>
                <p:cNvPicPr/>
                <p:nvPr/>
              </p:nvPicPr>
              <p:blipFill>
                <a:blip r:embed="rId16"/>
                <a:stretch>
                  <a:fillRect/>
                </a:stretch>
              </p:blipFill>
              <p:spPr>
                <a:xfrm>
                  <a:off x="8247840" y="1487740"/>
                  <a:ext cx="7473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 name="Ink 2">
                  <a:extLst>
                    <a:ext uri="{FF2B5EF4-FFF2-40B4-BE49-F238E27FC236}">
                      <a16:creationId xmlns:a16="http://schemas.microsoft.com/office/drawing/2014/main" id="{7F5B0AEC-A9EE-B75E-9BD4-74C71FA82E9A}"/>
                    </a:ext>
                  </a:extLst>
                </p14:cNvPr>
                <p14:cNvContentPartPr/>
                <p14:nvPr/>
              </p14:nvContentPartPr>
              <p14:xfrm>
                <a:off x="7009440" y="1503940"/>
                <a:ext cx="864360" cy="33480"/>
              </p14:xfrm>
            </p:contentPart>
          </mc:Choice>
          <mc:Fallback>
            <p:pic>
              <p:nvPicPr>
                <p:cNvPr id="3" name="Ink 2">
                  <a:extLst>
                    <a:ext uri="{FF2B5EF4-FFF2-40B4-BE49-F238E27FC236}">
                      <a16:creationId xmlns:a16="http://schemas.microsoft.com/office/drawing/2014/main" id="{7F5B0AEC-A9EE-B75E-9BD4-74C71FA82E9A}"/>
                    </a:ext>
                  </a:extLst>
                </p:cNvPr>
                <p:cNvPicPr/>
                <p:nvPr/>
              </p:nvPicPr>
              <p:blipFill>
                <a:blip r:embed="rId18"/>
                <a:stretch>
                  <a:fillRect/>
                </a:stretch>
              </p:blipFill>
              <p:spPr>
                <a:xfrm>
                  <a:off x="6991800" y="1485940"/>
                  <a:ext cx="900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7" name="Ink 6">
                  <a:extLst>
                    <a:ext uri="{FF2B5EF4-FFF2-40B4-BE49-F238E27FC236}">
                      <a16:creationId xmlns:a16="http://schemas.microsoft.com/office/drawing/2014/main" id="{0F109DC8-50A6-08DA-B8EB-8139D4DA18C4}"/>
                    </a:ext>
                  </a:extLst>
                </p14:cNvPr>
                <p14:cNvContentPartPr/>
                <p14:nvPr/>
              </p14:nvContentPartPr>
              <p14:xfrm>
                <a:off x="5648280" y="1543900"/>
                <a:ext cx="1028520" cy="50040"/>
              </p14:xfrm>
            </p:contentPart>
          </mc:Choice>
          <mc:Fallback>
            <p:pic>
              <p:nvPicPr>
                <p:cNvPr id="7" name="Ink 6">
                  <a:extLst>
                    <a:ext uri="{FF2B5EF4-FFF2-40B4-BE49-F238E27FC236}">
                      <a16:creationId xmlns:a16="http://schemas.microsoft.com/office/drawing/2014/main" id="{0F109DC8-50A6-08DA-B8EB-8139D4DA18C4}"/>
                    </a:ext>
                  </a:extLst>
                </p:cNvPr>
                <p:cNvPicPr/>
                <p:nvPr/>
              </p:nvPicPr>
              <p:blipFill>
                <a:blip r:embed="rId20"/>
                <a:stretch>
                  <a:fillRect/>
                </a:stretch>
              </p:blipFill>
              <p:spPr>
                <a:xfrm>
                  <a:off x="5630280" y="1525900"/>
                  <a:ext cx="1064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a:extLst>
                    <a:ext uri="{FF2B5EF4-FFF2-40B4-BE49-F238E27FC236}">
                      <a16:creationId xmlns:a16="http://schemas.microsoft.com/office/drawing/2014/main" id="{12E06398-2237-B488-F7F3-C191C362682C}"/>
                    </a:ext>
                  </a:extLst>
                </p14:cNvPr>
                <p14:cNvContentPartPr/>
                <p14:nvPr/>
              </p14:nvContentPartPr>
              <p14:xfrm>
                <a:off x="9336480" y="900220"/>
                <a:ext cx="16200" cy="203400"/>
              </p14:xfrm>
            </p:contentPart>
          </mc:Choice>
          <mc:Fallback>
            <p:pic>
              <p:nvPicPr>
                <p:cNvPr id="12" name="Ink 11">
                  <a:extLst>
                    <a:ext uri="{FF2B5EF4-FFF2-40B4-BE49-F238E27FC236}">
                      <a16:creationId xmlns:a16="http://schemas.microsoft.com/office/drawing/2014/main" id="{12E06398-2237-B488-F7F3-C191C362682C}"/>
                    </a:ext>
                  </a:extLst>
                </p:cNvPr>
                <p:cNvPicPr/>
                <p:nvPr/>
              </p:nvPicPr>
              <p:blipFill>
                <a:blip r:embed="rId22"/>
                <a:stretch>
                  <a:fillRect/>
                </a:stretch>
              </p:blipFill>
              <p:spPr>
                <a:xfrm>
                  <a:off x="9318840" y="882580"/>
                  <a:ext cx="518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Ink 12">
                  <a:extLst>
                    <a:ext uri="{FF2B5EF4-FFF2-40B4-BE49-F238E27FC236}">
                      <a16:creationId xmlns:a16="http://schemas.microsoft.com/office/drawing/2014/main" id="{B50CA9AC-1553-6615-F676-6CD6938E67C0}"/>
                    </a:ext>
                  </a:extLst>
                </p14:cNvPr>
                <p14:cNvContentPartPr/>
                <p14:nvPr/>
              </p14:nvContentPartPr>
              <p14:xfrm>
                <a:off x="9088080" y="741820"/>
                <a:ext cx="395640" cy="552960"/>
              </p14:xfrm>
            </p:contentPart>
          </mc:Choice>
          <mc:Fallback>
            <p:pic>
              <p:nvPicPr>
                <p:cNvPr id="13" name="Ink 12">
                  <a:extLst>
                    <a:ext uri="{FF2B5EF4-FFF2-40B4-BE49-F238E27FC236}">
                      <a16:creationId xmlns:a16="http://schemas.microsoft.com/office/drawing/2014/main" id="{B50CA9AC-1553-6615-F676-6CD6938E67C0}"/>
                    </a:ext>
                  </a:extLst>
                </p:cNvPr>
                <p:cNvPicPr/>
                <p:nvPr/>
              </p:nvPicPr>
              <p:blipFill>
                <a:blip r:embed="rId24"/>
                <a:stretch>
                  <a:fillRect/>
                </a:stretch>
              </p:blipFill>
              <p:spPr>
                <a:xfrm>
                  <a:off x="9070440" y="724180"/>
                  <a:ext cx="431280" cy="588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73C81F1F-1351-310F-6FD2-7703CF23F1A4}"/>
                    </a:ext>
                  </a:extLst>
                </p14:cNvPr>
                <p14:cNvContentPartPr/>
                <p14:nvPr/>
              </p14:nvContentPartPr>
              <p14:xfrm>
                <a:off x="1667040" y="515380"/>
                <a:ext cx="5298840" cy="1148040"/>
              </p14:xfrm>
            </p:contentPart>
          </mc:Choice>
          <mc:Fallback>
            <p:pic>
              <p:nvPicPr>
                <p:cNvPr id="18" name="Ink 17">
                  <a:extLst>
                    <a:ext uri="{FF2B5EF4-FFF2-40B4-BE49-F238E27FC236}">
                      <a16:creationId xmlns:a16="http://schemas.microsoft.com/office/drawing/2014/main" id="{73C81F1F-1351-310F-6FD2-7703CF23F1A4}"/>
                    </a:ext>
                  </a:extLst>
                </p:cNvPr>
                <p:cNvPicPr/>
                <p:nvPr/>
              </p:nvPicPr>
              <p:blipFill>
                <a:blip r:embed="rId26"/>
                <a:stretch>
                  <a:fillRect/>
                </a:stretch>
              </p:blipFill>
              <p:spPr>
                <a:xfrm>
                  <a:off x="1649400" y="497380"/>
                  <a:ext cx="5334480" cy="118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DA105773-B917-5B3B-B8C7-A544E6A63DFA}"/>
                  </a:ext>
                </a:extLst>
              </p14:cNvPr>
              <p14:cNvContentPartPr/>
              <p14:nvPr/>
            </p14:nvContentPartPr>
            <p14:xfrm>
              <a:off x="2099760" y="1690060"/>
              <a:ext cx="672120" cy="688680"/>
            </p14:xfrm>
          </p:contentPart>
        </mc:Choice>
        <mc:Fallback>
          <p:pic>
            <p:nvPicPr>
              <p:cNvPr id="20" name="Ink 19">
                <a:extLst>
                  <a:ext uri="{FF2B5EF4-FFF2-40B4-BE49-F238E27FC236}">
                    <a16:creationId xmlns:a16="http://schemas.microsoft.com/office/drawing/2014/main" id="{DA105773-B917-5B3B-B8C7-A544E6A63DFA}"/>
                  </a:ext>
                </a:extLst>
              </p:cNvPr>
              <p:cNvPicPr/>
              <p:nvPr/>
            </p:nvPicPr>
            <p:blipFill>
              <a:blip r:embed="rId28"/>
              <a:stretch>
                <a:fillRect/>
              </a:stretch>
            </p:blipFill>
            <p:spPr>
              <a:xfrm>
                <a:off x="2081760" y="1672060"/>
                <a:ext cx="707760" cy="724320"/>
              </a:xfrm>
              <a:prstGeom prst="rect">
                <a:avLst/>
              </a:prstGeom>
            </p:spPr>
          </p:pic>
        </mc:Fallback>
      </mc:AlternateContent>
    </p:spTree>
    <p:extLst>
      <p:ext uri="{BB962C8B-B14F-4D97-AF65-F5344CB8AC3E}">
        <p14:creationId xmlns:p14="http://schemas.microsoft.com/office/powerpoint/2010/main" val="25951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013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pic>
        <p:nvPicPr>
          <p:cNvPr id="1026" name="Picture 2">
            <a:extLst>
              <a:ext uri="{FF2B5EF4-FFF2-40B4-BE49-F238E27FC236}">
                <a16:creationId xmlns:a16="http://schemas.microsoft.com/office/drawing/2014/main" id="{99A5E127-F43E-0D73-EC96-87F114C9F7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250" y="432145"/>
            <a:ext cx="5943600" cy="5324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FF8F972-1A15-BF87-CADC-5644DE70CDE0}"/>
              </a:ext>
            </a:extLst>
          </p:cNvPr>
          <p:cNvSpPr txBox="1"/>
          <p:nvPr/>
        </p:nvSpPr>
        <p:spPr>
          <a:xfrm>
            <a:off x="6459048" y="229870"/>
            <a:ext cx="3544887" cy="5909310"/>
          </a:xfrm>
          <a:prstGeom prst="rect">
            <a:avLst/>
          </a:prstGeom>
          <a:noFill/>
        </p:spPr>
        <p:txBody>
          <a:bodyPr wrap="square">
            <a:spAutoFit/>
          </a:bodyPr>
          <a:lstStyle/>
          <a:p>
            <a:r>
              <a:rPr lang="en-US" sz="1800" b="0" i="0" u="none" strike="noStrike">
                <a:solidFill>
                  <a:srgbClr val="FFC000"/>
                </a:solidFill>
                <a:effectLst/>
                <a:latin typeface="Arial" panose="020B0604020202020204" pitchFamily="34" charset="0"/>
              </a:rPr>
              <a:t>The language used here is that of reducing the woman to servanthood. Work at the millstone is difficult (</a:t>
            </a:r>
            <a:r>
              <a:rPr lang="en-US" sz="1800" b="0" i="0" u="none" strike="noStrike">
                <a:solidFill>
                  <a:srgbClr val="00B0F0"/>
                </a:solidFill>
                <a:effectLst/>
                <a:latin typeface="Arial" panose="020B0604020202020204" pitchFamily="34" charset="0"/>
              </a:rPr>
              <a:t>Shemot / Exodus 11:5, Job 31:10, Matthew 24:41</a:t>
            </a:r>
            <a:r>
              <a:rPr lang="en-US" sz="1800" b="0" i="0" u="none" strike="noStrike">
                <a:solidFill>
                  <a:srgbClr val="FFC000"/>
                </a:solidFill>
                <a:effectLst/>
                <a:latin typeface="Arial" panose="020B0604020202020204" pitchFamily="34" charset="0"/>
              </a:rPr>
              <a:t>) and the stone was used to grind grain to make flower and then bread. A servant woman would not wear the clothing of the upper class woman indicated by the descending language in the Hebrew bible. The idea of uncovering the hair, baring the legs and showing the thighs is suggestive of a form of promiscuity possibly and possible prostitution just as the biblical text refers to the woman that represents Babylon as being a prostitute. (</a:t>
            </a:r>
            <a:r>
              <a:rPr lang="en-US" sz="1800" b="0" i="0" u="none" strike="noStrike">
                <a:solidFill>
                  <a:srgbClr val="00B0F0"/>
                </a:solidFill>
                <a:effectLst/>
                <a:latin typeface="Arial" panose="020B0604020202020204" pitchFamily="34" charset="0"/>
              </a:rPr>
              <a:t>Revelation 17</a:t>
            </a:r>
            <a:r>
              <a:rPr lang="en-US" sz="1800" b="0" i="0" u="none" strike="noStrike">
                <a:solidFill>
                  <a:srgbClr val="FFC000"/>
                </a:solidFill>
                <a:effectLst/>
                <a:latin typeface="Arial" panose="020B0604020202020204" pitchFamily="34" charset="0"/>
              </a:rPr>
              <a:t>) </a:t>
            </a:r>
            <a:endParaRPr lang="en-US">
              <a:solidFill>
                <a:srgbClr val="FFC000"/>
              </a:solidFill>
            </a:endParaRPr>
          </a:p>
        </p:txBody>
      </p:sp>
    </p:spTree>
    <p:extLst>
      <p:ext uri="{BB962C8B-B14F-4D97-AF65-F5344CB8AC3E}">
        <p14:creationId xmlns:p14="http://schemas.microsoft.com/office/powerpoint/2010/main" val="14817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pic>
        <p:nvPicPr>
          <p:cNvPr id="3" name="Picture 2">
            <a:extLst>
              <a:ext uri="{FF2B5EF4-FFF2-40B4-BE49-F238E27FC236}">
                <a16:creationId xmlns:a16="http://schemas.microsoft.com/office/drawing/2014/main" id="{4351655D-36F5-2C11-711D-36D09543DB39}"/>
              </a:ext>
            </a:extLst>
          </p:cNvPr>
          <p:cNvPicPr>
            <a:picLocks noChangeAspect="1"/>
          </p:cNvPicPr>
          <p:nvPr/>
        </p:nvPicPr>
        <p:blipFill>
          <a:blip r:embed="rId8"/>
          <a:stretch>
            <a:fillRect/>
          </a:stretch>
        </p:blipFill>
        <p:spPr>
          <a:xfrm>
            <a:off x="88900" y="387350"/>
            <a:ext cx="9058275" cy="2012950"/>
          </a:xfrm>
          <a:prstGeom prst="rect">
            <a:avLst/>
          </a:prstGeom>
        </p:spPr>
      </p:pic>
      <p:sp>
        <p:nvSpPr>
          <p:cNvPr id="7" name="TextBox 6">
            <a:extLst>
              <a:ext uri="{FF2B5EF4-FFF2-40B4-BE49-F238E27FC236}">
                <a16:creationId xmlns:a16="http://schemas.microsoft.com/office/drawing/2014/main" id="{8D872E5A-BBA0-17E9-5500-3DAD36CDF68A}"/>
              </a:ext>
            </a:extLst>
          </p:cNvPr>
          <p:cNvSpPr txBox="1"/>
          <p:nvPr/>
        </p:nvSpPr>
        <p:spPr>
          <a:xfrm>
            <a:off x="285120" y="2596281"/>
            <a:ext cx="9283700" cy="3323987"/>
          </a:xfrm>
          <a:prstGeom prst="rect">
            <a:avLst/>
          </a:prstGeom>
          <a:noFill/>
        </p:spPr>
        <p:txBody>
          <a:bodyPr wrap="square">
            <a:spAutoFit/>
          </a:bodyPr>
          <a:lstStyle/>
          <a:p>
            <a:pPr rtl="0">
              <a:spcBef>
                <a:spcPts val="0"/>
              </a:spcBef>
              <a:spcAft>
                <a:spcPts val="0"/>
              </a:spcAft>
            </a:pPr>
            <a:r>
              <a:rPr lang="en-US" sz="2100" b="1" i="0" u="none" strike="noStrike">
                <a:solidFill>
                  <a:srgbClr val="FFC000"/>
                </a:solidFill>
                <a:effectLst/>
                <a:latin typeface="Arial" panose="020B0604020202020204" pitchFamily="34" charset="0"/>
              </a:rPr>
              <a:t>Matthew 6:19–21  </a:t>
            </a:r>
            <a:endParaRPr lang="en-US" sz="2100" b="0">
              <a:solidFill>
                <a:srgbClr val="FFC000"/>
              </a:solidFill>
              <a:effectLst/>
            </a:endParaRPr>
          </a:p>
          <a:p>
            <a:pPr rtl="0">
              <a:spcBef>
                <a:spcPts val="0"/>
              </a:spcBef>
              <a:spcAft>
                <a:spcPts val="0"/>
              </a:spcAft>
            </a:pPr>
            <a:r>
              <a:rPr lang="en-US" sz="2100" b="0" i="0" u="none" strike="noStrike">
                <a:solidFill>
                  <a:srgbClr val="FFC000"/>
                </a:solidFill>
                <a:effectLst/>
                <a:latin typeface="Arial" panose="020B0604020202020204" pitchFamily="34" charset="0"/>
              </a:rPr>
              <a:t>6:19 Lay not up for yourselves treasures upon earth, where moth and rust doth corrupt, and where thieves break through and steal: 6:20 But lay up for yourselves treasures in heaven, where neither moth nor rust doth corrupt, and where thieves do not break through nor steal: 6:21 For where your treasure is, there will your heart be also. (KJV </a:t>
            </a:r>
            <a:r>
              <a:rPr lang="el-GR" sz="2100" b="0" i="0" u="none" strike="noStrike">
                <a:solidFill>
                  <a:srgbClr val="00B0F0"/>
                </a:solidFill>
                <a:effectLst/>
                <a:latin typeface="Arial" panose="020B0604020202020204" pitchFamily="34" charset="0"/>
              </a:rPr>
              <a:t>Μὴ θησαυρίζετε ὑμῖν θησαυροὺς ἐπὶ τῆς γῆς, ὅπου σὴς καὶ βρῶσις ἀφανίζει καὶ ὅπου κλέπται διορύσσουσιν καὶ κλέπτουσιν· θησαυρίζετε δὲ ὑμῖν θησαυροὺς ἐν οὐρανῷ ὅπου οὔτε σὴς οὔτε βρῶσις ἀφανίζει καὶ ὅπου κλέπται οὐ διορύσσουσιν οὐδὲ κλέπτουσιν· ὅπου γάρ ἐστιν ὁ θησαυρός σου, ἐκεῖ ἔσται καὶ ἡ καρδία σου.</a:t>
            </a:r>
            <a:r>
              <a:rPr lang="el-GR" sz="2100" b="0" i="0" u="none" strike="noStrike">
                <a:solidFill>
                  <a:srgbClr val="FFC000"/>
                </a:solidFill>
                <a:effectLst/>
                <a:latin typeface="Arial" panose="020B0604020202020204" pitchFamily="34" charset="0"/>
              </a:rPr>
              <a:t>)</a:t>
            </a:r>
            <a:endParaRPr lang="en-US" sz="2100">
              <a:solidFill>
                <a:srgbClr val="FFC000"/>
              </a:solidFill>
            </a:endParaRPr>
          </a:p>
        </p:txBody>
      </p:sp>
      <mc:AlternateContent xmlns:mc="http://schemas.openxmlformats.org/markup-compatibility/2006">
        <mc:Choice xmlns:p14="http://schemas.microsoft.com/office/powerpoint/2010/main" Requires="p14">
          <p:contentPart p14:bwMode="auto" r:id="rId9">
            <p14:nvContentPartPr>
              <p14:cNvPr id="2" name="Ink 1">
                <a:extLst>
                  <a:ext uri="{FF2B5EF4-FFF2-40B4-BE49-F238E27FC236}">
                    <a16:creationId xmlns:a16="http://schemas.microsoft.com/office/drawing/2014/main" id="{D47824D0-9770-26D6-6016-E6F8EC25C386}"/>
                  </a:ext>
                </a:extLst>
              </p14:cNvPr>
              <p14:cNvContentPartPr/>
              <p14:nvPr/>
            </p14:nvContentPartPr>
            <p14:xfrm>
              <a:off x="4254000" y="1408900"/>
              <a:ext cx="4990320" cy="1035360"/>
            </p14:xfrm>
          </p:contentPart>
        </mc:Choice>
        <mc:Fallback>
          <p:pic>
            <p:nvPicPr>
              <p:cNvPr id="2" name="Ink 1">
                <a:extLst>
                  <a:ext uri="{FF2B5EF4-FFF2-40B4-BE49-F238E27FC236}">
                    <a16:creationId xmlns:a16="http://schemas.microsoft.com/office/drawing/2014/main" id="{D47824D0-9770-26D6-6016-E6F8EC25C386}"/>
                  </a:ext>
                </a:extLst>
              </p:cNvPr>
              <p:cNvPicPr/>
              <p:nvPr/>
            </p:nvPicPr>
            <p:blipFill>
              <a:blip r:embed="rId10"/>
              <a:stretch>
                <a:fillRect/>
              </a:stretch>
            </p:blipFill>
            <p:spPr>
              <a:xfrm>
                <a:off x="4236360" y="1390900"/>
                <a:ext cx="5025960" cy="1071000"/>
              </a:xfrm>
              <a:prstGeom prst="rect">
                <a:avLst/>
              </a:prstGeom>
            </p:spPr>
          </p:pic>
        </mc:Fallback>
      </mc:AlternateContent>
      <p:grpSp>
        <p:nvGrpSpPr>
          <p:cNvPr id="13" name="Group 12">
            <a:extLst>
              <a:ext uri="{FF2B5EF4-FFF2-40B4-BE49-F238E27FC236}">
                <a16:creationId xmlns:a16="http://schemas.microsoft.com/office/drawing/2014/main" id="{37A03FAD-B6AE-2F49-834E-914376AE0B69}"/>
              </a:ext>
            </a:extLst>
          </p:cNvPr>
          <p:cNvGrpSpPr/>
          <p:nvPr/>
        </p:nvGrpSpPr>
        <p:grpSpPr>
          <a:xfrm>
            <a:off x="9156120" y="598900"/>
            <a:ext cx="157680" cy="296640"/>
            <a:chOff x="9156120" y="598900"/>
            <a:chExt cx="157680" cy="296640"/>
          </a:xfrm>
        </p:grpSpPr>
        <mc:AlternateContent xmlns:mc="http://schemas.openxmlformats.org/markup-compatibility/2006">
          <mc:Choice xmlns:p14="http://schemas.microsoft.com/office/powerpoint/2010/main" Requires="p14">
            <p:contentPart p14:bwMode="auto" r:id="rId11">
              <p14:nvContentPartPr>
                <p14:cNvPr id="4" name="Ink 3">
                  <a:extLst>
                    <a:ext uri="{FF2B5EF4-FFF2-40B4-BE49-F238E27FC236}">
                      <a16:creationId xmlns:a16="http://schemas.microsoft.com/office/drawing/2014/main" id="{F4A37758-ED07-8F95-1291-056B0908FBBD}"/>
                    </a:ext>
                  </a:extLst>
                </p14:cNvPr>
                <p14:cNvContentPartPr/>
                <p14:nvPr/>
              </p14:nvContentPartPr>
              <p14:xfrm>
                <a:off x="9156120" y="673420"/>
                <a:ext cx="157680" cy="87480"/>
              </p14:xfrm>
            </p:contentPart>
          </mc:Choice>
          <mc:Fallback>
            <p:pic>
              <p:nvPicPr>
                <p:cNvPr id="4" name="Ink 3">
                  <a:extLst>
                    <a:ext uri="{FF2B5EF4-FFF2-40B4-BE49-F238E27FC236}">
                      <a16:creationId xmlns:a16="http://schemas.microsoft.com/office/drawing/2014/main" id="{F4A37758-ED07-8F95-1291-056B0908FBBD}"/>
                    </a:ext>
                  </a:extLst>
                </p:cNvPr>
                <p:cNvPicPr/>
                <p:nvPr/>
              </p:nvPicPr>
              <p:blipFill>
                <a:blip r:embed="rId12"/>
                <a:stretch>
                  <a:fillRect/>
                </a:stretch>
              </p:blipFill>
              <p:spPr>
                <a:xfrm>
                  <a:off x="9138480" y="655420"/>
                  <a:ext cx="1933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 name="Ink 4">
                  <a:extLst>
                    <a:ext uri="{FF2B5EF4-FFF2-40B4-BE49-F238E27FC236}">
                      <a16:creationId xmlns:a16="http://schemas.microsoft.com/office/drawing/2014/main" id="{203C23F3-4A37-C5BE-19FE-6C29AE5B690E}"/>
                    </a:ext>
                  </a:extLst>
                </p14:cNvPr>
                <p14:cNvContentPartPr/>
                <p14:nvPr/>
              </p14:nvContentPartPr>
              <p14:xfrm>
                <a:off x="9267360" y="598900"/>
                <a:ext cx="41400" cy="296640"/>
              </p14:xfrm>
            </p:contentPart>
          </mc:Choice>
          <mc:Fallback>
            <p:pic>
              <p:nvPicPr>
                <p:cNvPr id="5" name="Ink 4">
                  <a:extLst>
                    <a:ext uri="{FF2B5EF4-FFF2-40B4-BE49-F238E27FC236}">
                      <a16:creationId xmlns:a16="http://schemas.microsoft.com/office/drawing/2014/main" id="{203C23F3-4A37-C5BE-19FE-6C29AE5B690E}"/>
                    </a:ext>
                  </a:extLst>
                </p:cNvPr>
                <p:cNvPicPr/>
                <p:nvPr/>
              </p:nvPicPr>
              <p:blipFill>
                <a:blip r:embed="rId14"/>
                <a:stretch>
                  <a:fillRect/>
                </a:stretch>
              </p:blipFill>
              <p:spPr>
                <a:xfrm>
                  <a:off x="9249360" y="580900"/>
                  <a:ext cx="77040" cy="332280"/>
                </a:xfrm>
                <a:prstGeom prst="rect">
                  <a:avLst/>
                </a:prstGeom>
              </p:spPr>
            </p:pic>
          </mc:Fallback>
        </mc:AlternateContent>
      </p:grpSp>
      <p:grpSp>
        <p:nvGrpSpPr>
          <p:cNvPr id="12" name="Group 11">
            <a:extLst>
              <a:ext uri="{FF2B5EF4-FFF2-40B4-BE49-F238E27FC236}">
                <a16:creationId xmlns:a16="http://schemas.microsoft.com/office/drawing/2014/main" id="{0BB4FC6B-9480-E335-56DB-CB75D7CFB06B}"/>
              </a:ext>
            </a:extLst>
          </p:cNvPr>
          <p:cNvGrpSpPr/>
          <p:nvPr/>
        </p:nvGrpSpPr>
        <p:grpSpPr>
          <a:xfrm>
            <a:off x="9336840" y="1298380"/>
            <a:ext cx="168840" cy="363240"/>
            <a:chOff x="9336840" y="1298380"/>
            <a:chExt cx="168840" cy="363240"/>
          </a:xfrm>
        </p:grpSpPr>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28F964DC-B604-91EF-018E-23381E9DCADA}"/>
                    </a:ext>
                  </a:extLst>
                </p14:cNvPr>
                <p14:cNvContentPartPr/>
                <p14:nvPr/>
              </p14:nvContentPartPr>
              <p14:xfrm>
                <a:off x="9344760" y="1408180"/>
                <a:ext cx="160920" cy="253440"/>
              </p14:xfrm>
            </p:contentPart>
          </mc:Choice>
          <mc:Fallback>
            <p:pic>
              <p:nvPicPr>
                <p:cNvPr id="9" name="Ink 8">
                  <a:extLst>
                    <a:ext uri="{FF2B5EF4-FFF2-40B4-BE49-F238E27FC236}">
                      <a16:creationId xmlns:a16="http://schemas.microsoft.com/office/drawing/2014/main" id="{28F964DC-B604-91EF-018E-23381E9DCADA}"/>
                    </a:ext>
                  </a:extLst>
                </p:cNvPr>
                <p:cNvPicPr/>
                <p:nvPr/>
              </p:nvPicPr>
              <p:blipFill>
                <a:blip r:embed="rId16"/>
                <a:stretch>
                  <a:fillRect/>
                </a:stretch>
              </p:blipFill>
              <p:spPr>
                <a:xfrm>
                  <a:off x="9327120" y="1390540"/>
                  <a:ext cx="19656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DFEC4EAD-B7D0-4035-F29A-53B4A028624E}"/>
                    </a:ext>
                  </a:extLst>
                </p14:cNvPr>
                <p14:cNvContentPartPr/>
                <p14:nvPr/>
              </p14:nvContentPartPr>
              <p14:xfrm>
                <a:off x="9336840" y="1298380"/>
                <a:ext cx="162720" cy="112680"/>
              </p14:xfrm>
            </p:contentPart>
          </mc:Choice>
          <mc:Fallback>
            <p:pic>
              <p:nvPicPr>
                <p:cNvPr id="11" name="Ink 10">
                  <a:extLst>
                    <a:ext uri="{FF2B5EF4-FFF2-40B4-BE49-F238E27FC236}">
                      <a16:creationId xmlns:a16="http://schemas.microsoft.com/office/drawing/2014/main" id="{DFEC4EAD-B7D0-4035-F29A-53B4A028624E}"/>
                    </a:ext>
                  </a:extLst>
                </p:cNvPr>
                <p:cNvPicPr/>
                <p:nvPr/>
              </p:nvPicPr>
              <p:blipFill>
                <a:blip r:embed="rId18"/>
                <a:stretch>
                  <a:fillRect/>
                </a:stretch>
              </p:blipFill>
              <p:spPr>
                <a:xfrm>
                  <a:off x="9319200" y="1280740"/>
                  <a:ext cx="198360" cy="14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38E571FB-5469-196F-154D-93788F925756}"/>
                  </a:ext>
                </a:extLst>
              </p14:cNvPr>
              <p14:cNvContentPartPr/>
              <p14:nvPr/>
            </p14:nvContentPartPr>
            <p14:xfrm>
              <a:off x="1263840" y="3661780"/>
              <a:ext cx="12240" cy="3600"/>
            </p14:xfrm>
          </p:contentPart>
        </mc:Choice>
        <mc:Fallback>
          <p:pic>
            <p:nvPicPr>
              <p:cNvPr id="14" name="Ink 13">
                <a:extLst>
                  <a:ext uri="{FF2B5EF4-FFF2-40B4-BE49-F238E27FC236}">
                    <a16:creationId xmlns:a16="http://schemas.microsoft.com/office/drawing/2014/main" id="{38E571FB-5469-196F-154D-93788F925756}"/>
                  </a:ext>
                </a:extLst>
              </p:cNvPr>
              <p:cNvPicPr/>
              <p:nvPr/>
            </p:nvPicPr>
            <p:blipFill>
              <a:blip r:embed="rId20"/>
              <a:stretch>
                <a:fillRect/>
              </a:stretch>
            </p:blipFill>
            <p:spPr>
              <a:xfrm>
                <a:off x="1246200" y="3643780"/>
                <a:ext cx="47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E15C71E2-51ED-F560-622D-4DDC1A5439FB}"/>
                  </a:ext>
                </a:extLst>
              </p14:cNvPr>
              <p14:cNvContentPartPr/>
              <p14:nvPr/>
            </p14:nvContentPartPr>
            <p14:xfrm>
              <a:off x="387240" y="3917380"/>
              <a:ext cx="86400" cy="59040"/>
            </p14:xfrm>
          </p:contentPart>
        </mc:Choice>
        <mc:Fallback>
          <p:pic>
            <p:nvPicPr>
              <p:cNvPr id="15" name="Ink 14">
                <a:extLst>
                  <a:ext uri="{FF2B5EF4-FFF2-40B4-BE49-F238E27FC236}">
                    <a16:creationId xmlns:a16="http://schemas.microsoft.com/office/drawing/2014/main" id="{E15C71E2-51ED-F560-622D-4DDC1A5439FB}"/>
                  </a:ext>
                </a:extLst>
              </p:cNvPr>
              <p:cNvPicPr/>
              <p:nvPr/>
            </p:nvPicPr>
            <p:blipFill>
              <a:blip r:embed="rId22"/>
              <a:stretch>
                <a:fillRect/>
              </a:stretch>
            </p:blipFill>
            <p:spPr>
              <a:xfrm>
                <a:off x="369240" y="3899740"/>
                <a:ext cx="122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4DE3B7C9-74EE-D00E-FD54-86BD04340840}"/>
                  </a:ext>
                </a:extLst>
              </p14:cNvPr>
              <p14:cNvContentPartPr/>
              <p14:nvPr/>
            </p14:nvContentPartPr>
            <p14:xfrm>
              <a:off x="1887720" y="3982900"/>
              <a:ext cx="9720" cy="5040"/>
            </p14:xfrm>
          </p:contentPart>
        </mc:Choice>
        <mc:Fallback>
          <p:pic>
            <p:nvPicPr>
              <p:cNvPr id="16" name="Ink 15">
                <a:extLst>
                  <a:ext uri="{FF2B5EF4-FFF2-40B4-BE49-F238E27FC236}">
                    <a16:creationId xmlns:a16="http://schemas.microsoft.com/office/drawing/2014/main" id="{4DE3B7C9-74EE-D00E-FD54-86BD04340840}"/>
                  </a:ext>
                </a:extLst>
              </p:cNvPr>
              <p:cNvPicPr/>
              <p:nvPr/>
            </p:nvPicPr>
            <p:blipFill>
              <a:blip r:embed="rId24"/>
              <a:stretch>
                <a:fillRect/>
              </a:stretch>
            </p:blipFill>
            <p:spPr>
              <a:xfrm>
                <a:off x="1869720" y="3964900"/>
                <a:ext cx="45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EBB214FF-EB21-BD61-3C9F-87E6E56339D1}"/>
                  </a:ext>
                </a:extLst>
              </p14:cNvPr>
              <p14:cNvContentPartPr/>
              <p14:nvPr/>
            </p14:nvContentPartPr>
            <p14:xfrm>
              <a:off x="3895440" y="3940060"/>
              <a:ext cx="2520" cy="11160"/>
            </p14:xfrm>
          </p:contentPart>
        </mc:Choice>
        <mc:Fallback>
          <p:pic>
            <p:nvPicPr>
              <p:cNvPr id="17" name="Ink 16">
                <a:extLst>
                  <a:ext uri="{FF2B5EF4-FFF2-40B4-BE49-F238E27FC236}">
                    <a16:creationId xmlns:a16="http://schemas.microsoft.com/office/drawing/2014/main" id="{EBB214FF-EB21-BD61-3C9F-87E6E56339D1}"/>
                  </a:ext>
                </a:extLst>
              </p:cNvPr>
              <p:cNvPicPr/>
              <p:nvPr/>
            </p:nvPicPr>
            <p:blipFill>
              <a:blip r:embed="rId26"/>
              <a:stretch>
                <a:fillRect/>
              </a:stretch>
            </p:blipFill>
            <p:spPr>
              <a:xfrm>
                <a:off x="3877440" y="3922420"/>
                <a:ext cx="381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5604D81D-195F-97C8-EFB0-F04098041EB3}"/>
                  </a:ext>
                </a:extLst>
              </p14:cNvPr>
              <p14:cNvContentPartPr/>
              <p14:nvPr/>
            </p14:nvContentPartPr>
            <p14:xfrm>
              <a:off x="6496800" y="3943300"/>
              <a:ext cx="43200" cy="9000"/>
            </p14:xfrm>
          </p:contentPart>
        </mc:Choice>
        <mc:Fallback>
          <p:pic>
            <p:nvPicPr>
              <p:cNvPr id="18" name="Ink 17">
                <a:extLst>
                  <a:ext uri="{FF2B5EF4-FFF2-40B4-BE49-F238E27FC236}">
                    <a16:creationId xmlns:a16="http://schemas.microsoft.com/office/drawing/2014/main" id="{5604D81D-195F-97C8-EFB0-F04098041EB3}"/>
                  </a:ext>
                </a:extLst>
              </p:cNvPr>
              <p:cNvPicPr/>
              <p:nvPr/>
            </p:nvPicPr>
            <p:blipFill>
              <a:blip r:embed="rId28"/>
              <a:stretch>
                <a:fillRect/>
              </a:stretch>
            </p:blipFill>
            <p:spPr>
              <a:xfrm>
                <a:off x="6478800" y="3925660"/>
                <a:ext cx="788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CA896C5B-7CF6-1FB8-CDF4-4EC9739DD72A}"/>
                  </a:ext>
                </a:extLst>
              </p14:cNvPr>
              <p14:cNvContentPartPr/>
              <p14:nvPr/>
            </p14:nvContentPartPr>
            <p14:xfrm>
              <a:off x="3329160" y="3598420"/>
              <a:ext cx="3582720" cy="92160"/>
            </p14:xfrm>
          </p:contentPart>
        </mc:Choice>
        <mc:Fallback>
          <p:pic>
            <p:nvPicPr>
              <p:cNvPr id="19" name="Ink 18">
                <a:extLst>
                  <a:ext uri="{FF2B5EF4-FFF2-40B4-BE49-F238E27FC236}">
                    <a16:creationId xmlns:a16="http://schemas.microsoft.com/office/drawing/2014/main" id="{CA896C5B-7CF6-1FB8-CDF4-4EC9739DD72A}"/>
                  </a:ext>
                </a:extLst>
              </p:cNvPr>
              <p:cNvPicPr/>
              <p:nvPr/>
            </p:nvPicPr>
            <p:blipFill>
              <a:blip r:embed="rId30"/>
              <a:stretch>
                <a:fillRect/>
              </a:stretch>
            </p:blipFill>
            <p:spPr>
              <a:xfrm>
                <a:off x="3311160" y="3580780"/>
                <a:ext cx="3618360" cy="127800"/>
              </a:xfrm>
              <a:prstGeom prst="rect">
                <a:avLst/>
              </a:prstGeom>
            </p:spPr>
          </p:pic>
        </mc:Fallback>
      </mc:AlternateContent>
    </p:spTree>
    <p:extLst>
      <p:ext uri="{BB962C8B-B14F-4D97-AF65-F5344CB8AC3E}">
        <p14:creationId xmlns:p14="http://schemas.microsoft.com/office/powerpoint/2010/main" val="2037746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7" name="TextBox 6">
            <a:extLst>
              <a:ext uri="{FF2B5EF4-FFF2-40B4-BE49-F238E27FC236}">
                <a16:creationId xmlns:a16="http://schemas.microsoft.com/office/drawing/2014/main" id="{8D872E5A-BBA0-17E9-5500-3DAD36CDF68A}"/>
              </a:ext>
            </a:extLst>
          </p:cNvPr>
          <p:cNvSpPr txBox="1"/>
          <p:nvPr/>
        </p:nvSpPr>
        <p:spPr>
          <a:xfrm>
            <a:off x="856935" y="477380"/>
            <a:ext cx="8001630" cy="5201424"/>
          </a:xfrm>
          <a:prstGeom prst="rect">
            <a:avLst/>
          </a:prstGeom>
          <a:noFill/>
        </p:spPr>
        <p:txBody>
          <a:bodyPr wrap="square">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Earthly Treasures</a:t>
            </a:r>
            <a:endParaRPr lang="en-US" sz="3600" b="0">
              <a:solidFill>
                <a:srgbClr val="FFC000"/>
              </a:solidFill>
              <a:effectLst/>
            </a:endParaRPr>
          </a:p>
          <a:p>
            <a:pPr marL="342900" indent="-34290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Material possessions</a:t>
            </a:r>
          </a:p>
          <a:p>
            <a:pPr marL="342900" indent="-34290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Wealth</a:t>
            </a:r>
          </a:p>
          <a:p>
            <a:pPr marL="342900" indent="-342900" rtl="0" fontAlgn="base">
              <a:spcBef>
                <a:spcPts val="0"/>
              </a:spcBef>
              <a:spcAft>
                <a:spcPts val="0"/>
              </a:spcAft>
              <a:buFont typeface="Arial" panose="020B0604020202020204" pitchFamily="34" charset="0"/>
              <a:buChar char="•"/>
            </a:pPr>
            <a:r>
              <a:rPr lang="en-US" sz="2400" b="0" i="0" u="none" strike="noStrike">
                <a:solidFill>
                  <a:srgbClr val="FFC000"/>
                </a:solidFill>
                <a:effectLst/>
                <a:latin typeface="Arial" panose="020B0604020202020204" pitchFamily="34" charset="0"/>
              </a:rPr>
              <a:t>Worldly achievements. </a:t>
            </a:r>
          </a:p>
          <a:p>
            <a:pPr rtl="0">
              <a:spcBef>
                <a:spcPts val="0"/>
              </a:spcBef>
              <a:spcAft>
                <a:spcPts val="0"/>
              </a:spcAft>
            </a:pPr>
            <a:br>
              <a:rPr lang="en-US" sz="3600" b="0">
                <a:solidFill>
                  <a:srgbClr val="FFC000"/>
                </a:solidFill>
                <a:effectLst/>
              </a:rPr>
            </a:br>
            <a:r>
              <a:rPr lang="en-US" sz="2800" b="1" i="0" u="none" strike="noStrike">
                <a:solidFill>
                  <a:srgbClr val="92D050"/>
                </a:solidFill>
                <a:effectLst/>
                <a:latin typeface="Arial" panose="020B0604020202020204" pitchFamily="34" charset="0"/>
              </a:rPr>
              <a:t>Heavenly Treasures</a:t>
            </a:r>
            <a:endParaRPr lang="en-US" sz="3600" b="0">
              <a:solidFill>
                <a:srgbClr val="92D050"/>
              </a:solidFill>
              <a:effectLst/>
            </a:endParaRPr>
          </a:p>
          <a:p>
            <a:pPr marL="342900" indent="-342900" rtl="0" fontAlgn="base">
              <a:spcBef>
                <a:spcPts val="0"/>
              </a:spcBef>
              <a:spcAft>
                <a:spcPts val="0"/>
              </a:spcAft>
              <a:buFont typeface="Arial" panose="020B0604020202020204" pitchFamily="34" charset="0"/>
              <a:buChar char="•"/>
            </a:pPr>
            <a:r>
              <a:rPr lang="en-US" sz="2400" b="0" i="0" u="sng" strike="noStrike">
                <a:solidFill>
                  <a:srgbClr val="92D050"/>
                </a:solidFill>
                <a:effectLst/>
                <a:latin typeface="Arial" panose="020B0604020202020204" pitchFamily="34" charset="0"/>
              </a:rPr>
              <a:t>Justice</a:t>
            </a:r>
            <a:r>
              <a:rPr lang="en-US" sz="2400" b="0" i="0" u="none" strike="noStrike">
                <a:solidFill>
                  <a:srgbClr val="92D050"/>
                </a:solidFill>
                <a:effectLst/>
                <a:latin typeface="Arial" panose="020B0604020202020204" pitchFamily="34" charset="0"/>
              </a:rPr>
              <a:t>: Advocating for fairness, compassion, and righteousness.</a:t>
            </a:r>
          </a:p>
          <a:p>
            <a:pPr marL="342900" indent="-342900" rtl="0" fontAlgn="base">
              <a:spcBef>
                <a:spcPts val="0"/>
              </a:spcBef>
              <a:spcAft>
                <a:spcPts val="0"/>
              </a:spcAft>
              <a:buFont typeface="Arial" panose="020B0604020202020204" pitchFamily="34" charset="0"/>
              <a:buChar char="•"/>
            </a:pPr>
            <a:r>
              <a:rPr lang="en-US" sz="2400" b="0" i="0" u="sng" strike="noStrike">
                <a:solidFill>
                  <a:srgbClr val="92D050"/>
                </a:solidFill>
                <a:effectLst/>
                <a:latin typeface="Arial" panose="020B0604020202020204" pitchFamily="34" charset="0"/>
              </a:rPr>
              <a:t>Opportunity</a:t>
            </a:r>
            <a:r>
              <a:rPr lang="en-US" sz="2400" b="0" i="0" u="none" strike="noStrike">
                <a:solidFill>
                  <a:srgbClr val="92D050"/>
                </a:solidFill>
                <a:effectLst/>
                <a:latin typeface="Arial" panose="020B0604020202020204" pitchFamily="34" charset="0"/>
              </a:rPr>
              <a:t>: Creating opportunities for others to thrive and succeed.</a:t>
            </a:r>
          </a:p>
          <a:p>
            <a:pPr marL="342900" indent="-342900" rtl="0" fontAlgn="base">
              <a:spcBef>
                <a:spcPts val="0"/>
              </a:spcBef>
              <a:spcAft>
                <a:spcPts val="0"/>
              </a:spcAft>
              <a:buFont typeface="Arial" panose="020B0604020202020204" pitchFamily="34" charset="0"/>
              <a:buChar char="•"/>
            </a:pPr>
            <a:r>
              <a:rPr lang="en-US" sz="2400" b="0" i="0" u="sng" strike="noStrike">
                <a:solidFill>
                  <a:srgbClr val="92D050"/>
                </a:solidFill>
                <a:effectLst/>
                <a:latin typeface="Arial" panose="020B0604020202020204" pitchFamily="34" charset="0"/>
              </a:rPr>
              <a:t>Provision</a:t>
            </a:r>
            <a:r>
              <a:rPr lang="en-US" sz="2400" b="0" i="0" u="none" strike="noStrike">
                <a:solidFill>
                  <a:srgbClr val="92D050"/>
                </a:solidFill>
                <a:effectLst/>
                <a:latin typeface="Arial" panose="020B0604020202020204" pitchFamily="34" charset="0"/>
              </a:rPr>
              <a:t>: Meeting the needs of others, especially the vulnerable.</a:t>
            </a:r>
          </a:p>
          <a:p>
            <a:pPr marL="342900" indent="-342900" rtl="0" fontAlgn="base">
              <a:spcBef>
                <a:spcPts val="0"/>
              </a:spcBef>
              <a:spcAft>
                <a:spcPts val="0"/>
              </a:spcAft>
              <a:buFont typeface="Arial" panose="020B0604020202020204" pitchFamily="34" charset="0"/>
              <a:buChar char="•"/>
            </a:pPr>
            <a:r>
              <a:rPr lang="en-US" sz="2400" b="0" i="0" u="sng" strike="noStrike">
                <a:solidFill>
                  <a:srgbClr val="92D050"/>
                </a:solidFill>
                <a:effectLst/>
                <a:latin typeface="Arial" panose="020B0604020202020204" pitchFamily="34" charset="0"/>
              </a:rPr>
              <a:t>Respect</a:t>
            </a:r>
            <a:r>
              <a:rPr lang="en-US" sz="2400" b="0" i="0" u="none" strike="noStrike">
                <a:solidFill>
                  <a:srgbClr val="92D050"/>
                </a:solidFill>
                <a:effectLst/>
                <a:latin typeface="Arial" panose="020B0604020202020204" pitchFamily="34" charset="0"/>
              </a:rPr>
              <a:t>: Valuing the dignity of every person.</a:t>
            </a:r>
          </a:p>
        </p:txBody>
      </p:sp>
      <p:grpSp>
        <p:nvGrpSpPr>
          <p:cNvPr id="5" name="Group 4">
            <a:extLst>
              <a:ext uri="{FF2B5EF4-FFF2-40B4-BE49-F238E27FC236}">
                <a16:creationId xmlns:a16="http://schemas.microsoft.com/office/drawing/2014/main" id="{F16B8F7A-EF6D-5D9D-98F1-EBCC82E24DA9}"/>
              </a:ext>
            </a:extLst>
          </p:cNvPr>
          <p:cNvGrpSpPr/>
          <p:nvPr/>
        </p:nvGrpSpPr>
        <p:grpSpPr>
          <a:xfrm>
            <a:off x="833280" y="1011820"/>
            <a:ext cx="275040" cy="583200"/>
            <a:chOff x="833280" y="1011820"/>
            <a:chExt cx="275040" cy="583200"/>
          </a:xfrm>
        </p:grpSpPr>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40EABEBF-DD13-EF2C-C06B-EB61891097E4}"/>
                    </a:ext>
                  </a:extLst>
                </p14:cNvPr>
                <p14:cNvContentPartPr/>
                <p14:nvPr/>
              </p14:nvContentPartPr>
              <p14:xfrm>
                <a:off x="1016880" y="1054300"/>
                <a:ext cx="41040" cy="48960"/>
              </p14:xfrm>
            </p:contentPart>
          </mc:Choice>
          <mc:Fallback>
            <p:pic>
              <p:nvPicPr>
                <p:cNvPr id="2" name="Ink 1">
                  <a:extLst>
                    <a:ext uri="{FF2B5EF4-FFF2-40B4-BE49-F238E27FC236}">
                      <a16:creationId xmlns:a16="http://schemas.microsoft.com/office/drawing/2014/main" id="{40EABEBF-DD13-EF2C-C06B-EB61891097E4}"/>
                    </a:ext>
                  </a:extLst>
                </p:cNvPr>
                <p:cNvPicPr/>
                <p:nvPr/>
              </p:nvPicPr>
              <p:blipFill>
                <a:blip r:embed="rId9"/>
                <a:stretch>
                  <a:fillRect/>
                </a:stretch>
              </p:blipFill>
              <p:spPr>
                <a:xfrm>
                  <a:off x="998880" y="1036300"/>
                  <a:ext cx="76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2178490C-F0F8-94C0-F4C6-4195F985A11F}"/>
                    </a:ext>
                  </a:extLst>
                </p14:cNvPr>
                <p14:cNvContentPartPr/>
                <p14:nvPr/>
              </p14:nvContentPartPr>
              <p14:xfrm>
                <a:off x="833280" y="1011820"/>
                <a:ext cx="245160" cy="311760"/>
              </p14:xfrm>
            </p:contentPart>
          </mc:Choice>
          <mc:Fallback>
            <p:pic>
              <p:nvPicPr>
                <p:cNvPr id="3" name="Ink 2">
                  <a:extLst>
                    <a:ext uri="{FF2B5EF4-FFF2-40B4-BE49-F238E27FC236}">
                      <a16:creationId xmlns:a16="http://schemas.microsoft.com/office/drawing/2014/main" id="{2178490C-F0F8-94C0-F4C6-4195F985A11F}"/>
                    </a:ext>
                  </a:extLst>
                </p:cNvPr>
                <p:cNvPicPr/>
                <p:nvPr/>
              </p:nvPicPr>
              <p:blipFill>
                <a:blip r:embed="rId11"/>
                <a:stretch>
                  <a:fillRect/>
                </a:stretch>
              </p:blipFill>
              <p:spPr>
                <a:xfrm>
                  <a:off x="815280" y="994180"/>
                  <a:ext cx="28080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 name="Ink 3">
                  <a:extLst>
                    <a:ext uri="{FF2B5EF4-FFF2-40B4-BE49-F238E27FC236}">
                      <a16:creationId xmlns:a16="http://schemas.microsoft.com/office/drawing/2014/main" id="{AA1F27FB-08EF-E409-3BB7-B84171698EF7}"/>
                    </a:ext>
                  </a:extLst>
                </p14:cNvPr>
                <p14:cNvContentPartPr/>
                <p14:nvPr/>
              </p14:nvContentPartPr>
              <p14:xfrm>
                <a:off x="856680" y="1377940"/>
                <a:ext cx="251640" cy="217080"/>
              </p14:xfrm>
            </p:contentPart>
          </mc:Choice>
          <mc:Fallback>
            <p:pic>
              <p:nvPicPr>
                <p:cNvPr id="4" name="Ink 3">
                  <a:extLst>
                    <a:ext uri="{FF2B5EF4-FFF2-40B4-BE49-F238E27FC236}">
                      <a16:creationId xmlns:a16="http://schemas.microsoft.com/office/drawing/2014/main" id="{AA1F27FB-08EF-E409-3BB7-B84171698EF7}"/>
                    </a:ext>
                  </a:extLst>
                </p:cNvPr>
                <p:cNvPicPr/>
                <p:nvPr/>
              </p:nvPicPr>
              <p:blipFill>
                <a:blip r:embed="rId13"/>
                <a:stretch>
                  <a:fillRect/>
                </a:stretch>
              </p:blipFill>
              <p:spPr>
                <a:xfrm>
                  <a:off x="839040" y="1359940"/>
                  <a:ext cx="287280" cy="25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070DED0F-C0AE-ED5F-8250-80B3873C0C3C}"/>
                  </a:ext>
                </a:extLst>
              </p14:cNvPr>
              <p14:cNvContentPartPr/>
              <p14:nvPr/>
            </p14:nvContentPartPr>
            <p14:xfrm>
              <a:off x="799080" y="1754500"/>
              <a:ext cx="332280" cy="218160"/>
            </p14:xfrm>
          </p:contentPart>
        </mc:Choice>
        <mc:Fallback>
          <p:pic>
            <p:nvPicPr>
              <p:cNvPr id="9" name="Ink 8">
                <a:extLst>
                  <a:ext uri="{FF2B5EF4-FFF2-40B4-BE49-F238E27FC236}">
                    <a16:creationId xmlns:a16="http://schemas.microsoft.com/office/drawing/2014/main" id="{070DED0F-C0AE-ED5F-8250-80B3873C0C3C}"/>
                  </a:ext>
                </a:extLst>
              </p:cNvPr>
              <p:cNvPicPr/>
              <p:nvPr/>
            </p:nvPicPr>
            <p:blipFill>
              <a:blip r:embed="rId15"/>
              <a:stretch>
                <a:fillRect/>
              </a:stretch>
            </p:blipFill>
            <p:spPr>
              <a:xfrm>
                <a:off x="781080" y="1736860"/>
                <a:ext cx="3679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E5F463AA-00FA-8288-19EC-38E5EADBDE8E}"/>
                  </a:ext>
                </a:extLst>
              </p14:cNvPr>
              <p14:cNvContentPartPr/>
              <p14:nvPr/>
            </p14:nvContentPartPr>
            <p14:xfrm>
              <a:off x="925440" y="3115300"/>
              <a:ext cx="263160" cy="240120"/>
            </p14:xfrm>
          </p:contentPart>
        </mc:Choice>
        <mc:Fallback>
          <p:pic>
            <p:nvPicPr>
              <p:cNvPr id="11" name="Ink 10">
                <a:extLst>
                  <a:ext uri="{FF2B5EF4-FFF2-40B4-BE49-F238E27FC236}">
                    <a16:creationId xmlns:a16="http://schemas.microsoft.com/office/drawing/2014/main" id="{E5F463AA-00FA-8288-19EC-38E5EADBDE8E}"/>
                  </a:ext>
                </a:extLst>
              </p:cNvPr>
              <p:cNvPicPr/>
              <p:nvPr/>
            </p:nvPicPr>
            <p:blipFill>
              <a:blip r:embed="rId17"/>
              <a:stretch>
                <a:fillRect/>
              </a:stretch>
            </p:blipFill>
            <p:spPr>
              <a:xfrm>
                <a:off x="907800" y="3097660"/>
                <a:ext cx="2988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9C0CE07B-A9D4-DE01-7C90-B88A82A32E66}"/>
                  </a:ext>
                </a:extLst>
              </p14:cNvPr>
              <p14:cNvContentPartPr/>
              <p14:nvPr/>
            </p14:nvContentPartPr>
            <p14:xfrm>
              <a:off x="6795960" y="3501580"/>
              <a:ext cx="37080" cy="16560"/>
            </p14:xfrm>
          </p:contentPart>
        </mc:Choice>
        <mc:Fallback>
          <p:pic>
            <p:nvPicPr>
              <p:cNvPr id="12" name="Ink 11">
                <a:extLst>
                  <a:ext uri="{FF2B5EF4-FFF2-40B4-BE49-F238E27FC236}">
                    <a16:creationId xmlns:a16="http://schemas.microsoft.com/office/drawing/2014/main" id="{9C0CE07B-A9D4-DE01-7C90-B88A82A32E66}"/>
                  </a:ext>
                </a:extLst>
              </p:cNvPr>
              <p:cNvPicPr/>
              <p:nvPr/>
            </p:nvPicPr>
            <p:blipFill>
              <a:blip r:embed="rId19"/>
              <a:stretch>
                <a:fillRect/>
              </a:stretch>
            </p:blipFill>
            <p:spPr>
              <a:xfrm>
                <a:off x="6777960" y="3483580"/>
                <a:ext cx="727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F7FD7493-80C5-46BC-0FA3-37E9CE7FBC4A}"/>
                  </a:ext>
                </a:extLst>
              </p14:cNvPr>
              <p14:cNvContentPartPr/>
              <p14:nvPr/>
            </p14:nvContentPartPr>
            <p14:xfrm>
              <a:off x="2941800" y="3670420"/>
              <a:ext cx="62280" cy="27720"/>
            </p14:xfrm>
          </p:contentPart>
        </mc:Choice>
        <mc:Fallback>
          <p:pic>
            <p:nvPicPr>
              <p:cNvPr id="13" name="Ink 12">
                <a:extLst>
                  <a:ext uri="{FF2B5EF4-FFF2-40B4-BE49-F238E27FC236}">
                    <a16:creationId xmlns:a16="http://schemas.microsoft.com/office/drawing/2014/main" id="{F7FD7493-80C5-46BC-0FA3-37E9CE7FBC4A}"/>
                  </a:ext>
                </a:extLst>
              </p:cNvPr>
              <p:cNvPicPr/>
              <p:nvPr/>
            </p:nvPicPr>
            <p:blipFill>
              <a:blip r:embed="rId21"/>
              <a:stretch>
                <a:fillRect/>
              </a:stretch>
            </p:blipFill>
            <p:spPr>
              <a:xfrm>
                <a:off x="2924160" y="3652420"/>
                <a:ext cx="97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6DB55D1C-8E7F-D46D-F152-166890FBACC9}"/>
                  </a:ext>
                </a:extLst>
              </p14:cNvPr>
              <p14:cNvContentPartPr/>
              <p14:nvPr/>
            </p14:nvContentPartPr>
            <p14:xfrm>
              <a:off x="778920" y="3836740"/>
              <a:ext cx="255600" cy="199080"/>
            </p14:xfrm>
          </p:contentPart>
        </mc:Choice>
        <mc:Fallback>
          <p:pic>
            <p:nvPicPr>
              <p:cNvPr id="14" name="Ink 13">
                <a:extLst>
                  <a:ext uri="{FF2B5EF4-FFF2-40B4-BE49-F238E27FC236}">
                    <a16:creationId xmlns:a16="http://schemas.microsoft.com/office/drawing/2014/main" id="{6DB55D1C-8E7F-D46D-F152-166890FBACC9}"/>
                  </a:ext>
                </a:extLst>
              </p:cNvPr>
              <p:cNvPicPr/>
              <p:nvPr/>
            </p:nvPicPr>
            <p:blipFill>
              <a:blip r:embed="rId23"/>
              <a:stretch>
                <a:fillRect/>
              </a:stretch>
            </p:blipFill>
            <p:spPr>
              <a:xfrm>
                <a:off x="760920" y="3819100"/>
                <a:ext cx="2912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E2A92306-973D-60A0-991E-B7DC66878939}"/>
                  </a:ext>
                </a:extLst>
              </p14:cNvPr>
              <p14:cNvContentPartPr/>
              <p14:nvPr/>
            </p14:nvContentPartPr>
            <p14:xfrm>
              <a:off x="873240" y="4516780"/>
              <a:ext cx="369000" cy="264240"/>
            </p14:xfrm>
          </p:contentPart>
        </mc:Choice>
        <mc:Fallback>
          <p:pic>
            <p:nvPicPr>
              <p:cNvPr id="15" name="Ink 14">
                <a:extLst>
                  <a:ext uri="{FF2B5EF4-FFF2-40B4-BE49-F238E27FC236}">
                    <a16:creationId xmlns:a16="http://schemas.microsoft.com/office/drawing/2014/main" id="{E2A92306-973D-60A0-991E-B7DC66878939}"/>
                  </a:ext>
                </a:extLst>
              </p:cNvPr>
              <p:cNvPicPr/>
              <p:nvPr/>
            </p:nvPicPr>
            <p:blipFill>
              <a:blip r:embed="rId25"/>
              <a:stretch>
                <a:fillRect/>
              </a:stretch>
            </p:blipFill>
            <p:spPr>
              <a:xfrm>
                <a:off x="855240" y="4498780"/>
                <a:ext cx="40464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A8807100-D791-033E-051B-4CF685DB9529}"/>
                  </a:ext>
                </a:extLst>
              </p14:cNvPr>
              <p14:cNvContentPartPr/>
              <p14:nvPr/>
            </p14:nvContentPartPr>
            <p14:xfrm>
              <a:off x="743280" y="5319580"/>
              <a:ext cx="400320" cy="280800"/>
            </p14:xfrm>
          </p:contentPart>
        </mc:Choice>
        <mc:Fallback>
          <p:pic>
            <p:nvPicPr>
              <p:cNvPr id="16" name="Ink 15">
                <a:extLst>
                  <a:ext uri="{FF2B5EF4-FFF2-40B4-BE49-F238E27FC236}">
                    <a16:creationId xmlns:a16="http://schemas.microsoft.com/office/drawing/2014/main" id="{A8807100-D791-033E-051B-4CF685DB9529}"/>
                  </a:ext>
                </a:extLst>
              </p:cNvPr>
              <p:cNvPicPr/>
              <p:nvPr/>
            </p:nvPicPr>
            <p:blipFill>
              <a:blip r:embed="rId27"/>
              <a:stretch>
                <a:fillRect/>
              </a:stretch>
            </p:blipFill>
            <p:spPr>
              <a:xfrm>
                <a:off x="725280" y="5301940"/>
                <a:ext cx="4359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BB4ABB7C-3005-8730-3B0F-FEC10021C4EF}"/>
                  </a:ext>
                </a:extLst>
              </p14:cNvPr>
              <p14:cNvContentPartPr/>
              <p14:nvPr/>
            </p14:nvContentPartPr>
            <p14:xfrm>
              <a:off x="938760" y="2978500"/>
              <a:ext cx="3339000" cy="49320"/>
            </p14:xfrm>
          </p:contentPart>
        </mc:Choice>
        <mc:Fallback>
          <p:pic>
            <p:nvPicPr>
              <p:cNvPr id="17" name="Ink 16">
                <a:extLst>
                  <a:ext uri="{FF2B5EF4-FFF2-40B4-BE49-F238E27FC236}">
                    <a16:creationId xmlns:a16="http://schemas.microsoft.com/office/drawing/2014/main" id="{BB4ABB7C-3005-8730-3B0F-FEC10021C4EF}"/>
                  </a:ext>
                </a:extLst>
              </p:cNvPr>
              <p:cNvPicPr/>
              <p:nvPr/>
            </p:nvPicPr>
            <p:blipFill>
              <a:blip r:embed="rId29"/>
              <a:stretch>
                <a:fillRect/>
              </a:stretch>
            </p:blipFill>
            <p:spPr>
              <a:xfrm>
                <a:off x="921120" y="2960500"/>
                <a:ext cx="3374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17C16206-3D4A-19BC-A47E-1B42963A3608}"/>
                  </a:ext>
                </a:extLst>
              </p14:cNvPr>
              <p14:cNvContentPartPr/>
              <p14:nvPr/>
            </p14:nvContentPartPr>
            <p14:xfrm>
              <a:off x="4808040" y="5572660"/>
              <a:ext cx="2151000" cy="121680"/>
            </p14:xfrm>
          </p:contentPart>
        </mc:Choice>
        <mc:Fallback>
          <p:pic>
            <p:nvPicPr>
              <p:cNvPr id="18" name="Ink 17">
                <a:extLst>
                  <a:ext uri="{FF2B5EF4-FFF2-40B4-BE49-F238E27FC236}">
                    <a16:creationId xmlns:a16="http://schemas.microsoft.com/office/drawing/2014/main" id="{17C16206-3D4A-19BC-A47E-1B42963A3608}"/>
                  </a:ext>
                </a:extLst>
              </p:cNvPr>
              <p:cNvPicPr/>
              <p:nvPr/>
            </p:nvPicPr>
            <p:blipFill>
              <a:blip r:embed="rId31"/>
              <a:stretch>
                <a:fillRect/>
              </a:stretch>
            </p:blipFill>
            <p:spPr>
              <a:xfrm>
                <a:off x="4790400" y="5554660"/>
                <a:ext cx="2186640" cy="157320"/>
              </a:xfrm>
              <a:prstGeom prst="rect">
                <a:avLst/>
              </a:prstGeom>
            </p:spPr>
          </p:pic>
        </mc:Fallback>
      </mc:AlternateContent>
    </p:spTree>
    <p:extLst>
      <p:ext uri="{BB962C8B-B14F-4D97-AF65-F5344CB8AC3E}">
        <p14:creationId xmlns:p14="http://schemas.microsoft.com/office/powerpoint/2010/main" val="131353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10685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6350"/>
            <a:ext cx="8572500" cy="6309420"/>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Targum Jonathan son of Uziel Isaiah 47:1-8</a:t>
            </a:r>
          </a:p>
          <a:p>
            <a:pPr rtl="0">
              <a:spcBef>
                <a:spcPts val="0"/>
              </a:spcBef>
              <a:spcAft>
                <a:spcPts val="0"/>
              </a:spcAft>
            </a:pPr>
            <a:r>
              <a:rPr lang="en-US" sz="2000" i="0" u="none" strike="noStrike">
                <a:solidFill>
                  <a:srgbClr val="FFC000"/>
                </a:solidFill>
                <a:effectLst/>
                <a:latin typeface="Arial" panose="020B0604020202020204" pitchFamily="34" charset="0"/>
              </a:rPr>
              <a:t>47:1 Descend and sit in the dust, O kingdom of the congregation of Babylon; sit on the ground, there is no throne of glory, O kingdom of the Chaldeans; for thou shalt no more be called tender and delicate. 47:2 Receive this calamity and go into servitude; put away the glory of thy kingdom, thy princes are overthrown, the people of thy armies are scattered, they have vanished away like waters of the river. 47:3 Thy nakedness shall be uncovered, thy shame shall be seen; I will take full vengeance, on thee and I will change thy judgment from the children of men. </a:t>
            </a:r>
            <a:r>
              <a:rPr lang="en-US" sz="2000" i="0" u="none" strike="noStrike">
                <a:solidFill>
                  <a:srgbClr val="92D050"/>
                </a:solidFill>
                <a:effectLst/>
                <a:latin typeface="Arial" panose="020B0604020202020204" pitchFamily="34" charset="0"/>
              </a:rPr>
              <a:t>47:4 As for our Redeemer, the Lord of hosts is His name, the Holy One of Israel. 47:5 Sit thou silent, and get thee into darkness, O glory of the kingdom of Chaldeans; thou shalt no more be called, The mighty one of the kingdoms. 47:6 I was angry with my people, I have polluted mine inheritance, and given them into thine hand: thou hast not had compassion upon them, thou didst make thy dominion over the ancient very cruel.</a:t>
            </a:r>
            <a:r>
              <a:rPr lang="en-US" sz="2000" i="0" u="none" strike="noStrike">
                <a:solidFill>
                  <a:srgbClr val="FFC000"/>
                </a:solidFill>
                <a:effectLst/>
                <a:latin typeface="Arial" panose="020B0604020202020204" pitchFamily="34" charset="0"/>
              </a:rPr>
              <a:t> </a:t>
            </a:r>
            <a:r>
              <a:rPr lang="en-US" sz="2000" i="0" u="none" strike="noStrike">
                <a:solidFill>
                  <a:srgbClr val="00B0F0"/>
                </a:solidFill>
                <a:effectLst/>
                <a:latin typeface="Arial" panose="020B0604020202020204" pitchFamily="34" charset="0"/>
              </a:rPr>
              <a:t>47:7 And thou saidst, I shall be the mighty one of kingdoms, so that thou didst not lay these things to thy heart, neither didst remember the end of them. 47:8 Therefore, hear now this, O voluptuous one, that dwellest in security, that saith in her heart, I am, and there is none else besides me; I shall not sit a widow, neither shall I know the loss of children: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971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710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19165E30-8A42-A309-2C0D-B58E5C01FB87}"/>
                  </a:ext>
                </a:extLst>
              </p14:cNvPr>
              <p14:cNvContentPartPr/>
              <p14:nvPr/>
            </p14:nvContentPartPr>
            <p14:xfrm>
              <a:off x="7947240" y="2740180"/>
              <a:ext cx="58320" cy="39240"/>
            </p14:xfrm>
          </p:contentPart>
        </mc:Choice>
        <mc:Fallback>
          <p:pic>
            <p:nvPicPr>
              <p:cNvPr id="2" name="Ink 1">
                <a:extLst>
                  <a:ext uri="{FF2B5EF4-FFF2-40B4-BE49-F238E27FC236}">
                    <a16:creationId xmlns:a16="http://schemas.microsoft.com/office/drawing/2014/main" id="{19165E30-8A42-A309-2C0D-B58E5C01FB87}"/>
                  </a:ext>
                </a:extLst>
              </p:cNvPr>
              <p:cNvPicPr/>
              <p:nvPr/>
            </p:nvPicPr>
            <p:blipFill>
              <a:blip r:embed="rId9"/>
              <a:stretch>
                <a:fillRect/>
              </a:stretch>
            </p:blipFill>
            <p:spPr>
              <a:xfrm>
                <a:off x="7929240" y="2722540"/>
                <a:ext cx="93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1DE2D38C-787F-46E8-0045-921F81F87048}"/>
                  </a:ext>
                </a:extLst>
              </p14:cNvPr>
              <p14:cNvContentPartPr/>
              <p14:nvPr/>
            </p14:nvContentPartPr>
            <p14:xfrm>
              <a:off x="1251960" y="3150220"/>
              <a:ext cx="7085520" cy="51840"/>
            </p14:xfrm>
          </p:contentPart>
        </mc:Choice>
        <mc:Fallback>
          <p:pic>
            <p:nvPicPr>
              <p:cNvPr id="4" name="Ink 3">
                <a:extLst>
                  <a:ext uri="{FF2B5EF4-FFF2-40B4-BE49-F238E27FC236}">
                    <a16:creationId xmlns:a16="http://schemas.microsoft.com/office/drawing/2014/main" id="{1DE2D38C-787F-46E8-0045-921F81F87048}"/>
                  </a:ext>
                </a:extLst>
              </p:cNvPr>
              <p:cNvPicPr/>
              <p:nvPr/>
            </p:nvPicPr>
            <p:blipFill>
              <a:blip r:embed="rId11"/>
              <a:stretch>
                <a:fillRect/>
              </a:stretch>
            </p:blipFill>
            <p:spPr>
              <a:xfrm>
                <a:off x="1233960" y="3132220"/>
                <a:ext cx="7121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8FCB0A77-1E51-A67B-43D0-CA82D1ADB012}"/>
                  </a:ext>
                </a:extLst>
              </p14:cNvPr>
              <p14:cNvContentPartPr/>
              <p14:nvPr/>
            </p14:nvContentPartPr>
            <p14:xfrm>
              <a:off x="543840" y="3414460"/>
              <a:ext cx="1523520" cy="93240"/>
            </p14:xfrm>
          </p:contentPart>
        </mc:Choice>
        <mc:Fallback>
          <p:pic>
            <p:nvPicPr>
              <p:cNvPr id="5" name="Ink 4">
                <a:extLst>
                  <a:ext uri="{FF2B5EF4-FFF2-40B4-BE49-F238E27FC236}">
                    <a16:creationId xmlns:a16="http://schemas.microsoft.com/office/drawing/2014/main" id="{8FCB0A77-1E51-A67B-43D0-CA82D1ADB012}"/>
                  </a:ext>
                </a:extLst>
              </p:cNvPr>
              <p:cNvPicPr/>
              <p:nvPr/>
            </p:nvPicPr>
            <p:blipFill>
              <a:blip r:embed="rId13"/>
              <a:stretch>
                <a:fillRect/>
              </a:stretch>
            </p:blipFill>
            <p:spPr>
              <a:xfrm>
                <a:off x="526200" y="3396820"/>
                <a:ext cx="1559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233BBEB4-5038-1D86-12CA-194DB5F770D9}"/>
                  </a:ext>
                </a:extLst>
              </p14:cNvPr>
              <p14:cNvContentPartPr/>
              <p14:nvPr/>
            </p14:nvContentPartPr>
            <p14:xfrm>
              <a:off x="6003960" y="4367740"/>
              <a:ext cx="2738160" cy="60840"/>
            </p14:xfrm>
          </p:contentPart>
        </mc:Choice>
        <mc:Fallback>
          <p:pic>
            <p:nvPicPr>
              <p:cNvPr id="7" name="Ink 6">
                <a:extLst>
                  <a:ext uri="{FF2B5EF4-FFF2-40B4-BE49-F238E27FC236}">
                    <a16:creationId xmlns:a16="http://schemas.microsoft.com/office/drawing/2014/main" id="{233BBEB4-5038-1D86-12CA-194DB5F770D9}"/>
                  </a:ext>
                </a:extLst>
              </p:cNvPr>
              <p:cNvPicPr/>
              <p:nvPr/>
            </p:nvPicPr>
            <p:blipFill>
              <a:blip r:embed="rId15"/>
              <a:stretch>
                <a:fillRect/>
              </a:stretch>
            </p:blipFill>
            <p:spPr>
              <a:xfrm>
                <a:off x="5986320" y="4349740"/>
                <a:ext cx="2773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F8230CD3-D06A-2F54-D4EA-3B638C862B96}"/>
                  </a:ext>
                </a:extLst>
              </p14:cNvPr>
              <p14:cNvContentPartPr/>
              <p14:nvPr/>
            </p14:nvContentPartPr>
            <p14:xfrm>
              <a:off x="7178640" y="4692100"/>
              <a:ext cx="843840" cy="21960"/>
            </p14:xfrm>
          </p:contentPart>
        </mc:Choice>
        <mc:Fallback>
          <p:pic>
            <p:nvPicPr>
              <p:cNvPr id="9" name="Ink 8">
                <a:extLst>
                  <a:ext uri="{FF2B5EF4-FFF2-40B4-BE49-F238E27FC236}">
                    <a16:creationId xmlns:a16="http://schemas.microsoft.com/office/drawing/2014/main" id="{F8230CD3-D06A-2F54-D4EA-3B638C862B96}"/>
                  </a:ext>
                </a:extLst>
              </p:cNvPr>
              <p:cNvPicPr/>
              <p:nvPr/>
            </p:nvPicPr>
            <p:blipFill>
              <a:blip r:embed="rId17"/>
              <a:stretch>
                <a:fillRect/>
              </a:stretch>
            </p:blipFill>
            <p:spPr>
              <a:xfrm>
                <a:off x="7160640" y="4674460"/>
                <a:ext cx="879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E3A1A9ED-81BB-E2D1-AB4F-760FFBEDB29E}"/>
                  </a:ext>
                </a:extLst>
              </p14:cNvPr>
              <p14:cNvContentPartPr/>
              <p14:nvPr/>
            </p14:nvContentPartPr>
            <p14:xfrm>
              <a:off x="6961560" y="3742420"/>
              <a:ext cx="1506960" cy="96480"/>
            </p14:xfrm>
          </p:contentPart>
        </mc:Choice>
        <mc:Fallback>
          <p:pic>
            <p:nvPicPr>
              <p:cNvPr id="11" name="Ink 10">
                <a:extLst>
                  <a:ext uri="{FF2B5EF4-FFF2-40B4-BE49-F238E27FC236}">
                    <a16:creationId xmlns:a16="http://schemas.microsoft.com/office/drawing/2014/main" id="{E3A1A9ED-81BB-E2D1-AB4F-760FFBEDB29E}"/>
                  </a:ext>
                </a:extLst>
              </p:cNvPr>
              <p:cNvPicPr/>
              <p:nvPr/>
            </p:nvPicPr>
            <p:blipFill>
              <a:blip r:embed="rId19"/>
              <a:stretch>
                <a:fillRect/>
              </a:stretch>
            </p:blipFill>
            <p:spPr>
              <a:xfrm>
                <a:off x="6943560" y="3724780"/>
                <a:ext cx="1542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68BE71F5-63AD-8A57-6B7A-DEA57054096C}"/>
                  </a:ext>
                </a:extLst>
              </p14:cNvPr>
              <p14:cNvContentPartPr/>
              <p14:nvPr/>
            </p14:nvContentPartPr>
            <p14:xfrm>
              <a:off x="499200" y="4018180"/>
              <a:ext cx="1655640" cy="128520"/>
            </p14:xfrm>
          </p:contentPart>
        </mc:Choice>
        <mc:Fallback>
          <p:pic>
            <p:nvPicPr>
              <p:cNvPr id="12" name="Ink 11">
                <a:extLst>
                  <a:ext uri="{FF2B5EF4-FFF2-40B4-BE49-F238E27FC236}">
                    <a16:creationId xmlns:a16="http://schemas.microsoft.com/office/drawing/2014/main" id="{68BE71F5-63AD-8A57-6B7A-DEA57054096C}"/>
                  </a:ext>
                </a:extLst>
              </p:cNvPr>
              <p:cNvPicPr/>
              <p:nvPr/>
            </p:nvPicPr>
            <p:blipFill>
              <a:blip r:embed="rId21"/>
              <a:stretch>
                <a:fillRect/>
              </a:stretch>
            </p:blipFill>
            <p:spPr>
              <a:xfrm>
                <a:off x="481560" y="4000540"/>
                <a:ext cx="1691280" cy="164160"/>
              </a:xfrm>
              <a:prstGeom prst="rect">
                <a:avLst/>
              </a:prstGeom>
            </p:spPr>
          </p:pic>
        </mc:Fallback>
      </mc:AlternateContent>
    </p:spTree>
    <p:extLst>
      <p:ext uri="{BB962C8B-B14F-4D97-AF65-F5344CB8AC3E}">
        <p14:creationId xmlns:p14="http://schemas.microsoft.com/office/powerpoint/2010/main" val="1186727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10685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971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710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aphicFrame>
        <p:nvGraphicFramePr>
          <p:cNvPr id="2" name="Table 1">
            <a:extLst>
              <a:ext uri="{FF2B5EF4-FFF2-40B4-BE49-F238E27FC236}">
                <a16:creationId xmlns:a16="http://schemas.microsoft.com/office/drawing/2014/main" id="{6177B310-A14B-5796-3821-DDEEF04AAC64}"/>
              </a:ext>
            </a:extLst>
          </p:cNvPr>
          <p:cNvGraphicFramePr>
            <a:graphicFrameLocks noGrp="1"/>
          </p:cNvGraphicFramePr>
          <p:nvPr>
            <p:extLst>
              <p:ext uri="{D42A27DB-BD31-4B8C-83A1-F6EECF244321}">
                <p14:modId xmlns:p14="http://schemas.microsoft.com/office/powerpoint/2010/main" val="2690597439"/>
              </p:ext>
            </p:extLst>
          </p:nvPr>
        </p:nvGraphicFramePr>
        <p:xfrm>
          <a:off x="524350" y="245745"/>
          <a:ext cx="8058150" cy="5979160"/>
        </p:xfrm>
        <a:graphic>
          <a:graphicData uri="http://schemas.openxmlformats.org/drawingml/2006/table">
            <a:tbl>
              <a:tblPr/>
              <a:tblGrid>
                <a:gridCol w="2686050">
                  <a:extLst>
                    <a:ext uri="{9D8B030D-6E8A-4147-A177-3AD203B41FA5}">
                      <a16:colId xmlns:a16="http://schemas.microsoft.com/office/drawing/2014/main" val="1104886191"/>
                    </a:ext>
                  </a:extLst>
                </a:gridCol>
                <a:gridCol w="2686050">
                  <a:extLst>
                    <a:ext uri="{9D8B030D-6E8A-4147-A177-3AD203B41FA5}">
                      <a16:colId xmlns:a16="http://schemas.microsoft.com/office/drawing/2014/main" val="780307907"/>
                    </a:ext>
                  </a:extLst>
                </a:gridCol>
                <a:gridCol w="2686050">
                  <a:extLst>
                    <a:ext uri="{9D8B030D-6E8A-4147-A177-3AD203B41FA5}">
                      <a16:colId xmlns:a16="http://schemas.microsoft.com/office/drawing/2014/main" val="1509706422"/>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מז</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א</a:t>
                      </a:r>
                      <a:r>
                        <a:rPr lang="he-IL" sz="2400" b="0" i="0" u="none" strike="noStrike">
                          <a:solidFill>
                            <a:schemeClr val="bg1"/>
                          </a:solidFill>
                          <a:effectLst/>
                          <a:latin typeface="Arial" panose="020B0604020202020204" pitchFamily="34" charset="0"/>
                          <a:cs typeface="+mj-cs"/>
                        </a:rPr>
                        <a:t>   רְדִי | וּשְׁבִי עַל-עָפָר בְּתוּלַת בַּת-בָּבֶל שְׁבִי-לָאָרֶץ אֵין-כִּסֵּא בַּת-כַּשְֹדִּים כִּי לֹא תוֹסִיפִי יִקְרְאוּ-לָךְ רַכָּה וַעֲנֻגָּה: </a:t>
                      </a:r>
                      <a:r>
                        <a:rPr lang="he-IL" sz="2400" b="0" i="0" u="none" strike="noStrike">
                          <a:solidFill>
                            <a:srgbClr val="00B0F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קְחִי רֵחַיִם וְטַחֲנִי קָמַח גַּלִּי צַמָּתֵךְ חֶשְֹפִּי-שֹׁבֶל גַּלִּי-שׁוֹק עִבְרִי נְהָרוֹת: </a:t>
                      </a:r>
                      <a:r>
                        <a:rPr lang="he-IL" sz="2400" b="0" i="0" u="none" strike="noStrike">
                          <a:solidFill>
                            <a:srgbClr val="00B0F0"/>
                          </a:solidFill>
                          <a:effectLst/>
                          <a:latin typeface="Arial" panose="020B0604020202020204" pitchFamily="34" charset="0"/>
                          <a:cs typeface="+mj-cs"/>
                        </a:rPr>
                        <a:t>ג</a:t>
                      </a:r>
                      <a:r>
                        <a:rPr lang="he-IL" sz="2400" b="0" i="0" u="none" strike="noStrike">
                          <a:solidFill>
                            <a:schemeClr val="bg1"/>
                          </a:solidFill>
                          <a:effectLst/>
                          <a:latin typeface="Arial" panose="020B0604020202020204" pitchFamily="34" charset="0"/>
                          <a:cs typeface="+mj-cs"/>
                        </a:rPr>
                        <a:t>   תִּגָּל עֶרְוָתֵךְ גַּם תֵּרָאֶה חֶרְפָּתֵךְ נָקָם אֶקָּח וְלֹא אֶפְגַּע אָדָם: </a:t>
                      </a:r>
                      <a:endParaRPr lang="he-IL" sz="4000">
                        <a:solidFill>
                          <a:schemeClr val="bg1"/>
                        </a:solidFill>
                        <a:effectLst/>
                        <a:cs typeface="+mj-cs"/>
                      </a:endParaRPr>
                    </a:p>
                    <a:p>
                      <a:pPr fontAlgn="t"/>
                      <a:br>
                        <a:rPr lang="he-IL" sz="4000">
                          <a:solidFill>
                            <a:schemeClr val="bg1"/>
                          </a:solidFill>
                          <a:effectLst/>
                          <a:cs typeface="+mj-cs"/>
                        </a:rPr>
                      </a:b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א</a:t>
                      </a:r>
                      <a:r>
                        <a:rPr lang="he-IL" sz="2400" b="0" i="0" u="none" strike="noStrike">
                          <a:solidFill>
                            <a:schemeClr val="bg1"/>
                          </a:solidFill>
                          <a:effectLst/>
                          <a:latin typeface="Arial" panose="020B0604020202020204" pitchFamily="34" charset="0"/>
                          <a:cs typeface="+mj-cs"/>
                        </a:rPr>
                        <a:t>  חֹותִי וְתִיבִי עַל עַפרָא מַלכוּת כְנִשתָא דְבָבַל תִיבִי לְאַרעָא לֵית כוּרסֵי יְקָר מַלכוּת כַסדָאֵי אְרֵי לָא תֹוסְפִין דְיִקרֹון לִיך רַכִיכָא וּמפֻנְקָא׃ </a:t>
                      </a:r>
                      <a:r>
                        <a:rPr lang="he-IL" sz="2400" b="0" i="0" u="none" strike="noStrike">
                          <a:solidFill>
                            <a:srgbClr val="00B0F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קַבִילִי מְרוּעָא וְעוּלִי בְשִעבוּד גַלָא יְקָר מַלכוּתִיך אִיתְבַרוּ שִלטֹונַך אִתבַדַרוּ עַם מַשרְיָתִיך גְלֹו כְמֵי נַהרָא׃ </a:t>
                      </a:r>
                      <a:r>
                        <a:rPr lang="he-IL" sz="2400" b="0" i="0" u="none" strike="noStrike">
                          <a:solidFill>
                            <a:srgbClr val="00B0F0"/>
                          </a:solidFill>
                          <a:effectLst/>
                          <a:latin typeface="Arial" panose="020B0604020202020204" pitchFamily="34" charset="0"/>
                          <a:cs typeface="+mj-cs"/>
                        </a:rPr>
                        <a:t>ג</a:t>
                      </a:r>
                      <a:r>
                        <a:rPr lang="he-IL" sz="2400" b="0" i="0" u="none" strike="noStrike">
                          <a:solidFill>
                            <a:schemeClr val="bg1"/>
                          </a:solidFill>
                          <a:effectLst/>
                          <a:latin typeface="Arial" panose="020B0604020202020204" pitchFamily="34" charset="0"/>
                          <a:cs typeface="+mj-cs"/>
                        </a:rPr>
                        <a:t>      תִתגַלֵי בַהתְתִיך אַף יִתַחזֵי קְלָנַך פֹורעָנוּת גְמֵירָא אַתפְרַע מִנִיך וַאְשַנֵי דִינִיך מִבְנֵי אְנָשָא׃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א</a:t>
                      </a:r>
                      <a:r>
                        <a:rPr lang="he-IL" sz="2400" b="0" i="0" u="none" strike="noStrike">
                          <a:solidFill>
                            <a:schemeClr val="bg1"/>
                          </a:solidFill>
                          <a:effectLst/>
                          <a:latin typeface="Arial" panose="020B0604020202020204" pitchFamily="34" charset="0"/>
                          <a:cs typeface="+mj-cs"/>
                        </a:rPr>
                        <a:t>  חוּתִי וְתִיבִי עַל עַפְרָא מַלְכּוּ כְּנִשְׁתָּא דְבָבֶל תִּיבִי לְאַרְעָא לֵית כּוּרְסֵי יְקָר מַלְכוּת כַּשְׂדָאֵי אֲרֵי לָא תוֹסִיפִין דְיִקְרוּן לָךְ רַכִּיבָא וּמְפַנְקָא: </a:t>
                      </a:r>
                      <a:r>
                        <a:rPr lang="he-IL" sz="2400" b="0" i="0" u="none" strike="noStrike">
                          <a:solidFill>
                            <a:srgbClr val="00B0F0"/>
                          </a:solidFill>
                          <a:effectLst/>
                          <a:latin typeface="Arial" panose="020B0604020202020204" pitchFamily="34" charset="0"/>
                          <a:cs typeface="+mj-cs"/>
                        </a:rPr>
                        <a:t>ב</a:t>
                      </a:r>
                      <a:r>
                        <a:rPr lang="he-IL" sz="2400" b="0" i="0" u="none" strike="noStrike">
                          <a:solidFill>
                            <a:schemeClr val="bg1"/>
                          </a:solidFill>
                          <a:effectLst/>
                          <a:latin typeface="Arial" panose="020B0604020202020204" pitchFamily="34" charset="0"/>
                          <a:cs typeface="+mj-cs"/>
                        </a:rPr>
                        <a:t>  קַבִּילִי מְרוֹעָא וְעוּלִי בְשִׁעְבּוּד גְלָא יְקַר מַלְכוּתִיךְ אִתְּבַּרוּ שִׁלְטוֹנִיךְ אִתְבַּדְרוּ עַם מַשִׁרְיָתֵיךְ גְלוֹ כְמֵי נַהֲרָא: </a:t>
                      </a:r>
                      <a:r>
                        <a:rPr lang="he-IL" sz="2400" b="0" i="0" u="none" strike="noStrike">
                          <a:solidFill>
                            <a:srgbClr val="00B0F0"/>
                          </a:solidFill>
                          <a:effectLst/>
                          <a:latin typeface="Arial" panose="020B0604020202020204" pitchFamily="34" charset="0"/>
                          <a:cs typeface="+mj-cs"/>
                        </a:rPr>
                        <a:t>ג</a:t>
                      </a:r>
                      <a:r>
                        <a:rPr lang="he-IL" sz="2400" b="0" i="0" u="none" strike="noStrike">
                          <a:solidFill>
                            <a:schemeClr val="bg1"/>
                          </a:solidFill>
                          <a:effectLst/>
                          <a:latin typeface="Arial" panose="020B0604020202020204" pitchFamily="34" charset="0"/>
                          <a:cs typeface="+mj-cs"/>
                        </a:rPr>
                        <a:t>  תִּתְגְלֵי בַּהֲתָתִיךְ אַף יִתְחֲזֵי קְלָנִיךְ פּוּרְעֲנוּת גְמִירָא אִתְפְּרַע מִינִיךְ וַאֲשַׁנֵי דִינִיךְ מִבְּנֵי אֱנָשָׁא: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6754255"/>
                  </a:ext>
                </a:extLst>
              </a:tr>
            </a:tbl>
          </a:graphicData>
        </a:graphic>
      </p:graphicFrame>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CEA0C405-1339-477D-ACA6-B3FC917A00B6}"/>
                  </a:ext>
                </a:extLst>
              </p14:cNvPr>
              <p14:cNvContentPartPr/>
              <p14:nvPr/>
            </p14:nvContentPartPr>
            <p14:xfrm>
              <a:off x="8405160" y="669100"/>
              <a:ext cx="371520" cy="5216760"/>
            </p14:xfrm>
          </p:contentPart>
        </mc:Choice>
        <mc:Fallback>
          <p:pic>
            <p:nvPicPr>
              <p:cNvPr id="3" name="Ink 2">
                <a:extLst>
                  <a:ext uri="{FF2B5EF4-FFF2-40B4-BE49-F238E27FC236}">
                    <a16:creationId xmlns:a16="http://schemas.microsoft.com/office/drawing/2014/main" id="{CEA0C405-1339-477D-ACA6-B3FC917A00B6}"/>
                  </a:ext>
                </a:extLst>
              </p:cNvPr>
              <p:cNvPicPr/>
              <p:nvPr/>
            </p:nvPicPr>
            <p:blipFill>
              <a:blip r:embed="rId9"/>
              <a:stretch>
                <a:fillRect/>
              </a:stretch>
            </p:blipFill>
            <p:spPr>
              <a:xfrm>
                <a:off x="8387160" y="651100"/>
                <a:ext cx="407160" cy="5252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7D490853-B6BB-DF2D-9A29-2D8ED42C367F}"/>
                  </a:ext>
                </a:extLst>
              </p14:cNvPr>
              <p14:cNvContentPartPr/>
              <p14:nvPr/>
            </p14:nvContentPartPr>
            <p14:xfrm>
              <a:off x="2931720" y="633460"/>
              <a:ext cx="413640" cy="4325040"/>
            </p14:xfrm>
          </p:contentPart>
        </mc:Choice>
        <mc:Fallback>
          <p:pic>
            <p:nvPicPr>
              <p:cNvPr id="4" name="Ink 3">
                <a:extLst>
                  <a:ext uri="{FF2B5EF4-FFF2-40B4-BE49-F238E27FC236}">
                    <a16:creationId xmlns:a16="http://schemas.microsoft.com/office/drawing/2014/main" id="{7D490853-B6BB-DF2D-9A29-2D8ED42C367F}"/>
                  </a:ext>
                </a:extLst>
              </p:cNvPr>
              <p:cNvPicPr/>
              <p:nvPr/>
            </p:nvPicPr>
            <p:blipFill>
              <a:blip r:embed="rId11"/>
              <a:stretch>
                <a:fillRect/>
              </a:stretch>
            </p:blipFill>
            <p:spPr>
              <a:xfrm>
                <a:off x="2914080" y="615820"/>
                <a:ext cx="449280" cy="4360680"/>
              </a:xfrm>
              <a:prstGeom prst="rect">
                <a:avLst/>
              </a:prstGeom>
            </p:spPr>
          </p:pic>
        </mc:Fallback>
      </mc:AlternateContent>
    </p:spTree>
    <p:extLst>
      <p:ext uri="{BB962C8B-B14F-4D97-AF65-F5344CB8AC3E}">
        <p14:creationId xmlns:p14="http://schemas.microsoft.com/office/powerpoint/2010/main" val="2933378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10685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971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710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F17C2A02-B8CE-947B-37CB-0745389C5AEC}"/>
              </a:ext>
            </a:extLst>
          </p:cNvPr>
          <p:cNvSpPr txBox="1"/>
          <p:nvPr/>
        </p:nvSpPr>
        <p:spPr>
          <a:xfrm>
            <a:off x="584200" y="240601"/>
            <a:ext cx="8281983" cy="5909310"/>
          </a:xfrm>
          <a:prstGeom prst="rect">
            <a:avLst/>
          </a:prstGeom>
          <a:noFill/>
        </p:spPr>
        <p:txBody>
          <a:bodyPr wrap="square">
            <a:spAutoFit/>
          </a:bodyPr>
          <a:lstStyle/>
          <a:p>
            <a:pPr rtl="0">
              <a:spcBef>
                <a:spcPts val="0"/>
              </a:spcBef>
              <a:spcAft>
                <a:spcPts val="0"/>
              </a:spcAft>
            </a:pPr>
            <a:r>
              <a:rPr lang="en-US" sz="1800" b="1" i="0" u="none" strike="noStrike">
                <a:solidFill>
                  <a:srgbClr val="FFC000"/>
                </a:solidFill>
                <a:effectLst/>
                <a:latin typeface="Arial" panose="020B0604020202020204" pitchFamily="34" charset="0"/>
              </a:rPr>
              <a:t>Verse 47:1:</a:t>
            </a:r>
            <a:endParaRPr lang="en-US" b="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The Targum emphasizes the downfall of Babylon, addressing it as the “congregation of Babylon” and the “kingdom of the Chaldeans.”</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The imagery of sitting in the dust and lacking a throne of glory underscores the loss of power and prestige.</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FFC000"/>
                </a:solidFill>
                <a:effectLst/>
                <a:latin typeface="Arial" panose="020B0604020202020204" pitchFamily="34" charset="0"/>
              </a:rPr>
              <a:t>The original Hebrew’s reference to being “tender and delicate” is replaced with the idea that Babylon will no longer be called by such flattering terms.</a:t>
            </a:r>
          </a:p>
          <a:p>
            <a:pPr rtl="0">
              <a:spcBef>
                <a:spcPts val="0"/>
              </a:spcBef>
              <a:spcAft>
                <a:spcPts val="0"/>
              </a:spcAft>
            </a:pPr>
            <a:r>
              <a:rPr lang="en-US" sz="1800" b="1" i="0" u="none" strike="noStrike">
                <a:solidFill>
                  <a:srgbClr val="92D050"/>
                </a:solidFill>
                <a:effectLst/>
                <a:latin typeface="Arial" panose="020B0604020202020204" pitchFamily="34" charset="0"/>
              </a:rPr>
              <a:t>Verse 47:2:</a:t>
            </a:r>
            <a:endParaRPr lang="en-US" b="0">
              <a:solidFill>
                <a:srgbClr val="92D050"/>
              </a:solidFill>
              <a:effectLst/>
            </a:endParaRPr>
          </a:p>
          <a:p>
            <a:pPr marL="285750" indent="-285750" rtl="0" fontAlgn="base">
              <a:spcBef>
                <a:spcPts val="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The Targum interprets the phrase “Uncover the leg and pass through the rivers” metaphorically. It refers to receiving calamity and going into servitude.</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The glory of Babylon’s kingdom is to be put away, and its princes are overthrown.</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The scattering of the people and their vanishing like waters of a river symbolize the dissolution of Babylon’s military might.</a:t>
            </a:r>
          </a:p>
          <a:p>
            <a:pPr rtl="0">
              <a:spcBef>
                <a:spcPts val="0"/>
              </a:spcBef>
              <a:spcAft>
                <a:spcPts val="0"/>
              </a:spcAft>
            </a:pPr>
            <a:r>
              <a:rPr lang="en-US" sz="1800" b="1" i="0" u="none" strike="noStrike">
                <a:solidFill>
                  <a:srgbClr val="00B0F0"/>
                </a:solidFill>
                <a:effectLst/>
                <a:latin typeface="Arial" panose="020B0604020202020204" pitchFamily="34" charset="0"/>
              </a:rPr>
              <a:t>Verse 47:3:</a:t>
            </a:r>
            <a:endParaRPr lang="en-US" b="0">
              <a:solidFill>
                <a:srgbClr val="00B0F0"/>
              </a:solidFill>
              <a:effectLst/>
            </a:endParaRPr>
          </a:p>
          <a:p>
            <a:pPr marL="285750" indent="-285750" rtl="0" fontAlgn="base">
              <a:spcBef>
                <a:spcPts val="0"/>
              </a:spcBef>
              <a:spcAft>
                <a:spcPts val="0"/>
              </a:spcAft>
              <a:buFont typeface="Arial" panose="020B0604020202020204" pitchFamily="34" charset="0"/>
              <a:buChar char="•"/>
            </a:pPr>
            <a:r>
              <a:rPr lang="en-US" sz="1800" b="0" i="0" u="none" strike="noStrike">
                <a:solidFill>
                  <a:srgbClr val="00B0F0"/>
                </a:solidFill>
                <a:effectLst/>
                <a:latin typeface="Arial" panose="020B0604020202020204" pitchFamily="34" charset="0"/>
              </a:rPr>
              <a:t>The Targum vividly describes the exposure of Babylon’s nakedness and shame.</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00B0F0"/>
                </a:solidFill>
                <a:effectLst/>
                <a:latin typeface="Arial" panose="020B0604020202020204" pitchFamily="34" charset="0"/>
              </a:rPr>
              <a:t>God’s vengeance is pronounced, and the judgment upon Babylon will be altered.</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00B0F0"/>
                </a:solidFill>
                <a:effectLst/>
                <a:latin typeface="Arial" panose="020B0604020202020204" pitchFamily="34" charset="0"/>
              </a:rPr>
              <a:t>The phrase “from the children of men” suggests a significant change in Babylon’s fate.</a:t>
            </a:r>
          </a:p>
        </p:txBody>
      </p:sp>
      <p:grpSp>
        <p:nvGrpSpPr>
          <p:cNvPr id="9" name="Group 8">
            <a:extLst>
              <a:ext uri="{FF2B5EF4-FFF2-40B4-BE49-F238E27FC236}">
                <a16:creationId xmlns:a16="http://schemas.microsoft.com/office/drawing/2014/main" id="{170E0418-BF8F-2DA8-DEA4-CD3A2163D1F0}"/>
              </a:ext>
            </a:extLst>
          </p:cNvPr>
          <p:cNvGrpSpPr/>
          <p:nvPr/>
        </p:nvGrpSpPr>
        <p:grpSpPr>
          <a:xfrm>
            <a:off x="1081680" y="1070500"/>
            <a:ext cx="6084360" cy="117000"/>
            <a:chOff x="1081680" y="1070500"/>
            <a:chExt cx="6084360" cy="117000"/>
          </a:xfrm>
        </p:grpSpPr>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6387D7C7-EB47-BB1F-406B-2A995DC518D5}"/>
                    </a:ext>
                  </a:extLst>
                </p14:cNvPr>
                <p14:cNvContentPartPr/>
                <p14:nvPr/>
              </p14:nvContentPartPr>
              <p14:xfrm>
                <a:off x="1353480" y="1137820"/>
                <a:ext cx="55800" cy="49680"/>
              </p14:xfrm>
            </p:contentPart>
          </mc:Choice>
          <mc:Fallback>
            <p:pic>
              <p:nvPicPr>
                <p:cNvPr id="2" name="Ink 1">
                  <a:extLst>
                    <a:ext uri="{FF2B5EF4-FFF2-40B4-BE49-F238E27FC236}">
                      <a16:creationId xmlns:a16="http://schemas.microsoft.com/office/drawing/2014/main" id="{6387D7C7-EB47-BB1F-406B-2A995DC518D5}"/>
                    </a:ext>
                  </a:extLst>
                </p:cNvPr>
                <p:cNvPicPr/>
                <p:nvPr/>
              </p:nvPicPr>
              <p:blipFill>
                <a:blip r:embed="rId9"/>
                <a:stretch>
                  <a:fillRect/>
                </a:stretch>
              </p:blipFill>
              <p:spPr>
                <a:xfrm>
                  <a:off x="1335480" y="1119820"/>
                  <a:ext cx="91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82F9FF68-A3B6-E823-FC01-C22279163AD7}"/>
                    </a:ext>
                  </a:extLst>
                </p14:cNvPr>
                <p14:cNvContentPartPr/>
                <p14:nvPr/>
              </p14:nvContentPartPr>
              <p14:xfrm>
                <a:off x="1081680" y="1070500"/>
                <a:ext cx="2334600" cy="112320"/>
              </p14:xfrm>
            </p:contentPart>
          </mc:Choice>
          <mc:Fallback>
            <p:pic>
              <p:nvPicPr>
                <p:cNvPr id="3" name="Ink 2">
                  <a:extLst>
                    <a:ext uri="{FF2B5EF4-FFF2-40B4-BE49-F238E27FC236}">
                      <a16:creationId xmlns:a16="http://schemas.microsoft.com/office/drawing/2014/main" id="{82F9FF68-A3B6-E823-FC01-C22279163AD7}"/>
                    </a:ext>
                  </a:extLst>
                </p:cNvPr>
                <p:cNvPicPr/>
                <p:nvPr/>
              </p:nvPicPr>
              <p:blipFill>
                <a:blip r:embed="rId11"/>
                <a:stretch>
                  <a:fillRect/>
                </a:stretch>
              </p:blipFill>
              <p:spPr>
                <a:xfrm>
                  <a:off x="1063680" y="1052500"/>
                  <a:ext cx="23702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3AEAC636-39DA-75D8-CF32-01958CE184B6}"/>
                    </a:ext>
                  </a:extLst>
                </p14:cNvPr>
                <p14:cNvContentPartPr/>
                <p14:nvPr/>
              </p14:nvContentPartPr>
              <p14:xfrm>
                <a:off x="4582320" y="1096420"/>
                <a:ext cx="2583720" cy="85680"/>
              </p14:xfrm>
            </p:contentPart>
          </mc:Choice>
          <mc:Fallback>
            <p:pic>
              <p:nvPicPr>
                <p:cNvPr id="7" name="Ink 6">
                  <a:extLst>
                    <a:ext uri="{FF2B5EF4-FFF2-40B4-BE49-F238E27FC236}">
                      <a16:creationId xmlns:a16="http://schemas.microsoft.com/office/drawing/2014/main" id="{3AEAC636-39DA-75D8-CF32-01958CE184B6}"/>
                    </a:ext>
                  </a:extLst>
                </p:cNvPr>
                <p:cNvPicPr/>
                <p:nvPr/>
              </p:nvPicPr>
              <p:blipFill>
                <a:blip r:embed="rId13"/>
                <a:stretch>
                  <a:fillRect/>
                </a:stretch>
              </p:blipFill>
              <p:spPr>
                <a:xfrm>
                  <a:off x="4564680" y="1078420"/>
                  <a:ext cx="2619360" cy="12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8A75A21-D3FC-BADE-B658-AE630B3B11AB}"/>
                  </a:ext>
                </a:extLst>
              </p14:cNvPr>
              <p14:cNvContentPartPr/>
              <p14:nvPr/>
            </p14:nvContentPartPr>
            <p14:xfrm>
              <a:off x="3794640" y="1501060"/>
              <a:ext cx="2520" cy="12240"/>
            </p14:xfrm>
          </p:contentPart>
        </mc:Choice>
        <mc:Fallback>
          <p:pic>
            <p:nvPicPr>
              <p:cNvPr id="11" name="Ink 10">
                <a:extLst>
                  <a:ext uri="{FF2B5EF4-FFF2-40B4-BE49-F238E27FC236}">
                    <a16:creationId xmlns:a16="http://schemas.microsoft.com/office/drawing/2014/main" id="{68A75A21-D3FC-BADE-B658-AE630B3B11AB}"/>
                  </a:ext>
                </a:extLst>
              </p:cNvPr>
              <p:cNvPicPr/>
              <p:nvPr/>
            </p:nvPicPr>
            <p:blipFill>
              <a:blip r:embed="rId15"/>
              <a:stretch>
                <a:fillRect/>
              </a:stretch>
            </p:blipFill>
            <p:spPr>
              <a:xfrm>
                <a:off x="3776640" y="1483060"/>
                <a:ext cx="38160" cy="47880"/>
              </a:xfrm>
              <a:prstGeom prst="rect">
                <a:avLst/>
              </a:prstGeom>
            </p:spPr>
          </p:pic>
        </mc:Fallback>
      </mc:AlternateContent>
      <p:grpSp>
        <p:nvGrpSpPr>
          <p:cNvPr id="16" name="Group 15">
            <a:extLst>
              <a:ext uri="{FF2B5EF4-FFF2-40B4-BE49-F238E27FC236}">
                <a16:creationId xmlns:a16="http://schemas.microsoft.com/office/drawing/2014/main" id="{B65C3FD8-DE2B-A096-498D-7C2181E839C0}"/>
              </a:ext>
            </a:extLst>
          </p:cNvPr>
          <p:cNvGrpSpPr/>
          <p:nvPr/>
        </p:nvGrpSpPr>
        <p:grpSpPr>
          <a:xfrm>
            <a:off x="4699320" y="2269300"/>
            <a:ext cx="722880" cy="11880"/>
            <a:chOff x="4699320" y="2269300"/>
            <a:chExt cx="722880" cy="1188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9FFA59A-7612-BBDC-19C0-0293D92B59AC}"/>
                    </a:ext>
                  </a:extLst>
                </p14:cNvPr>
                <p14:cNvContentPartPr/>
                <p14:nvPr/>
              </p14:nvContentPartPr>
              <p14:xfrm>
                <a:off x="4699320" y="2280820"/>
                <a:ext cx="17640" cy="360"/>
              </p14:xfrm>
            </p:contentPart>
          </mc:Choice>
          <mc:Fallback>
            <p:pic>
              <p:nvPicPr>
                <p:cNvPr id="12" name="Ink 11">
                  <a:extLst>
                    <a:ext uri="{FF2B5EF4-FFF2-40B4-BE49-F238E27FC236}">
                      <a16:creationId xmlns:a16="http://schemas.microsoft.com/office/drawing/2014/main" id="{59FFA59A-7612-BBDC-19C0-0293D92B59AC}"/>
                    </a:ext>
                  </a:extLst>
                </p:cNvPr>
                <p:cNvPicPr/>
                <p:nvPr/>
              </p:nvPicPr>
              <p:blipFill>
                <a:blip r:embed="rId17"/>
                <a:stretch>
                  <a:fillRect/>
                </a:stretch>
              </p:blipFill>
              <p:spPr>
                <a:xfrm>
                  <a:off x="4681320" y="2262820"/>
                  <a:ext cx="53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BFE6986-53FC-FADA-845B-8ED70B3A1514}"/>
                    </a:ext>
                  </a:extLst>
                </p14:cNvPr>
                <p14:cNvContentPartPr/>
                <p14:nvPr/>
              </p14:nvContentPartPr>
              <p14:xfrm>
                <a:off x="5412480" y="2269300"/>
                <a:ext cx="9720" cy="3600"/>
              </p14:xfrm>
            </p:contentPart>
          </mc:Choice>
          <mc:Fallback>
            <p:pic>
              <p:nvPicPr>
                <p:cNvPr id="13" name="Ink 12">
                  <a:extLst>
                    <a:ext uri="{FF2B5EF4-FFF2-40B4-BE49-F238E27FC236}">
                      <a16:creationId xmlns:a16="http://schemas.microsoft.com/office/drawing/2014/main" id="{EBFE6986-53FC-FADA-845B-8ED70B3A1514}"/>
                    </a:ext>
                  </a:extLst>
                </p:cNvPr>
                <p:cNvPicPr/>
                <p:nvPr/>
              </p:nvPicPr>
              <p:blipFill>
                <a:blip r:embed="rId19"/>
                <a:stretch>
                  <a:fillRect/>
                </a:stretch>
              </p:blipFill>
              <p:spPr>
                <a:xfrm>
                  <a:off x="5394480" y="2251660"/>
                  <a:ext cx="45360" cy="3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0A8FD95-BF67-297D-D8FB-7A476DC092D8}"/>
                  </a:ext>
                </a:extLst>
              </p14:cNvPr>
              <p14:cNvContentPartPr/>
              <p14:nvPr/>
            </p14:nvContentPartPr>
            <p14:xfrm>
              <a:off x="6142920" y="2269300"/>
              <a:ext cx="7560" cy="5040"/>
            </p14:xfrm>
          </p:contentPart>
        </mc:Choice>
        <mc:Fallback>
          <p:pic>
            <p:nvPicPr>
              <p:cNvPr id="14" name="Ink 13">
                <a:extLst>
                  <a:ext uri="{FF2B5EF4-FFF2-40B4-BE49-F238E27FC236}">
                    <a16:creationId xmlns:a16="http://schemas.microsoft.com/office/drawing/2014/main" id="{00A8FD95-BF67-297D-D8FB-7A476DC092D8}"/>
                  </a:ext>
                </a:extLst>
              </p:cNvPr>
              <p:cNvPicPr/>
              <p:nvPr/>
            </p:nvPicPr>
            <p:blipFill>
              <a:blip r:embed="rId21"/>
              <a:stretch>
                <a:fillRect/>
              </a:stretch>
            </p:blipFill>
            <p:spPr>
              <a:xfrm>
                <a:off x="6124920" y="2251660"/>
                <a:ext cx="43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31209B3F-B144-11AD-4950-891ADF859107}"/>
                  </a:ext>
                </a:extLst>
              </p14:cNvPr>
              <p14:cNvContentPartPr/>
              <p14:nvPr/>
            </p14:nvContentPartPr>
            <p14:xfrm>
              <a:off x="6848520" y="2288740"/>
              <a:ext cx="16560" cy="9720"/>
            </p14:xfrm>
          </p:contentPart>
        </mc:Choice>
        <mc:Fallback>
          <p:pic>
            <p:nvPicPr>
              <p:cNvPr id="15" name="Ink 14">
                <a:extLst>
                  <a:ext uri="{FF2B5EF4-FFF2-40B4-BE49-F238E27FC236}">
                    <a16:creationId xmlns:a16="http://schemas.microsoft.com/office/drawing/2014/main" id="{31209B3F-B144-11AD-4950-891ADF859107}"/>
                  </a:ext>
                </a:extLst>
              </p:cNvPr>
              <p:cNvPicPr/>
              <p:nvPr/>
            </p:nvPicPr>
            <p:blipFill>
              <a:blip r:embed="rId23"/>
              <a:stretch>
                <a:fillRect/>
              </a:stretch>
            </p:blipFill>
            <p:spPr>
              <a:xfrm>
                <a:off x="6830880" y="2271100"/>
                <a:ext cx="522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2D28F714-6A46-0AA1-2539-F24552936EDB}"/>
                  </a:ext>
                </a:extLst>
              </p14:cNvPr>
              <p14:cNvContentPartPr/>
              <p14:nvPr/>
            </p14:nvContentPartPr>
            <p14:xfrm>
              <a:off x="383640" y="348700"/>
              <a:ext cx="230400" cy="252000"/>
            </p14:xfrm>
          </p:contentPart>
        </mc:Choice>
        <mc:Fallback>
          <p:pic>
            <p:nvPicPr>
              <p:cNvPr id="17" name="Ink 16">
                <a:extLst>
                  <a:ext uri="{FF2B5EF4-FFF2-40B4-BE49-F238E27FC236}">
                    <a16:creationId xmlns:a16="http://schemas.microsoft.com/office/drawing/2014/main" id="{2D28F714-6A46-0AA1-2539-F24552936EDB}"/>
                  </a:ext>
                </a:extLst>
              </p:cNvPr>
              <p:cNvPicPr/>
              <p:nvPr/>
            </p:nvPicPr>
            <p:blipFill>
              <a:blip r:embed="rId25"/>
              <a:stretch>
                <a:fillRect/>
              </a:stretch>
            </p:blipFill>
            <p:spPr>
              <a:xfrm>
                <a:off x="365640" y="330700"/>
                <a:ext cx="2660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C706E3C1-1F34-A2EA-D902-0CE02F796CCC}"/>
                  </a:ext>
                </a:extLst>
              </p14:cNvPr>
              <p14:cNvContentPartPr/>
              <p14:nvPr/>
            </p14:nvContentPartPr>
            <p14:xfrm>
              <a:off x="342600" y="2198020"/>
              <a:ext cx="239400" cy="272520"/>
            </p14:xfrm>
          </p:contentPart>
        </mc:Choice>
        <mc:Fallback>
          <p:pic>
            <p:nvPicPr>
              <p:cNvPr id="18" name="Ink 17">
                <a:extLst>
                  <a:ext uri="{FF2B5EF4-FFF2-40B4-BE49-F238E27FC236}">
                    <a16:creationId xmlns:a16="http://schemas.microsoft.com/office/drawing/2014/main" id="{C706E3C1-1F34-A2EA-D902-0CE02F796CCC}"/>
                  </a:ext>
                </a:extLst>
              </p:cNvPr>
              <p:cNvPicPr/>
              <p:nvPr/>
            </p:nvPicPr>
            <p:blipFill>
              <a:blip r:embed="rId27"/>
              <a:stretch>
                <a:fillRect/>
              </a:stretch>
            </p:blipFill>
            <p:spPr>
              <a:xfrm>
                <a:off x="324600" y="2180380"/>
                <a:ext cx="2750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11B5EE1F-98D8-2816-9BCB-6CF23A5A24F8}"/>
                  </a:ext>
                </a:extLst>
              </p14:cNvPr>
              <p14:cNvContentPartPr/>
              <p14:nvPr/>
            </p14:nvContentPartPr>
            <p14:xfrm>
              <a:off x="4693200" y="2761780"/>
              <a:ext cx="3513240" cy="69120"/>
            </p14:xfrm>
          </p:contentPart>
        </mc:Choice>
        <mc:Fallback>
          <p:pic>
            <p:nvPicPr>
              <p:cNvPr id="19" name="Ink 18">
                <a:extLst>
                  <a:ext uri="{FF2B5EF4-FFF2-40B4-BE49-F238E27FC236}">
                    <a16:creationId xmlns:a16="http://schemas.microsoft.com/office/drawing/2014/main" id="{11B5EE1F-98D8-2816-9BCB-6CF23A5A24F8}"/>
                  </a:ext>
                </a:extLst>
              </p:cNvPr>
              <p:cNvPicPr/>
              <p:nvPr/>
            </p:nvPicPr>
            <p:blipFill>
              <a:blip r:embed="rId29"/>
              <a:stretch>
                <a:fillRect/>
              </a:stretch>
            </p:blipFill>
            <p:spPr>
              <a:xfrm>
                <a:off x="4675560" y="2743780"/>
                <a:ext cx="3548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BA56A806-E782-6A02-2D99-6CBF16248DDD}"/>
                  </a:ext>
                </a:extLst>
              </p14:cNvPr>
              <p14:cNvContentPartPr/>
              <p14:nvPr/>
            </p14:nvContentPartPr>
            <p14:xfrm>
              <a:off x="969360" y="2998660"/>
              <a:ext cx="457560" cy="55800"/>
            </p14:xfrm>
          </p:contentPart>
        </mc:Choice>
        <mc:Fallback>
          <p:pic>
            <p:nvPicPr>
              <p:cNvPr id="20" name="Ink 19">
                <a:extLst>
                  <a:ext uri="{FF2B5EF4-FFF2-40B4-BE49-F238E27FC236}">
                    <a16:creationId xmlns:a16="http://schemas.microsoft.com/office/drawing/2014/main" id="{BA56A806-E782-6A02-2D99-6CBF16248DDD}"/>
                  </a:ext>
                </a:extLst>
              </p:cNvPr>
              <p:cNvPicPr/>
              <p:nvPr/>
            </p:nvPicPr>
            <p:blipFill>
              <a:blip r:embed="rId31"/>
              <a:stretch>
                <a:fillRect/>
              </a:stretch>
            </p:blipFill>
            <p:spPr>
              <a:xfrm>
                <a:off x="951720" y="2980660"/>
                <a:ext cx="493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1F29CF06-0308-BF8C-AC9E-DA865D5CF172}"/>
                  </a:ext>
                </a:extLst>
              </p14:cNvPr>
              <p14:cNvContentPartPr/>
              <p14:nvPr/>
            </p14:nvContentPartPr>
            <p14:xfrm>
              <a:off x="5393760" y="3016300"/>
              <a:ext cx="690840" cy="33480"/>
            </p14:xfrm>
          </p:contentPart>
        </mc:Choice>
        <mc:Fallback>
          <p:pic>
            <p:nvPicPr>
              <p:cNvPr id="21" name="Ink 20">
                <a:extLst>
                  <a:ext uri="{FF2B5EF4-FFF2-40B4-BE49-F238E27FC236}">
                    <a16:creationId xmlns:a16="http://schemas.microsoft.com/office/drawing/2014/main" id="{1F29CF06-0308-BF8C-AC9E-DA865D5CF172}"/>
                  </a:ext>
                </a:extLst>
              </p:cNvPr>
              <p:cNvPicPr/>
              <p:nvPr/>
            </p:nvPicPr>
            <p:blipFill>
              <a:blip r:embed="rId33"/>
              <a:stretch>
                <a:fillRect/>
              </a:stretch>
            </p:blipFill>
            <p:spPr>
              <a:xfrm>
                <a:off x="5375760" y="2998660"/>
                <a:ext cx="7264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76225608-4BD6-9725-CC3F-216B54184F48}"/>
                  </a:ext>
                </a:extLst>
              </p14:cNvPr>
              <p14:cNvContentPartPr/>
              <p14:nvPr/>
            </p14:nvContentPartPr>
            <p14:xfrm>
              <a:off x="7751400" y="3042220"/>
              <a:ext cx="747000" cy="90360"/>
            </p14:xfrm>
          </p:contentPart>
        </mc:Choice>
        <mc:Fallback>
          <p:pic>
            <p:nvPicPr>
              <p:cNvPr id="22" name="Ink 21">
                <a:extLst>
                  <a:ext uri="{FF2B5EF4-FFF2-40B4-BE49-F238E27FC236}">
                    <a16:creationId xmlns:a16="http://schemas.microsoft.com/office/drawing/2014/main" id="{76225608-4BD6-9725-CC3F-216B54184F48}"/>
                  </a:ext>
                </a:extLst>
              </p:cNvPr>
              <p:cNvPicPr/>
              <p:nvPr/>
            </p:nvPicPr>
            <p:blipFill>
              <a:blip r:embed="rId35"/>
              <a:stretch>
                <a:fillRect/>
              </a:stretch>
            </p:blipFill>
            <p:spPr>
              <a:xfrm>
                <a:off x="7733760" y="3024580"/>
                <a:ext cx="782640" cy="126000"/>
              </a:xfrm>
              <a:prstGeom prst="rect">
                <a:avLst/>
              </a:prstGeom>
            </p:spPr>
          </p:pic>
        </mc:Fallback>
      </mc:AlternateContent>
      <p:grpSp>
        <p:nvGrpSpPr>
          <p:cNvPr id="26" name="Group 25">
            <a:extLst>
              <a:ext uri="{FF2B5EF4-FFF2-40B4-BE49-F238E27FC236}">
                <a16:creationId xmlns:a16="http://schemas.microsoft.com/office/drawing/2014/main" id="{B70E5BEC-ADAB-CD4A-1CFF-DABCD351DF79}"/>
              </a:ext>
            </a:extLst>
          </p:cNvPr>
          <p:cNvGrpSpPr/>
          <p:nvPr/>
        </p:nvGrpSpPr>
        <p:grpSpPr>
          <a:xfrm>
            <a:off x="5015040" y="4211860"/>
            <a:ext cx="324360" cy="44280"/>
            <a:chOff x="5015040" y="4211860"/>
            <a:chExt cx="324360" cy="44280"/>
          </a:xfrm>
        </p:grpSpPr>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C347ED7D-DD87-A152-3E4C-22F578986DAC}"/>
                    </a:ext>
                  </a:extLst>
                </p14:cNvPr>
                <p14:cNvContentPartPr/>
                <p14:nvPr/>
              </p14:nvContentPartPr>
              <p14:xfrm>
                <a:off x="5015040" y="4211860"/>
                <a:ext cx="19800" cy="18000"/>
              </p14:xfrm>
            </p:contentPart>
          </mc:Choice>
          <mc:Fallback>
            <p:pic>
              <p:nvPicPr>
                <p:cNvPr id="23" name="Ink 22">
                  <a:extLst>
                    <a:ext uri="{FF2B5EF4-FFF2-40B4-BE49-F238E27FC236}">
                      <a16:creationId xmlns:a16="http://schemas.microsoft.com/office/drawing/2014/main" id="{C347ED7D-DD87-A152-3E4C-22F578986DAC}"/>
                    </a:ext>
                  </a:extLst>
                </p:cNvPr>
                <p:cNvPicPr/>
                <p:nvPr/>
              </p:nvPicPr>
              <p:blipFill>
                <a:blip r:embed="rId37"/>
                <a:stretch>
                  <a:fillRect/>
                </a:stretch>
              </p:blipFill>
              <p:spPr>
                <a:xfrm>
                  <a:off x="4997400" y="4193860"/>
                  <a:ext cx="554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8ECFA1A2-1C45-7D92-845E-9C1308826BC2}"/>
                    </a:ext>
                  </a:extLst>
                </p14:cNvPr>
                <p14:cNvContentPartPr/>
                <p14:nvPr/>
              </p14:nvContentPartPr>
              <p14:xfrm>
                <a:off x="5280000" y="4215100"/>
                <a:ext cx="59400" cy="41040"/>
              </p14:xfrm>
            </p:contentPart>
          </mc:Choice>
          <mc:Fallback>
            <p:pic>
              <p:nvPicPr>
                <p:cNvPr id="24" name="Ink 23">
                  <a:extLst>
                    <a:ext uri="{FF2B5EF4-FFF2-40B4-BE49-F238E27FC236}">
                      <a16:creationId xmlns:a16="http://schemas.microsoft.com/office/drawing/2014/main" id="{8ECFA1A2-1C45-7D92-845E-9C1308826BC2}"/>
                    </a:ext>
                  </a:extLst>
                </p:cNvPr>
                <p:cNvPicPr/>
                <p:nvPr/>
              </p:nvPicPr>
              <p:blipFill>
                <a:blip r:embed="rId39"/>
                <a:stretch>
                  <a:fillRect/>
                </a:stretch>
              </p:blipFill>
              <p:spPr>
                <a:xfrm>
                  <a:off x="5262360" y="4197460"/>
                  <a:ext cx="9504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1993783D-1377-F18B-0C03-D53FF1BB3664}"/>
                  </a:ext>
                </a:extLst>
              </p14:cNvPr>
              <p14:cNvContentPartPr/>
              <p14:nvPr/>
            </p14:nvContentPartPr>
            <p14:xfrm>
              <a:off x="6083520" y="4243900"/>
              <a:ext cx="12240" cy="9720"/>
            </p14:xfrm>
          </p:contentPart>
        </mc:Choice>
        <mc:Fallback>
          <p:pic>
            <p:nvPicPr>
              <p:cNvPr id="25" name="Ink 24">
                <a:extLst>
                  <a:ext uri="{FF2B5EF4-FFF2-40B4-BE49-F238E27FC236}">
                    <a16:creationId xmlns:a16="http://schemas.microsoft.com/office/drawing/2014/main" id="{1993783D-1377-F18B-0C03-D53FF1BB3664}"/>
                  </a:ext>
                </a:extLst>
              </p:cNvPr>
              <p:cNvPicPr/>
              <p:nvPr/>
            </p:nvPicPr>
            <p:blipFill>
              <a:blip r:embed="rId41"/>
              <a:stretch>
                <a:fillRect/>
              </a:stretch>
            </p:blipFill>
            <p:spPr>
              <a:xfrm>
                <a:off x="6065520" y="4226260"/>
                <a:ext cx="478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DBAA09D3-1EFA-BC03-5566-A071B556251D}"/>
                  </a:ext>
                </a:extLst>
              </p14:cNvPr>
              <p14:cNvContentPartPr/>
              <p14:nvPr/>
            </p14:nvContentPartPr>
            <p14:xfrm>
              <a:off x="296880" y="4127980"/>
              <a:ext cx="244080" cy="252000"/>
            </p14:xfrm>
          </p:contentPart>
        </mc:Choice>
        <mc:Fallback>
          <p:pic>
            <p:nvPicPr>
              <p:cNvPr id="27" name="Ink 26">
                <a:extLst>
                  <a:ext uri="{FF2B5EF4-FFF2-40B4-BE49-F238E27FC236}">
                    <a16:creationId xmlns:a16="http://schemas.microsoft.com/office/drawing/2014/main" id="{DBAA09D3-1EFA-BC03-5566-A071B556251D}"/>
                  </a:ext>
                </a:extLst>
              </p:cNvPr>
              <p:cNvPicPr/>
              <p:nvPr/>
            </p:nvPicPr>
            <p:blipFill>
              <a:blip r:embed="rId43"/>
              <a:stretch>
                <a:fillRect/>
              </a:stretch>
            </p:blipFill>
            <p:spPr>
              <a:xfrm>
                <a:off x="279240" y="4109980"/>
                <a:ext cx="279720" cy="287640"/>
              </a:xfrm>
              <a:prstGeom prst="rect">
                <a:avLst/>
              </a:prstGeom>
            </p:spPr>
          </p:pic>
        </mc:Fallback>
      </mc:AlternateContent>
    </p:spTree>
    <p:extLst>
      <p:ext uri="{BB962C8B-B14F-4D97-AF65-F5344CB8AC3E}">
        <p14:creationId xmlns:p14="http://schemas.microsoft.com/office/powerpoint/2010/main" val="2359995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106850" cy="647065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971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710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F17C2A02-B8CE-947B-37CB-0745389C5AEC}"/>
              </a:ext>
            </a:extLst>
          </p:cNvPr>
          <p:cNvSpPr txBox="1"/>
          <p:nvPr/>
        </p:nvSpPr>
        <p:spPr>
          <a:xfrm>
            <a:off x="349250" y="240601"/>
            <a:ext cx="8281983" cy="5324535"/>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Talmud Bavli Berakhot 24a:17</a:t>
            </a:r>
            <a:endParaRPr lang="en-US" sz="2400" b="0">
              <a:solidFill>
                <a:srgbClr val="FFC000"/>
              </a:solidFill>
              <a:effectLst/>
            </a:endParaRPr>
          </a:p>
          <a:p>
            <a:pPr algn="r" rtl="0">
              <a:spcBef>
                <a:spcPts val="0"/>
              </a:spcBef>
              <a:spcAft>
                <a:spcPts val="0"/>
              </a:spcAft>
            </a:pPr>
            <a:r>
              <a:rPr lang="he-IL" sz="2400" b="0" i="0" u="none" strike="noStrike">
                <a:solidFill>
                  <a:srgbClr val="FFFF00"/>
                </a:solidFill>
                <a:effectLst/>
                <a:latin typeface="Arial" panose="020B0604020202020204" pitchFamily="34" charset="0"/>
                <a:cs typeface="+mj-cs"/>
              </a:rPr>
              <a:t>אָמַר רַב חִסְדָּא: שׁוֹק בָּאִשָּׁה עֶרְוָה, שֶׁנֶּאֱמַר: ״גַּלִּי שׁוֹק עִבְרִי נְהָרוֹת״, וּכְתִיב: ״תִּגָּל עֶרְוָתֵךְ וְגַם תֵּרָאֶה חֶרְפָּתֵךְ״. אָמַר שְׁמוּאֵל: קוֹל בָּאִשָּׁה — עֶרְוָה, שֶׁנֶּאֱמַר: ״כִּי קוֹלֵךְ עָרֵב וּמַרְאֵךְ נָאוֶה״. אָמַר רַב שֵׁשֶׁת: שֵׂעָר בָּאִשָּׁה עֶרְוָה, שֶׁנֶּאֱמַר: ״שַׂעֲרֵךְ כְּעֵדֶר הָעִזִּים״.</a:t>
            </a:r>
            <a:endParaRPr lang="he-IL" sz="2400" b="0">
              <a:solidFill>
                <a:srgbClr val="FFFF00"/>
              </a:solidFill>
              <a:effectLst/>
              <a:cs typeface="+mj-cs"/>
            </a:endParaRPr>
          </a:p>
          <a:p>
            <a:pPr rtl="0">
              <a:spcBef>
                <a:spcPts val="0"/>
              </a:spcBef>
              <a:spcAft>
                <a:spcPts val="0"/>
              </a:spcAft>
            </a:pPr>
            <a:r>
              <a:rPr lang="en-US" sz="2000" b="0" i="0" u="none" strike="noStrike">
                <a:solidFill>
                  <a:srgbClr val="FFC000"/>
                </a:solidFill>
                <a:effectLst/>
                <a:latin typeface="Arial" panose="020B0604020202020204" pitchFamily="34" charset="0"/>
              </a:rPr>
              <a:t>Along these lines, </a:t>
            </a:r>
            <a:r>
              <a:rPr lang="en-US" sz="2000" b="1" i="0" u="none" strike="noStrike">
                <a:solidFill>
                  <a:srgbClr val="FFC000"/>
                </a:solidFill>
                <a:effectLst/>
                <a:latin typeface="Arial" panose="020B0604020202020204" pitchFamily="34" charset="0"/>
              </a:rPr>
              <a:t>Rav Ḥisda said:</a:t>
            </a:r>
            <a:r>
              <a:rPr lang="en-US" sz="2000" b="0" i="0" u="none" strike="noStrike">
                <a:solidFill>
                  <a:srgbClr val="FFC000"/>
                </a:solidFill>
                <a:effectLst/>
                <a:latin typeface="Arial" panose="020B0604020202020204" pitchFamily="34" charset="0"/>
              </a:rPr>
              <a:t> Even </a:t>
            </a:r>
            <a:r>
              <a:rPr lang="en-US" sz="2000" b="1" i="0" u="none" strike="noStrike">
                <a:solidFill>
                  <a:srgbClr val="FFC000"/>
                </a:solidFill>
                <a:effectLst/>
                <a:latin typeface="Arial" panose="020B0604020202020204" pitchFamily="34" charset="0"/>
              </a:rPr>
              <a:t>a woman’s</a:t>
            </a:r>
            <a:r>
              <a:rPr lang="en-US" sz="2000" b="0" i="0" u="none" strike="noStrike">
                <a:solidFill>
                  <a:srgbClr val="FFC000"/>
                </a:solidFill>
                <a:effectLst/>
                <a:latin typeface="Arial" panose="020B0604020202020204" pitchFamily="34" charset="0"/>
              </a:rPr>
              <a:t> exposed </a:t>
            </a:r>
            <a:r>
              <a:rPr lang="en-US" sz="2000" b="1" i="0" u="none" strike="noStrike">
                <a:solidFill>
                  <a:srgbClr val="FFC000"/>
                </a:solidFill>
                <a:effectLst/>
                <a:latin typeface="Arial" panose="020B0604020202020204" pitchFamily="34" charset="0"/>
              </a:rPr>
              <a:t>leg</a:t>
            </a:r>
            <a:r>
              <a:rPr lang="en-US" sz="2000" b="0" i="0" u="none" strike="noStrike">
                <a:solidFill>
                  <a:srgbClr val="FFC000"/>
                </a:solidFill>
                <a:effectLst/>
                <a:latin typeface="Arial" panose="020B0604020202020204" pitchFamily="34" charset="0"/>
              </a:rPr>
              <a:t> is considered </a:t>
            </a:r>
            <a:r>
              <a:rPr lang="en-US" sz="2000" b="1" i="0" u="none" strike="noStrike">
                <a:solidFill>
                  <a:srgbClr val="FFC000"/>
                </a:solidFill>
                <a:effectLst/>
                <a:latin typeface="Arial" panose="020B0604020202020204" pitchFamily="34" charset="0"/>
              </a:rPr>
              <a:t>nakedness, as it is stated: </a:t>
            </a:r>
            <a:r>
              <a:rPr lang="en-US" sz="2000" b="1" i="0" u="none" strike="noStrike">
                <a:solidFill>
                  <a:srgbClr val="00B0F0"/>
                </a:solidFill>
                <a:effectLst/>
                <a:latin typeface="Arial" panose="020B0604020202020204" pitchFamily="34" charset="0"/>
              </a:rPr>
              <a:t>“Uncover the leg and pass through the rivers”</a:t>
            </a:r>
            <a:r>
              <a:rPr lang="en-US" sz="2000" b="0" i="0" u="none" strike="noStrike">
                <a:solidFill>
                  <a:srgbClr val="FFC000"/>
                </a:solidFill>
                <a:effectLst/>
                <a:latin typeface="Arial" panose="020B0604020202020204" pitchFamily="34" charset="0"/>
              </a:rPr>
              <a:t> (</a:t>
            </a:r>
            <a:r>
              <a:rPr lang="en-US" sz="2000" b="0" i="0" u="none" strike="noStrike">
                <a:solidFill>
                  <a:srgbClr val="00B0F0"/>
                </a:solidFill>
                <a:effectLst/>
                <a:latin typeface="Arial" panose="020B0604020202020204" pitchFamily="34" charset="0"/>
              </a:rPr>
              <a:t>Isaiah 47:2</a:t>
            </a:r>
            <a:r>
              <a:rPr lang="en-US" sz="2000" b="0" i="0" u="none" strike="noStrike">
                <a:solidFill>
                  <a:srgbClr val="FFC000"/>
                </a:solidFill>
                <a:effectLst/>
                <a:latin typeface="Arial" panose="020B0604020202020204" pitchFamily="34" charset="0"/>
              </a:rPr>
              <a:t>), </a:t>
            </a:r>
            <a:r>
              <a:rPr lang="en-US" sz="2000" b="1" i="0" u="none" strike="noStrike">
                <a:solidFill>
                  <a:srgbClr val="FFC000"/>
                </a:solidFill>
                <a:effectLst/>
                <a:latin typeface="Arial" panose="020B0604020202020204" pitchFamily="34" charset="0"/>
              </a:rPr>
              <a:t>and it is written</a:t>
            </a:r>
            <a:r>
              <a:rPr lang="en-US" sz="2000" b="0" i="0" u="none" strike="noStrike">
                <a:solidFill>
                  <a:srgbClr val="FFC000"/>
                </a:solidFill>
                <a:effectLst/>
                <a:latin typeface="Arial" panose="020B0604020202020204" pitchFamily="34" charset="0"/>
              </a:rPr>
              <a:t> in the following verse: </a:t>
            </a:r>
            <a:r>
              <a:rPr lang="en-US" sz="2000" b="1" i="0" u="none" strike="noStrike">
                <a:solidFill>
                  <a:srgbClr val="00B0F0"/>
                </a:solidFill>
                <a:effectLst/>
                <a:latin typeface="Arial" panose="020B0604020202020204" pitchFamily="34" charset="0"/>
              </a:rPr>
              <a:t>“Your nakedness shall be revealed and your shame shall be seen”</a:t>
            </a:r>
            <a:r>
              <a:rPr lang="en-US" sz="2000" b="0" i="0" u="none" strike="noStrike">
                <a:solidFill>
                  <a:srgbClr val="FFC000"/>
                </a:solidFill>
                <a:effectLst/>
                <a:latin typeface="Arial" panose="020B0604020202020204" pitchFamily="34" charset="0"/>
              </a:rPr>
              <a:t> (</a:t>
            </a:r>
            <a:r>
              <a:rPr lang="en-US" sz="2000" b="0" i="0" u="none" strike="noStrike">
                <a:solidFill>
                  <a:srgbClr val="00B0F0"/>
                </a:solidFill>
                <a:effectLst/>
                <a:latin typeface="Arial" panose="020B0604020202020204" pitchFamily="34" charset="0"/>
              </a:rPr>
              <a:t>Isaiah 47:3</a:t>
            </a:r>
            <a:r>
              <a:rPr lang="en-US" sz="2000" b="0" i="0" u="none" strike="noStrike">
                <a:solidFill>
                  <a:srgbClr val="FFC000"/>
                </a:solidFill>
                <a:effectLst/>
                <a:latin typeface="Arial" panose="020B0604020202020204" pitchFamily="34" charset="0"/>
              </a:rPr>
              <a:t>). </a:t>
            </a:r>
            <a:r>
              <a:rPr lang="en-US" sz="2000" b="1" i="0" u="none" strike="noStrike">
                <a:solidFill>
                  <a:srgbClr val="FFC000"/>
                </a:solidFill>
                <a:effectLst/>
                <a:latin typeface="Arial" panose="020B0604020202020204" pitchFamily="34" charset="0"/>
              </a:rPr>
              <a:t>Shmuel</a:t>
            </a:r>
            <a:r>
              <a:rPr lang="en-US" sz="2000" b="0" i="0" u="none" strike="noStrike">
                <a:solidFill>
                  <a:srgbClr val="FFC000"/>
                </a:solidFill>
                <a:effectLst/>
                <a:latin typeface="Arial" panose="020B0604020202020204" pitchFamily="34" charset="0"/>
              </a:rPr>
              <a:t> further </a:t>
            </a:r>
            <a:r>
              <a:rPr lang="en-US" sz="2000" b="1" i="0" u="none" strike="noStrike">
                <a:solidFill>
                  <a:srgbClr val="FFC000"/>
                </a:solidFill>
                <a:effectLst/>
                <a:latin typeface="Arial" panose="020B0604020202020204" pitchFamily="34" charset="0"/>
              </a:rPr>
              <a:t>stated: A woman’s</a:t>
            </a:r>
            <a:r>
              <a:rPr lang="en-US" sz="2000" b="0" i="0" u="none" strike="noStrike">
                <a:solidFill>
                  <a:srgbClr val="FFC000"/>
                </a:solidFill>
                <a:effectLst/>
                <a:latin typeface="Arial" panose="020B0604020202020204" pitchFamily="34" charset="0"/>
              </a:rPr>
              <a:t> singing </a:t>
            </a:r>
            <a:r>
              <a:rPr lang="en-US" sz="2000" b="1" i="0" u="none" strike="noStrike">
                <a:solidFill>
                  <a:srgbClr val="FFC000"/>
                </a:solidFill>
                <a:effectLst/>
                <a:latin typeface="Arial" panose="020B0604020202020204" pitchFamily="34" charset="0"/>
              </a:rPr>
              <a:t>voice is</a:t>
            </a:r>
            <a:r>
              <a:rPr lang="en-US" sz="2000" b="0" i="0" u="none" strike="noStrike">
                <a:solidFill>
                  <a:srgbClr val="FFC000"/>
                </a:solidFill>
                <a:effectLst/>
                <a:latin typeface="Arial" panose="020B0604020202020204" pitchFamily="34" charset="0"/>
              </a:rPr>
              <a:t> considered </a:t>
            </a:r>
            <a:r>
              <a:rPr lang="en-US" sz="2000" b="1" i="0" u="none" strike="noStrike">
                <a:solidFill>
                  <a:srgbClr val="FFC000"/>
                </a:solidFill>
                <a:effectLst/>
                <a:latin typeface="Arial" panose="020B0604020202020204" pitchFamily="34" charset="0"/>
              </a:rPr>
              <a:t>nakedness,</a:t>
            </a:r>
            <a:r>
              <a:rPr lang="en-US" sz="2000" b="0" i="0" u="none" strike="noStrike">
                <a:solidFill>
                  <a:srgbClr val="FFC000"/>
                </a:solidFill>
                <a:effectLst/>
                <a:latin typeface="Arial" panose="020B0604020202020204" pitchFamily="34" charset="0"/>
              </a:rPr>
              <a:t> which he derives from the praise accorded a woman’s voice, </a:t>
            </a:r>
            <a:r>
              <a:rPr lang="en-US" sz="2000" b="1" i="0" u="none" strike="noStrike">
                <a:solidFill>
                  <a:srgbClr val="FFC000"/>
                </a:solidFill>
                <a:effectLst/>
                <a:latin typeface="Arial" panose="020B0604020202020204" pitchFamily="34" charset="0"/>
              </a:rPr>
              <a:t>as it is stated: </a:t>
            </a:r>
            <a:r>
              <a:rPr lang="en-US" sz="2000" b="1" i="0" u="none" strike="noStrike">
                <a:solidFill>
                  <a:srgbClr val="00B0F0"/>
                </a:solidFill>
                <a:effectLst/>
                <a:latin typeface="Arial" panose="020B0604020202020204" pitchFamily="34" charset="0"/>
              </a:rPr>
              <a:t>“Sweet is your voice and your countenance is alluring”</a:t>
            </a:r>
            <a:r>
              <a:rPr lang="en-US" sz="2000" b="0" i="0" u="none" strike="noStrike">
                <a:solidFill>
                  <a:srgbClr val="00B0F0"/>
                </a:solidFill>
                <a:effectLst/>
                <a:latin typeface="Arial" panose="020B0604020202020204" pitchFamily="34" charset="0"/>
              </a:rPr>
              <a:t>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Song of Songs 2:14</a:t>
            </a:r>
            <a:r>
              <a:rPr lang="en-US" sz="2000" b="0" i="0" u="none" strike="noStrike">
                <a:solidFill>
                  <a:srgbClr val="FFC000"/>
                </a:solidFill>
                <a:effectLst/>
                <a:latin typeface="Arial" panose="020B0604020202020204" pitchFamily="34" charset="0"/>
              </a:rPr>
              <a:t>). Similarly, </a:t>
            </a:r>
            <a:r>
              <a:rPr lang="en-US" sz="2000" b="1" i="0" u="none" strike="noStrike">
                <a:solidFill>
                  <a:srgbClr val="FFC000"/>
                </a:solidFill>
                <a:effectLst/>
                <a:latin typeface="Arial" panose="020B0604020202020204" pitchFamily="34" charset="0"/>
              </a:rPr>
              <a:t>Rav Sheshet stated:</a:t>
            </a:r>
            <a:r>
              <a:rPr lang="en-US" sz="2000" b="0" i="0" u="none" strike="noStrike">
                <a:solidFill>
                  <a:srgbClr val="FFC000"/>
                </a:solidFill>
                <a:effectLst/>
                <a:latin typeface="Arial" panose="020B0604020202020204" pitchFamily="34" charset="0"/>
              </a:rPr>
              <a:t> Even </a:t>
            </a:r>
            <a:r>
              <a:rPr lang="en-US" sz="2000" b="1" i="0" u="none" strike="noStrike">
                <a:solidFill>
                  <a:srgbClr val="FFC000"/>
                </a:solidFill>
                <a:effectLst/>
                <a:latin typeface="Arial" panose="020B0604020202020204" pitchFamily="34" charset="0"/>
              </a:rPr>
              <a:t>a woman’s hair is</a:t>
            </a:r>
            <a:r>
              <a:rPr lang="en-US" sz="2000" b="0" i="0" u="none" strike="noStrike">
                <a:solidFill>
                  <a:srgbClr val="FFC000"/>
                </a:solidFill>
                <a:effectLst/>
                <a:latin typeface="Arial" panose="020B0604020202020204" pitchFamily="34" charset="0"/>
              </a:rPr>
              <a:t> considered </a:t>
            </a:r>
            <a:r>
              <a:rPr lang="en-US" sz="2000" b="1" i="0" u="none" strike="noStrike">
                <a:solidFill>
                  <a:srgbClr val="FFC000"/>
                </a:solidFill>
                <a:effectLst/>
                <a:latin typeface="Arial" panose="020B0604020202020204" pitchFamily="34" charset="0"/>
              </a:rPr>
              <a:t>nakedness,</a:t>
            </a:r>
            <a:r>
              <a:rPr lang="en-US" sz="2000" b="0" i="0" u="none" strike="noStrike">
                <a:solidFill>
                  <a:srgbClr val="FFC000"/>
                </a:solidFill>
                <a:effectLst/>
                <a:latin typeface="Arial" panose="020B0604020202020204" pitchFamily="34" charset="0"/>
              </a:rPr>
              <a:t> for it too is praised, </a:t>
            </a:r>
            <a:r>
              <a:rPr lang="en-US" sz="2000" b="1" i="0" u="none" strike="noStrike">
                <a:solidFill>
                  <a:srgbClr val="FFC000"/>
                </a:solidFill>
                <a:effectLst/>
                <a:latin typeface="Arial" panose="020B0604020202020204" pitchFamily="34" charset="0"/>
              </a:rPr>
              <a:t>as it is written: </a:t>
            </a:r>
            <a:r>
              <a:rPr lang="en-US" sz="2000" b="1" i="0" u="none" strike="noStrike">
                <a:solidFill>
                  <a:srgbClr val="00B0F0"/>
                </a:solidFill>
                <a:effectLst/>
                <a:latin typeface="Arial" panose="020B0604020202020204" pitchFamily="34" charset="0"/>
              </a:rPr>
              <a:t>“Your hair is like a flock of goats,</a:t>
            </a:r>
            <a:r>
              <a:rPr lang="en-US" sz="2000" b="0" i="0" u="none" strike="noStrike">
                <a:solidFill>
                  <a:srgbClr val="00B0F0"/>
                </a:solidFill>
                <a:effectLst/>
                <a:latin typeface="Arial" panose="020B0604020202020204" pitchFamily="34" charset="0"/>
              </a:rPr>
              <a:t> trailing down from Mount Gilead” </a:t>
            </a:r>
            <a:r>
              <a:rPr lang="en-US" sz="2000" b="0" i="0" u="none" strike="noStrike">
                <a:solidFill>
                  <a:srgbClr val="FFC000"/>
                </a:solidFill>
                <a:effectLst/>
                <a:latin typeface="Arial" panose="020B0604020202020204" pitchFamily="34" charset="0"/>
              </a:rPr>
              <a:t>(</a:t>
            </a:r>
            <a:r>
              <a:rPr lang="en-US" sz="2000" b="0" i="0" u="none" strike="noStrike">
                <a:solidFill>
                  <a:srgbClr val="00B0F0"/>
                </a:solidFill>
                <a:effectLst/>
                <a:latin typeface="Arial" panose="020B0604020202020204" pitchFamily="34" charset="0"/>
              </a:rPr>
              <a:t>Song of Songs 4:1</a:t>
            </a:r>
            <a:r>
              <a:rPr lang="en-US" sz="2000" b="0" i="0" u="none" strike="noStrike">
                <a:solidFill>
                  <a:srgbClr val="FFC000"/>
                </a:solidFill>
                <a:effectLst/>
                <a:latin typeface="Arial" panose="020B0604020202020204" pitchFamily="34" charset="0"/>
              </a:rPr>
              <a:t>).</a:t>
            </a:r>
            <a:endParaRPr lang="en-US" sz="2000" b="0">
              <a:solidFill>
                <a:srgbClr val="FFC000"/>
              </a:solidFill>
              <a:effectLst/>
            </a:endParaRP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A769A604-3603-5202-8C30-1B42701DE553}"/>
                  </a:ext>
                </a:extLst>
              </p14:cNvPr>
              <p14:cNvContentPartPr/>
              <p14:nvPr/>
            </p14:nvContentPartPr>
            <p14:xfrm>
              <a:off x="8153880" y="3662860"/>
              <a:ext cx="46440" cy="59040"/>
            </p14:xfrm>
          </p:contentPart>
        </mc:Choice>
        <mc:Fallback>
          <p:pic>
            <p:nvPicPr>
              <p:cNvPr id="2" name="Ink 1">
                <a:extLst>
                  <a:ext uri="{FF2B5EF4-FFF2-40B4-BE49-F238E27FC236}">
                    <a16:creationId xmlns:a16="http://schemas.microsoft.com/office/drawing/2014/main" id="{A769A604-3603-5202-8C30-1B42701DE553}"/>
                  </a:ext>
                </a:extLst>
              </p:cNvPr>
              <p:cNvPicPr/>
              <p:nvPr/>
            </p:nvPicPr>
            <p:blipFill>
              <a:blip r:embed="rId9"/>
              <a:stretch>
                <a:fillRect/>
              </a:stretch>
            </p:blipFill>
            <p:spPr>
              <a:xfrm>
                <a:off x="8136240" y="3645220"/>
                <a:ext cx="82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AA1EBDD7-C77A-F9C5-E362-7F55A0F90550}"/>
                  </a:ext>
                </a:extLst>
              </p14:cNvPr>
              <p14:cNvContentPartPr/>
              <p14:nvPr/>
            </p14:nvContentPartPr>
            <p14:xfrm>
              <a:off x="851280" y="3951580"/>
              <a:ext cx="360" cy="360"/>
            </p14:xfrm>
          </p:contentPart>
        </mc:Choice>
        <mc:Fallback>
          <p:pic>
            <p:nvPicPr>
              <p:cNvPr id="3" name="Ink 2">
                <a:extLst>
                  <a:ext uri="{FF2B5EF4-FFF2-40B4-BE49-F238E27FC236}">
                    <a16:creationId xmlns:a16="http://schemas.microsoft.com/office/drawing/2014/main" id="{AA1EBDD7-C77A-F9C5-E362-7F55A0F90550}"/>
                  </a:ext>
                </a:extLst>
              </p:cNvPr>
              <p:cNvPicPr/>
              <p:nvPr/>
            </p:nvPicPr>
            <p:blipFill>
              <a:blip r:embed="rId11"/>
              <a:stretch>
                <a:fillRect/>
              </a:stretch>
            </p:blipFill>
            <p:spPr>
              <a:xfrm>
                <a:off x="833280" y="393358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F078BCEB-D4F1-46E4-F29E-AF0BFAC3F8C1}"/>
                  </a:ext>
                </a:extLst>
              </p14:cNvPr>
              <p14:cNvContentPartPr/>
              <p14:nvPr/>
            </p14:nvContentPartPr>
            <p14:xfrm>
              <a:off x="4873200" y="305860"/>
              <a:ext cx="272520" cy="253800"/>
            </p14:xfrm>
          </p:contentPart>
        </mc:Choice>
        <mc:Fallback>
          <p:pic>
            <p:nvPicPr>
              <p:cNvPr id="5" name="Ink 4">
                <a:extLst>
                  <a:ext uri="{FF2B5EF4-FFF2-40B4-BE49-F238E27FC236}">
                    <a16:creationId xmlns:a16="http://schemas.microsoft.com/office/drawing/2014/main" id="{F078BCEB-D4F1-46E4-F29E-AF0BFAC3F8C1}"/>
                  </a:ext>
                </a:extLst>
              </p:cNvPr>
              <p:cNvPicPr/>
              <p:nvPr/>
            </p:nvPicPr>
            <p:blipFill>
              <a:blip r:embed="rId13"/>
              <a:stretch>
                <a:fillRect/>
              </a:stretch>
            </p:blipFill>
            <p:spPr>
              <a:xfrm>
                <a:off x="4855200" y="287860"/>
                <a:ext cx="3081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237750CA-6490-3E70-8F67-50CD384F0E67}"/>
                  </a:ext>
                </a:extLst>
              </p14:cNvPr>
              <p14:cNvContentPartPr/>
              <p14:nvPr/>
            </p14:nvContentPartPr>
            <p14:xfrm>
              <a:off x="2561280" y="2377300"/>
              <a:ext cx="1140120" cy="78120"/>
            </p14:xfrm>
          </p:contentPart>
        </mc:Choice>
        <mc:Fallback>
          <p:pic>
            <p:nvPicPr>
              <p:cNvPr id="7" name="Ink 6">
                <a:extLst>
                  <a:ext uri="{FF2B5EF4-FFF2-40B4-BE49-F238E27FC236}">
                    <a16:creationId xmlns:a16="http://schemas.microsoft.com/office/drawing/2014/main" id="{237750CA-6490-3E70-8F67-50CD384F0E67}"/>
                  </a:ext>
                </a:extLst>
              </p:cNvPr>
              <p:cNvPicPr/>
              <p:nvPr/>
            </p:nvPicPr>
            <p:blipFill>
              <a:blip r:embed="rId15"/>
              <a:stretch>
                <a:fillRect/>
              </a:stretch>
            </p:blipFill>
            <p:spPr>
              <a:xfrm>
                <a:off x="2543640" y="2359660"/>
                <a:ext cx="1175760" cy="113760"/>
              </a:xfrm>
              <a:prstGeom prst="rect">
                <a:avLst/>
              </a:prstGeom>
            </p:spPr>
          </p:pic>
        </mc:Fallback>
      </mc:AlternateContent>
    </p:spTree>
    <p:extLst>
      <p:ext uri="{BB962C8B-B14F-4D97-AF65-F5344CB8AC3E}">
        <p14:creationId xmlns:p14="http://schemas.microsoft.com/office/powerpoint/2010/main" val="158364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47:1-8</a:t>
            </a:r>
          </a:p>
          <a:p>
            <a:pPr algn="ctr"/>
            <a:r>
              <a:rPr lang="he-IL" sz="8800" b="1">
                <a:ln w="15875">
                  <a:solidFill>
                    <a:schemeClr val="tx1"/>
                  </a:solidFill>
                  <a:prstDash val="solid"/>
                </a:ln>
                <a:solidFill>
                  <a:srgbClr val="FFFF00"/>
                </a:solidFill>
                <a:cs typeface="+mj-cs"/>
              </a:rPr>
              <a:t>ישעיהו מז:א-ח</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044619" y="4569977"/>
            <a:ext cx="8457508" cy="646331"/>
          </a:xfrm>
          <a:prstGeom prst="rect">
            <a:avLst/>
          </a:prstGeom>
          <a:noFill/>
        </p:spPr>
        <p:txBody>
          <a:bodyPr wrap="none" rtlCol="0">
            <a:spAutoFit/>
          </a:bodyPr>
          <a:lstStyle/>
          <a:p>
            <a:pPr algn="ctr"/>
            <a:r>
              <a:rPr lang="en-US" sz="3600">
                <a:solidFill>
                  <a:srgbClr val="FFFF00"/>
                </a:solidFill>
              </a:rPr>
              <a:t>Babylon as a Beautiful and Arrogant Woman</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534650" cy="647065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971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710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aphicFrame>
        <p:nvGraphicFramePr>
          <p:cNvPr id="3" name="Table 2">
            <a:extLst>
              <a:ext uri="{FF2B5EF4-FFF2-40B4-BE49-F238E27FC236}">
                <a16:creationId xmlns:a16="http://schemas.microsoft.com/office/drawing/2014/main" id="{A98CC9B6-1FDE-8F0A-1C39-12F60CD80441}"/>
              </a:ext>
            </a:extLst>
          </p:cNvPr>
          <p:cNvGraphicFramePr>
            <a:graphicFrameLocks noGrp="1"/>
          </p:cNvGraphicFramePr>
          <p:nvPr>
            <p:extLst>
              <p:ext uri="{D42A27DB-BD31-4B8C-83A1-F6EECF244321}">
                <p14:modId xmlns:p14="http://schemas.microsoft.com/office/powerpoint/2010/main" val="3355171287"/>
              </p:ext>
            </p:extLst>
          </p:nvPr>
        </p:nvGraphicFramePr>
        <p:xfrm>
          <a:off x="730250" y="85967"/>
          <a:ext cx="8318499" cy="2595880"/>
        </p:xfrm>
        <a:graphic>
          <a:graphicData uri="http://schemas.openxmlformats.org/drawingml/2006/table">
            <a:tbl>
              <a:tblPr/>
              <a:tblGrid>
                <a:gridCol w="2772833">
                  <a:extLst>
                    <a:ext uri="{9D8B030D-6E8A-4147-A177-3AD203B41FA5}">
                      <a16:colId xmlns:a16="http://schemas.microsoft.com/office/drawing/2014/main" val="319080530"/>
                    </a:ext>
                  </a:extLst>
                </a:gridCol>
                <a:gridCol w="2772833">
                  <a:extLst>
                    <a:ext uri="{9D8B030D-6E8A-4147-A177-3AD203B41FA5}">
                      <a16:colId xmlns:a16="http://schemas.microsoft.com/office/drawing/2014/main" val="3522027505"/>
                    </a:ext>
                  </a:extLst>
                </a:gridCol>
                <a:gridCol w="2772833">
                  <a:extLst>
                    <a:ext uri="{9D8B030D-6E8A-4147-A177-3AD203B41FA5}">
                      <a16:colId xmlns:a16="http://schemas.microsoft.com/office/drawing/2014/main" val="205046513"/>
                    </a:ext>
                  </a:extLst>
                </a:gridCol>
              </a:tblGrid>
              <a:tr h="0">
                <a:tc>
                  <a:txBody>
                    <a:bodyPr/>
                    <a:lstStyle/>
                    <a:p>
                      <a:pPr algn="r" rtl="0" fontAlgn="t">
                        <a:spcBef>
                          <a:spcPts val="0"/>
                        </a:spcBef>
                        <a:spcAft>
                          <a:spcPts val="0"/>
                        </a:spcAft>
                      </a:pPr>
                      <a:r>
                        <a:rPr lang="he-IL" sz="1800" b="1" i="0" u="none" strike="noStrike">
                          <a:solidFill>
                            <a:srgbClr val="00B0F0"/>
                          </a:solidFill>
                          <a:effectLst/>
                          <a:latin typeface="Arial" panose="020B0604020202020204" pitchFamily="34" charset="0"/>
                          <a:cs typeface="+mj-cs"/>
                        </a:rPr>
                        <a:t>﻿ספר ישעיה פרק מז</a:t>
                      </a:r>
                      <a:endParaRPr lang="he-IL" sz="3200">
                        <a:solidFill>
                          <a:srgbClr val="00B0F0"/>
                        </a:solidFill>
                        <a:effectLst/>
                        <a:cs typeface="+mj-cs"/>
                      </a:endParaRPr>
                    </a:p>
                    <a:p>
                      <a:pPr algn="r" rtl="0" fontAlgn="t">
                        <a:spcBef>
                          <a:spcPts val="0"/>
                        </a:spcBef>
                        <a:spcAft>
                          <a:spcPts val="0"/>
                        </a:spcAft>
                      </a:pP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גֹּאֲלֵנוּ יְהֹוָה צְבָאוֹת שְׁמוֹ קְדוֹשׁ יִשְֹרָאֵל: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שְׁבִי דוּמָם וּבֹאִי בַחֹשֶׁךְ בַּת-כַּשְֹדִּים כִּי לֹא תוֹסִיפִי יִקְרְאוּ-לָךְ גְּבֶרֶת מַמְלָכוֹת: </a:t>
                      </a:r>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קָצַפְתִּי עַל-עַמִּי חִלַּלְתִּי נַחֲלָתִי וָאֶתְּנֵם בְּיָדֵךְ לֹא-שַֹמְתְּ לָהֶם רַחֲמִים עַל-זָקֵן הִכְבַּדְתְּ עֻלֵּךְ מְאֹד::</a:t>
                      </a:r>
                      <a:endParaRPr lang="he-IL" sz="32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1800" b="1" i="0" u="none" strike="noStrike">
                          <a:solidFill>
                            <a:srgbClr val="00B0F0"/>
                          </a:solidFill>
                          <a:effectLst/>
                          <a:latin typeface="Arial" panose="020B0604020202020204" pitchFamily="34" charset="0"/>
                          <a:cs typeface="+mj-cs"/>
                        </a:rPr>
                        <a:t>לוגוס</a:t>
                      </a:r>
                      <a:endParaRPr lang="he-IL" sz="3200">
                        <a:solidFill>
                          <a:srgbClr val="00B0F0"/>
                        </a:solidFill>
                        <a:effectLst/>
                        <a:cs typeface="+mj-cs"/>
                      </a:endParaRPr>
                    </a:p>
                    <a:p>
                      <a:pPr algn="r" rtl="1" fontAlgn="t">
                        <a:spcBef>
                          <a:spcPts val="0"/>
                        </a:spcBef>
                        <a:spcAft>
                          <a:spcPts val="0"/>
                        </a:spcAft>
                      </a:pP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פָרְקַנָא יוי ‭”‬צְבָאֹות‭“‬ שְמֵיה קַדִישָא דְיִשׂרָאֵל׃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תִיבִי שָתְקָא וְעוּלִי בְקַבלָא ‭†‬ מַלכוּת כְנִשתָא דְכַסדָאֵי אְרֵי לָא תֹוסְפִין דְיִקרֹון לִיך תַקִיפַת מַלכְוָן׃ </a:t>
                      </a:r>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רְגֵיזִית עַל עַמִי אְפֵיסִית אַחסָנְתִי וּמסַרתִינוּן בִידִיך לָא אִתמְלִית עְלֵיהֹון רַחְמִין עַל סָבָא אַתקֵיפַת מַרוְתִיך לַחדָא׃ </a:t>
                      </a:r>
                      <a:endParaRPr lang="he-IL" sz="32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1800" b="1" i="0" u="none" strike="noStrike">
                          <a:solidFill>
                            <a:srgbClr val="00B0F0"/>
                          </a:solidFill>
                          <a:effectLst/>
                          <a:latin typeface="Arial" panose="020B0604020202020204" pitchFamily="34" charset="0"/>
                          <a:cs typeface="+mj-cs"/>
                        </a:rPr>
                        <a:t>ספריה</a:t>
                      </a:r>
                      <a:endParaRPr lang="he-IL" sz="3200">
                        <a:solidFill>
                          <a:srgbClr val="00B0F0"/>
                        </a:solidFill>
                        <a:effectLst/>
                        <a:cs typeface="+mj-cs"/>
                      </a:endParaRPr>
                    </a:p>
                    <a:p>
                      <a:pPr algn="r" rtl="1" fontAlgn="t">
                        <a:spcBef>
                          <a:spcPts val="0"/>
                        </a:spcBef>
                        <a:spcAft>
                          <a:spcPts val="0"/>
                        </a:spcAft>
                      </a:pPr>
                      <a:r>
                        <a:rPr lang="he-IL" sz="1800" b="0" i="0" u="none" strike="noStrike">
                          <a:solidFill>
                            <a:srgbClr val="00B0F0"/>
                          </a:solidFill>
                          <a:effectLst/>
                          <a:latin typeface="Arial" panose="020B0604020202020204" pitchFamily="34" charset="0"/>
                          <a:cs typeface="+mj-cs"/>
                        </a:rPr>
                        <a:t>ד</a:t>
                      </a:r>
                      <a:r>
                        <a:rPr lang="he-IL" sz="1800" b="0" i="0" u="none" strike="noStrike">
                          <a:solidFill>
                            <a:schemeClr val="bg1"/>
                          </a:solidFill>
                          <a:effectLst/>
                          <a:latin typeface="Arial" panose="020B0604020202020204" pitchFamily="34" charset="0"/>
                          <a:cs typeface="+mj-cs"/>
                        </a:rPr>
                        <a:t>  פָּרְקָנָא יְיָ צְבָאוֹת שְׁמֵהּ קַדִישָׁא דְיִשְׂרָאֵל: </a:t>
                      </a:r>
                      <a:r>
                        <a:rPr lang="he-IL" sz="1800" b="0" i="0" u="none" strike="noStrike">
                          <a:solidFill>
                            <a:srgbClr val="00B0F0"/>
                          </a:solidFill>
                          <a:effectLst/>
                          <a:latin typeface="Arial" panose="020B0604020202020204" pitchFamily="34" charset="0"/>
                          <a:cs typeface="+mj-cs"/>
                        </a:rPr>
                        <a:t>ה</a:t>
                      </a:r>
                      <a:r>
                        <a:rPr lang="he-IL" sz="1800" b="0" i="0" u="none" strike="noStrike">
                          <a:solidFill>
                            <a:schemeClr val="bg1"/>
                          </a:solidFill>
                          <a:effectLst/>
                          <a:latin typeface="Arial" panose="020B0604020202020204" pitchFamily="34" charset="0"/>
                          <a:cs typeface="+mj-cs"/>
                        </a:rPr>
                        <a:t>  תְּבִי שַׁתְקָא וְעוּלֵי בְקִבְלָא יְקַר מַלְכוּת כַּסְדָאֵי אֲרֵי לָא תּוֹסִיפִין דְיִקְרוֹן לִיךְ תְּקֵיפַת מַלְכְּוָן: </a:t>
                      </a:r>
                      <a:r>
                        <a:rPr lang="he-IL" sz="1800" b="0" i="0" u="none" strike="noStrike">
                          <a:solidFill>
                            <a:srgbClr val="00B0F0"/>
                          </a:solidFill>
                          <a:effectLst/>
                          <a:latin typeface="Arial" panose="020B0604020202020204" pitchFamily="34" charset="0"/>
                          <a:cs typeface="+mj-cs"/>
                        </a:rPr>
                        <a:t>ו</a:t>
                      </a:r>
                      <a:r>
                        <a:rPr lang="he-IL" sz="1800" b="0" i="0" u="none" strike="noStrike">
                          <a:solidFill>
                            <a:schemeClr val="bg1"/>
                          </a:solidFill>
                          <a:effectLst/>
                          <a:latin typeface="Arial" panose="020B0604020202020204" pitchFamily="34" charset="0"/>
                          <a:cs typeface="+mj-cs"/>
                        </a:rPr>
                        <a:t>  רְגֵיזִית עַל עַמִי אַפֵיסִית אַחְסַנְתִּי וּמְסַרְתִּינוּן בִידָךְ לָא אִתְמַלֵית עֲלֵיהוֹן רַחֲמִין עַל סָבָא אַתְקֵיפְתָּא מַרְוָתִיךְ לַחְדָא: </a:t>
                      </a:r>
                      <a:endParaRPr lang="he-IL" sz="32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9056767"/>
                  </a:ext>
                </a:extLst>
              </a:tr>
            </a:tbl>
          </a:graphicData>
        </a:graphic>
      </p:graphicFrame>
      <p:sp>
        <p:nvSpPr>
          <p:cNvPr id="7" name="TextBox 6">
            <a:extLst>
              <a:ext uri="{FF2B5EF4-FFF2-40B4-BE49-F238E27FC236}">
                <a16:creationId xmlns:a16="http://schemas.microsoft.com/office/drawing/2014/main" id="{357BA908-30E3-154B-FFE9-1D5C06F131E2}"/>
              </a:ext>
            </a:extLst>
          </p:cNvPr>
          <p:cNvSpPr txBox="1"/>
          <p:nvPr/>
        </p:nvSpPr>
        <p:spPr>
          <a:xfrm>
            <a:off x="118665" y="2906313"/>
            <a:ext cx="10297320" cy="3277820"/>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r>
              <a:rPr lang="en-US" sz="1800" b="1" i="0" u="none" strike="noStrike">
                <a:solidFill>
                  <a:srgbClr val="FFC000"/>
                </a:solidFill>
                <a:effectLst/>
                <a:latin typeface="Arial" panose="020B0604020202020204" pitchFamily="34" charset="0"/>
              </a:rPr>
              <a:t>Hebrew (Isaiah 47:4)</a:t>
            </a:r>
            <a:r>
              <a:rPr lang="en-US" sz="1800" b="0" i="0" u="none" strike="noStrike">
                <a:solidFill>
                  <a:srgbClr val="FFC000"/>
                </a:solidFill>
                <a:effectLst/>
                <a:latin typeface="Arial" panose="020B0604020202020204" pitchFamily="34" charset="0"/>
              </a:rPr>
              <a:t>: "Our Redeemer, the Lord of hosts is His name, the Holy One of Israel."</a:t>
            </a:r>
          </a:p>
          <a:p>
            <a:pPr marL="285750" indent="-285750" rtl="0" fontAlgn="base">
              <a:spcBef>
                <a:spcPts val="0"/>
              </a:spcBef>
              <a:spcAft>
                <a:spcPts val="0"/>
              </a:spcAft>
              <a:buFont typeface="Arial" panose="020B0604020202020204" pitchFamily="34" charset="0"/>
              <a:buChar char="•"/>
            </a:pPr>
            <a:r>
              <a:rPr lang="en-US" sz="1800" b="1" i="0" u="none" strike="noStrike">
                <a:solidFill>
                  <a:srgbClr val="FFC000"/>
                </a:solidFill>
                <a:effectLst/>
                <a:latin typeface="Arial" panose="020B0604020202020204" pitchFamily="34" charset="0"/>
              </a:rPr>
              <a:t>Targum Jonathan</a:t>
            </a:r>
            <a:r>
              <a:rPr lang="en-US" sz="1800" b="0" i="0" u="none" strike="noStrike">
                <a:solidFill>
                  <a:srgbClr val="FFC000"/>
                </a:solidFill>
                <a:effectLst/>
                <a:latin typeface="Arial" panose="020B0604020202020204" pitchFamily="34" charset="0"/>
              </a:rPr>
              <a:t>: "Our Redeemer, the Lord of hosts, His name is the Holy One of Israel."</a:t>
            </a:r>
          </a:p>
          <a:p>
            <a:pPr rtl="0">
              <a:spcBef>
                <a:spcPts val="0"/>
              </a:spcBef>
              <a:spcAft>
                <a:spcPts val="0"/>
              </a:spcAft>
            </a:pPr>
            <a:r>
              <a:rPr lang="en-US" sz="1100" b="0" i="0" u="none" strike="noStrike">
                <a:solidFill>
                  <a:srgbClr val="FFC000"/>
                </a:solidFill>
                <a:effectLst/>
                <a:latin typeface="Arial" panose="020B0604020202020204" pitchFamily="34" charset="0"/>
              </a:rPr>
              <a:t>   </a:t>
            </a:r>
            <a:endParaRPr lang="en-US" sz="1100" b="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1800" b="1" i="0" u="none" strike="noStrike">
                <a:solidFill>
                  <a:srgbClr val="92D050"/>
                </a:solidFill>
                <a:effectLst/>
                <a:latin typeface="Arial" panose="020B0604020202020204" pitchFamily="34" charset="0"/>
              </a:rPr>
              <a:t>Hebrew (Isaiah 47:5)</a:t>
            </a:r>
            <a:r>
              <a:rPr lang="en-US" sz="1800" b="0" i="0" u="none" strike="noStrike">
                <a:solidFill>
                  <a:srgbClr val="92D050"/>
                </a:solidFill>
                <a:effectLst/>
                <a:latin typeface="Arial" panose="020B0604020202020204" pitchFamily="34" charset="0"/>
              </a:rPr>
              <a:t>: "Sit in silence and go into darkness, O daughter of the Chaldeans; for you shall no longer be called the mistress of kingdoms."</a:t>
            </a:r>
          </a:p>
          <a:p>
            <a:pPr marL="285750" indent="-285750" rtl="0" fontAlgn="base">
              <a:spcBef>
                <a:spcPts val="0"/>
              </a:spcBef>
              <a:spcAft>
                <a:spcPts val="0"/>
              </a:spcAft>
              <a:buFont typeface="Arial" panose="020B0604020202020204" pitchFamily="34" charset="0"/>
              <a:buChar char="•"/>
            </a:pPr>
            <a:r>
              <a:rPr lang="en-US" sz="1800" b="1" i="0" u="none" strike="noStrike">
                <a:solidFill>
                  <a:srgbClr val="92D050"/>
                </a:solidFill>
                <a:effectLst/>
                <a:latin typeface="Arial" panose="020B0604020202020204" pitchFamily="34" charset="0"/>
              </a:rPr>
              <a:t>Targum Jonathan</a:t>
            </a:r>
            <a:r>
              <a:rPr lang="en-US" sz="1800" b="0" i="0" u="none" strike="noStrike">
                <a:solidFill>
                  <a:srgbClr val="92D050"/>
                </a:solidFill>
                <a:effectLst/>
                <a:latin typeface="Arial" panose="020B0604020202020204" pitchFamily="34" charset="0"/>
              </a:rPr>
              <a:t>: "Sit in silence and go into darkness, O daughter of the Chaldeans; for you shall no longer be called the mistress of kingdoms."</a:t>
            </a:r>
          </a:p>
          <a:p>
            <a:pPr rtl="0">
              <a:spcBef>
                <a:spcPts val="0"/>
              </a:spcBef>
              <a:spcAft>
                <a:spcPts val="0"/>
              </a:spcAft>
            </a:pPr>
            <a:r>
              <a:rPr lang="en-US" sz="1050" b="0" i="0" u="none" strike="noStrike">
                <a:solidFill>
                  <a:srgbClr val="FFC000"/>
                </a:solidFill>
                <a:effectLst/>
                <a:latin typeface="Arial" panose="020B0604020202020204" pitchFamily="34" charset="0"/>
              </a:rPr>
              <a:t>  </a:t>
            </a:r>
            <a:endParaRPr lang="en-US" sz="1050" b="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1800" b="1" i="0" u="none" strike="noStrike">
                <a:solidFill>
                  <a:srgbClr val="00B0F0"/>
                </a:solidFill>
                <a:effectLst/>
                <a:latin typeface="Arial" panose="020B0604020202020204" pitchFamily="34" charset="0"/>
              </a:rPr>
              <a:t>Hebrew (Isaiah 47:6)</a:t>
            </a:r>
            <a:r>
              <a:rPr lang="en-US" sz="1800" b="0" i="0" u="none" strike="noStrike">
                <a:solidFill>
                  <a:srgbClr val="00B0F0"/>
                </a:solidFill>
                <a:effectLst/>
                <a:latin typeface="Arial" panose="020B0604020202020204" pitchFamily="34" charset="0"/>
              </a:rPr>
              <a:t>: "I was angry with My people; I have profaned My inheritance, and given them into your hand. You showed them no mercy; on the elderly you laid your yoke very heavily."</a:t>
            </a:r>
          </a:p>
          <a:p>
            <a:pPr marL="285750" indent="-285750" rtl="0" fontAlgn="base">
              <a:spcBef>
                <a:spcPts val="0"/>
              </a:spcBef>
              <a:spcAft>
                <a:spcPts val="0"/>
              </a:spcAft>
              <a:buFont typeface="Arial" panose="020B0604020202020204" pitchFamily="34" charset="0"/>
              <a:buChar char="•"/>
            </a:pPr>
            <a:r>
              <a:rPr lang="en-US" sz="1800" b="1" i="0" u="none" strike="noStrike">
                <a:solidFill>
                  <a:srgbClr val="00B0F0"/>
                </a:solidFill>
                <a:effectLst/>
                <a:latin typeface="Arial" panose="020B0604020202020204" pitchFamily="34" charset="0"/>
              </a:rPr>
              <a:t>Targum Jonathan</a:t>
            </a:r>
            <a:r>
              <a:rPr lang="en-US" sz="1800" b="0" i="0" u="none" strike="noStrike">
                <a:solidFill>
                  <a:srgbClr val="00B0F0"/>
                </a:solidFill>
                <a:effectLst/>
                <a:latin typeface="Arial" panose="020B0604020202020204" pitchFamily="34" charset="0"/>
              </a:rPr>
              <a:t>: "You were angry with My people; you afflicted them without compassion. You did not spare the elderly; you oppressed them greatly."</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45171F46-3829-9EEC-AFAA-A12F078461F0}"/>
                  </a:ext>
                </a:extLst>
              </p14:cNvPr>
              <p14:cNvContentPartPr/>
              <p14:nvPr/>
            </p14:nvContentPartPr>
            <p14:xfrm>
              <a:off x="10043520" y="2919460"/>
              <a:ext cx="150120" cy="184680"/>
            </p14:xfrm>
          </p:contentPart>
        </mc:Choice>
        <mc:Fallback>
          <p:pic>
            <p:nvPicPr>
              <p:cNvPr id="2" name="Ink 1">
                <a:extLst>
                  <a:ext uri="{FF2B5EF4-FFF2-40B4-BE49-F238E27FC236}">
                    <a16:creationId xmlns:a16="http://schemas.microsoft.com/office/drawing/2014/main" id="{45171F46-3829-9EEC-AFAA-A12F078461F0}"/>
                  </a:ext>
                </a:extLst>
              </p:cNvPr>
              <p:cNvPicPr/>
              <p:nvPr/>
            </p:nvPicPr>
            <p:blipFill>
              <a:blip r:embed="rId9"/>
              <a:stretch>
                <a:fillRect/>
              </a:stretch>
            </p:blipFill>
            <p:spPr>
              <a:xfrm>
                <a:off x="10025520" y="2901820"/>
                <a:ext cx="1857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3A8694EA-A18B-35DE-1EF6-1FCEA905BBF1}"/>
                  </a:ext>
                </a:extLst>
              </p14:cNvPr>
              <p14:cNvContentPartPr/>
              <p14:nvPr/>
            </p14:nvContentPartPr>
            <p14:xfrm>
              <a:off x="9863160" y="3279460"/>
              <a:ext cx="194400" cy="140760"/>
            </p14:xfrm>
          </p:contentPart>
        </mc:Choice>
        <mc:Fallback>
          <p:pic>
            <p:nvPicPr>
              <p:cNvPr id="4" name="Ink 3">
                <a:extLst>
                  <a:ext uri="{FF2B5EF4-FFF2-40B4-BE49-F238E27FC236}">
                    <a16:creationId xmlns:a16="http://schemas.microsoft.com/office/drawing/2014/main" id="{3A8694EA-A18B-35DE-1EF6-1FCEA905BBF1}"/>
                  </a:ext>
                </a:extLst>
              </p:cNvPr>
              <p:cNvPicPr/>
              <p:nvPr/>
            </p:nvPicPr>
            <p:blipFill>
              <a:blip r:embed="rId11"/>
              <a:stretch>
                <a:fillRect/>
              </a:stretch>
            </p:blipFill>
            <p:spPr>
              <a:xfrm>
                <a:off x="9845160" y="3261820"/>
                <a:ext cx="230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47A888D5-4160-005A-B6AE-50AEBF67283F}"/>
                  </a:ext>
                </a:extLst>
              </p14:cNvPr>
              <p14:cNvContentPartPr/>
              <p14:nvPr/>
            </p14:nvContentPartPr>
            <p14:xfrm>
              <a:off x="5521920" y="4812340"/>
              <a:ext cx="1080" cy="5040"/>
            </p14:xfrm>
          </p:contentPart>
        </mc:Choice>
        <mc:Fallback>
          <p:pic>
            <p:nvPicPr>
              <p:cNvPr id="5" name="Ink 4">
                <a:extLst>
                  <a:ext uri="{FF2B5EF4-FFF2-40B4-BE49-F238E27FC236}">
                    <a16:creationId xmlns:a16="http://schemas.microsoft.com/office/drawing/2014/main" id="{47A888D5-4160-005A-B6AE-50AEBF67283F}"/>
                  </a:ext>
                </a:extLst>
              </p:cNvPr>
              <p:cNvPicPr/>
              <p:nvPr/>
            </p:nvPicPr>
            <p:blipFill>
              <a:blip r:embed="rId13"/>
              <a:stretch>
                <a:fillRect/>
              </a:stretch>
            </p:blipFill>
            <p:spPr>
              <a:xfrm>
                <a:off x="5504280" y="4794340"/>
                <a:ext cx="367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1E21EA7C-56DB-9764-1F6E-89DD9F3BFADB}"/>
                  </a:ext>
                </a:extLst>
              </p14:cNvPr>
              <p14:cNvContentPartPr/>
              <p14:nvPr/>
            </p14:nvContentPartPr>
            <p14:xfrm>
              <a:off x="9761280" y="4212580"/>
              <a:ext cx="295920" cy="457920"/>
            </p14:xfrm>
          </p:contentPart>
        </mc:Choice>
        <mc:Fallback>
          <p:pic>
            <p:nvPicPr>
              <p:cNvPr id="9" name="Ink 8">
                <a:extLst>
                  <a:ext uri="{FF2B5EF4-FFF2-40B4-BE49-F238E27FC236}">
                    <a16:creationId xmlns:a16="http://schemas.microsoft.com/office/drawing/2014/main" id="{1E21EA7C-56DB-9764-1F6E-89DD9F3BFADB}"/>
                  </a:ext>
                </a:extLst>
              </p:cNvPr>
              <p:cNvPicPr/>
              <p:nvPr/>
            </p:nvPicPr>
            <p:blipFill>
              <a:blip r:embed="rId15"/>
              <a:stretch>
                <a:fillRect/>
              </a:stretch>
            </p:blipFill>
            <p:spPr>
              <a:xfrm>
                <a:off x="9743640" y="4194580"/>
                <a:ext cx="33156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118D9FB2-7EC6-6B22-2529-F013B541B053}"/>
                  </a:ext>
                </a:extLst>
              </p14:cNvPr>
              <p14:cNvContentPartPr/>
              <p14:nvPr/>
            </p14:nvContentPartPr>
            <p14:xfrm>
              <a:off x="3557400" y="4706500"/>
              <a:ext cx="1883520" cy="185760"/>
            </p14:xfrm>
          </p:contentPart>
        </mc:Choice>
        <mc:Fallback>
          <p:pic>
            <p:nvPicPr>
              <p:cNvPr id="11" name="Ink 10">
                <a:extLst>
                  <a:ext uri="{FF2B5EF4-FFF2-40B4-BE49-F238E27FC236}">
                    <a16:creationId xmlns:a16="http://schemas.microsoft.com/office/drawing/2014/main" id="{118D9FB2-7EC6-6B22-2529-F013B541B053}"/>
                  </a:ext>
                </a:extLst>
              </p:cNvPr>
              <p:cNvPicPr/>
              <p:nvPr/>
            </p:nvPicPr>
            <p:blipFill>
              <a:blip r:embed="rId17"/>
              <a:stretch>
                <a:fillRect/>
              </a:stretch>
            </p:blipFill>
            <p:spPr>
              <a:xfrm>
                <a:off x="3539400" y="4688500"/>
                <a:ext cx="19191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89CFE54-A720-29D8-053A-933CCEA5E0D7}"/>
                  </a:ext>
                </a:extLst>
              </p14:cNvPr>
              <p14:cNvContentPartPr/>
              <p14:nvPr/>
            </p14:nvContentPartPr>
            <p14:xfrm>
              <a:off x="3510600" y="4728820"/>
              <a:ext cx="354960" cy="87480"/>
            </p14:xfrm>
          </p:contentPart>
        </mc:Choice>
        <mc:Fallback>
          <p:pic>
            <p:nvPicPr>
              <p:cNvPr id="12" name="Ink 11">
                <a:extLst>
                  <a:ext uri="{FF2B5EF4-FFF2-40B4-BE49-F238E27FC236}">
                    <a16:creationId xmlns:a16="http://schemas.microsoft.com/office/drawing/2014/main" id="{689CFE54-A720-29D8-053A-933CCEA5E0D7}"/>
                  </a:ext>
                </a:extLst>
              </p:cNvPr>
              <p:cNvPicPr/>
              <p:nvPr/>
            </p:nvPicPr>
            <p:blipFill>
              <a:blip r:embed="rId19"/>
              <a:stretch>
                <a:fillRect/>
              </a:stretch>
            </p:blipFill>
            <p:spPr>
              <a:xfrm>
                <a:off x="3492960" y="4711180"/>
                <a:ext cx="390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82F95170-F460-2A48-A28C-3F1365AC93C5}"/>
                  </a:ext>
                </a:extLst>
              </p14:cNvPr>
              <p14:cNvContentPartPr/>
              <p14:nvPr/>
            </p14:nvContentPartPr>
            <p14:xfrm>
              <a:off x="8220840" y="5809900"/>
              <a:ext cx="1200240" cy="38160"/>
            </p14:xfrm>
          </p:contentPart>
        </mc:Choice>
        <mc:Fallback>
          <p:pic>
            <p:nvPicPr>
              <p:cNvPr id="13" name="Ink 12">
                <a:extLst>
                  <a:ext uri="{FF2B5EF4-FFF2-40B4-BE49-F238E27FC236}">
                    <a16:creationId xmlns:a16="http://schemas.microsoft.com/office/drawing/2014/main" id="{82F95170-F460-2A48-A28C-3F1365AC93C5}"/>
                  </a:ext>
                </a:extLst>
              </p:cNvPr>
              <p:cNvPicPr/>
              <p:nvPr/>
            </p:nvPicPr>
            <p:blipFill>
              <a:blip r:embed="rId21"/>
              <a:stretch>
                <a:fillRect/>
              </a:stretch>
            </p:blipFill>
            <p:spPr>
              <a:xfrm>
                <a:off x="8202840" y="5791900"/>
                <a:ext cx="1235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701C4D79-FF62-CB65-6E0C-064B1090FDAD}"/>
                  </a:ext>
                </a:extLst>
              </p14:cNvPr>
              <p14:cNvContentPartPr/>
              <p14:nvPr/>
            </p14:nvContentPartPr>
            <p14:xfrm>
              <a:off x="10106520" y="5856340"/>
              <a:ext cx="27000" cy="1800"/>
            </p14:xfrm>
          </p:contentPart>
        </mc:Choice>
        <mc:Fallback>
          <p:pic>
            <p:nvPicPr>
              <p:cNvPr id="14" name="Ink 13">
                <a:extLst>
                  <a:ext uri="{FF2B5EF4-FFF2-40B4-BE49-F238E27FC236}">
                    <a16:creationId xmlns:a16="http://schemas.microsoft.com/office/drawing/2014/main" id="{701C4D79-FF62-CB65-6E0C-064B1090FDAD}"/>
                  </a:ext>
                </a:extLst>
              </p:cNvPr>
              <p:cNvPicPr/>
              <p:nvPr/>
            </p:nvPicPr>
            <p:blipFill>
              <a:blip r:embed="rId23"/>
              <a:stretch>
                <a:fillRect/>
              </a:stretch>
            </p:blipFill>
            <p:spPr>
              <a:xfrm>
                <a:off x="10088520" y="5838700"/>
                <a:ext cx="62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545301AC-FA5A-5F2B-96FF-F1086AAE341B}"/>
                  </a:ext>
                </a:extLst>
              </p14:cNvPr>
              <p14:cNvContentPartPr/>
              <p14:nvPr/>
            </p14:nvContentPartPr>
            <p14:xfrm>
              <a:off x="3369840" y="6023380"/>
              <a:ext cx="1906560" cy="96480"/>
            </p14:xfrm>
          </p:contentPart>
        </mc:Choice>
        <mc:Fallback>
          <p:pic>
            <p:nvPicPr>
              <p:cNvPr id="15" name="Ink 14">
                <a:extLst>
                  <a:ext uri="{FF2B5EF4-FFF2-40B4-BE49-F238E27FC236}">
                    <a16:creationId xmlns:a16="http://schemas.microsoft.com/office/drawing/2014/main" id="{545301AC-FA5A-5F2B-96FF-F1086AAE341B}"/>
                  </a:ext>
                </a:extLst>
              </p:cNvPr>
              <p:cNvPicPr/>
              <p:nvPr/>
            </p:nvPicPr>
            <p:blipFill>
              <a:blip r:embed="rId25"/>
              <a:stretch>
                <a:fillRect/>
              </a:stretch>
            </p:blipFill>
            <p:spPr>
              <a:xfrm>
                <a:off x="3352200" y="6005380"/>
                <a:ext cx="1942200" cy="132120"/>
              </a:xfrm>
              <a:prstGeom prst="rect">
                <a:avLst/>
              </a:prstGeom>
            </p:spPr>
          </p:pic>
        </mc:Fallback>
      </mc:AlternateContent>
    </p:spTree>
    <p:extLst>
      <p:ext uri="{BB962C8B-B14F-4D97-AF65-F5344CB8AC3E}">
        <p14:creationId xmlns:p14="http://schemas.microsoft.com/office/powerpoint/2010/main" val="951211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6350"/>
            <a:ext cx="11658600" cy="6309420"/>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Midrash Tanchuma Buber, Tazria 16:1</a:t>
            </a:r>
          </a:p>
          <a:p>
            <a:pPr rtl="0">
              <a:spcBef>
                <a:spcPts val="0"/>
              </a:spcBef>
              <a:spcAft>
                <a:spcPts val="0"/>
              </a:spcAft>
            </a:pPr>
            <a:r>
              <a:rPr lang="en-US" sz="2000" i="0" u="none" strike="noStrike">
                <a:solidFill>
                  <a:srgbClr val="FFC000"/>
                </a:solidFill>
                <a:effectLst/>
                <a:latin typeface="Arial" panose="020B0604020202020204" pitchFamily="34" charset="0"/>
              </a:rPr>
              <a:t>[Another interpretation] (of Lev. 13:2): WHEN ANYONE HAS ON THE SKIN OF HIS FLESH A SWELLING (S'T) OR A SORE OR A BRIGHT SPOT, &lt; AND IT BECOMES &gt; … THE PLAGUE OF LEPROSY. &lt; The verse &gt; is speaking about four empires. *Tanh., Lev. 11; Lev. R. 15:9. The SWELLING represents Babylon, since it is stated (in Is. 14:4): AND YOU SHALL TAKE UP (NS'T) THIS SONG OF SCORN AGAINST THE KING OF BABYLON AND SAY…. The SORE (rt.: SPH) represents Media, because Haman conspired (rt.: SPH) with Ahasuerus to devastate, kill, and destroy. The BRIGHT SPOT represents the Greek empire. *According to the parallel in Tanh., Lev. 11, the BRIGHT SPOT (rt.: BHR) represents Greece because that empire “lorded” it (rt.: BHR) over Israel and said: Whoever has an ox, let him write on the horns of the ox that he has no share in the God of Israel.” So also Lev. R. 15:9; Gen. R. 2:4; cf. 16:4. THE PLAGUE OF LEPROSY represents the wicked empire of Edom (i.e., of Rome), because the Holy One afflicted it and its prince with leprosy, as stated (in Jer. 46:15): WHY HAS ABBIREKA BEEN WASHED AWAY?…. *See above, Tanh. (Buber), Exod. 3:19, and the note there. In the world to come the Holy One shall sit in judgment over the wicked empire. He will say to them: Why did you oppress my children? They will say: It was you that acted, when you delivered them into our hands. Then the Holy One will say to them: Because (to paraphrase Is. 47:6) I delivered them into your hands, did you not show them mercy? Instead (according to Is. 47:6, cont.): UPON THE AGED YOU MADE YOUR YOKE EXCEEDINGLY HEAVY. This &lt; aged one &gt; is Rabbi Aqiva, whom the empire oppressed, &lt; the empire &gt; which has no end. *Gen. R. 13:5.</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971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710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179F069C-E478-8093-D1D5-A30FB056F279}"/>
                  </a:ext>
                </a:extLst>
              </p14:cNvPr>
              <p14:cNvContentPartPr/>
              <p14:nvPr/>
            </p14:nvContentPartPr>
            <p14:xfrm>
              <a:off x="4382880" y="396220"/>
              <a:ext cx="668160" cy="29880"/>
            </p14:xfrm>
          </p:contentPart>
        </mc:Choice>
        <mc:Fallback>
          <p:pic>
            <p:nvPicPr>
              <p:cNvPr id="2" name="Ink 1">
                <a:extLst>
                  <a:ext uri="{FF2B5EF4-FFF2-40B4-BE49-F238E27FC236}">
                    <a16:creationId xmlns:a16="http://schemas.microsoft.com/office/drawing/2014/main" id="{179F069C-E478-8093-D1D5-A30FB056F279}"/>
                  </a:ext>
                </a:extLst>
              </p:cNvPr>
              <p:cNvPicPr/>
              <p:nvPr/>
            </p:nvPicPr>
            <p:blipFill>
              <a:blip r:embed="rId9"/>
              <a:stretch>
                <a:fillRect/>
              </a:stretch>
            </p:blipFill>
            <p:spPr>
              <a:xfrm>
                <a:off x="4364880" y="378580"/>
                <a:ext cx="703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E9A1E653-241B-3A11-A7AA-54A6C024D4A0}"/>
                  </a:ext>
                </a:extLst>
              </p14:cNvPr>
              <p14:cNvContentPartPr/>
              <p14:nvPr/>
            </p14:nvContentPartPr>
            <p14:xfrm>
              <a:off x="3744600" y="1331140"/>
              <a:ext cx="2926440" cy="50400"/>
            </p14:xfrm>
          </p:contentPart>
        </mc:Choice>
        <mc:Fallback>
          <p:pic>
            <p:nvPicPr>
              <p:cNvPr id="4" name="Ink 3">
                <a:extLst>
                  <a:ext uri="{FF2B5EF4-FFF2-40B4-BE49-F238E27FC236}">
                    <a16:creationId xmlns:a16="http://schemas.microsoft.com/office/drawing/2014/main" id="{E9A1E653-241B-3A11-A7AA-54A6C024D4A0}"/>
                  </a:ext>
                </a:extLst>
              </p:cNvPr>
              <p:cNvPicPr/>
              <p:nvPr/>
            </p:nvPicPr>
            <p:blipFill>
              <a:blip r:embed="rId11"/>
              <a:stretch>
                <a:fillRect/>
              </a:stretch>
            </p:blipFill>
            <p:spPr>
              <a:xfrm>
                <a:off x="3726600" y="1313140"/>
                <a:ext cx="2962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DCCE173C-68B8-68E3-CF44-F46252321769}"/>
                  </a:ext>
                </a:extLst>
              </p14:cNvPr>
              <p14:cNvContentPartPr/>
              <p14:nvPr/>
            </p14:nvContentPartPr>
            <p14:xfrm>
              <a:off x="3141600" y="1601500"/>
              <a:ext cx="933120" cy="68760"/>
            </p14:xfrm>
          </p:contentPart>
        </mc:Choice>
        <mc:Fallback>
          <p:pic>
            <p:nvPicPr>
              <p:cNvPr id="5" name="Ink 4">
                <a:extLst>
                  <a:ext uri="{FF2B5EF4-FFF2-40B4-BE49-F238E27FC236}">
                    <a16:creationId xmlns:a16="http://schemas.microsoft.com/office/drawing/2014/main" id="{DCCE173C-68B8-68E3-CF44-F46252321769}"/>
                  </a:ext>
                </a:extLst>
              </p:cNvPr>
              <p:cNvPicPr/>
              <p:nvPr/>
            </p:nvPicPr>
            <p:blipFill>
              <a:blip r:embed="rId13"/>
              <a:stretch>
                <a:fillRect/>
              </a:stretch>
            </p:blipFill>
            <p:spPr>
              <a:xfrm>
                <a:off x="3123600" y="1583500"/>
                <a:ext cx="968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2D56D69D-E219-CD51-EE27-0677FA4856BB}"/>
                  </a:ext>
                </a:extLst>
              </p14:cNvPr>
              <p14:cNvContentPartPr/>
              <p14:nvPr/>
            </p14:nvContentPartPr>
            <p14:xfrm>
              <a:off x="1718520" y="2238340"/>
              <a:ext cx="728280" cy="59040"/>
            </p14:xfrm>
          </p:contentPart>
        </mc:Choice>
        <mc:Fallback>
          <p:pic>
            <p:nvPicPr>
              <p:cNvPr id="7" name="Ink 6">
                <a:extLst>
                  <a:ext uri="{FF2B5EF4-FFF2-40B4-BE49-F238E27FC236}">
                    <a16:creationId xmlns:a16="http://schemas.microsoft.com/office/drawing/2014/main" id="{2D56D69D-E219-CD51-EE27-0677FA4856BB}"/>
                  </a:ext>
                </a:extLst>
              </p:cNvPr>
              <p:cNvPicPr/>
              <p:nvPr/>
            </p:nvPicPr>
            <p:blipFill>
              <a:blip r:embed="rId15"/>
              <a:stretch>
                <a:fillRect/>
              </a:stretch>
            </p:blipFill>
            <p:spPr>
              <a:xfrm>
                <a:off x="1700520" y="2220340"/>
                <a:ext cx="763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8A5AA77D-8A83-3471-DD6C-EF789C4EAAC5}"/>
                  </a:ext>
                </a:extLst>
              </p14:cNvPr>
              <p14:cNvContentPartPr/>
              <p14:nvPr/>
            </p14:nvContentPartPr>
            <p14:xfrm>
              <a:off x="4477920" y="2501500"/>
              <a:ext cx="1486800" cy="104760"/>
            </p14:xfrm>
          </p:contentPart>
        </mc:Choice>
        <mc:Fallback>
          <p:pic>
            <p:nvPicPr>
              <p:cNvPr id="9" name="Ink 8">
                <a:extLst>
                  <a:ext uri="{FF2B5EF4-FFF2-40B4-BE49-F238E27FC236}">
                    <a16:creationId xmlns:a16="http://schemas.microsoft.com/office/drawing/2014/main" id="{8A5AA77D-8A83-3471-DD6C-EF789C4EAAC5}"/>
                  </a:ext>
                </a:extLst>
              </p:cNvPr>
              <p:cNvPicPr/>
              <p:nvPr/>
            </p:nvPicPr>
            <p:blipFill>
              <a:blip r:embed="rId17"/>
              <a:stretch>
                <a:fillRect/>
              </a:stretch>
            </p:blipFill>
            <p:spPr>
              <a:xfrm>
                <a:off x="4459920" y="2483500"/>
                <a:ext cx="1522440" cy="140400"/>
              </a:xfrm>
              <a:prstGeom prst="rect">
                <a:avLst/>
              </a:prstGeom>
            </p:spPr>
          </p:pic>
        </mc:Fallback>
      </mc:AlternateContent>
      <p:grpSp>
        <p:nvGrpSpPr>
          <p:cNvPr id="13" name="Group 12">
            <a:extLst>
              <a:ext uri="{FF2B5EF4-FFF2-40B4-BE49-F238E27FC236}">
                <a16:creationId xmlns:a16="http://schemas.microsoft.com/office/drawing/2014/main" id="{96BDEB3C-27F5-8BFB-4EB5-6968CF4A26EC}"/>
              </a:ext>
            </a:extLst>
          </p:cNvPr>
          <p:cNvGrpSpPr/>
          <p:nvPr/>
        </p:nvGrpSpPr>
        <p:grpSpPr>
          <a:xfrm>
            <a:off x="2371920" y="3737020"/>
            <a:ext cx="2264760" cy="115200"/>
            <a:chOff x="2371920" y="3737020"/>
            <a:chExt cx="2264760" cy="115200"/>
          </a:xfrm>
        </p:grpSpPr>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5CF30652-1B3D-E680-91E6-9B895D5F66EF}"/>
                    </a:ext>
                  </a:extLst>
                </p14:cNvPr>
                <p14:cNvContentPartPr/>
                <p14:nvPr/>
              </p14:nvContentPartPr>
              <p14:xfrm>
                <a:off x="2371920" y="3757180"/>
                <a:ext cx="738000" cy="95040"/>
              </p14:xfrm>
            </p:contentPart>
          </mc:Choice>
          <mc:Fallback>
            <p:pic>
              <p:nvPicPr>
                <p:cNvPr id="11" name="Ink 10">
                  <a:extLst>
                    <a:ext uri="{FF2B5EF4-FFF2-40B4-BE49-F238E27FC236}">
                      <a16:creationId xmlns:a16="http://schemas.microsoft.com/office/drawing/2014/main" id="{5CF30652-1B3D-E680-91E6-9B895D5F66EF}"/>
                    </a:ext>
                  </a:extLst>
                </p:cNvPr>
                <p:cNvPicPr/>
                <p:nvPr/>
              </p:nvPicPr>
              <p:blipFill>
                <a:blip r:embed="rId19"/>
                <a:stretch>
                  <a:fillRect/>
                </a:stretch>
              </p:blipFill>
              <p:spPr>
                <a:xfrm>
                  <a:off x="2353920" y="3739540"/>
                  <a:ext cx="773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13651205-8A94-7E7F-32F3-30403604DC10}"/>
                    </a:ext>
                  </a:extLst>
                </p14:cNvPr>
                <p14:cNvContentPartPr/>
                <p14:nvPr/>
              </p14:nvContentPartPr>
              <p14:xfrm>
                <a:off x="3984720" y="3737020"/>
                <a:ext cx="651960" cy="75240"/>
              </p14:xfrm>
            </p:contentPart>
          </mc:Choice>
          <mc:Fallback>
            <p:pic>
              <p:nvPicPr>
                <p:cNvPr id="12" name="Ink 11">
                  <a:extLst>
                    <a:ext uri="{FF2B5EF4-FFF2-40B4-BE49-F238E27FC236}">
                      <a16:creationId xmlns:a16="http://schemas.microsoft.com/office/drawing/2014/main" id="{13651205-8A94-7E7F-32F3-30403604DC10}"/>
                    </a:ext>
                  </a:extLst>
                </p:cNvPr>
                <p:cNvPicPr/>
                <p:nvPr/>
              </p:nvPicPr>
              <p:blipFill>
                <a:blip r:embed="rId21"/>
                <a:stretch>
                  <a:fillRect/>
                </a:stretch>
              </p:blipFill>
              <p:spPr>
                <a:xfrm>
                  <a:off x="3967080" y="3719020"/>
                  <a:ext cx="687600" cy="11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C3CD30A5-F451-3F42-5929-6E63F2CEE871}"/>
                  </a:ext>
                </a:extLst>
              </p14:cNvPr>
              <p14:cNvContentPartPr/>
              <p14:nvPr/>
            </p14:nvContentPartPr>
            <p14:xfrm>
              <a:off x="6243720" y="4658620"/>
              <a:ext cx="2220480" cy="40680"/>
            </p14:xfrm>
          </p:contentPart>
        </mc:Choice>
        <mc:Fallback>
          <p:pic>
            <p:nvPicPr>
              <p:cNvPr id="14" name="Ink 13">
                <a:extLst>
                  <a:ext uri="{FF2B5EF4-FFF2-40B4-BE49-F238E27FC236}">
                    <a16:creationId xmlns:a16="http://schemas.microsoft.com/office/drawing/2014/main" id="{C3CD30A5-F451-3F42-5929-6E63F2CEE871}"/>
                  </a:ext>
                </a:extLst>
              </p:cNvPr>
              <p:cNvPicPr/>
              <p:nvPr/>
            </p:nvPicPr>
            <p:blipFill>
              <a:blip r:embed="rId23"/>
              <a:stretch>
                <a:fillRect/>
              </a:stretch>
            </p:blipFill>
            <p:spPr>
              <a:xfrm>
                <a:off x="6226080" y="4640620"/>
                <a:ext cx="2256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5F251334-B577-2946-B019-1E5DB7A97D8F}"/>
                  </a:ext>
                </a:extLst>
              </p14:cNvPr>
              <p14:cNvContentPartPr/>
              <p14:nvPr/>
            </p14:nvContentPartPr>
            <p14:xfrm>
              <a:off x="2110560" y="5309500"/>
              <a:ext cx="568440" cy="54720"/>
            </p14:xfrm>
          </p:contentPart>
        </mc:Choice>
        <mc:Fallback>
          <p:pic>
            <p:nvPicPr>
              <p:cNvPr id="15" name="Ink 14">
                <a:extLst>
                  <a:ext uri="{FF2B5EF4-FFF2-40B4-BE49-F238E27FC236}">
                    <a16:creationId xmlns:a16="http://schemas.microsoft.com/office/drawing/2014/main" id="{5F251334-B577-2946-B019-1E5DB7A97D8F}"/>
                  </a:ext>
                </a:extLst>
              </p:cNvPr>
              <p:cNvPicPr/>
              <p:nvPr/>
            </p:nvPicPr>
            <p:blipFill>
              <a:blip r:embed="rId25"/>
              <a:stretch>
                <a:fillRect/>
              </a:stretch>
            </p:blipFill>
            <p:spPr>
              <a:xfrm>
                <a:off x="2092920" y="5291500"/>
                <a:ext cx="604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7D43B1E7-2F90-0C1B-C631-A7D0F322733D}"/>
                  </a:ext>
                </a:extLst>
              </p14:cNvPr>
              <p14:cNvContentPartPr/>
              <p14:nvPr/>
            </p14:nvContentPartPr>
            <p14:xfrm>
              <a:off x="2342760" y="5561860"/>
              <a:ext cx="486360" cy="43200"/>
            </p14:xfrm>
          </p:contentPart>
        </mc:Choice>
        <mc:Fallback>
          <p:pic>
            <p:nvPicPr>
              <p:cNvPr id="16" name="Ink 15">
                <a:extLst>
                  <a:ext uri="{FF2B5EF4-FFF2-40B4-BE49-F238E27FC236}">
                    <a16:creationId xmlns:a16="http://schemas.microsoft.com/office/drawing/2014/main" id="{7D43B1E7-2F90-0C1B-C631-A7D0F322733D}"/>
                  </a:ext>
                </a:extLst>
              </p:cNvPr>
              <p:cNvPicPr/>
              <p:nvPr/>
            </p:nvPicPr>
            <p:blipFill>
              <a:blip r:embed="rId27"/>
              <a:stretch>
                <a:fillRect/>
              </a:stretch>
            </p:blipFill>
            <p:spPr>
              <a:xfrm>
                <a:off x="2325120" y="5544220"/>
                <a:ext cx="522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2B116904-A725-74F0-3045-931C4D4AAA03}"/>
                  </a:ext>
                </a:extLst>
              </p14:cNvPr>
              <p14:cNvContentPartPr/>
              <p14:nvPr/>
            </p14:nvContentPartPr>
            <p14:xfrm>
              <a:off x="3092640" y="5923300"/>
              <a:ext cx="977400" cy="72000"/>
            </p14:xfrm>
          </p:contentPart>
        </mc:Choice>
        <mc:Fallback>
          <p:pic>
            <p:nvPicPr>
              <p:cNvPr id="17" name="Ink 16">
                <a:extLst>
                  <a:ext uri="{FF2B5EF4-FFF2-40B4-BE49-F238E27FC236}">
                    <a16:creationId xmlns:a16="http://schemas.microsoft.com/office/drawing/2014/main" id="{2B116904-A725-74F0-3045-931C4D4AAA03}"/>
                  </a:ext>
                </a:extLst>
              </p:cNvPr>
              <p:cNvPicPr/>
              <p:nvPr/>
            </p:nvPicPr>
            <p:blipFill>
              <a:blip r:embed="rId29"/>
              <a:stretch>
                <a:fillRect/>
              </a:stretch>
            </p:blipFill>
            <p:spPr>
              <a:xfrm>
                <a:off x="3075000" y="5905300"/>
                <a:ext cx="1013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C8616782-54CA-14AD-1B25-E41758509923}"/>
                  </a:ext>
                </a:extLst>
              </p14:cNvPr>
              <p14:cNvContentPartPr/>
              <p14:nvPr/>
            </p14:nvContentPartPr>
            <p14:xfrm>
              <a:off x="3442920" y="711940"/>
              <a:ext cx="1012320" cy="55440"/>
            </p14:xfrm>
          </p:contentPart>
        </mc:Choice>
        <mc:Fallback>
          <p:pic>
            <p:nvPicPr>
              <p:cNvPr id="18" name="Ink 17">
                <a:extLst>
                  <a:ext uri="{FF2B5EF4-FFF2-40B4-BE49-F238E27FC236}">
                    <a16:creationId xmlns:a16="http://schemas.microsoft.com/office/drawing/2014/main" id="{C8616782-54CA-14AD-1B25-E41758509923}"/>
                  </a:ext>
                </a:extLst>
              </p:cNvPr>
              <p:cNvPicPr/>
              <p:nvPr/>
            </p:nvPicPr>
            <p:blipFill>
              <a:blip r:embed="rId31"/>
              <a:stretch>
                <a:fillRect/>
              </a:stretch>
            </p:blipFill>
            <p:spPr>
              <a:xfrm>
                <a:off x="3425280" y="694300"/>
                <a:ext cx="1047960" cy="91080"/>
              </a:xfrm>
              <a:prstGeom prst="rect">
                <a:avLst/>
              </a:prstGeom>
            </p:spPr>
          </p:pic>
        </mc:Fallback>
      </mc:AlternateContent>
    </p:spTree>
    <p:extLst>
      <p:ext uri="{BB962C8B-B14F-4D97-AF65-F5344CB8AC3E}">
        <p14:creationId xmlns:p14="http://schemas.microsoft.com/office/powerpoint/2010/main" val="494561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00411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971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710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C93B556D-6B4B-5CC5-4A20-4D6D7C256057}"/>
              </a:ext>
            </a:extLst>
          </p:cNvPr>
          <p:cNvSpPr txBox="1"/>
          <p:nvPr/>
        </p:nvSpPr>
        <p:spPr>
          <a:xfrm>
            <a:off x="349250" y="240601"/>
            <a:ext cx="8366125" cy="5878532"/>
          </a:xfrm>
          <a:prstGeom prst="rect">
            <a:avLst/>
          </a:prstGeom>
          <a:noFill/>
        </p:spPr>
        <p:txBody>
          <a:bodyPr wrap="square">
            <a:spAutoFit/>
          </a:bodyPr>
          <a:lstStyle/>
          <a:p>
            <a:pPr rtl="0"/>
            <a:r>
              <a:rPr lang="en-US" sz="2000" b="1" i="0" u="none" strike="noStrike">
                <a:solidFill>
                  <a:srgbClr val="FFC000"/>
                </a:solidFill>
                <a:effectLst/>
                <a:latin typeface="Arial" panose="020B0604020202020204" pitchFamily="34" charset="0"/>
              </a:rPr>
              <a:t>The Four Empires and Tzaraat:</a:t>
            </a:r>
            <a:endParaRPr lang="en-US" sz="2000" b="0">
              <a:solidFill>
                <a:srgbClr val="FFC000"/>
              </a:solidFill>
              <a:effectLst/>
            </a:endParaRPr>
          </a:p>
          <a:p>
            <a:pPr marL="285750" indent="-285750" rtl="0" fontAlgn="base">
              <a:spcBef>
                <a:spcPts val="1200"/>
              </a:spcBef>
              <a:spcAft>
                <a:spcPts val="0"/>
              </a:spcAft>
              <a:buFont typeface="Arial" panose="020B0604020202020204" pitchFamily="34" charset="0"/>
              <a:buChar char="•"/>
            </a:pPr>
            <a:r>
              <a:rPr lang="en-US" sz="1800" b="1" i="0" u="none" strike="noStrike">
                <a:solidFill>
                  <a:srgbClr val="FFC000"/>
                </a:solidFill>
                <a:effectLst/>
                <a:latin typeface="Arial" panose="020B0604020202020204" pitchFamily="34" charset="0"/>
              </a:rPr>
              <a:t>SWELLING</a:t>
            </a:r>
            <a:r>
              <a:rPr lang="en-US" sz="1800" b="0" i="0" u="none" strike="noStrike">
                <a:solidFill>
                  <a:srgbClr val="FFC000"/>
                </a:solidFill>
                <a:effectLst/>
                <a:latin typeface="Arial" panose="020B0604020202020204" pitchFamily="34" charset="0"/>
              </a:rPr>
              <a:t>: Symbolizes Babylon. This association is based on </a:t>
            </a:r>
            <a:r>
              <a:rPr lang="en-US" sz="1800" b="0" i="0" u="none" strike="noStrike">
                <a:solidFill>
                  <a:srgbClr val="00B0F0"/>
                </a:solidFill>
                <a:effectLst/>
                <a:latin typeface="Arial" panose="020B0604020202020204" pitchFamily="34" charset="0"/>
              </a:rPr>
              <a:t>Isaiah 14:4</a:t>
            </a:r>
            <a:r>
              <a:rPr lang="en-US" sz="1800" b="0" i="0" u="none" strike="noStrike">
                <a:solidFill>
                  <a:srgbClr val="FFC000"/>
                </a:solidFill>
                <a:effectLst/>
                <a:latin typeface="Arial" panose="020B0604020202020204" pitchFamily="34" charset="0"/>
              </a:rPr>
              <a:t>, where a song of scorn against the King of Babylon is mentioned.</a:t>
            </a:r>
          </a:p>
          <a:p>
            <a:pPr marL="285750" indent="-285750" rtl="0" fontAlgn="base">
              <a:spcBef>
                <a:spcPts val="0"/>
              </a:spcBef>
              <a:spcAft>
                <a:spcPts val="0"/>
              </a:spcAft>
              <a:buFont typeface="Arial" panose="020B0604020202020204" pitchFamily="34" charset="0"/>
              <a:buChar char="•"/>
            </a:pPr>
            <a:r>
              <a:rPr lang="en-US" sz="1800" b="1" i="0" u="none" strike="noStrike">
                <a:solidFill>
                  <a:srgbClr val="FFC000"/>
                </a:solidFill>
                <a:effectLst/>
                <a:latin typeface="Arial" panose="020B0604020202020204" pitchFamily="34" charset="0"/>
              </a:rPr>
              <a:t>SORE</a:t>
            </a:r>
            <a:r>
              <a:rPr lang="en-US" sz="1800" b="0" i="0" u="none" strike="noStrike">
                <a:solidFill>
                  <a:srgbClr val="FFC000"/>
                </a:solidFill>
                <a:effectLst/>
                <a:latin typeface="Arial" panose="020B0604020202020204" pitchFamily="34" charset="0"/>
              </a:rPr>
              <a:t>: Represents Media. Haman’s conspiracy with Ahasuerus to harm the Jews is linked to this empire.</a:t>
            </a:r>
          </a:p>
          <a:p>
            <a:pPr marL="285750" indent="-285750" rtl="0" fontAlgn="base">
              <a:spcBef>
                <a:spcPts val="0"/>
              </a:spcBef>
              <a:spcAft>
                <a:spcPts val="0"/>
              </a:spcAft>
              <a:buFont typeface="Arial" panose="020B0604020202020204" pitchFamily="34" charset="0"/>
              <a:buChar char="•"/>
            </a:pPr>
            <a:r>
              <a:rPr lang="en-US" sz="1800" b="1" i="0" u="none" strike="noStrike">
                <a:solidFill>
                  <a:srgbClr val="FFC000"/>
                </a:solidFill>
                <a:effectLst/>
                <a:latin typeface="Arial" panose="020B0604020202020204" pitchFamily="34" charset="0"/>
              </a:rPr>
              <a:t>BRIGHT SPOT</a:t>
            </a:r>
            <a:r>
              <a:rPr lang="en-US" sz="1800" b="0" i="0" u="none" strike="noStrike">
                <a:solidFill>
                  <a:srgbClr val="FFC000"/>
                </a:solidFill>
                <a:effectLst/>
                <a:latin typeface="Arial" panose="020B0604020202020204" pitchFamily="34" charset="0"/>
              </a:rPr>
              <a:t>: Corresponds to the Greek empire. Greece’s dominance over Israel and its denial of God’s existence is cited as the reason.</a:t>
            </a:r>
          </a:p>
          <a:p>
            <a:pPr marL="285750" indent="-285750" rtl="0" fontAlgn="base">
              <a:spcBef>
                <a:spcPts val="0"/>
              </a:spcBef>
              <a:spcAft>
                <a:spcPts val="1200"/>
              </a:spcAft>
              <a:buFont typeface="Arial" panose="020B0604020202020204" pitchFamily="34" charset="0"/>
              <a:buChar char="•"/>
            </a:pPr>
            <a:r>
              <a:rPr lang="en-US" sz="1800" b="1" i="0" u="none" strike="noStrike">
                <a:solidFill>
                  <a:srgbClr val="FFC000"/>
                </a:solidFill>
                <a:effectLst/>
                <a:latin typeface="Arial" panose="020B0604020202020204" pitchFamily="34" charset="0"/>
              </a:rPr>
              <a:t>PLAGUE OF LEPROSY</a:t>
            </a:r>
            <a:r>
              <a:rPr lang="en-US" sz="1800" b="0" i="0" u="none" strike="noStrike">
                <a:solidFill>
                  <a:srgbClr val="FFC000"/>
                </a:solidFill>
                <a:effectLst/>
                <a:latin typeface="Arial" panose="020B0604020202020204" pitchFamily="34" charset="0"/>
              </a:rPr>
              <a:t>: Signifies the wicked Edomite (Roman) empire. The Holy One afflicted it and its prince with leprosy (</a:t>
            </a:r>
            <a:r>
              <a:rPr lang="en-US" sz="1800" b="0" i="0" u="none" strike="noStrike">
                <a:solidFill>
                  <a:srgbClr val="00B0F0"/>
                </a:solidFill>
                <a:effectLst/>
                <a:latin typeface="Arial" panose="020B0604020202020204" pitchFamily="34" charset="0"/>
              </a:rPr>
              <a:t>Jeremiah 46:15</a:t>
            </a:r>
            <a:r>
              <a:rPr lang="en-US" sz="1800" b="0" i="0" u="none" strike="noStrike">
                <a:solidFill>
                  <a:srgbClr val="FFC000"/>
                </a:solidFill>
                <a:effectLst/>
                <a:latin typeface="Arial" panose="020B0604020202020204" pitchFamily="34" charset="0"/>
              </a:rPr>
              <a:t>).</a:t>
            </a:r>
          </a:p>
          <a:p>
            <a:pPr rtl="0"/>
            <a:r>
              <a:rPr lang="en-US" sz="2000" b="1" i="0" u="none" strike="noStrike">
                <a:solidFill>
                  <a:srgbClr val="92D050"/>
                </a:solidFill>
                <a:effectLst/>
                <a:latin typeface="Arial" panose="020B0604020202020204" pitchFamily="34" charset="0"/>
              </a:rPr>
              <a:t>Lashon Hara and Empires:</a:t>
            </a:r>
            <a:endParaRPr lang="en-US" sz="2000" b="0">
              <a:solidFill>
                <a:srgbClr val="92D050"/>
              </a:solidFill>
              <a:effectLst/>
            </a:endParaRPr>
          </a:p>
          <a:p>
            <a:pPr marL="285750" indent="-285750" rtl="0" fontAlgn="base">
              <a:spcBef>
                <a:spcPts val="120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The Midrash introduces the concept of </a:t>
            </a:r>
            <a:r>
              <a:rPr lang="en-US" sz="1800" b="1" i="0" u="none" strike="noStrike">
                <a:solidFill>
                  <a:srgbClr val="92D050"/>
                </a:solidFill>
                <a:effectLst/>
                <a:latin typeface="Arial" panose="020B0604020202020204" pitchFamily="34" charset="0"/>
              </a:rPr>
              <a:t>lashon hara</a:t>
            </a:r>
            <a:r>
              <a:rPr lang="en-US" sz="1800" b="0" i="0" u="none" strike="noStrike">
                <a:solidFill>
                  <a:srgbClr val="92D050"/>
                </a:solidFill>
                <a:effectLst/>
                <a:latin typeface="Arial" panose="020B0604020202020204" pitchFamily="34" charset="0"/>
              </a:rPr>
              <a:t> (negative speech) in the context of these empires.</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In the world to come, the Holy One will judge the wicked empire. The empire will be questioned about its oppression of God’s children.</a:t>
            </a:r>
          </a:p>
          <a:p>
            <a:pPr marL="285750" indent="-285750" rtl="0" fontAlgn="base">
              <a:spcBef>
                <a:spcPts val="0"/>
              </a:spcBef>
              <a:buFont typeface="Arial" panose="020B0604020202020204" pitchFamily="34" charset="0"/>
              <a:buChar char="•"/>
            </a:pPr>
            <a:r>
              <a:rPr lang="en-US" sz="1800" b="0" i="0" u="none" strike="noStrike">
                <a:solidFill>
                  <a:srgbClr val="92D050"/>
                </a:solidFill>
                <a:effectLst/>
                <a:latin typeface="Arial" panose="020B0604020202020204" pitchFamily="34" charset="0"/>
              </a:rPr>
              <a:t>The empire’s response will be that God delivered them into their hands. However, God will counter that they failed to show mercy, as stated in </a:t>
            </a:r>
            <a:r>
              <a:rPr lang="en-US" sz="1800" b="0" i="0" u="none" strike="noStrike">
                <a:solidFill>
                  <a:srgbClr val="00B0F0"/>
                </a:solidFill>
                <a:effectLst/>
                <a:latin typeface="Arial" panose="020B0604020202020204" pitchFamily="34" charset="0"/>
              </a:rPr>
              <a:t>Isaiah 47:6: “UPON THE AGED YOU MADE YOUR YOKE EXCEEDINGLY HEAVY.”</a:t>
            </a:r>
          </a:p>
          <a:p>
            <a:pPr marL="285750" indent="-285750" rtl="0" fontAlgn="base">
              <a:spcBef>
                <a:spcPts val="0"/>
              </a:spcBef>
              <a:spcAft>
                <a:spcPts val="1200"/>
              </a:spcAft>
              <a:buFont typeface="Arial" panose="020B0604020202020204" pitchFamily="34" charset="0"/>
              <a:buChar char="•"/>
            </a:pPr>
            <a:r>
              <a:rPr lang="en-US" sz="1800" b="0" i="0" u="none" strike="noStrike">
                <a:solidFill>
                  <a:srgbClr val="92D050"/>
                </a:solidFill>
                <a:effectLst/>
                <a:latin typeface="Arial" panose="020B0604020202020204" pitchFamily="34" charset="0"/>
              </a:rPr>
              <a:t>The </a:t>
            </a:r>
            <a:r>
              <a:rPr lang="en-US" sz="1800" b="0" i="0" u="none" strike="noStrike">
                <a:solidFill>
                  <a:srgbClr val="00B0F0"/>
                </a:solidFill>
                <a:effectLst/>
                <a:latin typeface="Arial" panose="020B0604020202020204" pitchFamily="34" charset="0"/>
              </a:rPr>
              <a:t>“aged one” </a:t>
            </a:r>
            <a:r>
              <a:rPr lang="en-US" sz="1800" b="0" i="0" u="none" strike="noStrike">
                <a:solidFill>
                  <a:srgbClr val="92D050"/>
                </a:solidFill>
                <a:effectLst/>
                <a:latin typeface="Arial" panose="020B0604020202020204" pitchFamily="34" charset="0"/>
              </a:rPr>
              <a:t>referred to here is Rabbi Akiva, who suffered under the oppressive empire that seemed endless.</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336AE9B4-4DC4-6846-459A-20670A0DCDA4}"/>
                  </a:ext>
                </a:extLst>
              </p14:cNvPr>
              <p14:cNvContentPartPr/>
              <p14:nvPr/>
            </p14:nvContentPartPr>
            <p14:xfrm>
              <a:off x="3394680" y="950980"/>
              <a:ext cx="748800" cy="88560"/>
            </p14:xfrm>
          </p:contentPart>
        </mc:Choice>
        <mc:Fallback>
          <p:pic>
            <p:nvPicPr>
              <p:cNvPr id="2" name="Ink 1">
                <a:extLst>
                  <a:ext uri="{FF2B5EF4-FFF2-40B4-BE49-F238E27FC236}">
                    <a16:creationId xmlns:a16="http://schemas.microsoft.com/office/drawing/2014/main" id="{336AE9B4-4DC4-6846-459A-20670A0DCDA4}"/>
                  </a:ext>
                </a:extLst>
              </p:cNvPr>
              <p:cNvPicPr/>
              <p:nvPr/>
            </p:nvPicPr>
            <p:blipFill>
              <a:blip r:embed="rId9"/>
              <a:stretch>
                <a:fillRect/>
              </a:stretch>
            </p:blipFill>
            <p:spPr>
              <a:xfrm>
                <a:off x="3376680" y="932980"/>
                <a:ext cx="784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05AA3EE8-C476-10A2-9FE8-79CAB27CCF8D}"/>
                  </a:ext>
                </a:extLst>
              </p14:cNvPr>
              <p14:cNvContentPartPr/>
              <p14:nvPr/>
            </p14:nvContentPartPr>
            <p14:xfrm>
              <a:off x="2812920" y="1501420"/>
              <a:ext cx="624600" cy="51840"/>
            </p14:xfrm>
          </p:contentPart>
        </mc:Choice>
        <mc:Fallback>
          <p:pic>
            <p:nvPicPr>
              <p:cNvPr id="3" name="Ink 2">
                <a:extLst>
                  <a:ext uri="{FF2B5EF4-FFF2-40B4-BE49-F238E27FC236}">
                    <a16:creationId xmlns:a16="http://schemas.microsoft.com/office/drawing/2014/main" id="{05AA3EE8-C476-10A2-9FE8-79CAB27CCF8D}"/>
                  </a:ext>
                </a:extLst>
              </p:cNvPr>
              <p:cNvPicPr/>
              <p:nvPr/>
            </p:nvPicPr>
            <p:blipFill>
              <a:blip r:embed="rId11"/>
              <a:stretch>
                <a:fillRect/>
              </a:stretch>
            </p:blipFill>
            <p:spPr>
              <a:xfrm>
                <a:off x="2795280" y="1483780"/>
                <a:ext cx="660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CA5C6885-C3D1-A563-6CB7-11A080A1A4EB}"/>
                  </a:ext>
                </a:extLst>
              </p14:cNvPr>
              <p14:cNvContentPartPr/>
              <p14:nvPr/>
            </p14:nvContentPartPr>
            <p14:xfrm>
              <a:off x="4509240" y="2094340"/>
              <a:ext cx="1167480" cy="89280"/>
            </p14:xfrm>
          </p:contentPart>
        </mc:Choice>
        <mc:Fallback>
          <p:pic>
            <p:nvPicPr>
              <p:cNvPr id="5" name="Ink 4">
                <a:extLst>
                  <a:ext uri="{FF2B5EF4-FFF2-40B4-BE49-F238E27FC236}">
                    <a16:creationId xmlns:a16="http://schemas.microsoft.com/office/drawing/2014/main" id="{CA5C6885-C3D1-A563-6CB7-11A080A1A4EB}"/>
                  </a:ext>
                </a:extLst>
              </p:cNvPr>
              <p:cNvPicPr/>
              <p:nvPr/>
            </p:nvPicPr>
            <p:blipFill>
              <a:blip r:embed="rId13"/>
              <a:stretch>
                <a:fillRect/>
              </a:stretch>
            </p:blipFill>
            <p:spPr>
              <a:xfrm>
                <a:off x="4491600" y="2076700"/>
                <a:ext cx="1203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AC4434AA-42B7-B6A6-4375-6EDF00B8FAD4}"/>
                  </a:ext>
                </a:extLst>
              </p14:cNvPr>
              <p14:cNvContentPartPr/>
              <p14:nvPr/>
            </p14:nvContentPartPr>
            <p14:xfrm>
              <a:off x="4851240" y="2659900"/>
              <a:ext cx="1219320" cy="36360"/>
            </p14:xfrm>
          </p:contentPart>
        </mc:Choice>
        <mc:Fallback>
          <p:pic>
            <p:nvPicPr>
              <p:cNvPr id="7" name="Ink 6">
                <a:extLst>
                  <a:ext uri="{FF2B5EF4-FFF2-40B4-BE49-F238E27FC236}">
                    <a16:creationId xmlns:a16="http://schemas.microsoft.com/office/drawing/2014/main" id="{AC4434AA-42B7-B6A6-4375-6EDF00B8FAD4}"/>
                  </a:ext>
                </a:extLst>
              </p:cNvPr>
              <p:cNvPicPr/>
              <p:nvPr/>
            </p:nvPicPr>
            <p:blipFill>
              <a:blip r:embed="rId15"/>
              <a:stretch>
                <a:fillRect/>
              </a:stretch>
            </p:blipFill>
            <p:spPr>
              <a:xfrm>
                <a:off x="4833240" y="2642260"/>
                <a:ext cx="1254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B27422A1-6C9E-C7AB-EBA8-6D2537BBE18C}"/>
                  </a:ext>
                </a:extLst>
              </p14:cNvPr>
              <p14:cNvContentPartPr/>
              <p14:nvPr/>
            </p14:nvContentPartPr>
            <p14:xfrm>
              <a:off x="4398720" y="5183500"/>
              <a:ext cx="2013120" cy="28800"/>
            </p14:xfrm>
          </p:contentPart>
        </mc:Choice>
        <mc:Fallback>
          <p:pic>
            <p:nvPicPr>
              <p:cNvPr id="9" name="Ink 8">
                <a:extLst>
                  <a:ext uri="{FF2B5EF4-FFF2-40B4-BE49-F238E27FC236}">
                    <a16:creationId xmlns:a16="http://schemas.microsoft.com/office/drawing/2014/main" id="{B27422A1-6C9E-C7AB-EBA8-6D2537BBE18C}"/>
                  </a:ext>
                </a:extLst>
              </p:cNvPr>
              <p:cNvPicPr/>
              <p:nvPr/>
            </p:nvPicPr>
            <p:blipFill>
              <a:blip r:embed="rId17"/>
              <a:stretch>
                <a:fillRect/>
              </a:stretch>
            </p:blipFill>
            <p:spPr>
              <a:xfrm>
                <a:off x="4381080" y="5165500"/>
                <a:ext cx="2048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0D744CFB-F5E2-F045-C1C4-C0CFF160DE52}"/>
                  </a:ext>
                </a:extLst>
              </p14:cNvPr>
              <p14:cNvContentPartPr/>
              <p14:nvPr/>
            </p14:nvContentPartPr>
            <p14:xfrm>
              <a:off x="724920" y="5460700"/>
              <a:ext cx="401040" cy="68760"/>
            </p14:xfrm>
          </p:contentPart>
        </mc:Choice>
        <mc:Fallback>
          <p:pic>
            <p:nvPicPr>
              <p:cNvPr id="11" name="Ink 10">
                <a:extLst>
                  <a:ext uri="{FF2B5EF4-FFF2-40B4-BE49-F238E27FC236}">
                    <a16:creationId xmlns:a16="http://schemas.microsoft.com/office/drawing/2014/main" id="{0D744CFB-F5E2-F045-C1C4-C0CFF160DE52}"/>
                  </a:ext>
                </a:extLst>
              </p:cNvPr>
              <p:cNvPicPr/>
              <p:nvPr/>
            </p:nvPicPr>
            <p:blipFill>
              <a:blip r:embed="rId19"/>
              <a:stretch>
                <a:fillRect/>
              </a:stretch>
            </p:blipFill>
            <p:spPr>
              <a:xfrm>
                <a:off x="707280" y="5443060"/>
                <a:ext cx="436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B7E68071-A14E-6C5D-2E5A-294D7D067C9B}"/>
                  </a:ext>
                </a:extLst>
              </p14:cNvPr>
              <p14:cNvContentPartPr/>
              <p14:nvPr/>
            </p14:nvContentPartPr>
            <p14:xfrm>
              <a:off x="4380000" y="5706940"/>
              <a:ext cx="889200" cy="33480"/>
            </p14:xfrm>
          </p:contentPart>
        </mc:Choice>
        <mc:Fallback>
          <p:pic>
            <p:nvPicPr>
              <p:cNvPr id="12" name="Ink 11">
                <a:extLst>
                  <a:ext uri="{FF2B5EF4-FFF2-40B4-BE49-F238E27FC236}">
                    <a16:creationId xmlns:a16="http://schemas.microsoft.com/office/drawing/2014/main" id="{B7E68071-A14E-6C5D-2E5A-294D7D067C9B}"/>
                  </a:ext>
                </a:extLst>
              </p:cNvPr>
              <p:cNvPicPr/>
              <p:nvPr/>
            </p:nvPicPr>
            <p:blipFill>
              <a:blip r:embed="rId21"/>
              <a:stretch>
                <a:fillRect/>
              </a:stretch>
            </p:blipFill>
            <p:spPr>
              <a:xfrm>
                <a:off x="4362360" y="5689300"/>
                <a:ext cx="924840" cy="69120"/>
              </a:xfrm>
              <a:prstGeom prst="rect">
                <a:avLst/>
              </a:prstGeom>
            </p:spPr>
          </p:pic>
        </mc:Fallback>
      </mc:AlternateContent>
    </p:spTree>
    <p:extLst>
      <p:ext uri="{BB962C8B-B14F-4D97-AF65-F5344CB8AC3E}">
        <p14:creationId xmlns:p14="http://schemas.microsoft.com/office/powerpoint/2010/main" val="2848798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10685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971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710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aphicFrame>
        <p:nvGraphicFramePr>
          <p:cNvPr id="3" name="Table 2">
            <a:extLst>
              <a:ext uri="{FF2B5EF4-FFF2-40B4-BE49-F238E27FC236}">
                <a16:creationId xmlns:a16="http://schemas.microsoft.com/office/drawing/2014/main" id="{E7C5EC43-78AF-FD8D-0EBE-2397B30BB610}"/>
              </a:ext>
            </a:extLst>
          </p:cNvPr>
          <p:cNvGraphicFramePr>
            <a:graphicFrameLocks noGrp="1"/>
          </p:cNvGraphicFramePr>
          <p:nvPr>
            <p:extLst>
              <p:ext uri="{D42A27DB-BD31-4B8C-83A1-F6EECF244321}">
                <p14:modId xmlns:p14="http://schemas.microsoft.com/office/powerpoint/2010/main" val="3722512469"/>
              </p:ext>
            </p:extLst>
          </p:nvPr>
        </p:nvGraphicFramePr>
        <p:xfrm>
          <a:off x="539750" y="483929"/>
          <a:ext cx="7785099" cy="5247640"/>
        </p:xfrm>
        <a:graphic>
          <a:graphicData uri="http://schemas.openxmlformats.org/drawingml/2006/table">
            <a:tbl>
              <a:tblPr/>
              <a:tblGrid>
                <a:gridCol w="2595033">
                  <a:extLst>
                    <a:ext uri="{9D8B030D-6E8A-4147-A177-3AD203B41FA5}">
                      <a16:colId xmlns:a16="http://schemas.microsoft.com/office/drawing/2014/main" val="615288641"/>
                    </a:ext>
                  </a:extLst>
                </a:gridCol>
                <a:gridCol w="2595033">
                  <a:extLst>
                    <a:ext uri="{9D8B030D-6E8A-4147-A177-3AD203B41FA5}">
                      <a16:colId xmlns:a16="http://schemas.microsoft.com/office/drawing/2014/main" val="1238416797"/>
                    </a:ext>
                  </a:extLst>
                </a:gridCol>
                <a:gridCol w="2595033">
                  <a:extLst>
                    <a:ext uri="{9D8B030D-6E8A-4147-A177-3AD203B41FA5}">
                      <a16:colId xmlns:a16="http://schemas.microsoft.com/office/drawing/2014/main" val="2636051233"/>
                    </a:ext>
                  </a:extLst>
                </a:gridCol>
              </a:tblGrid>
              <a:tr h="0">
                <a:tc>
                  <a:txBody>
                    <a:bodyPr/>
                    <a:lstStyle/>
                    <a:p>
                      <a:pPr algn="r" rtl="0" fontAlgn="t">
                        <a:spcBef>
                          <a:spcPts val="0"/>
                        </a:spcBef>
                        <a:spcAft>
                          <a:spcPts val="0"/>
                        </a:spcAft>
                      </a:pPr>
                      <a:r>
                        <a:rPr lang="he-IL" sz="2800" b="1" i="0" u="none" strike="noStrike">
                          <a:solidFill>
                            <a:srgbClr val="00B0F0"/>
                          </a:solidFill>
                          <a:effectLst/>
                          <a:latin typeface="Arial" panose="020B0604020202020204" pitchFamily="34" charset="0"/>
                          <a:cs typeface="+mj-cs"/>
                        </a:rPr>
                        <a:t>﻿ספר ישעיה פרק מז</a:t>
                      </a:r>
                      <a:endParaRPr lang="he-IL" sz="4400">
                        <a:solidFill>
                          <a:srgbClr val="00B0F0"/>
                        </a:solidFill>
                        <a:effectLst/>
                        <a:cs typeface="+mj-cs"/>
                      </a:endParaRPr>
                    </a:p>
                    <a:p>
                      <a:pPr algn="r" rtl="0" fontAlgn="t">
                        <a:spcBef>
                          <a:spcPts val="0"/>
                        </a:spcBef>
                        <a:spcAft>
                          <a:spcPts val="0"/>
                        </a:spcAft>
                      </a:pPr>
                      <a:r>
                        <a:rPr lang="he-IL" sz="2800" b="0" i="0" u="none" strike="noStrike">
                          <a:solidFill>
                            <a:srgbClr val="00B0F0"/>
                          </a:solidFill>
                          <a:effectLst/>
                          <a:latin typeface="Arial" panose="020B0604020202020204" pitchFamily="34" charset="0"/>
                          <a:cs typeface="+mj-cs"/>
                        </a:rPr>
                        <a:t>ז</a:t>
                      </a:r>
                      <a:r>
                        <a:rPr lang="he-IL" sz="2800" b="0" i="0" u="none" strike="noStrike">
                          <a:solidFill>
                            <a:schemeClr val="bg1"/>
                          </a:solidFill>
                          <a:effectLst/>
                          <a:latin typeface="Arial" panose="020B0604020202020204" pitchFamily="34" charset="0"/>
                          <a:cs typeface="+mj-cs"/>
                        </a:rPr>
                        <a:t>   וַתֹּאמְרִי לְעוֹלָם אֶהְיֶה גְבָרֶת עַד לֹא-שַֹמְתְּ אֵלֶּה עַל-לִבֵּךְ לֹא זָכַרְתְּ אַחֲרִיתָהּ:       </a:t>
                      </a:r>
                      <a:r>
                        <a:rPr lang="he-IL" sz="2800" b="0" i="0" u="none" strike="noStrike">
                          <a:solidFill>
                            <a:srgbClr val="00B0F0"/>
                          </a:solidFill>
                          <a:effectLst/>
                          <a:latin typeface="Arial" panose="020B0604020202020204" pitchFamily="34" charset="0"/>
                          <a:cs typeface="+mj-cs"/>
                        </a:rPr>
                        <a:t>ח</a:t>
                      </a:r>
                      <a:r>
                        <a:rPr lang="he-IL" sz="2800" b="0" i="0" u="none" strike="noStrike">
                          <a:solidFill>
                            <a:schemeClr val="bg1"/>
                          </a:solidFill>
                          <a:effectLst/>
                          <a:latin typeface="Arial" panose="020B0604020202020204" pitchFamily="34" charset="0"/>
                          <a:cs typeface="+mj-cs"/>
                        </a:rPr>
                        <a:t>   וְעַתָּה שִׁמְעִי-זֹאת עֲדִינָה הַיּוֹשֶׁבֶת לָבֶטַח הָאֹמְרָה בִּלְבָבָהּ אֲנִי וְאַפְסִי עוֹד לֹא אֵשֵׁב אַלְמָנָה וְלֹא אֵדַע שְׁכוֹל:</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לוגוס</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ז</a:t>
                      </a:r>
                      <a:r>
                        <a:rPr lang="he-IL" sz="2800" b="0" i="0" u="none" strike="noStrike">
                          <a:solidFill>
                            <a:schemeClr val="bg1"/>
                          </a:solidFill>
                          <a:effectLst/>
                          <a:latin typeface="Arial" panose="020B0604020202020204" pitchFamily="34" charset="0"/>
                          <a:cs typeface="+mj-cs"/>
                        </a:rPr>
                        <a:t>      וַאְמַרת לְעָלַם אֵיהֵי תַקִיפַת מַלכְווָן עַד לָא שַוִית אִלֵין עַל לִבִיך לָא אִדכַרת לְסֹופָא׃ </a:t>
                      </a:r>
                      <a:r>
                        <a:rPr lang="he-IL" sz="2800" b="0" i="0" u="none" strike="noStrike">
                          <a:solidFill>
                            <a:srgbClr val="00B0F0"/>
                          </a:solidFill>
                          <a:effectLst/>
                          <a:latin typeface="Arial" panose="020B0604020202020204" pitchFamily="34" charset="0"/>
                          <a:cs typeface="+mj-cs"/>
                        </a:rPr>
                        <a:t>ח</a:t>
                      </a:r>
                      <a:r>
                        <a:rPr lang="he-IL" sz="2800" b="0" i="0" u="none" strike="noStrike">
                          <a:solidFill>
                            <a:schemeClr val="bg1"/>
                          </a:solidFill>
                          <a:effectLst/>
                          <a:latin typeface="Arial" panose="020B0604020202020204" pitchFamily="34" charset="0"/>
                          <a:cs typeface="+mj-cs"/>
                        </a:rPr>
                        <a:t>      וּכְעַן שְמַעִי דָא מְפֻנַקתָא דְיָתְבָא לְרֻחצָן דְאָמְרָא בְלִיבַה אְנָא וְלֵית בָר מִנִי עֹוד לָא אַתֵיב אַרמְלוּ וְלָא אִדַע תַכלוּ׃</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ספריה</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ז</a:t>
                      </a:r>
                      <a:r>
                        <a:rPr lang="he-IL" sz="2800" b="0" i="0" u="none" strike="noStrike">
                          <a:solidFill>
                            <a:schemeClr val="bg1"/>
                          </a:solidFill>
                          <a:effectLst/>
                          <a:latin typeface="Arial" panose="020B0604020202020204" pitchFamily="34" charset="0"/>
                          <a:cs typeface="+mj-cs"/>
                        </a:rPr>
                        <a:t>  וַאֲמַרְתְּ לַעֲלָם אֱהֵי תַקִיפַת מַלְכְּוָן עַד לָא שַׁוִית אִלֵין עַל לִבִּיךְ לָא אִדְכַּרְתְּ לְסוֹפָא: </a:t>
                      </a:r>
                      <a:r>
                        <a:rPr lang="he-IL" sz="2800" b="0" i="0" u="none" strike="noStrike">
                          <a:solidFill>
                            <a:srgbClr val="00B0F0"/>
                          </a:solidFill>
                          <a:effectLst/>
                          <a:latin typeface="Arial" panose="020B0604020202020204" pitchFamily="34" charset="0"/>
                          <a:cs typeface="+mj-cs"/>
                        </a:rPr>
                        <a:t>ח</a:t>
                      </a:r>
                      <a:r>
                        <a:rPr lang="he-IL" sz="2800" b="0" i="0" u="none" strike="noStrike">
                          <a:solidFill>
                            <a:schemeClr val="bg1"/>
                          </a:solidFill>
                          <a:effectLst/>
                          <a:latin typeface="Arial" panose="020B0604020202020204" pitchFamily="34" charset="0"/>
                          <a:cs typeface="+mj-cs"/>
                        </a:rPr>
                        <a:t>  וּכְעַן שְׁמַעִי דָא מְפַנֶקְתָּא דְיָתְבָא לְרָחֲצָן דְאָמְרָא בְּלִבָּהּ אֲנָא וְלֵית בַּר מִינִי עוֹד לָא אֵיתֵיב אַרְמְלוּ וְלָא אֵדַע תִּיכְלוּ:</a:t>
                      </a:r>
                      <a:endParaRPr lang="he-IL" sz="44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0712643"/>
                  </a:ext>
                </a:extLst>
              </a:tr>
            </a:tbl>
          </a:graphicData>
        </a:graphic>
      </p:graphicFrame>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E9DEC2B0-AD0D-AC49-A4D3-C6899487B7E2}"/>
                  </a:ext>
                </a:extLst>
              </p14:cNvPr>
              <p14:cNvContentPartPr/>
              <p14:nvPr/>
            </p14:nvContentPartPr>
            <p14:xfrm>
              <a:off x="3212160" y="1820740"/>
              <a:ext cx="981360" cy="118440"/>
            </p14:xfrm>
          </p:contentPart>
        </mc:Choice>
        <mc:Fallback>
          <p:pic>
            <p:nvPicPr>
              <p:cNvPr id="2" name="Ink 1">
                <a:extLst>
                  <a:ext uri="{FF2B5EF4-FFF2-40B4-BE49-F238E27FC236}">
                    <a16:creationId xmlns:a16="http://schemas.microsoft.com/office/drawing/2014/main" id="{E9DEC2B0-AD0D-AC49-A4D3-C6899487B7E2}"/>
                  </a:ext>
                </a:extLst>
              </p:cNvPr>
              <p:cNvPicPr/>
              <p:nvPr/>
            </p:nvPicPr>
            <p:blipFill>
              <a:blip r:embed="rId9"/>
              <a:stretch>
                <a:fillRect/>
              </a:stretch>
            </p:blipFill>
            <p:spPr>
              <a:xfrm>
                <a:off x="3194520" y="1803100"/>
                <a:ext cx="1017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81D6BA8B-8D59-37D6-8711-3541FF363069}"/>
                  </a:ext>
                </a:extLst>
              </p14:cNvPr>
              <p14:cNvContentPartPr/>
              <p14:nvPr/>
            </p14:nvContentPartPr>
            <p14:xfrm>
              <a:off x="6628200" y="1804900"/>
              <a:ext cx="758160" cy="99000"/>
            </p14:xfrm>
          </p:contentPart>
        </mc:Choice>
        <mc:Fallback>
          <p:pic>
            <p:nvPicPr>
              <p:cNvPr id="4" name="Ink 3">
                <a:extLst>
                  <a:ext uri="{FF2B5EF4-FFF2-40B4-BE49-F238E27FC236}">
                    <a16:creationId xmlns:a16="http://schemas.microsoft.com/office/drawing/2014/main" id="{81D6BA8B-8D59-37D6-8711-3541FF363069}"/>
                  </a:ext>
                </a:extLst>
              </p:cNvPr>
              <p:cNvPicPr/>
              <p:nvPr/>
            </p:nvPicPr>
            <p:blipFill>
              <a:blip r:embed="rId11"/>
              <a:stretch>
                <a:fillRect/>
              </a:stretch>
            </p:blipFill>
            <p:spPr>
              <a:xfrm>
                <a:off x="6610560" y="1786900"/>
                <a:ext cx="793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E98A65C6-269D-047D-AC69-D2315254AC2D}"/>
                  </a:ext>
                </a:extLst>
              </p14:cNvPr>
              <p14:cNvContentPartPr/>
              <p14:nvPr/>
            </p14:nvContentPartPr>
            <p14:xfrm>
              <a:off x="7535760" y="1862140"/>
              <a:ext cx="691920" cy="30240"/>
            </p14:xfrm>
          </p:contentPart>
        </mc:Choice>
        <mc:Fallback>
          <p:pic>
            <p:nvPicPr>
              <p:cNvPr id="5" name="Ink 4">
                <a:extLst>
                  <a:ext uri="{FF2B5EF4-FFF2-40B4-BE49-F238E27FC236}">
                    <a16:creationId xmlns:a16="http://schemas.microsoft.com/office/drawing/2014/main" id="{E98A65C6-269D-047D-AC69-D2315254AC2D}"/>
                  </a:ext>
                </a:extLst>
              </p:cNvPr>
              <p:cNvPicPr/>
              <p:nvPr/>
            </p:nvPicPr>
            <p:blipFill>
              <a:blip r:embed="rId13"/>
              <a:stretch>
                <a:fillRect/>
              </a:stretch>
            </p:blipFill>
            <p:spPr>
              <a:xfrm>
                <a:off x="7517760" y="1844500"/>
                <a:ext cx="727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2333774F-AFE2-B2FA-6198-44E75BD75684}"/>
                  </a:ext>
                </a:extLst>
              </p14:cNvPr>
              <p14:cNvContentPartPr/>
              <p14:nvPr/>
            </p14:nvContentPartPr>
            <p14:xfrm>
              <a:off x="4321320" y="1838380"/>
              <a:ext cx="687240" cy="60840"/>
            </p14:xfrm>
          </p:contentPart>
        </mc:Choice>
        <mc:Fallback>
          <p:pic>
            <p:nvPicPr>
              <p:cNvPr id="7" name="Ink 6">
                <a:extLst>
                  <a:ext uri="{FF2B5EF4-FFF2-40B4-BE49-F238E27FC236}">
                    <a16:creationId xmlns:a16="http://schemas.microsoft.com/office/drawing/2014/main" id="{2333774F-AFE2-B2FA-6198-44E75BD75684}"/>
                  </a:ext>
                </a:extLst>
              </p:cNvPr>
              <p:cNvPicPr/>
              <p:nvPr/>
            </p:nvPicPr>
            <p:blipFill>
              <a:blip r:embed="rId15"/>
              <a:stretch>
                <a:fillRect/>
              </a:stretch>
            </p:blipFill>
            <p:spPr>
              <a:xfrm>
                <a:off x="4303680" y="1820740"/>
                <a:ext cx="722880" cy="96480"/>
              </a:xfrm>
              <a:prstGeom prst="rect">
                <a:avLst/>
              </a:prstGeom>
            </p:spPr>
          </p:pic>
        </mc:Fallback>
      </mc:AlternateContent>
    </p:spTree>
    <p:extLst>
      <p:ext uri="{BB962C8B-B14F-4D97-AF65-F5344CB8AC3E}">
        <p14:creationId xmlns:p14="http://schemas.microsoft.com/office/powerpoint/2010/main" val="299633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004110" cy="47371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971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710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C93B556D-6B4B-5CC5-4A20-4D6D7C256057}"/>
              </a:ext>
            </a:extLst>
          </p:cNvPr>
          <p:cNvSpPr txBox="1"/>
          <p:nvPr/>
        </p:nvSpPr>
        <p:spPr>
          <a:xfrm>
            <a:off x="349250" y="240601"/>
            <a:ext cx="8366125" cy="3600986"/>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47:7 Part 1</a:t>
            </a:r>
            <a:endParaRPr lang="en-US" sz="2800" b="0">
              <a:solidFill>
                <a:srgbClr val="FFC000"/>
              </a:solidFill>
              <a:effectLst/>
            </a:endParaRPr>
          </a:p>
          <a:p>
            <a:pPr algn="r" rtl="1">
              <a:spcBef>
                <a:spcPts val="0"/>
              </a:spcBef>
              <a:spcAft>
                <a:spcPts val="0"/>
              </a:spcAft>
            </a:pPr>
            <a:r>
              <a:rPr lang="he-IL" sz="2800" b="1" i="0" u="none" strike="noStrike">
                <a:solidFill>
                  <a:srgbClr val="FFFF00"/>
                </a:solidFill>
                <a:effectLst/>
                <a:latin typeface="Arial" panose="020B0604020202020204" pitchFamily="34" charset="0"/>
                <a:cs typeface="+mj-cs"/>
              </a:rPr>
              <a:t>ותאמרי.</a:t>
            </a:r>
            <a:r>
              <a:rPr lang="he-IL" sz="2800" b="0" i="0" u="none" strike="noStrike">
                <a:solidFill>
                  <a:srgbClr val="FFFF00"/>
                </a:solidFill>
                <a:effectLst/>
                <a:latin typeface="Arial" panose="020B0604020202020204" pitchFamily="34" charset="0"/>
                <a:cs typeface="+mj-cs"/>
              </a:rPr>
              <a:t> בלבבך לעולם אהיה גברת ואין פורענות בא עלי והדבר הזה השיאך עד לא שמת אלה המכות שיבואו עליך אל לבך ולא זכרת אחריתה של רעתך שעשית:</a:t>
            </a:r>
            <a:endParaRPr lang="he-IL" sz="32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And you said</a:t>
            </a:r>
            <a:r>
              <a:rPr lang="en-US" sz="2400" b="0" i="0" u="none" strike="noStrike">
                <a:solidFill>
                  <a:srgbClr val="FFC000"/>
                </a:solidFill>
                <a:effectLst/>
                <a:latin typeface="Arial" panose="020B0604020202020204" pitchFamily="34" charset="0"/>
              </a:rPr>
              <a:t> to yourself, </a:t>
            </a:r>
            <a:r>
              <a:rPr lang="en-US" sz="2400" b="0" i="0" u="none" strike="noStrike">
                <a:solidFill>
                  <a:srgbClr val="00B0F0"/>
                </a:solidFill>
                <a:effectLst/>
                <a:latin typeface="Arial" panose="020B0604020202020204" pitchFamily="34" charset="0"/>
              </a:rPr>
              <a:t>“I will forever be a mistress, and no retribution shall come upon me,” </a:t>
            </a:r>
            <a:r>
              <a:rPr lang="en-US" sz="2400" b="0" i="0" u="none" strike="noStrike">
                <a:solidFill>
                  <a:srgbClr val="FFC000"/>
                </a:solidFill>
                <a:effectLst/>
                <a:latin typeface="Arial" panose="020B0604020202020204" pitchFamily="34" charset="0"/>
              </a:rPr>
              <a:t>and this thing enticed you until you did not take to heart these blows that would come upon you, and you did not remember the end of your evil that you have done.</a:t>
            </a:r>
            <a:endParaRPr lang="en-US" sz="2800" b="0">
              <a:solidFill>
                <a:srgbClr val="FFC000"/>
              </a:solidFill>
              <a:effectLst/>
            </a:endParaRPr>
          </a:p>
        </p:txBody>
      </p:sp>
    </p:spTree>
    <p:extLst>
      <p:ext uri="{BB962C8B-B14F-4D97-AF65-F5344CB8AC3E}">
        <p14:creationId xmlns:p14="http://schemas.microsoft.com/office/powerpoint/2010/main" val="1760488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00411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971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710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C93B556D-6B4B-5CC5-4A20-4D6D7C256057}"/>
              </a:ext>
            </a:extLst>
          </p:cNvPr>
          <p:cNvSpPr txBox="1"/>
          <p:nvPr/>
        </p:nvSpPr>
        <p:spPr>
          <a:xfrm>
            <a:off x="349250" y="240601"/>
            <a:ext cx="8366125" cy="615553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Steinsaltz on Isaiah 47:7</a:t>
            </a:r>
            <a:endParaRPr lang="en-US" sz="2800" b="0">
              <a:solidFill>
                <a:srgbClr val="FFC000"/>
              </a:solidFill>
              <a:effectLst/>
            </a:endParaRPr>
          </a:p>
          <a:p>
            <a:pPr algn="r" rtl="1">
              <a:spcBef>
                <a:spcPts val="0"/>
              </a:spcBef>
              <a:spcAft>
                <a:spcPts val="0"/>
              </a:spcAft>
            </a:pPr>
            <a:r>
              <a:rPr lang="he-IL" sz="2000" b="1" i="0" u="none" strike="noStrike">
                <a:solidFill>
                  <a:srgbClr val="FFFF00"/>
                </a:solidFill>
                <a:effectLst/>
                <a:latin typeface="Arial" panose="020B0604020202020204" pitchFamily="34" charset="0"/>
                <a:cs typeface="+mj-cs"/>
              </a:rPr>
              <a:t>וַתֹּאמְרִי: לְעוֹלָם אֶהְיֶה גְבָרֶת,</a:t>
            </a:r>
            <a:r>
              <a:rPr lang="he-IL" sz="2000" b="0" i="0" u="none" strike="noStrike">
                <a:solidFill>
                  <a:srgbClr val="FFFF00"/>
                </a:solidFill>
                <a:effectLst/>
                <a:latin typeface="Arial" panose="020B0604020202020204" pitchFamily="34" charset="0"/>
                <a:cs typeface="+mj-cs"/>
              </a:rPr>
              <a:t> ממלכה שלטת, </a:t>
            </a:r>
            <a:r>
              <a:rPr lang="he-IL" sz="2000" b="1" i="0" u="none" strike="noStrike">
                <a:solidFill>
                  <a:srgbClr val="FFFF00"/>
                </a:solidFill>
                <a:effectLst/>
                <a:latin typeface="Arial" panose="020B0604020202020204" pitchFamily="34" charset="0"/>
                <a:cs typeface="+mj-cs"/>
              </a:rPr>
              <a:t>עַד</a:t>
            </a:r>
            <a:r>
              <a:rPr lang="he-IL" sz="2000" b="0" i="0" u="none" strike="noStrike">
                <a:solidFill>
                  <a:srgbClr val="FFFF00"/>
                </a:solidFill>
                <a:effectLst/>
                <a:latin typeface="Arial" panose="020B0604020202020204" pitchFamily="34" charset="0"/>
                <a:cs typeface="+mj-cs"/>
              </a:rPr>
              <a:t> ש</a:t>
            </a:r>
            <a:r>
              <a:rPr lang="he-IL" sz="2000" b="1" i="0" u="none" strike="noStrike">
                <a:solidFill>
                  <a:srgbClr val="FFFF00"/>
                </a:solidFill>
                <a:effectLst/>
                <a:latin typeface="Arial" panose="020B0604020202020204" pitchFamily="34" charset="0"/>
                <a:cs typeface="+mj-cs"/>
              </a:rPr>
              <a:t>לֹא שַׂמְתְּ אֵלֶּה עַל לִבֵּךְ, לֹא זָכַרְתְּ אַחֲרִיתָהּ</a:t>
            </a:r>
            <a:r>
              <a:rPr lang="he-IL" sz="2000" b="0" i="0" u="none" strike="noStrike">
                <a:solidFill>
                  <a:srgbClr val="FFFF00"/>
                </a:solidFill>
                <a:effectLst/>
                <a:latin typeface="Arial" panose="020B0604020202020204" pitchFamily="34" charset="0"/>
                <a:cs typeface="+mj-cs"/>
              </a:rPr>
              <a:t> של הממלכה. לא שמת לב למהלכי המציאות שלפיהם מדינות קמות ונופלות.</a:t>
            </a:r>
            <a:endParaRPr lang="he-IL" sz="2400" b="0">
              <a:solidFill>
                <a:srgbClr val="FFFF00"/>
              </a:solidFill>
              <a:effectLst/>
              <a:cs typeface="+mj-cs"/>
            </a:endParaRPr>
          </a:p>
          <a:p>
            <a:pPr rtl="0">
              <a:spcBef>
                <a:spcPts val="0"/>
              </a:spcBef>
              <a:spcAft>
                <a:spcPts val="0"/>
              </a:spcAft>
            </a:pPr>
            <a:r>
              <a:rPr lang="en-US" sz="1800" b="1" i="0" u="none" strike="noStrike">
                <a:solidFill>
                  <a:srgbClr val="FFC000"/>
                </a:solidFill>
                <a:effectLst/>
                <a:latin typeface="Arial" panose="020B0604020202020204" pitchFamily="34" charset="0"/>
              </a:rPr>
              <a:t>You said: Forever I will be mistress, </a:t>
            </a:r>
            <a:r>
              <a:rPr lang="en-US" sz="1800" b="0" i="0" u="none" strike="noStrike">
                <a:solidFill>
                  <a:srgbClr val="FFC000"/>
                </a:solidFill>
                <a:effectLst/>
                <a:latin typeface="Arial" panose="020B0604020202020204" pitchFamily="34" charset="0"/>
              </a:rPr>
              <a:t>a kingdom that reigns over others,</a:t>
            </a:r>
            <a:r>
              <a:rPr lang="en-US" sz="1800" b="1" i="0" u="none" strike="noStrike">
                <a:solidFill>
                  <a:srgbClr val="FFC000"/>
                </a:solidFill>
                <a:effectLst/>
                <a:latin typeface="Arial" panose="020B0604020202020204" pitchFamily="34" charset="0"/>
              </a:rPr>
              <a:t> until you did not take these </a:t>
            </a:r>
            <a:r>
              <a:rPr lang="en-US" sz="1800" b="0" i="0" u="none" strike="noStrike">
                <a:solidFill>
                  <a:srgbClr val="FFC000"/>
                </a:solidFill>
                <a:effectLst/>
                <a:latin typeface="Arial" panose="020B0604020202020204" pitchFamily="34" charset="0"/>
              </a:rPr>
              <a:t>words </a:t>
            </a:r>
            <a:r>
              <a:rPr lang="en-US" sz="1800" b="1" i="0" u="none" strike="noStrike">
                <a:solidFill>
                  <a:srgbClr val="FFC000"/>
                </a:solidFill>
                <a:effectLst/>
                <a:latin typeface="Arial" panose="020B0604020202020204" pitchFamily="34" charset="0"/>
              </a:rPr>
              <a:t>to heart, you did not remember its, </a:t>
            </a:r>
            <a:r>
              <a:rPr lang="en-US" sz="1800" b="0" i="0" u="none" strike="noStrike">
                <a:solidFill>
                  <a:srgbClr val="FFC000"/>
                </a:solidFill>
                <a:effectLst/>
                <a:latin typeface="Arial" panose="020B0604020202020204" pitchFamily="34" charset="0"/>
              </a:rPr>
              <a:t>God’s punishment’s </a:t>
            </a:r>
            <a:r>
              <a:rPr lang="en-US" sz="1800" b="1" i="0" u="none" strike="noStrike">
                <a:solidFill>
                  <a:srgbClr val="FFC000"/>
                </a:solidFill>
                <a:effectLst/>
                <a:latin typeface="Arial" panose="020B0604020202020204" pitchFamily="34" charset="0"/>
              </a:rPr>
              <a:t>end.</a:t>
            </a:r>
            <a:r>
              <a:rPr lang="en-US" sz="1800" b="0" i="0" u="none" strike="noStrike">
                <a:solidFill>
                  <a:srgbClr val="FFC000"/>
                </a:solidFill>
                <a:effectLst/>
                <a:latin typeface="Arial" panose="020B0604020202020204" pitchFamily="34" charset="0"/>
              </a:rPr>
              <a:t>You disregarded the historical tendency for kingdoms to rise and fall.</a:t>
            </a:r>
            <a:endParaRPr lang="en-US" sz="2000" b="0">
              <a:solidFill>
                <a:srgbClr val="FFC000"/>
              </a:solidFill>
              <a:effectLst/>
            </a:endParaRPr>
          </a:p>
          <a:p>
            <a:pPr rtl="0">
              <a:spcBef>
                <a:spcPts val="0"/>
              </a:spcBef>
              <a:spcAft>
                <a:spcPts val="0"/>
              </a:spcAft>
            </a:pPr>
            <a:br>
              <a:rPr lang="en-US" sz="2400" b="0">
                <a:solidFill>
                  <a:srgbClr val="FFC000"/>
                </a:solidFill>
                <a:effectLst/>
              </a:rPr>
            </a:br>
            <a:r>
              <a:rPr lang="en-US" sz="2400" b="1" i="0" u="none" strike="noStrike">
                <a:solidFill>
                  <a:srgbClr val="FFC000"/>
                </a:solidFill>
                <a:effectLst/>
                <a:latin typeface="Arial" panose="020B0604020202020204" pitchFamily="34" charset="0"/>
              </a:rPr>
              <a:t>Steinsaltz on Isaiah 47:8</a:t>
            </a:r>
            <a:endParaRPr lang="en-US" sz="2800" b="0">
              <a:solidFill>
                <a:srgbClr val="FFC000"/>
              </a:solidFill>
              <a:effectLst/>
            </a:endParaRPr>
          </a:p>
          <a:p>
            <a:pPr algn="r" rtl="1">
              <a:spcBef>
                <a:spcPts val="0"/>
              </a:spcBef>
              <a:spcAft>
                <a:spcPts val="0"/>
              </a:spcAft>
            </a:pPr>
            <a:r>
              <a:rPr lang="he-IL" sz="2000" b="1" i="0" u="none" strike="noStrike">
                <a:solidFill>
                  <a:srgbClr val="FFFF00"/>
                </a:solidFill>
                <a:effectLst/>
                <a:latin typeface="Arial" panose="020B0604020202020204" pitchFamily="34" charset="0"/>
                <a:cs typeface="+mj-cs"/>
              </a:rPr>
              <a:t>וְעַתָּה שִׁמְעִי זֹאת, עֲדִינָה</a:t>
            </a:r>
            <a:r>
              <a:rPr lang="he-IL" sz="2000" b="0" i="0" u="none" strike="noStrike">
                <a:solidFill>
                  <a:srgbClr val="FFFF00"/>
                </a:solidFill>
                <a:effectLst/>
                <a:latin typeface="Arial" panose="020B0604020202020204" pitchFamily="34" charset="0"/>
                <a:cs typeface="+mj-cs"/>
              </a:rPr>
              <a:t>, מפונקת, אצילה </a:t>
            </a:r>
            <a:r>
              <a:rPr lang="he-IL" sz="2000" b="1" i="0" u="none" strike="noStrike">
                <a:solidFill>
                  <a:srgbClr val="FFFF00"/>
                </a:solidFill>
                <a:effectLst/>
                <a:latin typeface="Arial" panose="020B0604020202020204" pitchFamily="34" charset="0"/>
                <a:cs typeface="+mj-cs"/>
              </a:rPr>
              <a:t>הַיּוֹשֶׁבֶת לָבֶטַח.</a:t>
            </a:r>
            <a:r>
              <a:rPr lang="he-IL" sz="2000" b="0" i="0" u="none" strike="noStrike">
                <a:solidFill>
                  <a:srgbClr val="FFFF00"/>
                </a:solidFill>
                <a:effectLst/>
                <a:latin typeface="Arial" panose="020B0604020202020204" pitchFamily="34" charset="0"/>
                <a:cs typeface="+mj-cs"/>
              </a:rPr>
              <a:t> בבל, בירתה המפוארת של האימפריה שהייתה גם בעלת מסורת עתיקה, החשיבה את עצמה מאוד, והייתה שאננה – </a:t>
            </a:r>
            <a:r>
              <a:rPr lang="he-IL" sz="2000" b="1" i="0" u="none" strike="noStrike">
                <a:solidFill>
                  <a:srgbClr val="FFFF00"/>
                </a:solidFill>
                <a:effectLst/>
                <a:latin typeface="Arial" panose="020B0604020202020204" pitchFamily="34" charset="0"/>
                <a:cs typeface="+mj-cs"/>
              </a:rPr>
              <a:t>הָאֹמְרָה בִּלְבָבָהּ: אֲנִי וְאַפְסִי עוֹד.</a:t>
            </a:r>
            <a:r>
              <a:rPr lang="he-IL" sz="2000" b="0" i="0" u="none" strike="noStrike">
                <a:solidFill>
                  <a:srgbClr val="FFFF00"/>
                </a:solidFill>
                <a:effectLst/>
                <a:latin typeface="Arial" panose="020B0604020202020204" pitchFamily="34" charset="0"/>
                <a:cs typeface="+mj-cs"/>
              </a:rPr>
              <a:t> אין עוד כמוני, ולכן </a:t>
            </a:r>
            <a:r>
              <a:rPr lang="he-IL" sz="2000" b="1" i="0" u="none" strike="noStrike">
                <a:solidFill>
                  <a:srgbClr val="FFFF00"/>
                </a:solidFill>
                <a:effectLst/>
                <a:latin typeface="Arial" panose="020B0604020202020204" pitchFamily="34" charset="0"/>
                <a:cs typeface="+mj-cs"/>
              </a:rPr>
              <a:t>לֹא אֵשֵׁב אַלְמָנָה, וְלֹא אֵדַע שְׁכוֹל,</a:t>
            </a:r>
            <a:r>
              <a:rPr lang="he-IL" sz="2000" b="0" i="0" u="none" strike="noStrike">
                <a:solidFill>
                  <a:srgbClr val="FFFF00"/>
                </a:solidFill>
                <a:effectLst/>
                <a:latin typeface="Arial" panose="020B0604020202020204" pitchFamily="34" charset="0"/>
                <a:cs typeface="+mj-cs"/>
              </a:rPr>
              <a:t> כגבירה היושבת בכבודו של עולם החשה שהכול בשליטתה, ושלא יפקוד אותה שום אסון.</a:t>
            </a:r>
            <a:endParaRPr lang="he-IL" sz="2400" b="0">
              <a:solidFill>
                <a:srgbClr val="FFFF00"/>
              </a:solidFill>
              <a:effectLst/>
              <a:cs typeface="+mj-cs"/>
            </a:endParaRPr>
          </a:p>
          <a:p>
            <a:pPr rtl="0">
              <a:spcBef>
                <a:spcPts val="0"/>
              </a:spcBef>
              <a:spcAft>
                <a:spcPts val="0"/>
              </a:spcAft>
            </a:pPr>
            <a:r>
              <a:rPr lang="en-US" sz="1800" b="1" i="0" u="none" strike="noStrike">
                <a:solidFill>
                  <a:srgbClr val="FFC000"/>
                </a:solidFill>
                <a:effectLst/>
                <a:latin typeface="Arial" panose="020B0604020202020204" pitchFamily="34" charset="0"/>
              </a:rPr>
              <a:t>And now, hear this, delicate one, who sits in security, who says in her heart: It is I, and there is none like me;</a:t>
            </a:r>
            <a:r>
              <a:rPr lang="en-US" sz="1800" b="0" i="0" u="none" strike="noStrike">
                <a:solidFill>
                  <a:srgbClr val="FFC000"/>
                </a:solidFill>
                <a:effectLst/>
                <a:latin typeface="Arial" panose="020B0604020202020204" pitchFamily="34" charset="0"/>
              </a:rPr>
              <a:t> therefore,</a:t>
            </a:r>
            <a:r>
              <a:rPr lang="en-US" sz="1800" b="1" i="0" u="none" strike="noStrike">
                <a:solidFill>
                  <a:srgbClr val="FFC000"/>
                </a:solidFill>
                <a:effectLst/>
                <a:latin typeface="Arial" panose="020B0604020202020204" pitchFamily="34" charset="0"/>
              </a:rPr>
              <a:t> I will not sit as a widow and I will not know bereavement. </a:t>
            </a:r>
            <a:r>
              <a:rPr lang="en-US" sz="1800" b="0" i="0" u="none" strike="noStrike">
                <a:solidFill>
                  <a:srgbClr val="FFC000"/>
                </a:solidFill>
                <a:effectLst/>
                <a:latin typeface="Arial" panose="020B0604020202020204" pitchFamily="34" charset="0"/>
              </a:rPr>
              <a:t>Like a noblewoman who lives in the lap of luxury and feels that the entire world is under her control, Babylon, the capital city of an empire steeped in a rich heritage, held itself in great esteem, so to speak, and was complacent, falsely assuming that no tragedy could befall it.</a:t>
            </a:r>
            <a:endParaRPr lang="en-US" sz="2000" b="0">
              <a:solidFill>
                <a:srgbClr val="FFC000"/>
              </a:solidFill>
              <a:effectLst/>
            </a:endParaRPr>
          </a:p>
          <a:p>
            <a:endParaRPr lang="en-US" sz="1800" b="0" i="0" u="none" strike="noStrike">
              <a:solidFill>
                <a:srgbClr val="FFC000"/>
              </a:solidFill>
              <a:effectLst/>
              <a:latin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0F380CCB-E17A-E70C-1B5E-1F6D9DEA43DE}"/>
                  </a:ext>
                </a:extLst>
              </p14:cNvPr>
              <p14:cNvContentPartPr/>
              <p14:nvPr/>
            </p14:nvContentPartPr>
            <p14:xfrm>
              <a:off x="4949160" y="1539940"/>
              <a:ext cx="2726640" cy="66960"/>
            </p14:xfrm>
          </p:contentPart>
        </mc:Choice>
        <mc:Fallback>
          <p:pic>
            <p:nvPicPr>
              <p:cNvPr id="2" name="Ink 1">
                <a:extLst>
                  <a:ext uri="{FF2B5EF4-FFF2-40B4-BE49-F238E27FC236}">
                    <a16:creationId xmlns:a16="http://schemas.microsoft.com/office/drawing/2014/main" id="{0F380CCB-E17A-E70C-1B5E-1F6D9DEA43DE}"/>
                  </a:ext>
                </a:extLst>
              </p:cNvPr>
              <p:cNvPicPr/>
              <p:nvPr/>
            </p:nvPicPr>
            <p:blipFill>
              <a:blip r:embed="rId9"/>
              <a:stretch>
                <a:fillRect/>
              </a:stretch>
            </p:blipFill>
            <p:spPr>
              <a:xfrm>
                <a:off x="4931160" y="1521940"/>
                <a:ext cx="2762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C4E1587B-223A-8379-0137-0C46F41F639D}"/>
                  </a:ext>
                </a:extLst>
              </p14:cNvPr>
              <p14:cNvContentPartPr/>
              <p14:nvPr/>
            </p14:nvContentPartPr>
            <p14:xfrm>
              <a:off x="6864720" y="2123140"/>
              <a:ext cx="1336320" cy="59760"/>
            </p14:xfrm>
          </p:contentPart>
        </mc:Choice>
        <mc:Fallback>
          <p:pic>
            <p:nvPicPr>
              <p:cNvPr id="3" name="Ink 2">
                <a:extLst>
                  <a:ext uri="{FF2B5EF4-FFF2-40B4-BE49-F238E27FC236}">
                    <a16:creationId xmlns:a16="http://schemas.microsoft.com/office/drawing/2014/main" id="{C4E1587B-223A-8379-0137-0C46F41F639D}"/>
                  </a:ext>
                </a:extLst>
              </p:cNvPr>
              <p:cNvPicPr/>
              <p:nvPr/>
            </p:nvPicPr>
            <p:blipFill>
              <a:blip r:embed="rId11"/>
              <a:stretch>
                <a:fillRect/>
              </a:stretch>
            </p:blipFill>
            <p:spPr>
              <a:xfrm>
                <a:off x="6846720" y="2105500"/>
                <a:ext cx="1371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5AB74F4E-B7CB-333E-B1F6-8632EB94392C}"/>
                  </a:ext>
                </a:extLst>
              </p14:cNvPr>
              <p14:cNvContentPartPr/>
              <p14:nvPr/>
            </p14:nvContentPartPr>
            <p14:xfrm>
              <a:off x="414960" y="2390980"/>
              <a:ext cx="613800" cy="34560"/>
            </p14:xfrm>
          </p:contentPart>
        </mc:Choice>
        <mc:Fallback>
          <p:pic>
            <p:nvPicPr>
              <p:cNvPr id="5" name="Ink 4">
                <a:extLst>
                  <a:ext uri="{FF2B5EF4-FFF2-40B4-BE49-F238E27FC236}">
                    <a16:creationId xmlns:a16="http://schemas.microsoft.com/office/drawing/2014/main" id="{5AB74F4E-B7CB-333E-B1F6-8632EB94392C}"/>
                  </a:ext>
                </a:extLst>
              </p:cNvPr>
              <p:cNvPicPr/>
              <p:nvPr/>
            </p:nvPicPr>
            <p:blipFill>
              <a:blip r:embed="rId13"/>
              <a:stretch>
                <a:fillRect/>
              </a:stretch>
            </p:blipFill>
            <p:spPr>
              <a:xfrm>
                <a:off x="396960" y="2372980"/>
                <a:ext cx="649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283A7803-D250-C432-8AE3-52F44E974A8F}"/>
                  </a:ext>
                </a:extLst>
              </p14:cNvPr>
              <p14:cNvContentPartPr/>
              <p14:nvPr/>
            </p14:nvContentPartPr>
            <p14:xfrm>
              <a:off x="1663800" y="5321380"/>
              <a:ext cx="4220280" cy="91440"/>
            </p14:xfrm>
          </p:contentPart>
        </mc:Choice>
        <mc:Fallback>
          <p:pic>
            <p:nvPicPr>
              <p:cNvPr id="7" name="Ink 6">
                <a:extLst>
                  <a:ext uri="{FF2B5EF4-FFF2-40B4-BE49-F238E27FC236}">
                    <a16:creationId xmlns:a16="http://schemas.microsoft.com/office/drawing/2014/main" id="{283A7803-D250-C432-8AE3-52F44E974A8F}"/>
                  </a:ext>
                </a:extLst>
              </p:cNvPr>
              <p:cNvPicPr/>
              <p:nvPr/>
            </p:nvPicPr>
            <p:blipFill>
              <a:blip r:embed="rId15"/>
              <a:stretch>
                <a:fillRect/>
              </a:stretch>
            </p:blipFill>
            <p:spPr>
              <a:xfrm>
                <a:off x="1646160" y="5303380"/>
                <a:ext cx="42559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15284FFA-B274-CE95-E174-26E4C7467975}"/>
                  </a:ext>
                </a:extLst>
              </p14:cNvPr>
              <p14:cNvContentPartPr/>
              <p14:nvPr/>
            </p14:nvContentPartPr>
            <p14:xfrm>
              <a:off x="5450640" y="5654740"/>
              <a:ext cx="1870560" cy="52560"/>
            </p14:xfrm>
          </p:contentPart>
        </mc:Choice>
        <mc:Fallback>
          <p:pic>
            <p:nvPicPr>
              <p:cNvPr id="9" name="Ink 8">
                <a:extLst>
                  <a:ext uri="{FF2B5EF4-FFF2-40B4-BE49-F238E27FC236}">
                    <a16:creationId xmlns:a16="http://schemas.microsoft.com/office/drawing/2014/main" id="{15284FFA-B274-CE95-E174-26E4C7467975}"/>
                  </a:ext>
                </a:extLst>
              </p:cNvPr>
              <p:cNvPicPr/>
              <p:nvPr/>
            </p:nvPicPr>
            <p:blipFill>
              <a:blip r:embed="rId17"/>
              <a:stretch>
                <a:fillRect/>
              </a:stretch>
            </p:blipFill>
            <p:spPr>
              <a:xfrm>
                <a:off x="5432640" y="5636740"/>
                <a:ext cx="1906200" cy="88200"/>
              </a:xfrm>
              <a:prstGeom prst="rect">
                <a:avLst/>
              </a:prstGeom>
            </p:spPr>
          </p:pic>
        </mc:Fallback>
      </mc:AlternateContent>
    </p:spTree>
    <p:extLst>
      <p:ext uri="{BB962C8B-B14F-4D97-AF65-F5344CB8AC3E}">
        <p14:creationId xmlns:p14="http://schemas.microsoft.com/office/powerpoint/2010/main" val="1137324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004110" cy="647065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971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710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C93B556D-6B4B-5CC5-4A20-4D6D7C256057}"/>
              </a:ext>
            </a:extLst>
          </p:cNvPr>
          <p:cNvSpPr txBox="1"/>
          <p:nvPr/>
        </p:nvSpPr>
        <p:spPr>
          <a:xfrm>
            <a:off x="254000" y="443801"/>
            <a:ext cx="8366125" cy="5201424"/>
          </a:xfrm>
          <a:prstGeom prst="rect">
            <a:avLst/>
          </a:prstGeom>
          <a:noFill/>
        </p:spPr>
        <p:txBody>
          <a:bodyPr wrap="square">
            <a:spAutoFit/>
          </a:bodyPr>
          <a:lstStyle/>
          <a:p>
            <a:pPr algn="ctr" rtl="0">
              <a:spcBef>
                <a:spcPts val="1200"/>
              </a:spcBef>
              <a:spcAft>
                <a:spcPts val="1200"/>
              </a:spcAft>
            </a:pPr>
            <a:r>
              <a:rPr lang="en-US" sz="2400" b="1" i="0" u="none" strike="noStrike">
                <a:solidFill>
                  <a:srgbClr val="FFC000"/>
                </a:solidFill>
                <a:effectLst/>
                <a:latin typeface="Arial" panose="020B0604020202020204" pitchFamily="34" charset="0"/>
              </a:rPr>
              <a:t>Questions to Consider when Evaluating Luxuries:</a:t>
            </a:r>
            <a:endParaRPr lang="en-US" sz="3200" b="0">
              <a:solidFill>
                <a:srgbClr val="FFC000"/>
              </a:solidFill>
              <a:effectLst/>
            </a:endParaRPr>
          </a:p>
          <a:p>
            <a:pPr marL="285750" indent="-285750" rtl="0" fontAlgn="base">
              <a:spcBef>
                <a:spcPts val="1200"/>
              </a:spcBef>
              <a:spcAft>
                <a:spcPts val="0"/>
              </a:spcAft>
              <a:buFont typeface="Arial" panose="020B0604020202020204" pitchFamily="34" charset="0"/>
              <a:buChar char="•"/>
            </a:pPr>
            <a:r>
              <a:rPr lang="en-US" sz="2300" b="1" i="0" u="none" strike="noStrike">
                <a:solidFill>
                  <a:srgbClr val="FFC000"/>
                </a:solidFill>
                <a:effectLst/>
                <a:latin typeface="Arial" panose="020B0604020202020204" pitchFamily="34" charset="0"/>
              </a:rPr>
              <a:t>Soul Food?</a:t>
            </a:r>
            <a:r>
              <a:rPr lang="en-US" sz="2300" b="0" i="0" u="none" strike="noStrike">
                <a:solidFill>
                  <a:srgbClr val="FFC000"/>
                </a:solidFill>
                <a:effectLst/>
                <a:latin typeface="Arial" panose="020B0604020202020204" pitchFamily="34" charset="0"/>
              </a:rPr>
              <a:t>: Does it contribute to the well-being of your soul and those around you? </a:t>
            </a:r>
          </a:p>
          <a:p>
            <a:pPr marL="285750" indent="-285750" rtl="0" fontAlgn="base">
              <a:spcBef>
                <a:spcPts val="0"/>
              </a:spcBef>
              <a:spcAft>
                <a:spcPts val="0"/>
              </a:spcAft>
              <a:buFont typeface="Arial" panose="020B0604020202020204" pitchFamily="34" charset="0"/>
              <a:buChar char="•"/>
            </a:pPr>
            <a:r>
              <a:rPr lang="en-US" sz="2300" b="1" i="0" u="none" strike="noStrike">
                <a:solidFill>
                  <a:srgbClr val="92D050"/>
                </a:solidFill>
                <a:effectLst/>
                <a:latin typeface="Arial" panose="020B0604020202020204" pitchFamily="34" charset="0"/>
              </a:rPr>
              <a:t>Efficient?</a:t>
            </a:r>
            <a:r>
              <a:rPr lang="en-US" sz="2300" b="0" i="0" u="none" strike="noStrike">
                <a:solidFill>
                  <a:srgbClr val="92D050"/>
                </a:solidFill>
                <a:effectLst/>
                <a:latin typeface="Arial" panose="020B0604020202020204" pitchFamily="34" charset="0"/>
              </a:rPr>
              <a:t>: Is it efficient for life and ministry? </a:t>
            </a:r>
          </a:p>
          <a:p>
            <a:pPr marL="285750" indent="-285750" rtl="0" fontAlgn="base">
              <a:spcBef>
                <a:spcPts val="0"/>
              </a:spcBef>
              <a:spcAft>
                <a:spcPts val="0"/>
              </a:spcAft>
              <a:buFont typeface="Arial" panose="020B0604020202020204" pitchFamily="34" charset="0"/>
              <a:buChar char="•"/>
            </a:pPr>
            <a:r>
              <a:rPr lang="en-US" sz="2300" b="1" i="0" u="none" strike="noStrike">
                <a:solidFill>
                  <a:srgbClr val="00B0F0"/>
                </a:solidFill>
                <a:effectLst/>
                <a:latin typeface="Arial" panose="020B0604020202020204" pitchFamily="34" charset="0"/>
              </a:rPr>
              <a:t>Stewardship?</a:t>
            </a:r>
            <a:r>
              <a:rPr lang="en-US" sz="2300" b="0" i="0" u="none" strike="noStrike">
                <a:solidFill>
                  <a:srgbClr val="00B0F0"/>
                </a:solidFill>
                <a:effectLst/>
                <a:latin typeface="Arial" panose="020B0604020202020204" pitchFamily="34" charset="0"/>
              </a:rPr>
              <a:t>: Are we using our resources wisely? Responsible stewardship involves balancing needs, wants, and generosity.</a:t>
            </a:r>
          </a:p>
          <a:p>
            <a:pPr marL="285750" indent="-285750" rtl="0" fontAlgn="base">
              <a:spcBef>
                <a:spcPts val="0"/>
              </a:spcBef>
              <a:spcAft>
                <a:spcPts val="0"/>
              </a:spcAft>
              <a:buFont typeface="Arial" panose="020B0604020202020204" pitchFamily="34" charset="0"/>
              <a:buChar char="•"/>
            </a:pPr>
            <a:r>
              <a:rPr lang="en-US" sz="2300" b="1" i="0" u="none" strike="noStrike">
                <a:solidFill>
                  <a:srgbClr val="FFC000"/>
                </a:solidFill>
                <a:effectLst/>
                <a:latin typeface="Arial" panose="020B0604020202020204" pitchFamily="34" charset="0"/>
              </a:rPr>
              <a:t>Contentment?</a:t>
            </a:r>
            <a:r>
              <a:rPr lang="en-US" sz="2300" b="0" i="0" u="none" strike="noStrike">
                <a:solidFill>
                  <a:srgbClr val="FFC000"/>
                </a:solidFill>
                <a:effectLst/>
                <a:latin typeface="Arial" panose="020B0604020202020204" pitchFamily="34" charset="0"/>
              </a:rPr>
              <a:t>: Are we content with what we have? Luxury becomes sinful when it leads to greed, discontentment, or neglect of others.</a:t>
            </a:r>
          </a:p>
          <a:p>
            <a:pPr marL="285750" indent="-285750" rtl="0" fontAlgn="base">
              <a:spcBef>
                <a:spcPts val="0"/>
              </a:spcBef>
              <a:spcAft>
                <a:spcPts val="1200"/>
              </a:spcAft>
              <a:buFont typeface="Arial" panose="020B0604020202020204" pitchFamily="34" charset="0"/>
              <a:buChar char="•"/>
            </a:pPr>
            <a:r>
              <a:rPr lang="en-US" sz="2300" b="1" i="0" u="none" strike="noStrike">
                <a:solidFill>
                  <a:srgbClr val="92D050"/>
                </a:solidFill>
                <a:effectLst/>
                <a:latin typeface="Arial" panose="020B0604020202020204" pitchFamily="34" charset="0"/>
              </a:rPr>
              <a:t>Eternal Perspective?</a:t>
            </a:r>
            <a:r>
              <a:rPr lang="en-US" sz="2300" b="0" i="0" u="none" strike="noStrike">
                <a:solidFill>
                  <a:srgbClr val="92D050"/>
                </a:solidFill>
                <a:effectLst/>
                <a:latin typeface="Arial" panose="020B0604020202020204" pitchFamily="34" charset="0"/>
              </a:rPr>
              <a:t>: Consider how our choices align with eternal values. Seek God’s wisdom in balancing earthly comforts with heavenly priorities.</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B028A862-1A6C-D852-59A0-E1A625C000B1}"/>
                  </a:ext>
                </a:extLst>
              </p14:cNvPr>
              <p14:cNvContentPartPr/>
              <p14:nvPr/>
            </p14:nvContentPartPr>
            <p14:xfrm>
              <a:off x="308400" y="1190380"/>
              <a:ext cx="196200" cy="277560"/>
            </p14:xfrm>
          </p:contentPart>
        </mc:Choice>
        <mc:Fallback>
          <p:pic>
            <p:nvPicPr>
              <p:cNvPr id="2" name="Ink 1">
                <a:extLst>
                  <a:ext uri="{FF2B5EF4-FFF2-40B4-BE49-F238E27FC236}">
                    <a16:creationId xmlns:a16="http://schemas.microsoft.com/office/drawing/2014/main" id="{B028A862-1A6C-D852-59A0-E1A625C000B1}"/>
                  </a:ext>
                </a:extLst>
              </p:cNvPr>
              <p:cNvPicPr/>
              <p:nvPr/>
            </p:nvPicPr>
            <p:blipFill>
              <a:blip r:embed="rId9"/>
              <a:stretch>
                <a:fillRect/>
              </a:stretch>
            </p:blipFill>
            <p:spPr>
              <a:xfrm>
                <a:off x="290400" y="1172380"/>
                <a:ext cx="2318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Ink 2">
                <a:extLst>
                  <a:ext uri="{FF2B5EF4-FFF2-40B4-BE49-F238E27FC236}">
                    <a16:creationId xmlns:a16="http://schemas.microsoft.com/office/drawing/2014/main" id="{44768B2C-E40D-F32E-9C5E-6103C04038C8}"/>
                  </a:ext>
                </a:extLst>
              </p14:cNvPr>
              <p14:cNvContentPartPr/>
              <p14:nvPr/>
            </p14:nvContentPartPr>
            <p14:xfrm>
              <a:off x="299040" y="1996420"/>
              <a:ext cx="174600" cy="176400"/>
            </p14:xfrm>
          </p:contentPart>
        </mc:Choice>
        <mc:Fallback>
          <p:pic>
            <p:nvPicPr>
              <p:cNvPr id="3" name="Ink 2">
                <a:extLst>
                  <a:ext uri="{FF2B5EF4-FFF2-40B4-BE49-F238E27FC236}">
                    <a16:creationId xmlns:a16="http://schemas.microsoft.com/office/drawing/2014/main" id="{44768B2C-E40D-F32E-9C5E-6103C04038C8}"/>
                  </a:ext>
                </a:extLst>
              </p:cNvPr>
              <p:cNvPicPr/>
              <p:nvPr/>
            </p:nvPicPr>
            <p:blipFill>
              <a:blip r:embed="rId11"/>
              <a:stretch>
                <a:fillRect/>
              </a:stretch>
            </p:blipFill>
            <p:spPr>
              <a:xfrm>
                <a:off x="281400" y="1978780"/>
                <a:ext cx="2102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A0051704-C0E8-DA27-F421-C452688B0007}"/>
                  </a:ext>
                </a:extLst>
              </p14:cNvPr>
              <p14:cNvContentPartPr/>
              <p14:nvPr/>
            </p14:nvContentPartPr>
            <p14:xfrm>
              <a:off x="317040" y="2276860"/>
              <a:ext cx="151920" cy="210600"/>
            </p14:xfrm>
          </p:contentPart>
        </mc:Choice>
        <mc:Fallback>
          <p:pic>
            <p:nvPicPr>
              <p:cNvPr id="5" name="Ink 4">
                <a:extLst>
                  <a:ext uri="{FF2B5EF4-FFF2-40B4-BE49-F238E27FC236}">
                    <a16:creationId xmlns:a16="http://schemas.microsoft.com/office/drawing/2014/main" id="{A0051704-C0E8-DA27-F421-C452688B0007}"/>
                  </a:ext>
                </a:extLst>
              </p:cNvPr>
              <p:cNvPicPr/>
              <p:nvPr/>
            </p:nvPicPr>
            <p:blipFill>
              <a:blip r:embed="rId13"/>
              <a:stretch>
                <a:fillRect/>
              </a:stretch>
            </p:blipFill>
            <p:spPr>
              <a:xfrm>
                <a:off x="299040" y="2258860"/>
                <a:ext cx="1875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177E8D50-F0BF-AF41-4700-A16C93D5D7E8}"/>
                  </a:ext>
                </a:extLst>
              </p14:cNvPr>
              <p14:cNvContentPartPr/>
              <p14:nvPr/>
            </p14:nvContentPartPr>
            <p14:xfrm>
              <a:off x="267000" y="3331300"/>
              <a:ext cx="252720" cy="185040"/>
            </p14:xfrm>
          </p:contentPart>
        </mc:Choice>
        <mc:Fallback>
          <p:pic>
            <p:nvPicPr>
              <p:cNvPr id="7" name="Ink 6">
                <a:extLst>
                  <a:ext uri="{FF2B5EF4-FFF2-40B4-BE49-F238E27FC236}">
                    <a16:creationId xmlns:a16="http://schemas.microsoft.com/office/drawing/2014/main" id="{177E8D50-F0BF-AF41-4700-A16C93D5D7E8}"/>
                  </a:ext>
                </a:extLst>
              </p:cNvPr>
              <p:cNvPicPr/>
              <p:nvPr/>
            </p:nvPicPr>
            <p:blipFill>
              <a:blip r:embed="rId15"/>
              <a:stretch>
                <a:fillRect/>
              </a:stretch>
            </p:blipFill>
            <p:spPr>
              <a:xfrm>
                <a:off x="249360" y="3313300"/>
                <a:ext cx="2883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15A6A8D0-939F-2F74-A7FB-4DD4887B2B64}"/>
                  </a:ext>
                </a:extLst>
              </p14:cNvPr>
              <p14:cNvContentPartPr/>
              <p14:nvPr/>
            </p14:nvContentPartPr>
            <p14:xfrm>
              <a:off x="186720" y="4404460"/>
              <a:ext cx="314280" cy="225000"/>
            </p14:xfrm>
          </p:contentPart>
        </mc:Choice>
        <mc:Fallback>
          <p:pic>
            <p:nvPicPr>
              <p:cNvPr id="9" name="Ink 8">
                <a:extLst>
                  <a:ext uri="{FF2B5EF4-FFF2-40B4-BE49-F238E27FC236}">
                    <a16:creationId xmlns:a16="http://schemas.microsoft.com/office/drawing/2014/main" id="{15A6A8D0-939F-2F74-A7FB-4DD4887B2B64}"/>
                  </a:ext>
                </a:extLst>
              </p:cNvPr>
              <p:cNvPicPr/>
              <p:nvPr/>
            </p:nvPicPr>
            <p:blipFill>
              <a:blip r:embed="rId17"/>
              <a:stretch>
                <a:fillRect/>
              </a:stretch>
            </p:blipFill>
            <p:spPr>
              <a:xfrm>
                <a:off x="169080" y="4386460"/>
                <a:ext cx="349920" cy="260640"/>
              </a:xfrm>
              <a:prstGeom prst="rect">
                <a:avLst/>
              </a:prstGeom>
            </p:spPr>
          </p:pic>
        </mc:Fallback>
      </mc:AlternateContent>
    </p:spTree>
    <p:extLst>
      <p:ext uri="{BB962C8B-B14F-4D97-AF65-F5344CB8AC3E}">
        <p14:creationId xmlns:p14="http://schemas.microsoft.com/office/powerpoint/2010/main" val="1561039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85120" y="0"/>
            <a:ext cx="11798930" cy="5978560"/>
          </a:xfrm>
          <a:prstGeom prst="rect">
            <a:avLst/>
          </a:prstGeom>
          <a:noFill/>
        </p:spPr>
        <p:txBody>
          <a:bodyPr wrap="square" rtlCol="0">
            <a:spAutoFit/>
          </a:bodyPr>
          <a:lstStyle/>
          <a:p>
            <a:r>
              <a:rPr lang="en-US" sz="2250" b="1">
                <a:solidFill>
                  <a:srgbClr val="FFC000"/>
                </a:solidFill>
                <a:cs typeface="+mj-cs"/>
              </a:rPr>
              <a:t>Revelation 1:1-18</a:t>
            </a:r>
          </a:p>
          <a:p>
            <a:r>
              <a:rPr lang="en-US" sz="2250">
                <a:solidFill>
                  <a:srgbClr val="FFC000"/>
                </a:solidFill>
                <a:cs typeface="+mj-cs"/>
              </a:rPr>
              <a:t>17:1 And there came one of the seven angels which had the seven vials, and talked with me, saying unto me, Come hither; I will shew unto thee the judgment of the great whore that sitteth upon many waters: 17:2 With whom the kings of the earth have committed fornication, and the inhabitants of the earth have been made drunk with the wine of her fornication. 17:3 So he carried me away in the spirit into the wilderness: and I saw a woman sit upon a scarlet coloured beast, full of names of blasphemy, having seven heads and ten horns. 17:4 And the woman was arrayed in purple and scarlet colour, and decked with gold and precious stones and pearls, having a golden cup in her hand full of abominations and filthiness of her fornication: 17:5 And upon her forehead was a name written, MYSTERY, BABYLON THE GREAT, THE MOTHER OF HARLOTS AND ABOMINATIONS OF THE EARTH. 17:6 And I saw the woman drunken with the blood of the saints, and with the blood of the martyrs of Jesus: and when I saw her, I wondered with great admiration. 17:7 And the angel said unto me, Wherefore didst thou marvel? I will tell thee the mystery of the woman, and of the beast that carrieth her, which hath the seven heads and ten horns. 17:8 The beast that thou sawest was, and is not; and shall ascend out of the bottomless pit, and go into perdition: and they that dwell on the earth shall wonder, whose names were not written in the book of life from the foundation of the world, when they behold the beast that was, and is not, and yet is.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pSp>
        <p:nvGrpSpPr>
          <p:cNvPr id="5" name="Group 4">
            <a:extLst>
              <a:ext uri="{FF2B5EF4-FFF2-40B4-BE49-F238E27FC236}">
                <a16:creationId xmlns:a16="http://schemas.microsoft.com/office/drawing/2014/main" id="{D809FA42-9643-A43F-166F-7D50693B18DC}"/>
              </a:ext>
            </a:extLst>
          </p:cNvPr>
          <p:cNvGrpSpPr/>
          <p:nvPr/>
        </p:nvGrpSpPr>
        <p:grpSpPr>
          <a:xfrm>
            <a:off x="1835160" y="271660"/>
            <a:ext cx="19080" cy="14400"/>
            <a:chOff x="1835160" y="271660"/>
            <a:chExt cx="19080" cy="14400"/>
          </a:xfrm>
        </p:grpSpPr>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77C40A50-707A-905D-1C2A-1625122C9709}"/>
                    </a:ext>
                  </a:extLst>
                </p14:cNvPr>
                <p14:cNvContentPartPr/>
                <p14:nvPr/>
              </p14:nvContentPartPr>
              <p14:xfrm>
                <a:off x="1835160" y="271660"/>
                <a:ext cx="2880" cy="1440"/>
              </p14:xfrm>
            </p:contentPart>
          </mc:Choice>
          <mc:Fallback>
            <p:pic>
              <p:nvPicPr>
                <p:cNvPr id="2" name="Ink 1">
                  <a:extLst>
                    <a:ext uri="{FF2B5EF4-FFF2-40B4-BE49-F238E27FC236}">
                      <a16:creationId xmlns:a16="http://schemas.microsoft.com/office/drawing/2014/main" id="{77C40A50-707A-905D-1C2A-1625122C9709}"/>
                    </a:ext>
                  </a:extLst>
                </p:cNvPr>
                <p:cNvPicPr/>
                <p:nvPr/>
              </p:nvPicPr>
              <p:blipFill>
                <a:blip r:embed="rId9"/>
                <a:stretch>
                  <a:fillRect/>
                </a:stretch>
              </p:blipFill>
              <p:spPr>
                <a:xfrm>
                  <a:off x="1817160" y="254020"/>
                  <a:ext cx="38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DDB1B8EB-DC75-39CD-4EDD-22FB2254C7E0}"/>
                    </a:ext>
                  </a:extLst>
                </p14:cNvPr>
                <p14:cNvContentPartPr/>
                <p14:nvPr/>
              </p14:nvContentPartPr>
              <p14:xfrm>
                <a:off x="1853880" y="284620"/>
                <a:ext cx="360" cy="1440"/>
              </p14:xfrm>
            </p:contentPart>
          </mc:Choice>
          <mc:Fallback>
            <p:pic>
              <p:nvPicPr>
                <p:cNvPr id="4" name="Ink 3">
                  <a:extLst>
                    <a:ext uri="{FF2B5EF4-FFF2-40B4-BE49-F238E27FC236}">
                      <a16:creationId xmlns:a16="http://schemas.microsoft.com/office/drawing/2014/main" id="{DDB1B8EB-DC75-39CD-4EDD-22FB2254C7E0}"/>
                    </a:ext>
                  </a:extLst>
                </p:cNvPr>
                <p:cNvPicPr/>
                <p:nvPr/>
              </p:nvPicPr>
              <p:blipFill>
                <a:blip r:embed="rId11"/>
                <a:stretch>
                  <a:fillRect/>
                </a:stretch>
              </p:blipFill>
              <p:spPr>
                <a:xfrm>
                  <a:off x="1836240" y="266620"/>
                  <a:ext cx="36000" cy="3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213991DD-0A87-59F2-75CF-D4C27C1A6D41}"/>
                  </a:ext>
                </a:extLst>
              </p14:cNvPr>
              <p14:cNvContentPartPr/>
              <p14:nvPr/>
            </p14:nvContentPartPr>
            <p14:xfrm>
              <a:off x="2955120" y="1403500"/>
              <a:ext cx="6650640" cy="103680"/>
            </p14:xfrm>
          </p:contentPart>
        </mc:Choice>
        <mc:Fallback>
          <p:pic>
            <p:nvPicPr>
              <p:cNvPr id="7" name="Ink 6">
                <a:extLst>
                  <a:ext uri="{FF2B5EF4-FFF2-40B4-BE49-F238E27FC236}">
                    <a16:creationId xmlns:a16="http://schemas.microsoft.com/office/drawing/2014/main" id="{213991DD-0A87-59F2-75CF-D4C27C1A6D41}"/>
                  </a:ext>
                </a:extLst>
              </p:cNvPr>
              <p:cNvPicPr/>
              <p:nvPr/>
            </p:nvPicPr>
            <p:blipFill>
              <a:blip r:embed="rId13"/>
              <a:stretch>
                <a:fillRect/>
              </a:stretch>
            </p:blipFill>
            <p:spPr>
              <a:xfrm>
                <a:off x="2937480" y="1385500"/>
                <a:ext cx="6686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D70626D5-B14F-0F40-FED9-F6CF7B9EB4C4}"/>
                  </a:ext>
                </a:extLst>
              </p14:cNvPr>
              <p14:cNvContentPartPr/>
              <p14:nvPr/>
            </p14:nvContentPartPr>
            <p14:xfrm>
              <a:off x="788640" y="1709140"/>
              <a:ext cx="8754120" cy="112680"/>
            </p14:xfrm>
          </p:contentPart>
        </mc:Choice>
        <mc:Fallback>
          <p:pic>
            <p:nvPicPr>
              <p:cNvPr id="9" name="Ink 8">
                <a:extLst>
                  <a:ext uri="{FF2B5EF4-FFF2-40B4-BE49-F238E27FC236}">
                    <a16:creationId xmlns:a16="http://schemas.microsoft.com/office/drawing/2014/main" id="{D70626D5-B14F-0F40-FED9-F6CF7B9EB4C4}"/>
                  </a:ext>
                </a:extLst>
              </p:cNvPr>
              <p:cNvPicPr/>
              <p:nvPr/>
            </p:nvPicPr>
            <p:blipFill>
              <a:blip r:embed="rId15"/>
              <a:stretch>
                <a:fillRect/>
              </a:stretch>
            </p:blipFill>
            <p:spPr>
              <a:xfrm>
                <a:off x="770640" y="1691500"/>
                <a:ext cx="87897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F21CD101-C99B-02DF-EDFA-24D7DD5E8598}"/>
                  </a:ext>
                </a:extLst>
              </p14:cNvPr>
              <p14:cNvContentPartPr/>
              <p14:nvPr/>
            </p14:nvContentPartPr>
            <p14:xfrm>
              <a:off x="841920" y="2396380"/>
              <a:ext cx="1987560" cy="84960"/>
            </p14:xfrm>
          </p:contentPart>
        </mc:Choice>
        <mc:Fallback>
          <p:pic>
            <p:nvPicPr>
              <p:cNvPr id="11" name="Ink 10">
                <a:extLst>
                  <a:ext uri="{FF2B5EF4-FFF2-40B4-BE49-F238E27FC236}">
                    <a16:creationId xmlns:a16="http://schemas.microsoft.com/office/drawing/2014/main" id="{F21CD101-C99B-02DF-EDFA-24D7DD5E8598}"/>
                  </a:ext>
                </a:extLst>
              </p:cNvPr>
              <p:cNvPicPr/>
              <p:nvPr/>
            </p:nvPicPr>
            <p:blipFill>
              <a:blip r:embed="rId17"/>
              <a:stretch>
                <a:fillRect/>
              </a:stretch>
            </p:blipFill>
            <p:spPr>
              <a:xfrm>
                <a:off x="824280" y="2378380"/>
                <a:ext cx="2023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E709D36E-E033-BFD5-4447-29FBD2055A62}"/>
                  </a:ext>
                </a:extLst>
              </p14:cNvPr>
              <p14:cNvContentPartPr/>
              <p14:nvPr/>
            </p14:nvContentPartPr>
            <p14:xfrm>
              <a:off x="4257960" y="2503660"/>
              <a:ext cx="31680" cy="11160"/>
            </p14:xfrm>
          </p:contentPart>
        </mc:Choice>
        <mc:Fallback>
          <p:pic>
            <p:nvPicPr>
              <p:cNvPr id="12" name="Ink 11">
                <a:extLst>
                  <a:ext uri="{FF2B5EF4-FFF2-40B4-BE49-F238E27FC236}">
                    <a16:creationId xmlns:a16="http://schemas.microsoft.com/office/drawing/2014/main" id="{E709D36E-E033-BFD5-4447-29FBD2055A62}"/>
                  </a:ext>
                </a:extLst>
              </p:cNvPr>
              <p:cNvPicPr/>
              <p:nvPr/>
            </p:nvPicPr>
            <p:blipFill>
              <a:blip r:embed="rId19"/>
              <a:stretch>
                <a:fillRect/>
              </a:stretch>
            </p:blipFill>
            <p:spPr>
              <a:xfrm>
                <a:off x="4239960" y="2486020"/>
                <a:ext cx="67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9E0BDC60-A75A-84F3-AF5F-CE207F16AEE0}"/>
                  </a:ext>
                </a:extLst>
              </p14:cNvPr>
              <p14:cNvContentPartPr/>
              <p14:nvPr/>
            </p14:nvContentPartPr>
            <p14:xfrm>
              <a:off x="2630760" y="3090100"/>
              <a:ext cx="5134320" cy="97200"/>
            </p14:xfrm>
          </p:contentPart>
        </mc:Choice>
        <mc:Fallback>
          <p:pic>
            <p:nvPicPr>
              <p:cNvPr id="13" name="Ink 12">
                <a:extLst>
                  <a:ext uri="{FF2B5EF4-FFF2-40B4-BE49-F238E27FC236}">
                    <a16:creationId xmlns:a16="http://schemas.microsoft.com/office/drawing/2014/main" id="{9E0BDC60-A75A-84F3-AF5F-CE207F16AEE0}"/>
                  </a:ext>
                </a:extLst>
              </p:cNvPr>
              <p:cNvPicPr/>
              <p:nvPr/>
            </p:nvPicPr>
            <p:blipFill>
              <a:blip r:embed="rId21"/>
              <a:stretch>
                <a:fillRect/>
              </a:stretch>
            </p:blipFill>
            <p:spPr>
              <a:xfrm>
                <a:off x="2612760" y="3072100"/>
                <a:ext cx="5169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7AEC8552-24FE-5C19-BC80-284DB5812EFB}"/>
                  </a:ext>
                </a:extLst>
              </p14:cNvPr>
              <p14:cNvContentPartPr/>
              <p14:nvPr/>
            </p14:nvContentPartPr>
            <p14:xfrm>
              <a:off x="2476320" y="3413020"/>
              <a:ext cx="9280080" cy="133560"/>
            </p14:xfrm>
          </p:contentPart>
        </mc:Choice>
        <mc:Fallback>
          <p:pic>
            <p:nvPicPr>
              <p:cNvPr id="14" name="Ink 13">
                <a:extLst>
                  <a:ext uri="{FF2B5EF4-FFF2-40B4-BE49-F238E27FC236}">
                    <a16:creationId xmlns:a16="http://schemas.microsoft.com/office/drawing/2014/main" id="{7AEC8552-24FE-5C19-BC80-284DB5812EFB}"/>
                  </a:ext>
                </a:extLst>
              </p:cNvPr>
              <p:cNvPicPr/>
              <p:nvPr/>
            </p:nvPicPr>
            <p:blipFill>
              <a:blip r:embed="rId23"/>
              <a:stretch>
                <a:fillRect/>
              </a:stretch>
            </p:blipFill>
            <p:spPr>
              <a:xfrm>
                <a:off x="2458680" y="3395020"/>
                <a:ext cx="93157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7C5393EA-D8C3-5546-5EB1-559C4B655674}"/>
                  </a:ext>
                </a:extLst>
              </p14:cNvPr>
              <p14:cNvContentPartPr/>
              <p14:nvPr/>
            </p14:nvContentPartPr>
            <p14:xfrm>
              <a:off x="395880" y="3810820"/>
              <a:ext cx="1261800" cy="78480"/>
            </p14:xfrm>
          </p:contentPart>
        </mc:Choice>
        <mc:Fallback>
          <p:pic>
            <p:nvPicPr>
              <p:cNvPr id="15" name="Ink 14">
                <a:extLst>
                  <a:ext uri="{FF2B5EF4-FFF2-40B4-BE49-F238E27FC236}">
                    <a16:creationId xmlns:a16="http://schemas.microsoft.com/office/drawing/2014/main" id="{7C5393EA-D8C3-5546-5EB1-559C4B655674}"/>
                  </a:ext>
                </a:extLst>
              </p:cNvPr>
              <p:cNvPicPr/>
              <p:nvPr/>
            </p:nvPicPr>
            <p:blipFill>
              <a:blip r:embed="rId25"/>
              <a:stretch>
                <a:fillRect/>
              </a:stretch>
            </p:blipFill>
            <p:spPr>
              <a:xfrm>
                <a:off x="377880" y="3793180"/>
                <a:ext cx="1297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B942BF72-F400-39B3-92B2-6371B094F30F}"/>
                  </a:ext>
                </a:extLst>
              </p14:cNvPr>
              <p14:cNvContentPartPr/>
              <p14:nvPr/>
            </p14:nvContentPartPr>
            <p14:xfrm>
              <a:off x="5473680" y="5439820"/>
              <a:ext cx="3427200" cy="92520"/>
            </p14:xfrm>
          </p:contentPart>
        </mc:Choice>
        <mc:Fallback>
          <p:pic>
            <p:nvPicPr>
              <p:cNvPr id="16" name="Ink 15">
                <a:extLst>
                  <a:ext uri="{FF2B5EF4-FFF2-40B4-BE49-F238E27FC236}">
                    <a16:creationId xmlns:a16="http://schemas.microsoft.com/office/drawing/2014/main" id="{B942BF72-F400-39B3-92B2-6371B094F30F}"/>
                  </a:ext>
                </a:extLst>
              </p:cNvPr>
              <p:cNvPicPr/>
              <p:nvPr/>
            </p:nvPicPr>
            <p:blipFill>
              <a:blip r:embed="rId27"/>
              <a:stretch>
                <a:fillRect/>
              </a:stretch>
            </p:blipFill>
            <p:spPr>
              <a:xfrm>
                <a:off x="5456040" y="5422180"/>
                <a:ext cx="3462840" cy="128160"/>
              </a:xfrm>
              <a:prstGeom prst="rect">
                <a:avLst/>
              </a:prstGeom>
            </p:spPr>
          </p:pic>
        </mc:Fallback>
      </mc:AlternateContent>
    </p:spTree>
    <p:extLst>
      <p:ext uri="{BB962C8B-B14F-4D97-AF65-F5344CB8AC3E}">
        <p14:creationId xmlns:p14="http://schemas.microsoft.com/office/powerpoint/2010/main" val="2592030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85120" y="0"/>
            <a:ext cx="11798930" cy="6001643"/>
          </a:xfrm>
          <a:prstGeom prst="rect">
            <a:avLst/>
          </a:prstGeom>
          <a:noFill/>
        </p:spPr>
        <p:txBody>
          <a:bodyPr wrap="square" rtlCol="0">
            <a:spAutoFit/>
          </a:bodyPr>
          <a:lstStyle/>
          <a:p>
            <a:r>
              <a:rPr lang="en-US" sz="2400" b="1">
                <a:solidFill>
                  <a:srgbClr val="FFC000"/>
                </a:solidFill>
                <a:cs typeface="+mj-cs"/>
              </a:rPr>
              <a:t>Revelation 1:1-18</a:t>
            </a:r>
          </a:p>
          <a:p>
            <a:r>
              <a:rPr lang="en-US" sz="2400">
                <a:solidFill>
                  <a:srgbClr val="FFC000"/>
                </a:solidFill>
                <a:cs typeface="+mj-cs"/>
              </a:rPr>
              <a:t>17:9 And here is the mind which hath wisdom. The seven heads are seven mountains, on which the woman sitteth. 17:10 And there are seven kings: five are fallen, and one is, and the other is not yet come; and when he cometh, he must continue a short space. 17:11 And the beast that was, and is not, even he is the eighth, and is of the seven, and goeth into perdition. 17:12 And the ten horns which thou sawest are ten kings, which have received no kingdom as yet; but receive power as kings one hour with the beast. 17:13 These have one mind, and shall give their power and strength unto the beast. 17:14 These shall make war with the Lamb, and the Lamb shall overcome them: for he is Lord of lords, and King of kings: and they that are with him are called, and chosen, and faithful. 17:15 And he saith unto me, The waters which thou sawest, where the whore sitteth, are peoples, and multitudes, and nations, and tongues. 17:16 And the ten horns which thou sawest upon the beast, these shall hate the whore, and shall make her desolate and naked, and shall eat her flesh, and burn her with fire. 17:17 For God hath put in their hearts to fulfil his will, and to agree, and give their kingdom unto the beast, until the words of God shall be fulfilled. 17:18 And the woman which thou sawest is that great city, which reigneth over the kings of the earth.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pSp>
        <p:nvGrpSpPr>
          <p:cNvPr id="11" name="Group 10">
            <a:extLst>
              <a:ext uri="{FF2B5EF4-FFF2-40B4-BE49-F238E27FC236}">
                <a16:creationId xmlns:a16="http://schemas.microsoft.com/office/drawing/2014/main" id="{88494D0C-C9A2-E475-91A8-804531E6F61B}"/>
              </a:ext>
            </a:extLst>
          </p:cNvPr>
          <p:cNvGrpSpPr/>
          <p:nvPr/>
        </p:nvGrpSpPr>
        <p:grpSpPr>
          <a:xfrm>
            <a:off x="4389000" y="4062820"/>
            <a:ext cx="6485040" cy="124920"/>
            <a:chOff x="4389000" y="4062820"/>
            <a:chExt cx="6485040" cy="124920"/>
          </a:xfrm>
        </p:grpSpPr>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51F57E18-70DB-1A6A-EFAF-607A5D3FC416}"/>
                    </a:ext>
                  </a:extLst>
                </p14:cNvPr>
                <p14:cNvContentPartPr/>
                <p14:nvPr/>
              </p14:nvContentPartPr>
              <p14:xfrm>
                <a:off x="4389000" y="4062820"/>
                <a:ext cx="1112760" cy="63360"/>
              </p14:xfrm>
            </p:contentPart>
          </mc:Choice>
          <mc:Fallback>
            <p:pic>
              <p:nvPicPr>
                <p:cNvPr id="2" name="Ink 1">
                  <a:extLst>
                    <a:ext uri="{FF2B5EF4-FFF2-40B4-BE49-F238E27FC236}">
                      <a16:creationId xmlns:a16="http://schemas.microsoft.com/office/drawing/2014/main" id="{51F57E18-70DB-1A6A-EFAF-607A5D3FC416}"/>
                    </a:ext>
                  </a:extLst>
                </p:cNvPr>
                <p:cNvPicPr/>
                <p:nvPr/>
              </p:nvPicPr>
              <p:blipFill>
                <a:blip r:embed="rId9"/>
                <a:stretch>
                  <a:fillRect/>
                </a:stretch>
              </p:blipFill>
              <p:spPr>
                <a:xfrm>
                  <a:off x="4371000" y="4044820"/>
                  <a:ext cx="1148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78817D21-3C33-81DA-0C4A-67CC2E607112}"/>
                    </a:ext>
                  </a:extLst>
                </p14:cNvPr>
                <p14:cNvContentPartPr/>
                <p14:nvPr/>
              </p14:nvContentPartPr>
              <p14:xfrm>
                <a:off x="6435240" y="4068220"/>
                <a:ext cx="1028520" cy="89280"/>
              </p14:xfrm>
            </p:contentPart>
          </mc:Choice>
          <mc:Fallback>
            <p:pic>
              <p:nvPicPr>
                <p:cNvPr id="4" name="Ink 3">
                  <a:extLst>
                    <a:ext uri="{FF2B5EF4-FFF2-40B4-BE49-F238E27FC236}">
                      <a16:creationId xmlns:a16="http://schemas.microsoft.com/office/drawing/2014/main" id="{78817D21-3C33-81DA-0C4A-67CC2E607112}"/>
                    </a:ext>
                  </a:extLst>
                </p:cNvPr>
                <p:cNvPicPr/>
                <p:nvPr/>
              </p:nvPicPr>
              <p:blipFill>
                <a:blip r:embed="rId11"/>
                <a:stretch>
                  <a:fillRect/>
                </a:stretch>
              </p:blipFill>
              <p:spPr>
                <a:xfrm>
                  <a:off x="6417600" y="4050580"/>
                  <a:ext cx="1064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C319AC69-8743-C2CC-73E7-5223308F5BDF}"/>
                    </a:ext>
                  </a:extLst>
                </p14:cNvPr>
                <p14:cNvContentPartPr/>
                <p14:nvPr/>
              </p14:nvContentPartPr>
              <p14:xfrm>
                <a:off x="8162880" y="4097020"/>
                <a:ext cx="1221120" cy="90720"/>
              </p14:xfrm>
            </p:contentPart>
          </mc:Choice>
          <mc:Fallback>
            <p:pic>
              <p:nvPicPr>
                <p:cNvPr id="7" name="Ink 6">
                  <a:extLst>
                    <a:ext uri="{FF2B5EF4-FFF2-40B4-BE49-F238E27FC236}">
                      <a16:creationId xmlns:a16="http://schemas.microsoft.com/office/drawing/2014/main" id="{C319AC69-8743-C2CC-73E7-5223308F5BDF}"/>
                    </a:ext>
                  </a:extLst>
                </p:cNvPr>
                <p:cNvPicPr/>
                <p:nvPr/>
              </p:nvPicPr>
              <p:blipFill>
                <a:blip r:embed="rId13"/>
                <a:stretch>
                  <a:fillRect/>
                </a:stretch>
              </p:blipFill>
              <p:spPr>
                <a:xfrm>
                  <a:off x="8144880" y="4079380"/>
                  <a:ext cx="1256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61F82903-F939-72C8-C82C-075730E617F5}"/>
                    </a:ext>
                  </a:extLst>
                </p14:cNvPr>
                <p14:cNvContentPartPr/>
                <p14:nvPr/>
              </p14:nvContentPartPr>
              <p14:xfrm>
                <a:off x="10088520" y="4136620"/>
                <a:ext cx="785520" cy="20160"/>
              </p14:xfrm>
            </p:contentPart>
          </mc:Choice>
          <mc:Fallback>
            <p:pic>
              <p:nvPicPr>
                <p:cNvPr id="9" name="Ink 8">
                  <a:extLst>
                    <a:ext uri="{FF2B5EF4-FFF2-40B4-BE49-F238E27FC236}">
                      <a16:creationId xmlns:a16="http://schemas.microsoft.com/office/drawing/2014/main" id="{61F82903-F939-72C8-C82C-075730E617F5}"/>
                    </a:ext>
                  </a:extLst>
                </p:cNvPr>
                <p:cNvPicPr/>
                <p:nvPr/>
              </p:nvPicPr>
              <p:blipFill>
                <a:blip r:embed="rId15"/>
                <a:stretch>
                  <a:fillRect/>
                </a:stretch>
              </p:blipFill>
              <p:spPr>
                <a:xfrm>
                  <a:off x="10070520" y="4118620"/>
                  <a:ext cx="821160" cy="5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ADDE402-5C04-73EA-0805-BEE64503C1B6}"/>
                  </a:ext>
                </a:extLst>
              </p14:cNvPr>
              <p14:cNvContentPartPr/>
              <p14:nvPr/>
            </p14:nvContentPartPr>
            <p14:xfrm>
              <a:off x="290400" y="4458100"/>
              <a:ext cx="1266840" cy="76320"/>
            </p14:xfrm>
          </p:contentPart>
        </mc:Choice>
        <mc:Fallback>
          <p:pic>
            <p:nvPicPr>
              <p:cNvPr id="12" name="Ink 11">
                <a:extLst>
                  <a:ext uri="{FF2B5EF4-FFF2-40B4-BE49-F238E27FC236}">
                    <a16:creationId xmlns:a16="http://schemas.microsoft.com/office/drawing/2014/main" id="{BADDE402-5C04-73EA-0805-BEE64503C1B6}"/>
                  </a:ext>
                </a:extLst>
              </p:cNvPr>
              <p:cNvPicPr/>
              <p:nvPr/>
            </p:nvPicPr>
            <p:blipFill>
              <a:blip r:embed="rId17"/>
              <a:stretch>
                <a:fillRect/>
              </a:stretch>
            </p:blipFill>
            <p:spPr>
              <a:xfrm>
                <a:off x="272400" y="4440460"/>
                <a:ext cx="1302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BB94A64-EED7-F3DE-DBFC-98CDB33F2AEA}"/>
                  </a:ext>
                </a:extLst>
              </p14:cNvPr>
              <p14:cNvContentPartPr/>
              <p14:nvPr/>
            </p14:nvContentPartPr>
            <p14:xfrm>
              <a:off x="3740640" y="4719820"/>
              <a:ext cx="2250000" cy="151560"/>
            </p14:xfrm>
          </p:contentPart>
        </mc:Choice>
        <mc:Fallback>
          <p:pic>
            <p:nvPicPr>
              <p:cNvPr id="13" name="Ink 12">
                <a:extLst>
                  <a:ext uri="{FF2B5EF4-FFF2-40B4-BE49-F238E27FC236}">
                    <a16:creationId xmlns:a16="http://schemas.microsoft.com/office/drawing/2014/main" id="{7BB94A64-EED7-F3DE-DBFC-98CDB33F2AEA}"/>
                  </a:ext>
                </a:extLst>
              </p:cNvPr>
              <p:cNvPicPr/>
              <p:nvPr/>
            </p:nvPicPr>
            <p:blipFill>
              <a:blip r:embed="rId19"/>
              <a:stretch>
                <a:fillRect/>
              </a:stretch>
            </p:blipFill>
            <p:spPr>
              <a:xfrm>
                <a:off x="3722640" y="4701820"/>
                <a:ext cx="2285640" cy="187200"/>
              </a:xfrm>
              <a:prstGeom prst="rect">
                <a:avLst/>
              </a:prstGeom>
            </p:spPr>
          </p:pic>
        </mc:Fallback>
      </mc:AlternateContent>
      <p:grpSp>
        <p:nvGrpSpPr>
          <p:cNvPr id="16" name="Group 15">
            <a:extLst>
              <a:ext uri="{FF2B5EF4-FFF2-40B4-BE49-F238E27FC236}">
                <a16:creationId xmlns:a16="http://schemas.microsoft.com/office/drawing/2014/main" id="{D97B80F2-CF3C-D7F0-1504-4F2914359D56}"/>
              </a:ext>
            </a:extLst>
          </p:cNvPr>
          <p:cNvGrpSpPr/>
          <p:nvPr/>
        </p:nvGrpSpPr>
        <p:grpSpPr>
          <a:xfrm>
            <a:off x="1953600" y="5863180"/>
            <a:ext cx="6441840" cy="119160"/>
            <a:chOff x="1953600" y="5863180"/>
            <a:chExt cx="6441840" cy="119160"/>
          </a:xfrm>
        </p:grpSpPr>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58FF3D1-FD92-DFFE-DF63-2AD54C65FE17}"/>
                    </a:ext>
                  </a:extLst>
                </p14:cNvPr>
                <p14:cNvContentPartPr/>
                <p14:nvPr/>
              </p14:nvContentPartPr>
              <p14:xfrm>
                <a:off x="1953600" y="5863180"/>
                <a:ext cx="1229760" cy="63720"/>
              </p14:xfrm>
            </p:contentPart>
          </mc:Choice>
          <mc:Fallback>
            <p:pic>
              <p:nvPicPr>
                <p:cNvPr id="14" name="Ink 13">
                  <a:extLst>
                    <a:ext uri="{FF2B5EF4-FFF2-40B4-BE49-F238E27FC236}">
                      <a16:creationId xmlns:a16="http://schemas.microsoft.com/office/drawing/2014/main" id="{058FF3D1-FD92-DFFE-DF63-2AD54C65FE17}"/>
                    </a:ext>
                  </a:extLst>
                </p:cNvPr>
                <p:cNvPicPr/>
                <p:nvPr/>
              </p:nvPicPr>
              <p:blipFill>
                <a:blip r:embed="rId21"/>
                <a:stretch>
                  <a:fillRect/>
                </a:stretch>
              </p:blipFill>
              <p:spPr>
                <a:xfrm>
                  <a:off x="1935960" y="5845540"/>
                  <a:ext cx="1265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B96D082-10EF-A716-B0F4-65FA05DC3790}"/>
                    </a:ext>
                  </a:extLst>
                </p14:cNvPr>
                <p14:cNvContentPartPr/>
                <p14:nvPr/>
              </p14:nvContentPartPr>
              <p14:xfrm>
                <a:off x="4651800" y="5920420"/>
                <a:ext cx="3743640" cy="61920"/>
              </p14:xfrm>
            </p:contentPart>
          </mc:Choice>
          <mc:Fallback>
            <p:pic>
              <p:nvPicPr>
                <p:cNvPr id="15" name="Ink 14">
                  <a:extLst>
                    <a:ext uri="{FF2B5EF4-FFF2-40B4-BE49-F238E27FC236}">
                      <a16:creationId xmlns:a16="http://schemas.microsoft.com/office/drawing/2014/main" id="{BB96D082-10EF-A716-B0F4-65FA05DC3790}"/>
                    </a:ext>
                  </a:extLst>
                </p:cNvPr>
                <p:cNvPicPr/>
                <p:nvPr/>
              </p:nvPicPr>
              <p:blipFill>
                <a:blip r:embed="rId23"/>
                <a:stretch>
                  <a:fillRect/>
                </a:stretch>
              </p:blipFill>
              <p:spPr>
                <a:xfrm>
                  <a:off x="4634160" y="5902780"/>
                  <a:ext cx="3779280" cy="97560"/>
                </a:xfrm>
                <a:prstGeom prst="rect">
                  <a:avLst/>
                </a:prstGeom>
              </p:spPr>
            </p:pic>
          </mc:Fallback>
        </mc:AlternateContent>
      </p:grpSp>
      <p:grpSp>
        <p:nvGrpSpPr>
          <p:cNvPr id="19" name="Group 18">
            <a:extLst>
              <a:ext uri="{FF2B5EF4-FFF2-40B4-BE49-F238E27FC236}">
                <a16:creationId xmlns:a16="http://schemas.microsoft.com/office/drawing/2014/main" id="{7D305AFA-E289-FE43-C6B3-1DB989409E50}"/>
              </a:ext>
            </a:extLst>
          </p:cNvPr>
          <p:cNvGrpSpPr/>
          <p:nvPr/>
        </p:nvGrpSpPr>
        <p:grpSpPr>
          <a:xfrm>
            <a:off x="7019880" y="3302860"/>
            <a:ext cx="767520" cy="429120"/>
            <a:chOff x="7019880" y="3302860"/>
            <a:chExt cx="767520" cy="429120"/>
          </a:xfrm>
        </p:grpSpPr>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2AEEECF9-857F-2EE1-80E2-D0E2FDF7B10D}"/>
                    </a:ext>
                  </a:extLst>
                </p14:cNvPr>
                <p14:cNvContentPartPr/>
                <p14:nvPr/>
              </p14:nvContentPartPr>
              <p14:xfrm>
                <a:off x="7621800" y="3354340"/>
                <a:ext cx="4320" cy="48600"/>
              </p14:xfrm>
            </p:contentPart>
          </mc:Choice>
          <mc:Fallback>
            <p:pic>
              <p:nvPicPr>
                <p:cNvPr id="17" name="Ink 16">
                  <a:extLst>
                    <a:ext uri="{FF2B5EF4-FFF2-40B4-BE49-F238E27FC236}">
                      <a16:creationId xmlns:a16="http://schemas.microsoft.com/office/drawing/2014/main" id="{2AEEECF9-857F-2EE1-80E2-D0E2FDF7B10D}"/>
                    </a:ext>
                  </a:extLst>
                </p:cNvPr>
                <p:cNvPicPr/>
                <p:nvPr/>
              </p:nvPicPr>
              <p:blipFill>
                <a:blip r:embed="rId25"/>
                <a:stretch>
                  <a:fillRect/>
                </a:stretch>
              </p:blipFill>
              <p:spPr>
                <a:xfrm>
                  <a:off x="7604160" y="3336700"/>
                  <a:ext cx="399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C4515717-EB68-3186-E884-E7E7ED39CF95}"/>
                    </a:ext>
                  </a:extLst>
                </p14:cNvPr>
                <p14:cNvContentPartPr/>
                <p14:nvPr/>
              </p14:nvContentPartPr>
              <p14:xfrm>
                <a:off x="7019880" y="3302860"/>
                <a:ext cx="767520" cy="429120"/>
              </p14:xfrm>
            </p:contentPart>
          </mc:Choice>
          <mc:Fallback>
            <p:pic>
              <p:nvPicPr>
                <p:cNvPr id="18" name="Ink 17">
                  <a:extLst>
                    <a:ext uri="{FF2B5EF4-FFF2-40B4-BE49-F238E27FC236}">
                      <a16:creationId xmlns:a16="http://schemas.microsoft.com/office/drawing/2014/main" id="{C4515717-EB68-3186-E884-E7E7ED39CF95}"/>
                    </a:ext>
                  </a:extLst>
                </p:cNvPr>
                <p:cNvPicPr/>
                <p:nvPr/>
              </p:nvPicPr>
              <p:blipFill>
                <a:blip r:embed="rId27"/>
                <a:stretch>
                  <a:fillRect/>
                </a:stretch>
              </p:blipFill>
              <p:spPr>
                <a:xfrm>
                  <a:off x="7001880" y="3285220"/>
                  <a:ext cx="803160" cy="464760"/>
                </a:xfrm>
                <a:prstGeom prst="rect">
                  <a:avLst/>
                </a:prstGeom>
              </p:spPr>
            </p:pic>
          </mc:Fallback>
        </mc:AlternateContent>
      </p:grpSp>
    </p:spTree>
    <p:extLst>
      <p:ext uri="{BB962C8B-B14F-4D97-AF65-F5344CB8AC3E}">
        <p14:creationId xmlns:p14="http://schemas.microsoft.com/office/powerpoint/2010/main" val="420508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2420" y="291401"/>
            <a:ext cx="11798930" cy="5386090"/>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Ideologies of Wickedness that this Woman may Represent</a:t>
            </a:r>
            <a:endParaRPr lang="en-US" sz="3200" b="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2000" b="0" i="0" u="sng" strike="noStrike">
                <a:solidFill>
                  <a:srgbClr val="FFC000"/>
                </a:solidFill>
                <a:effectLst/>
                <a:latin typeface="Arial" panose="020B0604020202020204" pitchFamily="34" charset="0"/>
              </a:rPr>
              <a:t>Marxism and Communism</a:t>
            </a:r>
            <a:r>
              <a:rPr lang="en-US" sz="2000" b="0" i="0" u="none" strike="noStrike">
                <a:solidFill>
                  <a:srgbClr val="FFC000"/>
                </a:solidFill>
                <a:effectLst/>
                <a:latin typeface="Arial" panose="020B0604020202020204" pitchFamily="34" charset="0"/>
              </a:rPr>
              <a:t>: These ideologies have led to the deaths of millions of people and the destruction of entire nations and still exist today in countries such as China.</a:t>
            </a:r>
          </a:p>
          <a:p>
            <a:pPr marL="285750" indent="-285750" rtl="0" fontAlgn="base">
              <a:spcBef>
                <a:spcPts val="0"/>
              </a:spcBef>
              <a:spcAft>
                <a:spcPts val="0"/>
              </a:spcAft>
              <a:buFont typeface="Arial" panose="020B0604020202020204" pitchFamily="34" charset="0"/>
              <a:buChar char="•"/>
            </a:pPr>
            <a:r>
              <a:rPr lang="en-US" sz="2000" b="0" i="0" u="sng" strike="noStrike">
                <a:solidFill>
                  <a:srgbClr val="92D050"/>
                </a:solidFill>
                <a:effectLst/>
                <a:latin typeface="Arial" panose="020B0604020202020204" pitchFamily="34" charset="0"/>
              </a:rPr>
              <a:t>Globalism</a:t>
            </a:r>
            <a:r>
              <a:rPr lang="en-US" sz="2000" b="0" i="0" u="none" strike="noStrike">
                <a:solidFill>
                  <a:srgbClr val="92D050"/>
                </a:solidFill>
                <a:effectLst/>
                <a:latin typeface="Arial" panose="020B0604020202020204" pitchFamily="34" charset="0"/>
              </a:rPr>
              <a:t>: This ideology advocates for the eradication of national borders and the creation of a single global government, which would lead to the loss of national sovereignty and the imposition of a globalist agenda which would dissolve individual rights, just as we saw happen in the covid pandemic.</a:t>
            </a:r>
          </a:p>
          <a:p>
            <a:pPr marL="285750" indent="-285750" rtl="0" fontAlgn="base">
              <a:spcBef>
                <a:spcPts val="0"/>
              </a:spcBef>
              <a:spcAft>
                <a:spcPts val="0"/>
              </a:spcAft>
              <a:buFont typeface="Arial" panose="020B0604020202020204" pitchFamily="34" charset="0"/>
              <a:buChar char="•"/>
            </a:pPr>
            <a:r>
              <a:rPr lang="en-US" sz="2000" b="0" i="0" u="sng" strike="noStrike">
                <a:solidFill>
                  <a:srgbClr val="00B0F0"/>
                </a:solidFill>
                <a:effectLst/>
                <a:latin typeface="Arial" panose="020B0604020202020204" pitchFamily="34" charset="0"/>
              </a:rPr>
              <a:t>Cultural Marxism</a:t>
            </a:r>
            <a:r>
              <a:rPr lang="en-US" sz="2000" b="0" i="0" u="none" strike="noStrike">
                <a:solidFill>
                  <a:srgbClr val="00B0F0"/>
                </a:solidFill>
                <a:effectLst/>
                <a:latin typeface="Arial" panose="020B0604020202020204" pitchFamily="34" charset="0"/>
              </a:rPr>
              <a:t>: This is an offshoot of Marxism that seeks to undermine traditional cultural and moral values in order to promote a more liberal and relativistic worldview.</a:t>
            </a:r>
          </a:p>
          <a:p>
            <a:pPr marL="285750" indent="-285750" rtl="0" fontAlgn="base">
              <a:spcBef>
                <a:spcPts val="0"/>
              </a:spcBef>
              <a:spcAft>
                <a:spcPts val="0"/>
              </a:spcAft>
              <a:buFont typeface="Arial" panose="020B0604020202020204" pitchFamily="34" charset="0"/>
              <a:buChar char="•"/>
            </a:pPr>
            <a:r>
              <a:rPr lang="en-US" sz="2000" b="0" i="0" u="sng" strike="noStrike">
                <a:solidFill>
                  <a:srgbClr val="FFC000"/>
                </a:solidFill>
                <a:effectLst/>
                <a:latin typeface="Arial" panose="020B0604020202020204" pitchFamily="34" charset="0"/>
              </a:rPr>
              <a:t>Radical Feminism</a:t>
            </a:r>
            <a:r>
              <a:rPr lang="en-US" sz="2000" b="0" i="0" u="none" strike="noStrike">
                <a:solidFill>
                  <a:srgbClr val="FFC000"/>
                </a:solidFill>
                <a:effectLst/>
                <a:latin typeface="Arial" panose="020B0604020202020204" pitchFamily="34" charset="0"/>
              </a:rPr>
              <a:t>: This ideology seeks to promote the idea that men and women are not fundamentally different and that gender roles are a social construct. It has led to the erosion of traditional family values and the promotion of a more individualistic and hedonistic lifestyle, both of which stand in opposition to what God has established in the Bible.</a:t>
            </a:r>
          </a:p>
          <a:p>
            <a:pPr marL="285750" indent="-285750" rtl="0" fontAlgn="base">
              <a:spcBef>
                <a:spcPts val="0"/>
              </a:spcBef>
              <a:spcAft>
                <a:spcPts val="0"/>
              </a:spcAft>
              <a:buFont typeface="Arial" panose="020B0604020202020204" pitchFamily="34" charset="0"/>
              <a:buChar char="•"/>
            </a:pPr>
            <a:r>
              <a:rPr lang="en-US" sz="2000" b="0" i="0" u="sng" strike="noStrike">
                <a:solidFill>
                  <a:srgbClr val="92D050"/>
                </a:solidFill>
                <a:effectLst/>
                <a:latin typeface="Arial" panose="020B0604020202020204" pitchFamily="34" charset="0"/>
              </a:rPr>
              <a:t>Islamism</a:t>
            </a:r>
            <a:r>
              <a:rPr lang="en-US" sz="2000" b="0" i="0" u="none" strike="noStrike">
                <a:solidFill>
                  <a:srgbClr val="92D050"/>
                </a:solidFill>
                <a:effectLst/>
                <a:latin typeface="Arial" panose="020B0604020202020204" pitchFamily="34" charset="0"/>
              </a:rPr>
              <a:t>: This is a political ideology that seeks to establish an Islamic state and impose Sharia law on all citizens. It has led to the oppression of women, the persecution of religious minorities (Christians), and many acts of terrorism, and ungodliness such as rape, murder, kidnapping, hatred of all people who are not muslim, etc.</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2C369F09-3D38-333C-CFCE-AB3980312959}"/>
                  </a:ext>
                </a:extLst>
              </p14:cNvPr>
              <p14:cNvContentPartPr/>
              <p14:nvPr/>
            </p14:nvContentPartPr>
            <p14:xfrm>
              <a:off x="309840" y="777460"/>
              <a:ext cx="234360" cy="192960"/>
            </p14:xfrm>
          </p:contentPart>
        </mc:Choice>
        <mc:Fallback>
          <p:pic>
            <p:nvPicPr>
              <p:cNvPr id="2" name="Ink 1">
                <a:extLst>
                  <a:ext uri="{FF2B5EF4-FFF2-40B4-BE49-F238E27FC236}">
                    <a16:creationId xmlns:a16="http://schemas.microsoft.com/office/drawing/2014/main" id="{2C369F09-3D38-333C-CFCE-AB3980312959}"/>
                  </a:ext>
                </a:extLst>
              </p:cNvPr>
              <p:cNvPicPr/>
              <p:nvPr/>
            </p:nvPicPr>
            <p:blipFill>
              <a:blip r:embed="rId9"/>
              <a:stretch>
                <a:fillRect/>
              </a:stretch>
            </p:blipFill>
            <p:spPr>
              <a:xfrm>
                <a:off x="292200" y="759820"/>
                <a:ext cx="2700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3334C288-1BAF-E134-9251-29AF4CF84FF6}"/>
                  </a:ext>
                </a:extLst>
              </p14:cNvPr>
              <p14:cNvContentPartPr/>
              <p14:nvPr/>
            </p14:nvContentPartPr>
            <p14:xfrm>
              <a:off x="216600" y="1388740"/>
              <a:ext cx="334080" cy="340920"/>
            </p14:xfrm>
          </p:contentPart>
        </mc:Choice>
        <mc:Fallback>
          <p:pic>
            <p:nvPicPr>
              <p:cNvPr id="4" name="Ink 3">
                <a:extLst>
                  <a:ext uri="{FF2B5EF4-FFF2-40B4-BE49-F238E27FC236}">
                    <a16:creationId xmlns:a16="http://schemas.microsoft.com/office/drawing/2014/main" id="{3334C288-1BAF-E134-9251-29AF4CF84FF6}"/>
                  </a:ext>
                </a:extLst>
              </p:cNvPr>
              <p:cNvPicPr/>
              <p:nvPr/>
            </p:nvPicPr>
            <p:blipFill>
              <a:blip r:embed="rId11"/>
              <a:stretch>
                <a:fillRect/>
              </a:stretch>
            </p:blipFill>
            <p:spPr>
              <a:xfrm>
                <a:off x="198960" y="1371100"/>
                <a:ext cx="36972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A9842E7B-0CD0-D043-B361-16C4EBFF49E5}"/>
                  </a:ext>
                </a:extLst>
              </p14:cNvPr>
              <p14:cNvContentPartPr/>
              <p14:nvPr/>
            </p14:nvContentPartPr>
            <p14:xfrm>
              <a:off x="323880" y="2594740"/>
              <a:ext cx="212760" cy="247320"/>
            </p14:xfrm>
          </p:contentPart>
        </mc:Choice>
        <mc:Fallback>
          <p:pic>
            <p:nvPicPr>
              <p:cNvPr id="5" name="Ink 4">
                <a:extLst>
                  <a:ext uri="{FF2B5EF4-FFF2-40B4-BE49-F238E27FC236}">
                    <a16:creationId xmlns:a16="http://schemas.microsoft.com/office/drawing/2014/main" id="{A9842E7B-0CD0-D043-B361-16C4EBFF49E5}"/>
                  </a:ext>
                </a:extLst>
              </p:cNvPr>
              <p:cNvPicPr/>
              <p:nvPr/>
            </p:nvPicPr>
            <p:blipFill>
              <a:blip r:embed="rId13"/>
              <a:stretch>
                <a:fillRect/>
              </a:stretch>
            </p:blipFill>
            <p:spPr>
              <a:xfrm>
                <a:off x="306240" y="2576740"/>
                <a:ext cx="2484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CAFD181A-92CB-BCA8-A42D-8490DA1406FB}"/>
                  </a:ext>
                </a:extLst>
              </p14:cNvPr>
              <p14:cNvContentPartPr/>
              <p14:nvPr/>
            </p14:nvContentPartPr>
            <p14:xfrm>
              <a:off x="306240" y="3226180"/>
              <a:ext cx="223560" cy="240120"/>
            </p14:xfrm>
          </p:contentPart>
        </mc:Choice>
        <mc:Fallback>
          <p:pic>
            <p:nvPicPr>
              <p:cNvPr id="7" name="Ink 6">
                <a:extLst>
                  <a:ext uri="{FF2B5EF4-FFF2-40B4-BE49-F238E27FC236}">
                    <a16:creationId xmlns:a16="http://schemas.microsoft.com/office/drawing/2014/main" id="{CAFD181A-92CB-BCA8-A42D-8490DA1406FB}"/>
                  </a:ext>
                </a:extLst>
              </p:cNvPr>
              <p:cNvPicPr/>
              <p:nvPr/>
            </p:nvPicPr>
            <p:blipFill>
              <a:blip r:embed="rId15"/>
              <a:stretch>
                <a:fillRect/>
              </a:stretch>
            </p:blipFill>
            <p:spPr>
              <a:xfrm>
                <a:off x="288240" y="3208540"/>
                <a:ext cx="2592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8716F507-F3BC-E743-3D50-6553C2FBD2F7}"/>
                  </a:ext>
                </a:extLst>
              </p14:cNvPr>
              <p14:cNvContentPartPr/>
              <p14:nvPr/>
            </p14:nvContentPartPr>
            <p14:xfrm>
              <a:off x="204360" y="4403380"/>
              <a:ext cx="284760" cy="269640"/>
            </p14:xfrm>
          </p:contentPart>
        </mc:Choice>
        <mc:Fallback>
          <p:pic>
            <p:nvPicPr>
              <p:cNvPr id="9" name="Ink 8">
                <a:extLst>
                  <a:ext uri="{FF2B5EF4-FFF2-40B4-BE49-F238E27FC236}">
                    <a16:creationId xmlns:a16="http://schemas.microsoft.com/office/drawing/2014/main" id="{8716F507-F3BC-E743-3D50-6553C2FBD2F7}"/>
                  </a:ext>
                </a:extLst>
              </p:cNvPr>
              <p:cNvPicPr/>
              <p:nvPr/>
            </p:nvPicPr>
            <p:blipFill>
              <a:blip r:embed="rId17"/>
              <a:stretch>
                <a:fillRect/>
              </a:stretch>
            </p:blipFill>
            <p:spPr>
              <a:xfrm>
                <a:off x="186360" y="4385740"/>
                <a:ext cx="320400" cy="305280"/>
              </a:xfrm>
              <a:prstGeom prst="rect">
                <a:avLst/>
              </a:prstGeom>
            </p:spPr>
          </p:pic>
        </mc:Fallback>
      </mc:AlternateContent>
    </p:spTree>
    <p:extLst>
      <p:ext uri="{BB962C8B-B14F-4D97-AF65-F5344CB8AC3E}">
        <p14:creationId xmlns:p14="http://schemas.microsoft.com/office/powerpoint/2010/main" val="11126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85120" y="0"/>
            <a:ext cx="11798930" cy="6309420"/>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Ideologies of Wickedness that this Woman may Represent</a:t>
            </a:r>
            <a:endParaRPr lang="en-US" sz="3200" b="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2000" b="0" i="0" u="sng" strike="noStrike">
                <a:solidFill>
                  <a:srgbClr val="FFC000"/>
                </a:solidFill>
                <a:effectLst/>
                <a:latin typeface="Arial" panose="020B0604020202020204" pitchFamily="34" charset="0"/>
              </a:rPr>
              <a:t>Antifa</a:t>
            </a:r>
            <a:r>
              <a:rPr lang="en-US" sz="2000" b="0" i="0" u="none" strike="noStrike">
                <a:solidFill>
                  <a:srgbClr val="FFC000"/>
                </a:solidFill>
                <a:effectLst/>
                <a:latin typeface="Arial" panose="020B0604020202020204" pitchFamily="34" charset="0"/>
              </a:rPr>
              <a:t>: This is a violent left-wing movement that seeks to suppress free speech and promote anarchy. It has been responsible for numerous acts of violence and destruction of property.</a:t>
            </a:r>
          </a:p>
          <a:p>
            <a:pPr marL="285750" indent="-285750" rtl="0" fontAlgn="base">
              <a:spcBef>
                <a:spcPts val="0"/>
              </a:spcBef>
              <a:spcAft>
                <a:spcPts val="0"/>
              </a:spcAft>
              <a:buFont typeface="Arial" panose="020B0604020202020204" pitchFamily="34" charset="0"/>
              <a:buChar char="•"/>
            </a:pPr>
            <a:r>
              <a:rPr lang="en-US" sz="2000" b="0" i="0" u="sng" strike="noStrike">
                <a:solidFill>
                  <a:srgbClr val="92D050"/>
                </a:solidFill>
                <a:effectLst/>
                <a:latin typeface="Arial" panose="020B0604020202020204" pitchFamily="34" charset="0"/>
              </a:rPr>
              <a:t>Transgenderism</a:t>
            </a:r>
            <a:r>
              <a:rPr lang="en-US" sz="2000" b="0" i="0" u="none" strike="noStrike">
                <a:solidFill>
                  <a:srgbClr val="92D050"/>
                </a:solidFill>
                <a:effectLst/>
                <a:latin typeface="Arial" panose="020B0604020202020204" pitchFamily="34" charset="0"/>
              </a:rPr>
              <a:t>: This ideology promotes the idea that a person can change their biological sex from male to female, or vice versa, through surgery and hormone therapy. It has led to the erosion of traditional gender roles and the promotion of a more fluid and ambiguous concept of gender. </a:t>
            </a:r>
          </a:p>
          <a:p>
            <a:pPr marL="285750" indent="-285750" rtl="0" fontAlgn="base">
              <a:spcBef>
                <a:spcPts val="0"/>
              </a:spcBef>
              <a:spcAft>
                <a:spcPts val="0"/>
              </a:spcAft>
              <a:buFont typeface="Arial" panose="020B0604020202020204" pitchFamily="34" charset="0"/>
              <a:buChar char="•"/>
            </a:pPr>
            <a:r>
              <a:rPr lang="en-US" sz="2000" b="0" i="0" u="sng" strike="noStrike">
                <a:solidFill>
                  <a:srgbClr val="00B0F0"/>
                </a:solidFill>
                <a:effectLst/>
                <a:latin typeface="Arial" panose="020B0604020202020204" pitchFamily="34" charset="0"/>
              </a:rPr>
              <a:t>Climate Change Alarmism</a:t>
            </a:r>
            <a:r>
              <a:rPr lang="en-US" sz="2000" b="0" i="0" u="none" strike="noStrike">
                <a:solidFill>
                  <a:srgbClr val="00B0F0"/>
                </a:solidFill>
                <a:effectLst/>
                <a:latin typeface="Arial" panose="020B0604020202020204" pitchFamily="34" charset="0"/>
              </a:rPr>
              <a:t>: This ideology promotes the idea that human activity is causing catastrophic climate change and that drastic measures must be taken to prevent it. It has led to the promotion of a more authoritarian and centralized government, the erosion of individual rights, and the demonization of industries and technologies that are essential to economic growth, severe inflation, and financial ruin for many.</a:t>
            </a:r>
          </a:p>
          <a:p>
            <a:pPr marL="285750" indent="-285750" rtl="0" fontAlgn="base">
              <a:spcBef>
                <a:spcPts val="0"/>
              </a:spcBef>
              <a:spcAft>
                <a:spcPts val="0"/>
              </a:spcAft>
              <a:buFont typeface="Arial" panose="020B0604020202020204" pitchFamily="34" charset="0"/>
              <a:buChar char="•"/>
            </a:pPr>
            <a:r>
              <a:rPr lang="en-US" sz="2000" b="0" i="0" u="sng" strike="noStrike">
                <a:solidFill>
                  <a:srgbClr val="FFC000"/>
                </a:solidFill>
                <a:effectLst/>
                <a:latin typeface="Arial" panose="020B0604020202020204" pitchFamily="34" charset="0"/>
              </a:rPr>
              <a:t>Cancel Culture</a:t>
            </a:r>
            <a:r>
              <a:rPr lang="en-US" sz="2000" b="0" i="0" u="none" strike="noStrike">
                <a:solidFill>
                  <a:srgbClr val="FFC000"/>
                </a:solidFill>
                <a:effectLst/>
                <a:latin typeface="Arial" panose="020B0604020202020204" pitchFamily="34" charset="0"/>
              </a:rPr>
              <a:t>: This is a movement that seeks to silence dissenting opinions and promote a more homogenous and conformist society. It has led to the erosion of free speech and the promotion of a more intolerant and polarized culture.</a:t>
            </a:r>
          </a:p>
          <a:p>
            <a:pPr marL="285750" indent="-285750" rtl="0" fontAlgn="base">
              <a:spcBef>
                <a:spcPts val="0"/>
              </a:spcBef>
              <a:spcAft>
                <a:spcPts val="0"/>
              </a:spcAft>
              <a:buFont typeface="Arial" panose="020B0604020202020204" pitchFamily="34" charset="0"/>
              <a:buChar char="•"/>
            </a:pPr>
            <a:r>
              <a:rPr lang="en-US" sz="2000" b="0" i="0" u="sng" strike="noStrike">
                <a:solidFill>
                  <a:srgbClr val="92D050"/>
                </a:solidFill>
                <a:effectLst/>
                <a:latin typeface="Arial" panose="020B0604020202020204" pitchFamily="34" charset="0"/>
              </a:rPr>
              <a:t>Critical Race Theory</a:t>
            </a:r>
            <a:r>
              <a:rPr lang="en-US" sz="2000" b="0" i="0" u="none" strike="noStrike">
                <a:solidFill>
                  <a:srgbClr val="92D050"/>
                </a:solidFill>
                <a:effectLst/>
                <a:latin typeface="Arial" panose="020B0604020202020204" pitchFamily="34" charset="0"/>
              </a:rPr>
              <a:t>: This is an ideology that seeks to divide people based on their race and promote the idea that white people are inherently racist and privileged. It has led to the demonization of white people and the promotion of a more divisive and tribalistic society. This ideology promotes hatred of peoples from different races, especially the white race. Notice how racism against white people is acceptable today, but racism against any other is not acceptable, so there is a double standard that is developed by this ideology.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2896D65D-9D5C-6E02-63E3-9EEAA4753ACF}"/>
                  </a:ext>
                </a:extLst>
              </p14:cNvPr>
              <p14:cNvContentPartPr/>
              <p14:nvPr/>
            </p14:nvContentPartPr>
            <p14:xfrm>
              <a:off x="249000" y="471820"/>
              <a:ext cx="292320" cy="308160"/>
            </p14:xfrm>
          </p:contentPart>
        </mc:Choice>
        <mc:Fallback>
          <p:pic>
            <p:nvPicPr>
              <p:cNvPr id="2" name="Ink 1">
                <a:extLst>
                  <a:ext uri="{FF2B5EF4-FFF2-40B4-BE49-F238E27FC236}">
                    <a16:creationId xmlns:a16="http://schemas.microsoft.com/office/drawing/2014/main" id="{2896D65D-9D5C-6E02-63E3-9EEAA4753ACF}"/>
                  </a:ext>
                </a:extLst>
              </p:cNvPr>
              <p:cNvPicPr/>
              <p:nvPr/>
            </p:nvPicPr>
            <p:blipFill>
              <a:blip r:embed="rId9"/>
              <a:stretch>
                <a:fillRect/>
              </a:stretch>
            </p:blipFill>
            <p:spPr>
              <a:xfrm>
                <a:off x="231000" y="454180"/>
                <a:ext cx="3279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7E726623-4A6D-32BA-76CC-E646D9B983B0}"/>
                  </a:ext>
                </a:extLst>
              </p14:cNvPr>
              <p14:cNvContentPartPr/>
              <p14:nvPr/>
            </p14:nvContentPartPr>
            <p14:xfrm>
              <a:off x="283560" y="1082740"/>
              <a:ext cx="297720" cy="269640"/>
            </p14:xfrm>
          </p:contentPart>
        </mc:Choice>
        <mc:Fallback>
          <p:pic>
            <p:nvPicPr>
              <p:cNvPr id="4" name="Ink 3">
                <a:extLst>
                  <a:ext uri="{FF2B5EF4-FFF2-40B4-BE49-F238E27FC236}">
                    <a16:creationId xmlns:a16="http://schemas.microsoft.com/office/drawing/2014/main" id="{7E726623-4A6D-32BA-76CC-E646D9B983B0}"/>
                  </a:ext>
                </a:extLst>
              </p:cNvPr>
              <p:cNvPicPr/>
              <p:nvPr/>
            </p:nvPicPr>
            <p:blipFill>
              <a:blip r:embed="rId11"/>
              <a:stretch>
                <a:fillRect/>
              </a:stretch>
            </p:blipFill>
            <p:spPr>
              <a:xfrm>
                <a:off x="265920" y="1065100"/>
                <a:ext cx="3333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4B8BC02E-6020-981E-AE64-A4DD9692C014}"/>
                  </a:ext>
                </a:extLst>
              </p14:cNvPr>
              <p14:cNvContentPartPr/>
              <p14:nvPr/>
            </p14:nvContentPartPr>
            <p14:xfrm>
              <a:off x="231000" y="1958980"/>
              <a:ext cx="281520" cy="330120"/>
            </p14:xfrm>
          </p:contentPart>
        </mc:Choice>
        <mc:Fallback>
          <p:pic>
            <p:nvPicPr>
              <p:cNvPr id="5" name="Ink 4">
                <a:extLst>
                  <a:ext uri="{FF2B5EF4-FFF2-40B4-BE49-F238E27FC236}">
                    <a16:creationId xmlns:a16="http://schemas.microsoft.com/office/drawing/2014/main" id="{4B8BC02E-6020-981E-AE64-A4DD9692C014}"/>
                  </a:ext>
                </a:extLst>
              </p:cNvPr>
              <p:cNvPicPr/>
              <p:nvPr/>
            </p:nvPicPr>
            <p:blipFill>
              <a:blip r:embed="rId13"/>
              <a:stretch>
                <a:fillRect/>
              </a:stretch>
            </p:blipFill>
            <p:spPr>
              <a:xfrm>
                <a:off x="213360" y="1941340"/>
                <a:ext cx="31716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329EF385-ABED-D081-68C0-A2C3524E5744}"/>
                  </a:ext>
                </a:extLst>
              </p14:cNvPr>
              <p14:cNvContentPartPr/>
              <p14:nvPr/>
            </p14:nvContentPartPr>
            <p14:xfrm>
              <a:off x="291120" y="3492580"/>
              <a:ext cx="259920" cy="286200"/>
            </p14:xfrm>
          </p:contentPart>
        </mc:Choice>
        <mc:Fallback>
          <p:pic>
            <p:nvPicPr>
              <p:cNvPr id="7" name="Ink 6">
                <a:extLst>
                  <a:ext uri="{FF2B5EF4-FFF2-40B4-BE49-F238E27FC236}">
                    <a16:creationId xmlns:a16="http://schemas.microsoft.com/office/drawing/2014/main" id="{329EF385-ABED-D081-68C0-A2C3524E5744}"/>
                  </a:ext>
                </a:extLst>
              </p:cNvPr>
              <p:cNvPicPr/>
              <p:nvPr/>
            </p:nvPicPr>
            <p:blipFill>
              <a:blip r:embed="rId15"/>
              <a:stretch>
                <a:fillRect/>
              </a:stretch>
            </p:blipFill>
            <p:spPr>
              <a:xfrm>
                <a:off x="273480" y="3474940"/>
                <a:ext cx="29556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71B8DA77-0165-CB5A-191E-3547DC653509}"/>
                  </a:ext>
                </a:extLst>
              </p14:cNvPr>
              <p14:cNvContentPartPr/>
              <p14:nvPr/>
            </p14:nvContentPartPr>
            <p14:xfrm>
              <a:off x="208320" y="4443700"/>
              <a:ext cx="317160" cy="302040"/>
            </p14:xfrm>
          </p:contentPart>
        </mc:Choice>
        <mc:Fallback>
          <p:pic>
            <p:nvPicPr>
              <p:cNvPr id="9" name="Ink 8">
                <a:extLst>
                  <a:ext uri="{FF2B5EF4-FFF2-40B4-BE49-F238E27FC236}">
                    <a16:creationId xmlns:a16="http://schemas.microsoft.com/office/drawing/2014/main" id="{71B8DA77-0165-CB5A-191E-3547DC653509}"/>
                  </a:ext>
                </a:extLst>
              </p:cNvPr>
              <p:cNvPicPr/>
              <p:nvPr/>
            </p:nvPicPr>
            <p:blipFill>
              <a:blip r:embed="rId17"/>
              <a:stretch>
                <a:fillRect/>
              </a:stretch>
            </p:blipFill>
            <p:spPr>
              <a:xfrm>
                <a:off x="190320" y="4425700"/>
                <a:ext cx="352800" cy="337680"/>
              </a:xfrm>
              <a:prstGeom prst="rect">
                <a:avLst/>
              </a:prstGeom>
            </p:spPr>
          </p:pic>
        </mc:Fallback>
      </mc:AlternateContent>
    </p:spTree>
    <p:extLst>
      <p:ext uri="{BB962C8B-B14F-4D97-AF65-F5344CB8AC3E}">
        <p14:creationId xmlns:p14="http://schemas.microsoft.com/office/powerpoint/2010/main" val="381955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6535" y="226402"/>
            <a:ext cx="11798930" cy="5693866"/>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Ideologies of Wickedness that this Woman may Represent</a:t>
            </a:r>
            <a:endParaRPr lang="en-US" sz="3200" b="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2000" b="0" i="0" u="sng" strike="noStrike">
                <a:solidFill>
                  <a:srgbClr val="FFC000"/>
                </a:solidFill>
                <a:effectLst/>
                <a:latin typeface="Arial" panose="020B0604020202020204" pitchFamily="34" charset="0"/>
              </a:rPr>
              <a:t>LGBTQ movement</a:t>
            </a:r>
            <a:r>
              <a:rPr lang="en-US" sz="2000" b="0" i="0" u="none" strike="noStrike">
                <a:solidFill>
                  <a:srgbClr val="FFC000"/>
                </a:solidFill>
                <a:effectLst/>
                <a:latin typeface="Arial" panose="020B0604020202020204" pitchFamily="34" charset="0"/>
              </a:rPr>
              <a:t>: This ideology is based on the principle of individual freedom and the right to self-expression, which includes the right to choose one's sexual orientation and gender identity. We note that using this LGBTQ ideology, government policy has been developed to use financial incentives to encourage the adoption of policies that support teaching LGBTQ in the schools, a lifestyle choice that stands contrary to God’s word. The financial incentives restrict funding only to those who promote this ideology. This movement seeks to promote acceptance and disregard for God’s word for people who identify as lesbian, gay, bisexual, transgender, or queer, and challenge traditional norms of the nuclear family that have been established in the Bible. Through this ideology, the USA could be considered the great Babylon who deceived the nations and caused the nations to sin against God!</a:t>
            </a:r>
          </a:p>
          <a:p>
            <a:pPr marL="285750" indent="-285750" rtl="0" fontAlgn="base">
              <a:spcBef>
                <a:spcPts val="0"/>
              </a:spcBef>
              <a:spcAft>
                <a:spcPts val="0"/>
              </a:spcAft>
              <a:buFont typeface="Arial" panose="020B0604020202020204" pitchFamily="34" charset="0"/>
              <a:buChar char="•"/>
            </a:pPr>
            <a:r>
              <a:rPr lang="en-US" sz="2000" b="0" i="0" u="sng" strike="noStrike">
                <a:solidFill>
                  <a:srgbClr val="92D050"/>
                </a:solidFill>
                <a:effectLst/>
                <a:latin typeface="Arial" panose="020B0604020202020204" pitchFamily="34" charset="0"/>
              </a:rPr>
              <a:t>Woke liberal ideology</a:t>
            </a:r>
            <a:r>
              <a:rPr lang="en-US" sz="2000" b="0" i="0" u="none" strike="noStrike">
                <a:solidFill>
                  <a:srgbClr val="92D050"/>
                </a:solidFill>
                <a:effectLst/>
                <a:latin typeface="Arial" panose="020B0604020202020204" pitchFamily="34" charset="0"/>
              </a:rPr>
              <a:t>: This ideology is used to describe a set of progressive political beliefs and values, which include support for gender identity and transgender, and the development of policies to promote these things, such as providing jobs and promotions to unqualified individuals based only on sexual preference all of which is under the guise of “rights.” The impact of these beliefs and policies on individuals experiencing gender dysphoria and undergoing transgender surgeries leads to their not seeking help to overcome the underlying mental illness that has led to their complex and emotionally charged lifestyle choices.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0679235B-25C2-A88F-13A2-14C1D5A50541}"/>
                  </a:ext>
                </a:extLst>
              </p14:cNvPr>
              <p14:cNvContentPartPr/>
              <p14:nvPr/>
            </p14:nvContentPartPr>
            <p14:xfrm>
              <a:off x="203640" y="735700"/>
              <a:ext cx="241560" cy="293400"/>
            </p14:xfrm>
          </p:contentPart>
        </mc:Choice>
        <mc:Fallback>
          <p:pic>
            <p:nvPicPr>
              <p:cNvPr id="2" name="Ink 1">
                <a:extLst>
                  <a:ext uri="{FF2B5EF4-FFF2-40B4-BE49-F238E27FC236}">
                    <a16:creationId xmlns:a16="http://schemas.microsoft.com/office/drawing/2014/main" id="{0679235B-25C2-A88F-13A2-14C1D5A50541}"/>
                  </a:ext>
                </a:extLst>
              </p:cNvPr>
              <p:cNvPicPr/>
              <p:nvPr/>
            </p:nvPicPr>
            <p:blipFill>
              <a:blip r:embed="rId9"/>
              <a:stretch>
                <a:fillRect/>
              </a:stretch>
            </p:blipFill>
            <p:spPr>
              <a:xfrm>
                <a:off x="185640" y="717700"/>
                <a:ext cx="277200" cy="329040"/>
              </a:xfrm>
              <a:prstGeom prst="rect">
                <a:avLst/>
              </a:prstGeom>
            </p:spPr>
          </p:pic>
        </mc:Fallback>
      </mc:AlternateContent>
      <p:grpSp>
        <p:nvGrpSpPr>
          <p:cNvPr id="9" name="Group 8">
            <a:extLst>
              <a:ext uri="{FF2B5EF4-FFF2-40B4-BE49-F238E27FC236}">
                <a16:creationId xmlns:a16="http://schemas.microsoft.com/office/drawing/2014/main" id="{86A042E8-10C3-BF67-0963-AC4B0D850BA5}"/>
              </a:ext>
            </a:extLst>
          </p:cNvPr>
          <p:cNvGrpSpPr/>
          <p:nvPr/>
        </p:nvGrpSpPr>
        <p:grpSpPr>
          <a:xfrm>
            <a:off x="7536120" y="908140"/>
            <a:ext cx="4075560" cy="101160"/>
            <a:chOff x="7536120" y="908140"/>
            <a:chExt cx="4075560" cy="101160"/>
          </a:xfrm>
        </p:grpSpPr>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1CF6F9FC-376F-CB17-A998-CE4B7121AE51}"/>
                    </a:ext>
                  </a:extLst>
                </p14:cNvPr>
                <p14:cNvContentPartPr/>
                <p14:nvPr/>
              </p14:nvContentPartPr>
              <p14:xfrm>
                <a:off x="7536120" y="908140"/>
                <a:ext cx="1928880" cy="101160"/>
              </p14:xfrm>
            </p:contentPart>
          </mc:Choice>
          <mc:Fallback>
            <p:pic>
              <p:nvPicPr>
                <p:cNvPr id="4" name="Ink 3">
                  <a:extLst>
                    <a:ext uri="{FF2B5EF4-FFF2-40B4-BE49-F238E27FC236}">
                      <a16:creationId xmlns:a16="http://schemas.microsoft.com/office/drawing/2014/main" id="{1CF6F9FC-376F-CB17-A998-CE4B7121AE51}"/>
                    </a:ext>
                  </a:extLst>
                </p:cNvPr>
                <p:cNvPicPr/>
                <p:nvPr/>
              </p:nvPicPr>
              <p:blipFill>
                <a:blip r:embed="rId11"/>
                <a:stretch>
                  <a:fillRect/>
                </a:stretch>
              </p:blipFill>
              <p:spPr>
                <a:xfrm>
                  <a:off x="7518480" y="890140"/>
                  <a:ext cx="1964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5E489854-6FAB-4E00-673B-16858202DB4F}"/>
                    </a:ext>
                  </a:extLst>
                </p14:cNvPr>
                <p14:cNvContentPartPr/>
                <p14:nvPr/>
              </p14:nvContentPartPr>
              <p14:xfrm>
                <a:off x="10546440" y="926860"/>
                <a:ext cx="1065240" cy="38880"/>
              </p14:xfrm>
            </p:contentPart>
          </mc:Choice>
          <mc:Fallback>
            <p:pic>
              <p:nvPicPr>
                <p:cNvPr id="5" name="Ink 4">
                  <a:extLst>
                    <a:ext uri="{FF2B5EF4-FFF2-40B4-BE49-F238E27FC236}">
                      <a16:creationId xmlns:a16="http://schemas.microsoft.com/office/drawing/2014/main" id="{5E489854-6FAB-4E00-673B-16858202DB4F}"/>
                    </a:ext>
                  </a:extLst>
                </p:cNvPr>
                <p:cNvPicPr/>
                <p:nvPr/>
              </p:nvPicPr>
              <p:blipFill>
                <a:blip r:embed="rId13"/>
                <a:stretch>
                  <a:fillRect/>
                </a:stretch>
              </p:blipFill>
              <p:spPr>
                <a:xfrm>
                  <a:off x="10528800" y="908860"/>
                  <a:ext cx="1100880" cy="7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210193EA-0DAC-E2B2-2AE2-44B190AEBE37}"/>
                  </a:ext>
                </a:extLst>
              </p14:cNvPr>
              <p14:cNvContentPartPr/>
              <p14:nvPr/>
            </p14:nvContentPartPr>
            <p14:xfrm>
              <a:off x="660480" y="1249780"/>
              <a:ext cx="1048680" cy="105120"/>
            </p14:xfrm>
          </p:contentPart>
        </mc:Choice>
        <mc:Fallback>
          <p:pic>
            <p:nvPicPr>
              <p:cNvPr id="7" name="Ink 6">
                <a:extLst>
                  <a:ext uri="{FF2B5EF4-FFF2-40B4-BE49-F238E27FC236}">
                    <a16:creationId xmlns:a16="http://schemas.microsoft.com/office/drawing/2014/main" id="{210193EA-0DAC-E2B2-2AE2-44B190AEBE37}"/>
                  </a:ext>
                </a:extLst>
              </p:cNvPr>
              <p:cNvPicPr/>
              <p:nvPr/>
            </p:nvPicPr>
            <p:blipFill>
              <a:blip r:embed="rId15"/>
              <a:stretch>
                <a:fillRect/>
              </a:stretch>
            </p:blipFill>
            <p:spPr>
              <a:xfrm>
                <a:off x="642480" y="1232140"/>
                <a:ext cx="1084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C6F3D9F5-F8C5-9A00-6583-285C5923EAEA}"/>
                  </a:ext>
                </a:extLst>
              </p14:cNvPr>
              <p14:cNvContentPartPr/>
              <p14:nvPr/>
            </p14:nvContentPartPr>
            <p14:xfrm>
              <a:off x="2281560" y="1538140"/>
              <a:ext cx="1630800" cy="100800"/>
            </p14:xfrm>
          </p:contentPart>
        </mc:Choice>
        <mc:Fallback>
          <p:pic>
            <p:nvPicPr>
              <p:cNvPr id="11" name="Ink 10">
                <a:extLst>
                  <a:ext uri="{FF2B5EF4-FFF2-40B4-BE49-F238E27FC236}">
                    <a16:creationId xmlns:a16="http://schemas.microsoft.com/office/drawing/2014/main" id="{C6F3D9F5-F8C5-9A00-6583-285C5923EAEA}"/>
                  </a:ext>
                </a:extLst>
              </p:cNvPr>
              <p:cNvPicPr/>
              <p:nvPr/>
            </p:nvPicPr>
            <p:blipFill>
              <a:blip r:embed="rId17"/>
              <a:stretch>
                <a:fillRect/>
              </a:stretch>
            </p:blipFill>
            <p:spPr>
              <a:xfrm>
                <a:off x="2263560" y="1520500"/>
                <a:ext cx="1666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FD565ECD-A252-730B-6657-5B9CB3FBA10E}"/>
                  </a:ext>
                </a:extLst>
              </p14:cNvPr>
              <p14:cNvContentPartPr/>
              <p14:nvPr/>
            </p14:nvContentPartPr>
            <p14:xfrm>
              <a:off x="4948800" y="1840900"/>
              <a:ext cx="2295000" cy="387000"/>
            </p14:xfrm>
          </p:contentPart>
        </mc:Choice>
        <mc:Fallback>
          <p:pic>
            <p:nvPicPr>
              <p:cNvPr id="12" name="Ink 11">
                <a:extLst>
                  <a:ext uri="{FF2B5EF4-FFF2-40B4-BE49-F238E27FC236}">
                    <a16:creationId xmlns:a16="http://schemas.microsoft.com/office/drawing/2014/main" id="{FD565ECD-A252-730B-6657-5B9CB3FBA10E}"/>
                  </a:ext>
                </a:extLst>
              </p:cNvPr>
              <p:cNvPicPr/>
              <p:nvPr/>
            </p:nvPicPr>
            <p:blipFill>
              <a:blip r:embed="rId19"/>
              <a:stretch>
                <a:fillRect/>
              </a:stretch>
            </p:blipFill>
            <p:spPr>
              <a:xfrm>
                <a:off x="4931160" y="1822900"/>
                <a:ext cx="233064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54738A0F-E631-C883-CA6A-71C047FEA092}"/>
                  </a:ext>
                </a:extLst>
              </p14:cNvPr>
              <p14:cNvContentPartPr/>
              <p14:nvPr/>
            </p14:nvContentPartPr>
            <p14:xfrm>
              <a:off x="2776920" y="3446500"/>
              <a:ext cx="4969800" cy="75240"/>
            </p14:xfrm>
          </p:contentPart>
        </mc:Choice>
        <mc:Fallback>
          <p:pic>
            <p:nvPicPr>
              <p:cNvPr id="13" name="Ink 12">
                <a:extLst>
                  <a:ext uri="{FF2B5EF4-FFF2-40B4-BE49-F238E27FC236}">
                    <a16:creationId xmlns:a16="http://schemas.microsoft.com/office/drawing/2014/main" id="{54738A0F-E631-C883-CA6A-71C047FEA092}"/>
                  </a:ext>
                </a:extLst>
              </p:cNvPr>
              <p:cNvPicPr/>
              <p:nvPr/>
            </p:nvPicPr>
            <p:blipFill>
              <a:blip r:embed="rId21"/>
              <a:stretch>
                <a:fillRect/>
              </a:stretch>
            </p:blipFill>
            <p:spPr>
              <a:xfrm>
                <a:off x="2758920" y="3428860"/>
                <a:ext cx="5005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24BE759A-587F-0318-A5B7-38C2C1CE537E}"/>
                  </a:ext>
                </a:extLst>
              </p14:cNvPr>
              <p14:cNvContentPartPr/>
              <p14:nvPr/>
            </p14:nvContentPartPr>
            <p14:xfrm>
              <a:off x="183120" y="3679780"/>
              <a:ext cx="276480" cy="303840"/>
            </p14:xfrm>
          </p:contentPart>
        </mc:Choice>
        <mc:Fallback>
          <p:pic>
            <p:nvPicPr>
              <p:cNvPr id="14" name="Ink 13">
                <a:extLst>
                  <a:ext uri="{FF2B5EF4-FFF2-40B4-BE49-F238E27FC236}">
                    <a16:creationId xmlns:a16="http://schemas.microsoft.com/office/drawing/2014/main" id="{24BE759A-587F-0318-A5B7-38C2C1CE537E}"/>
                  </a:ext>
                </a:extLst>
              </p:cNvPr>
              <p:cNvPicPr/>
              <p:nvPr/>
            </p:nvPicPr>
            <p:blipFill>
              <a:blip r:embed="rId23"/>
              <a:stretch>
                <a:fillRect/>
              </a:stretch>
            </p:blipFill>
            <p:spPr>
              <a:xfrm>
                <a:off x="165480" y="3662140"/>
                <a:ext cx="312120" cy="339480"/>
              </a:xfrm>
              <a:prstGeom prst="rect">
                <a:avLst/>
              </a:prstGeom>
            </p:spPr>
          </p:pic>
        </mc:Fallback>
      </mc:AlternateContent>
      <p:grpSp>
        <p:nvGrpSpPr>
          <p:cNvPr id="18" name="Group 17">
            <a:extLst>
              <a:ext uri="{FF2B5EF4-FFF2-40B4-BE49-F238E27FC236}">
                <a16:creationId xmlns:a16="http://schemas.microsoft.com/office/drawing/2014/main" id="{3C49E679-F2B6-F7E2-5585-9BD0209FC0BE}"/>
              </a:ext>
            </a:extLst>
          </p:cNvPr>
          <p:cNvGrpSpPr/>
          <p:nvPr/>
        </p:nvGrpSpPr>
        <p:grpSpPr>
          <a:xfrm>
            <a:off x="4090200" y="4565380"/>
            <a:ext cx="7283880" cy="100800"/>
            <a:chOff x="4090200" y="4565380"/>
            <a:chExt cx="7283880" cy="100800"/>
          </a:xfrm>
        </p:grpSpPr>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331EC776-CE7A-21EE-D7F8-35A484F67C7D}"/>
                    </a:ext>
                  </a:extLst>
                </p14:cNvPr>
                <p14:cNvContentPartPr/>
                <p14:nvPr/>
              </p14:nvContentPartPr>
              <p14:xfrm>
                <a:off x="4090200" y="4565380"/>
                <a:ext cx="6193440" cy="100800"/>
              </p14:xfrm>
            </p:contentPart>
          </mc:Choice>
          <mc:Fallback>
            <p:pic>
              <p:nvPicPr>
                <p:cNvPr id="15" name="Ink 14">
                  <a:extLst>
                    <a:ext uri="{FF2B5EF4-FFF2-40B4-BE49-F238E27FC236}">
                      <a16:creationId xmlns:a16="http://schemas.microsoft.com/office/drawing/2014/main" id="{331EC776-CE7A-21EE-D7F8-35A484F67C7D}"/>
                    </a:ext>
                  </a:extLst>
                </p:cNvPr>
                <p:cNvPicPr/>
                <p:nvPr/>
              </p:nvPicPr>
              <p:blipFill>
                <a:blip r:embed="rId25"/>
                <a:stretch>
                  <a:fillRect/>
                </a:stretch>
              </p:blipFill>
              <p:spPr>
                <a:xfrm>
                  <a:off x="4072560" y="4547740"/>
                  <a:ext cx="6229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FB43821E-D18B-215A-FEE1-E07B8EB73711}"/>
                    </a:ext>
                  </a:extLst>
                </p14:cNvPr>
                <p14:cNvContentPartPr/>
                <p14:nvPr/>
              </p14:nvContentPartPr>
              <p14:xfrm>
                <a:off x="10415760" y="4606420"/>
                <a:ext cx="958320" cy="59760"/>
              </p14:xfrm>
            </p:contentPart>
          </mc:Choice>
          <mc:Fallback>
            <p:pic>
              <p:nvPicPr>
                <p:cNvPr id="16" name="Ink 15">
                  <a:extLst>
                    <a:ext uri="{FF2B5EF4-FFF2-40B4-BE49-F238E27FC236}">
                      <a16:creationId xmlns:a16="http://schemas.microsoft.com/office/drawing/2014/main" id="{FB43821E-D18B-215A-FEE1-E07B8EB73711}"/>
                    </a:ext>
                  </a:extLst>
                </p:cNvPr>
                <p:cNvPicPr/>
                <p:nvPr/>
              </p:nvPicPr>
              <p:blipFill>
                <a:blip r:embed="rId27"/>
                <a:stretch>
                  <a:fillRect/>
                </a:stretch>
              </p:blipFill>
              <p:spPr>
                <a:xfrm>
                  <a:off x="10397760" y="4588780"/>
                  <a:ext cx="99396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D56776FE-8C39-1124-4410-F78B61772D30}"/>
                  </a:ext>
                </a:extLst>
              </p14:cNvPr>
              <p14:cNvContentPartPr/>
              <p14:nvPr/>
            </p14:nvContentPartPr>
            <p14:xfrm>
              <a:off x="670200" y="4835380"/>
              <a:ext cx="2170800" cy="115200"/>
            </p14:xfrm>
          </p:contentPart>
        </mc:Choice>
        <mc:Fallback>
          <p:pic>
            <p:nvPicPr>
              <p:cNvPr id="17" name="Ink 16">
                <a:extLst>
                  <a:ext uri="{FF2B5EF4-FFF2-40B4-BE49-F238E27FC236}">
                    <a16:creationId xmlns:a16="http://schemas.microsoft.com/office/drawing/2014/main" id="{D56776FE-8C39-1124-4410-F78B61772D30}"/>
                  </a:ext>
                </a:extLst>
              </p:cNvPr>
              <p:cNvPicPr/>
              <p:nvPr/>
            </p:nvPicPr>
            <p:blipFill>
              <a:blip r:embed="rId29"/>
              <a:stretch>
                <a:fillRect/>
              </a:stretch>
            </p:blipFill>
            <p:spPr>
              <a:xfrm>
                <a:off x="652560" y="4817380"/>
                <a:ext cx="22064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F2B4A24D-7415-064E-549D-464627EE26B3}"/>
                  </a:ext>
                </a:extLst>
              </p14:cNvPr>
              <p14:cNvContentPartPr/>
              <p14:nvPr/>
            </p14:nvContentPartPr>
            <p14:xfrm>
              <a:off x="6735120" y="4920340"/>
              <a:ext cx="668160" cy="43200"/>
            </p14:xfrm>
          </p:contentPart>
        </mc:Choice>
        <mc:Fallback>
          <p:pic>
            <p:nvPicPr>
              <p:cNvPr id="19" name="Ink 18">
                <a:extLst>
                  <a:ext uri="{FF2B5EF4-FFF2-40B4-BE49-F238E27FC236}">
                    <a16:creationId xmlns:a16="http://schemas.microsoft.com/office/drawing/2014/main" id="{F2B4A24D-7415-064E-549D-464627EE26B3}"/>
                  </a:ext>
                </a:extLst>
              </p:cNvPr>
              <p:cNvPicPr/>
              <p:nvPr/>
            </p:nvPicPr>
            <p:blipFill>
              <a:blip r:embed="rId31"/>
              <a:stretch>
                <a:fillRect/>
              </a:stretch>
            </p:blipFill>
            <p:spPr>
              <a:xfrm>
                <a:off x="6717480" y="4902340"/>
                <a:ext cx="703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C1A7834D-6A42-945A-055B-687B90798999}"/>
                  </a:ext>
                </a:extLst>
              </p14:cNvPr>
              <p14:cNvContentPartPr/>
              <p14:nvPr/>
            </p14:nvContentPartPr>
            <p14:xfrm>
              <a:off x="4841520" y="5217340"/>
              <a:ext cx="1424880" cy="90000"/>
            </p14:xfrm>
          </p:contentPart>
        </mc:Choice>
        <mc:Fallback>
          <p:pic>
            <p:nvPicPr>
              <p:cNvPr id="20" name="Ink 19">
                <a:extLst>
                  <a:ext uri="{FF2B5EF4-FFF2-40B4-BE49-F238E27FC236}">
                    <a16:creationId xmlns:a16="http://schemas.microsoft.com/office/drawing/2014/main" id="{C1A7834D-6A42-945A-055B-687B90798999}"/>
                  </a:ext>
                </a:extLst>
              </p:cNvPr>
              <p:cNvPicPr/>
              <p:nvPr/>
            </p:nvPicPr>
            <p:blipFill>
              <a:blip r:embed="rId33"/>
              <a:stretch>
                <a:fillRect/>
              </a:stretch>
            </p:blipFill>
            <p:spPr>
              <a:xfrm>
                <a:off x="4823880" y="5199700"/>
                <a:ext cx="1460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034501B7-6962-99C4-4FF4-529E084F1234}"/>
                  </a:ext>
                </a:extLst>
              </p14:cNvPr>
              <p14:cNvContentPartPr/>
              <p14:nvPr/>
            </p14:nvContentPartPr>
            <p14:xfrm>
              <a:off x="8804400" y="5150740"/>
              <a:ext cx="2504160" cy="123120"/>
            </p14:xfrm>
          </p:contentPart>
        </mc:Choice>
        <mc:Fallback>
          <p:pic>
            <p:nvPicPr>
              <p:cNvPr id="21" name="Ink 20">
                <a:extLst>
                  <a:ext uri="{FF2B5EF4-FFF2-40B4-BE49-F238E27FC236}">
                    <a16:creationId xmlns:a16="http://schemas.microsoft.com/office/drawing/2014/main" id="{034501B7-6962-99C4-4FF4-529E084F1234}"/>
                  </a:ext>
                </a:extLst>
              </p:cNvPr>
              <p:cNvPicPr/>
              <p:nvPr/>
            </p:nvPicPr>
            <p:blipFill>
              <a:blip r:embed="rId35"/>
              <a:stretch>
                <a:fillRect/>
              </a:stretch>
            </p:blipFill>
            <p:spPr>
              <a:xfrm>
                <a:off x="8786760" y="5132740"/>
                <a:ext cx="2539800" cy="158760"/>
              </a:xfrm>
              <a:prstGeom prst="rect">
                <a:avLst/>
              </a:prstGeom>
            </p:spPr>
          </p:pic>
        </mc:Fallback>
      </mc:AlternateContent>
    </p:spTree>
    <p:extLst>
      <p:ext uri="{BB962C8B-B14F-4D97-AF65-F5344CB8AC3E}">
        <p14:creationId xmlns:p14="http://schemas.microsoft.com/office/powerpoint/2010/main" val="1454576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20282</TotalTime>
  <Words>4637</Words>
  <Application>Microsoft Office PowerPoint</Application>
  <PresentationFormat>Widescreen</PresentationFormat>
  <Paragraphs>205</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130</cp:revision>
  <dcterms:created xsi:type="dcterms:W3CDTF">2021-02-18T19:11:41Z</dcterms:created>
  <dcterms:modified xsi:type="dcterms:W3CDTF">2024-05-02T10:32:43Z</dcterms:modified>
</cp:coreProperties>
</file>