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3.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4.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notesSlides/notesSlide5.xml" ContentType="application/vnd.openxmlformats-officedocument.presentationml.notesSlide+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notesSlides/notesSlide6.xml" ContentType="application/vnd.openxmlformats-officedocument.presentationml.notesSlide+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notesSlides/notesSlide7.xml" ContentType="application/vnd.openxmlformats-officedocument.presentationml.notesSlide+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notesSlides/notesSlide8.xml" ContentType="application/vnd.openxmlformats-officedocument.presentationml.notesSlide+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notesSlides/notesSlide9.xml" ContentType="application/vnd.openxmlformats-officedocument.presentationml.notesSlide+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notesSlides/notesSlide10.xml" ContentType="application/vnd.openxmlformats-officedocument.presentationml.notesSlide+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notesSlides/notesSlide11.xml" ContentType="application/vnd.openxmlformats-officedocument.presentationml.notesSlide+xml"/>
  <Override PartName="/ppt/ink/ink179.xml" ContentType="application/inkml+xml"/>
  <Override PartName="/ppt/ink/ink180.xml" ContentType="application/inkml+xml"/>
  <Override PartName="/ppt/notesSlides/notesSlide12.xml" ContentType="application/vnd.openxmlformats-officedocument.presentationml.notesSlide+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notesSlides/notesSlide13.xml" ContentType="application/vnd.openxmlformats-officedocument.presentationml.notesSlide+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notesSlides/notesSlide16.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17.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notesSlides/notesSlide18.xml" ContentType="application/vnd.openxmlformats-officedocument.presentationml.notesSlide+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notesSlides/notesSlide19.xml" ContentType="application/vnd.openxmlformats-officedocument.presentationml.notesSlide+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20.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5" r:id="rId2"/>
    <p:sldId id="267" r:id="rId3"/>
    <p:sldId id="269" r:id="rId4"/>
    <p:sldId id="270" r:id="rId5"/>
    <p:sldId id="271" r:id="rId6"/>
    <p:sldId id="286" r:id="rId7"/>
    <p:sldId id="272" r:id="rId8"/>
    <p:sldId id="273" r:id="rId9"/>
    <p:sldId id="274" r:id="rId10"/>
    <p:sldId id="275" r:id="rId11"/>
    <p:sldId id="276" r:id="rId12"/>
    <p:sldId id="277" r:id="rId13"/>
    <p:sldId id="278" r:id="rId14"/>
    <p:sldId id="268" r:id="rId15"/>
    <p:sldId id="279" r:id="rId16"/>
    <p:sldId id="280" r:id="rId17"/>
    <p:sldId id="281" r:id="rId18"/>
    <p:sldId id="282" r:id="rId19"/>
    <p:sldId id="283" r:id="rId20"/>
    <p:sldId id="284"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92" d="100"/>
          <a:sy n="92" d="100"/>
        </p:scale>
        <p:origin x="638"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F83F2C5A-F6C4-41C3-A5DD-D9F993D6705F}"/>
    <pc:docChg chg="modSld">
      <pc:chgData name="Duane Miller" userId="086b8d4e5ca37aec" providerId="LiveId" clId="{F83F2C5A-F6C4-41C3-A5DD-D9F993D6705F}" dt="2022-07-08T14:16:51.661" v="0" actId="6549"/>
      <pc:docMkLst>
        <pc:docMk/>
      </pc:docMkLst>
      <pc:sldChg chg="modNotesTx">
        <pc:chgData name="Duane Miller" userId="086b8d4e5ca37aec" providerId="LiveId" clId="{F83F2C5A-F6C4-41C3-A5DD-D9F993D6705F}" dt="2022-07-08T14:16:51.661" v="0" actId="6549"/>
        <pc:sldMkLst>
          <pc:docMk/>
          <pc:sldMk cId="32341771" sldId="27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1:30.668"/>
    </inkml:context>
    <inkml:brush xml:id="br0">
      <inkml:brushProperty name="width" value="0.1" units="cm"/>
      <inkml:brushProperty name="height" value="0.1" units="cm"/>
      <inkml:brushProperty name="color" value="#FFFC18"/>
    </inkml:brush>
  </inkml:definitions>
  <inkml:trace contextRef="#ctx0" brushRef="#br0">217 261 1408,'-16'-2'851,"16"2"-795,-1 0 0,1-1 1,-1 1-1,1 0 1,0-1-1,-1 1 0,1 0 1,0-1-1,-1 1 1,1 0-1,0-1 0,0 1 1,-1-1-1,1 1 0,0-1 1,0 1-1,0-1 1,0 1-1,0 0 0,0-1 1,-1 1-1,1-1 1,0 1-1,0-1 0,1-1 975,0 2-471,32-1-36,-1 0 0,63-12 1,-82 10-380,1 0 1,-1-2-1,0 0 1,0 0-1,0-1 1,14-10-1,-25 15-112,2-2 16,1 0 1,0 0 0,0 1 0,0-1-1,0 1 1,0 0 0,0 1 0,7-2-1,-11 3-29,0 0 0,0 1 0,0-1-1,0 1 1,0-1 0,0 1-1,0-1 1,0 1 0,0 0 0,0-1-1,-1 1 1,1 0 0,0 0-1,0 0 1,-1-1 0,1 1 0,-1 0-1,1 0 1,0 1 0,0 2 300,-8-18-48,3 6-133,0-1-1,-1 1 0,0-1 1,-1 1-1,0 1 1,0-1-1,-8-6 1,10 10-133,-1 0-1,1 1 1,-1-1 0,0 1 0,0 0 0,-1 1 0,1-1 0,-1 1 0,1 0-1,-1 0 1,0 1 0,-11-2 0,3 2 7,0 0 1,-1 1-1,1 1 0,-1 0 0,-27 7 1,9 2 205,-42 17-1,69-24-154,-1-1-1,1 1 0,-1-1 0,0-1 1,0 1-1,-11 0 0,17-2-100,3-3 6,0 1 1,1 0-1,-1 0 1,1 0-1,-1 0 1,6-2-1,0 1 37,0 0 0,0 1 0,0 1-1,1-1 1,-1 1 0,0 1 0,1 0 0,-1 0-1,10 1 1,6 0 54,26 0 190,-10 0-25,50-5 1,-78 3-182,-1-1 0,0 0 0,0-1 0,-1 0 0,1-1 0,0 0 0,-1 0 0,0-1 0,12-8 0,57-39 1780,-80 53-1785,1 1 1,-1-1-1,0 0 1,0 0-1,0 1 1,0-1-1,0 0 1,0 0-1,0 0 1,0 0-1,0 0 0,-1 0 1,1 0-1,-2 0 1,-9 1 13,-1-1 0,1-1 0,0 0-1,-19-3 1,5 1-8,3 0 27,-1 1 0,1 2-1,0 0 1,0 1 0,-1 1 0,1 2-1,1 0 1,-1 1 0,1 2 0,-25 11 0,44-18-80,-111 60-69,97-50 122,-1 0 0,2 2-1,-1 0 1,-16 18-1,31-30-81,1 2-1,-1-1 1,0 0-1,1 0 1,-1 1-1,1-1 1,-2 4-1,3-6 23,0 1-1,0-1 1,-1 0 0,1 1-1,0-1 1,0 1-1,0-1 1,0 0-1,0 1 1,0-1 0,0 1-1,0-1 1,0 0-1,1 1 1,-1-1-1,0 0 1,0 1 0,0-1-1,0 0 1,0 1-1,1-1 1,-1 1 0,1-1 2,0 1 1,-1-1 0,1 1 0,0-1 0,-1 0 0,1 1 0,0-1 0,0 0 0,-1 0 0,1 0 0,0 1 0,0-1-1,-1 0 1,1 0 0,1 0 0,8-1 11,-1 0-1,1-1 1,18-5-1,11-2-29,2 4 61,-1 3 0,1 0 1,-1 3-1,1 1 0,43 9 0,-70-8-13,-1-2-1,1 0 0,24 0 1,-34-2-223,1 1 1,0-1-1,-1 0 0,1 0 1,0 0-1,-1-1 1,1 0-1,-1 0 0,0 0 1,1 0-1,-1 0 0,0-1 1,-1 0-1,7-5 1,10-19-3267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5:06.451"/>
    </inkml:context>
    <inkml:brush xml:id="br0">
      <inkml:brushProperty name="width" value="0.1" units="cm"/>
      <inkml:brushProperty name="height" value="0.1" units="cm"/>
      <inkml:brushProperty name="color" value="#66CC00"/>
    </inkml:brush>
  </inkml:definitions>
  <inkml:trace contextRef="#ctx0" brushRef="#br0">1961 53 6272,'-53'1'3457,"-27"8"-3042,-37 6 1794,0-5 1,-177-8 0,102-27-879,39 4-182,98 16-692,-1 3 0,0 3 1,-78 10-1,53-1-405,-133 2 0,166-14-1045,-52-9 0,62 5-1815,-70-23 0,43 7-1464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3:08.599"/>
    </inkml:context>
    <inkml:brush xml:id="br0">
      <inkml:brushProperty name="width" value="0.1" units="cm"/>
      <inkml:brushProperty name="height" value="0.1" units="cm"/>
      <inkml:brushProperty name="color" value="#FFFC18"/>
    </inkml:brush>
  </inkml:definitions>
  <inkml:trace contextRef="#ctx0" brushRef="#br0">1136 82 1920,'20'-11'445,"0"2"1,1 1-1,23-7 0,-33 11 3175,-22 1 845,0 1-5243,-2 1 1033,0 0 0,0 0 0,-17 3 0,-2-1 154,-760 4 4588,724-6-6271,1-2-1,-71-14 0,75 4-1167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3:32.196"/>
    </inkml:context>
    <inkml:brush xml:id="br0">
      <inkml:brushProperty name="width" value="0.1" units="cm"/>
      <inkml:brushProperty name="height" value="0.1" units="cm"/>
      <inkml:brushProperty name="color" value="#FFFC18"/>
    </inkml:brush>
  </inkml:definitions>
  <inkml:trace contextRef="#ctx0" brushRef="#br0">3750 60 3840,'-4'-1'287,"-4"-2"157,0 0 0,1 1-1,-1 0 1,0 1-1,-13-1 1,20 2-472,1 0-1,0 0 1,0 0 0,0 0-1,0 0 1,0-1-1,0 1 1,0 0 0,0 0-1,0 0 1,0 0-29,0 0 29,-1 0-1,1 0 1,0 0 0,0 0-1,0 0 1,0 0-1,0-1 1,0 1 0,0 0-1,0 0 1,0 0-1,0 0 1,0 0 0,0 0-1,0 0 1,0 0-1,0 0 1,0-1 0,0 1-1,0 0 1,0 0-1,0 0 1,0 0 0,0 0-1,0 0 1,0 0 0,0 0-1,0 0 1,0 0-1,0-1 1,1 1 0,-1 0-1,0 0 1,0 0-29,0 0 29,0 0-1,0 0 1,0 0-1,0 0 1,0 0 0,0 0-1,0 0 1,1 0 0,-1 0-1,0 0 1,0 0-1,0 0 1,0 0 0,0 0-1,0 0 1,0 0-1,12-10-132,14-8 1625,-22 16-1288,0 0 0,0 0 0,1 1-1,-1-1 1,0 1 0,1 0 0,-1 0-1,1 1 1,-1-1 0,1 1 0,-1 0 0,8 1-1,-2 1-58,-1 0 0,1 1 0,-1 0 0,15 7 0,27 6 1157,-39-13-1042,-1 1 0,0-1 0,17 9 0,-22-8 52,7 2-154,-2-5 3787,-41-2-3153,12 1-603,1-1 1,0 2 0,-1 1 0,-31 6 0,-63 16-197,44-10 262,-182 42 674,193-45-991,-92 7-1,104-14 171,-208 3-100,43-4 547,94 8-580,-61 2 111,78-14-121,-233 11 89,-265 22-256,426-22 309,43-1 120,-248-2 457,207 5-371,106-5-1667,-2-3 0,-95-7 0,144 1 575,1-1 0,0-1 0,0 0 0,0-1 0,0-1 0,1 0 0,0-1 0,0-1 0,0 0 0,1 0 0,1-2 0,-19-16 0,-13-16-2286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3:33.590"/>
    </inkml:context>
    <inkml:brush xml:id="br0">
      <inkml:brushProperty name="width" value="0.1" units="cm"/>
      <inkml:brushProperty name="height" value="0.1" units="cm"/>
      <inkml:brushProperty name="color" value="#FFFC18"/>
    </inkml:brush>
  </inkml:definitions>
  <inkml:trace contextRef="#ctx0" brushRef="#br0">1205 45 1408,'0'-1'15,"0"1"0,0 0 0,0 0 0,0 0 0,0 0 0,0-1-1,0 1 1,0 0 0,0 0 0,0 0 0,0 0 0,0-1 0,0 1 0,0 0 0,0 0 0,0 0 0,0 0 0,0 0 0,0-1 0,0 1-1,0 0 1,0 0 0,0 0 0,0 0 0,0-1 0,0 1 0,0 0 0,1 0 0,-1 0 0,0 0 0,0 0 0,0 0 0,0 0 0,0-1-1,0 1 1,1 0 0,-1 0 0,0 0 0,0 0 0,0 0 0,0 0 0,1 0 0,-1 0 0,0 0 0,0 0 0,10-13 1998,-9 13-1936,-1-1-1,0 1 0,0-1 0,0 1 0,0 0 0,1-1 0,-1 1 0,0-1 0,0 1 0,0-1 0,0 1 0,0-1 0,0 1 0,0-1 0,0 1 0,0 0 0,0-1 1,0 1-1,-1-1 0,1 1 0,0-1 0,0 1 0,0-1 0,0 1 0,-1 0 0,1-1 0,0 1 0,0 0 0,-1-1 0,1 1 0,0 0 0,-1-1 0,-1-1 107,0 1 0,-1 0-1,1 0 1,0-1 0,0 1 0,-1 1-1,1-1 1,-1 0 0,1 0-1,-1 1 1,-4-1 0,-31 2 724,17-1-535,-36 1 650,-67 9-1,-129 17 1476,-142 25-168,354-43-3941,0-3 0,-75 4-1,68-9-1251,0 2-410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3:34.438"/>
    </inkml:context>
    <inkml:brush xml:id="br0">
      <inkml:brushProperty name="width" value="0.1" units="cm"/>
      <inkml:brushProperty name="height" value="0.1" units="cm"/>
      <inkml:brushProperty name="color" value="#FFFC18"/>
    </inkml:brush>
  </inkml:definitions>
  <inkml:trace contextRef="#ctx0" brushRef="#br0">1603 18 5376,'-2'-3'342,"2"2"-247,0 0 0,-1 1-1,1-1 1,-1 0 0,1 0 0,-1 0-1,1 1 1,-1-1 0,1 0-1,-1 1 1,0-1 0,1 0 0,-1 1-1,0-1 1,0 1 0,1-1 0,-1 1-1,0-1 1,0 1 0,0 0-1,0-1 1,1 1 0,-1 0 0,0 0-1,-2 0 1,3 0-47,-1 1-83,1 0 0,0 0-1,-1 0 1,1 0 0,0-1 0,-1 1-1,1 0 1,-1 0 0,0 0-1,1 0 1,-1 0 0,0-1 0,1 1-1,-1 0 1,0 0 0,0-1 0,0 1-1,0-1 1,-1 2 0,-21 10 261,17-9 125,-9 3 697,1 0 0,-17 3 0,-4 2 64,-144 38 872,107-31-1813,-264 53 1812,228-55-903,-135 1 0,-83-13-2706,215-18-2586,85 10 2755,-16-6-2063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3:35.870"/>
    </inkml:context>
    <inkml:brush xml:id="br0">
      <inkml:brushProperty name="width" value="0.1" units="cm"/>
      <inkml:brushProperty name="height" value="0.1" units="cm"/>
      <inkml:brushProperty name="color" value="#FFFC18"/>
    </inkml:brush>
  </inkml:definitions>
  <inkml:trace contextRef="#ctx0" brushRef="#br0">3723 82 2944,'0'0'84,"-1"0"0,1 0 0,0-1-1,0 1 1,-1 0 0,1-1 0,0 1 0,0 0 0,0-1 0,0 1 0,0-1-1,-1 1 1,1 0 0,0-1 0,0 1 0,0-1 0,0 1 0,0 0 0,0-1-1,0 1 1,0-1 0,0 1 0,0 0 0,0-1 0,1 1 0,-1-1 0,8-16 207,14-12 961,-22 28-1098,1 1 1,-1-1-1,1 0 1,-1 1-1,1-1 1,-1 0-1,0 0 1,1 1-1,-1-1 1,0 0-1,0 0 1,1 0-1,-1 0 1,0 1-1,0-1 1,0 0-1,0 0 1,0 0-1,0 0 1,-1 0-1,1 0-128,0 1-1,0-1 1,0 1-1,-1-1 1,1 1 0,0-1-1,-1 1 1,1 0-1,0-1 1,-1 1-1,1 0 1,0-1-1,-1 1 1,1 0 0,0-1-1,-1 1 1,1 0-1,-1 0 1,1 0-1,-1-1 1,1 1-1,-1 0 1,1 0 0,-1 0-1,1 0 1,-1 0-1,1 0 1,-1 0-1,1 0 1,-1 0-1,1 0 1,-1 0-1,1 0 1,-1 0 0,1 0-1,-1 0 1,1 1-1,-1-1 1,0 1-1,-7 3 132,-1 0-1,1 1 1,0 1-1,0-1 1,-7 7-1,1-1 148,-3 1 59,0-1-1,-1 0 1,-26 10-1,-62 20 428,1-8-427,0-5-1,-121 17 1,123-32-112,0-4-1,-159-6 1,7-24-198,68 5-32,-103-19 154,132 13 210,-272 7 181,328 15-438,-278 15 348,94-1-1511,-2-20-5963,193-4 2496,4-8 1068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3:00.713"/>
    </inkml:context>
    <inkml:brush xml:id="br0">
      <inkml:brushProperty name="width" value="0.1" units="cm"/>
      <inkml:brushProperty name="height" value="0.1" units="cm"/>
      <inkml:brushProperty name="color" value="#FFFC18"/>
    </inkml:brush>
  </inkml:definitions>
  <inkml:trace contextRef="#ctx0" brushRef="#br0">4668 318 1024,'5'-4'826,"73"-44"9654,-82 44-10008,4 3-443,0 1 0,-1-1 0,1 1 0,0 0 1,-1-1-1,1 1 0,-1-1 0,1 1 1,0 0-1,-1-1 0,1 1 0,-1 0 1,1-1-1,-1 1 0,0 0 0,1 0 1,-1-1-1,1 1 0,-1 0 0,1 0 1,-2 0-1,0-1 55,-1 0 0,1 0-1,-1 0 1,1 0 0,0 0 0,-1-1 0,1 1-1,0-1 1,0 1 0,0-1 0,0 0-1,-1-2 1,-20-14 822,14 15-802,1 0 0,-1 1 1,1 0-1,-1 0 0,0 0 1,-10 1-1,-56 1 438,34 1-172,-30-1-173,-101-14 1,-14-14 276,152 24-294,0 2-1,-62 2 0,35 1-589,40-1 494,0 0-1,0-2 0,0-1 0,-23-5 0,24 3 115,-1 2-1,-34-2 1,7 2-204,-134-2 332,119 5-17,45 1-264,0 1 1,1 1-1,-1 1 1,-21 7-1,14-5 18,-32 6-1,38-9-37,-398 32 264,265-28-314,-1 1 130,110-8 24,-254-11-215,207 6 260,30 2-161,-136-1-82,30 2 58,-137-21 683,24 21 112,148 3-614,-188-9 150,267 7-255,19 0-393,-34-4-1,43 3-649,0-2 0,0-1 0,0-1-1,1-1 1,0-1 0,-31-14 0,-29-26-3353,6 0 134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3:02.591"/>
    </inkml:context>
    <inkml:brush xml:id="br0">
      <inkml:brushProperty name="width" value="0.1" units="cm"/>
      <inkml:brushProperty name="height" value="0.1" units="cm"/>
      <inkml:brushProperty name="color" value="#FFFC18"/>
    </inkml:brush>
  </inkml:definitions>
  <inkml:trace contextRef="#ctx0" brushRef="#br0">2578 313 768,'-5'-1'170,"5"1"-144,-1 0 1,1 0-1,-1-1 0,1 1 1,-1 0-1,1 0 0,-1 0 0,1 0 1,-1 0-1,1 0 0,-1-1 0,1 1 1,-1 0-1,1 0 0,-1-1 1,1 1-1,0 0 0,-1-1 0,1 1 1,0 0-1,-1-1 0,1 1 0,0-1 1,-1 1-1,1-2 496,1 1-133,1 0 0,0 0-1,-1 0 1,1 0 0,-1 0-1,1 0 1,-1 0 0,0-1-1,0 1 1,1 0 0,-1-1-1,0 1 1,0-1 0,0 0-1,-1 1 1,2-4 0,-1 3-225,0-1 0,-1 1 0,0 0 0,0-1 0,1 1 0,-1-1 0,-1 1 0,1 0 1,0-1-1,-1 1 0,0-4 0,-1 1-42,0 0 0,0 1 0,0-1 0,0 1 1,-1 0-1,0 0 0,1 0 0,-2 0 0,1 0 0,0 0 0,-8-5 1,-10-5 238,-1 2 1,0 0-1,-38-13 0,-5-3-36,59 26-270,-72-33 1093,68 32-1069,-1 0 1,1 0-1,-1 1 1,1 0 0,-21 0-1,-173 11 23,-1 1 90,115-10-160,-210 5 341,125-4-269,96-1-27,-104-15 743,-3 1 584,49 15-734,-128-2 110,88-5-3286,150 4 300,0-1-1,0-1 0,-27-7 1,2-6-1218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3:03.955"/>
    </inkml:context>
    <inkml:brush xml:id="br0">
      <inkml:brushProperty name="width" value="0.1" units="cm"/>
      <inkml:brushProperty name="height" value="0.1" units="cm"/>
      <inkml:brushProperty name="color" value="#FFFC18"/>
    </inkml:brush>
  </inkml:definitions>
  <inkml:trace contextRef="#ctx0" brushRef="#br0">1657 121 4480,'-43'-9'2453,"43"-6"-4170,0-4 1181,1 14 905,-1 0 0,1 1 0,-1-1 0,0 0 0,-1 1-1,1-1 1,-1 1 0,0-1 0,0 0 0,0 1 0,-1-1 0,1 1 0,-4-6 0,4 9-287,0 1 0,0-1 0,0 0 0,0 0 0,0 1 0,0-1 0,0 1 0,-1-1-1,1 1 1,0-1 0,0 1 0,0 0 0,-1 0 0,1-1 0,0 1 0,0 0 0,-1 0 0,1 0 0,0 0 0,-2 1 0,-27 5 706,27-6-700,-68 14 1328,-140 10 0,100-15-269,-247 6 1855,185-13-2408,-182-4-4489,186-8-3011,73 5 3258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3:24.343"/>
    </inkml:context>
    <inkml:brush xml:id="br0">
      <inkml:brushProperty name="width" value="0.1" units="cm"/>
      <inkml:brushProperty name="height" value="0.1" units="cm"/>
      <inkml:brushProperty name="color" value="#FFFC18"/>
    </inkml:brush>
  </inkml:definitions>
  <inkml:trace contextRef="#ctx0" brushRef="#br0">1200 128 1408,'7'-6'353,"0"0"0,0 0 0,-1-1-1,0 1 1,8-12 0,1-5 2404,-15 22-2647,-1 1-1,1-1 0,-1 1 0,0 0 1,0-1-1,1 1 0,-1 0 0,0-1 1,1 1-1,-1 0 0,0 0 0,0 0 1,0 0-1,1 0 0,-1 0 0,0 0 1,0 0-1,-1 0 0,-23 0 192,19 0-48,-19 0 415,1-1 0,-1-1 0,-42-9 0,48 7-354,-1 2 1,0 1 0,1 0-1,-24 2 1,0 1 208,-222-19 1849,-3 1-958,143 16-2661,-62 0-4940,122 0 2907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3:25.525"/>
    </inkml:context>
    <inkml:brush xml:id="br0">
      <inkml:brushProperty name="width" value="0.1" units="cm"/>
      <inkml:brushProperty name="height" value="0.1" units="cm"/>
      <inkml:brushProperty name="color" value="#FFFC18"/>
    </inkml:brush>
  </inkml:definitions>
  <inkml:trace contextRef="#ctx0" brushRef="#br0">2302 1 1792,'-7'3'2220,"13"-2"-1347,-4-1-776,0 0 0,0 0 0,-1 0 0,1 0 0,0 0-1,-1 1 1,1-1 0,0 0 0,-1 1 0,1 0 0,2 1 0,1 2 404,6 9 1380,-11-13-1843,0 1 1,0-1-1,0 1 0,0-1 1,0 1-1,0-1 0,0 0 1,0 1-1,0-1 0,0 1 1,0-1-1,-1 1 0,1-1 1,0 0-1,0 1 0,0-1 1,-1 1-1,1-1 0,0 0 1,-1 1-1,1-1 0,0 0 1,-1 1-1,1-1 0,0 0 1,-1 0-1,1 1 0,-1-1 1,1 0-1,0 0 0,-1 0 1,1 0-1,-1 1 0,1-1 1,-1 0-1,1 0 0,-1 0 1,0 0-1,-43 23 991,21-16-929,-37 8-1,17-5 6,-37 10 433,-47 13 348,98-25-630,-1-1-1,-53 5 0,32-6-71,-4-1-61,-99-4 1,77-2 2,-5 3 17,-93-5-195,25-11 393,70 7 82,-95-5 205,-192 9 1174,180-3-1306,151 5-1097,-38-5-1,42 1-2092,-44-12-1,38 3-947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5:12.339"/>
    </inkml:context>
    <inkml:brush xml:id="br0">
      <inkml:brushProperty name="width" value="0.1" units="cm"/>
      <inkml:brushProperty name="height" value="0.1" units="cm"/>
      <inkml:brushProperty name="color" value="#66CC00"/>
    </inkml:brush>
  </inkml:definitions>
  <inkml:trace contextRef="#ctx0" brushRef="#br0">2322 167 3584,'5'-16'2554,"-4"15"-2410,0-1 0,-1 0 0,1 1 0,0-1 0,-1 1 0,1-1 0,-1 0 0,0 1 0,1-3 0,-1 2 99,0 0 0,-1 0 0,1 0-1,0 0 1,-1 0 0,1 0-1,-1 0 1,0 1 0,1-1 0,-1 0-1,0 0 1,0 1 0,0-1-1,0 0 1,-1 1 0,-1-3 0,-1 1-20,1 0 0,0 1 0,-1 0 0,0-1 0,1 1 0,-1 0 0,-5-2 0,-4 0 85,0 1 0,1 0 0,-1 1 0,-15-2 0,-160 2 1172,97 4-1419,-158 6 808,175-7-627,-141-17 0,83 4-139,84 11 85,-1 2 0,-60 9 1,-53 2 334,-119-3 490,95 2-437,133-10-526,24 0-438,-51-4 1,47-2-1313,-45-12-1,51 8-2113,-52-22 0,37 8 113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3:27.105"/>
    </inkml:context>
    <inkml:brush xml:id="br0">
      <inkml:brushProperty name="width" value="0.1" units="cm"/>
      <inkml:brushProperty name="height" value="0.1" units="cm"/>
      <inkml:brushProperty name="color" value="#FFFC18"/>
    </inkml:brush>
  </inkml:definitions>
  <inkml:trace contextRef="#ctx0" brushRef="#br0">2983 54 896,'-21'0'2971,"-1"-1"1567,22-3-4272,1 1-88,-1 0 1,0-1-1,-1 1 1,1 0 0,0 0-1,-1 0 1,-1-3-1,2 5-141,-1-1 0,0 1 0,1 0 0,-1 0 0,0 1 0,0-1 0,0 0 0,1 0 0,-1 0 0,0 1 0,0-1 0,0 0 0,0 1 0,0-1-1,-1 1 1,1-1 0,0 1 0,0-1 0,0 1 0,0 0 0,-1 0 0,0-1 0,-27-2 490,0 2 1,-56 3-1,15 1-114,-3 3-386,18-1 132,-222 18 257,176-12-238,60-5 146,-46 0 1,-339-6 592,272 9-506,-251-9 272,306 6-354,27-1-115,-60 8 60,-34 1-116,-127 4 1165,106-3-3115,170-14 519,0-2 0,0 1-1,-22-5 1,-3-3-2556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3:28.546"/>
    </inkml:context>
    <inkml:brush xml:id="br0">
      <inkml:brushProperty name="width" value="0.1" units="cm"/>
      <inkml:brushProperty name="height" value="0.1" units="cm"/>
      <inkml:brushProperty name="color" value="#FFFC18"/>
    </inkml:brush>
  </inkml:definitions>
  <inkml:trace contextRef="#ctx0" brushRef="#br0">1971 81 3968,'-21'-9'2112,"20"9"-1883,-9-1-53,5 0 239,-1-1 0,0 1 0,1 0 0,-1 0-1,1 1 1,-1 0 0,0 0 0,-10 1 0,-2 0-42,-1 0 66,0 1 0,-36 8 1,3 0-89,25-4-94,-1 1 0,-30 12 0,28-8 32,-43 9 0,53-17-171,0-1 0,1 0 0,-1-1 0,0-2 0,0 0 0,1 0 0,-37-9 0,5 0 403,-88-5 1,-53 11-29,93 7-232,47 0 353,-54-5-1,-213-35 400,282 34-1067,-155-22-1870,183 23 1157,-1-1 1,1 0-1,0 0 1,0-1 0,0 0-1,-11-7 1,-22-16-2994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3:29.582"/>
    </inkml:context>
    <inkml:brush xml:id="br0">
      <inkml:brushProperty name="width" value="0.1" units="cm"/>
      <inkml:brushProperty name="height" value="0.1" units="cm"/>
      <inkml:brushProperty name="color" value="#FFFC18"/>
    </inkml:brush>
  </inkml:definitions>
  <inkml:trace contextRef="#ctx0" brushRef="#br0">2269 104 2432,'-60'6'5061,"25"-7"-3826,6 0-939,1 2 1,-1 0 0,-34 8-1,25-2 369,-1-2-1,-42 1 1,-79-5 1063,72-3-1242,-338-10 1887,-233-37-146,376 31-4187,254 17 1327,-6-1-1413,-34-5-1,55 4 598,1 0 0,0-1 0,-16-6 0,-20-17-2327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3:47.729"/>
    </inkml:context>
    <inkml:brush xml:id="br0">
      <inkml:brushProperty name="width" value="0.1" units="cm"/>
      <inkml:brushProperty name="height" value="0.1" units="cm"/>
      <inkml:brushProperty name="color" value="#FFFC18"/>
    </inkml:brush>
  </inkml:definitions>
  <inkml:trace contextRef="#ctx0" brushRef="#br0">6141 2175 4480,'-50'24'2864,"48"-23"-2166,2-15-186,0-139 2912,2 145-3181,0 0 0,0 0-1,0 0 1,1 0 0,1 1-1,-1-1 1,6-8 0,15-39 2061,-23 54-2259,-1 0 0,0 0 0,1 0 0,-1 0 0,1 0 0,-1 1 0,1-1 1,-1 0-1,1 0 0,0 0 0,-1 1 0,1-1 0,1 0 0,-1-1 33,1 1 258,-1-1-27,29-38 1027,-22 31-882,0-1 0,0-1 0,6-12 0,-8 7 128,-5 13-532,0 1 0,0-1 1,0 0-1,1 0 0,-1 0 0,3-2 0,52-85 562,-54 85-552,3-5 11,-1-1 1,0-1-1,0 1 0,-2 0 0,1-1 0,-1 1 1,0-14-1,4-19-6,5-51 82,-1 1 106,-5 54-126,-2 0 0,-4-60-1,0 35-47,1 43-59,-1 0 0,-1 0 0,-6-32 0,-47-153 154,37 152-91,-42-89 1,53 129-71,-2-1 0,0 2 0,-1-1 0,0 1 0,-14-14 0,17 21 1,1 1 0,-1 1 1,0-1-1,0 1 1,-1 0-1,0 1 1,0-1-1,0 2 0,0-1 1,-1 1-1,-14-4 1,-36-2-47,0 1 0,-106 2 0,129 6 136,-40-5 0,31 1-54,-54 1 0,2 1-145,-21-4 199,-152-12 144,-49-4-227,-9-2 73,151 9-92,-61 5-2,98 5 0,43-1-60,-63-1 51,61 7-6,-323-11 94,67 2-133,4 0 113,260 2-137,-51-5 119,44 7-110,0 0 95,-88-14-191,130 12 190,0-3 0,-99-29 0,114 28-7,-1 3 0,-60-5 0,53 7-30,-60-5 90,-76-12-284,-1-9 148,160 28 95,0 2 0,0 0 0,-33 4 0,9-1-116,-74 10 146,94-7-139,-33 4-19,55-8 88,0 1 1,1 0-1,-1 1 0,1 0 1,-10 3-1,-19 4-29,33-8 31,-1 0 0,1 0-1,0 0 1,-1 0 0,1 1 0,0 0 0,0-1-1,0 1 1,0 0 0,0 0 0,0 1 0,1-1 0,-1 1-1,1-1 1,-1 1 0,1 0 0,0 0 0,-2 4 0,1-1-4,0 0 1,0 0 0,1 0 0,0 0 0,0 0 0,1 0-1,0 0 1,0 1 0,0 10 0,-1 10 10,-8 46 1,-1 1 263,-56 497-89,40-398-101,13-42-170,7-49 89,5-62-6,-12 153 228,8 102-109,6-134 501,0-140-610,1-1 0,-1 1 0,0-1 0,0 1-1,0-1 1,1 1 0,-1-1 0,0 1 0,0-1 0,1 1 0,-1-1 0,0 1 0,1-1 0,-1 1 0,1-1 0,-1 0 0,1 1-1,-1-1 1,0 0 0,1 0 0,-1 1 0,1-1 0,-1 0 0,1 0 0,0 1 0,-1-1 0,1 0 0,-1 0 0,1 0 0,-1 0-1,1 0 1,-1 0 0,2 0 0,23-1 87,-21 0-108,125-13-70,156-9-166,-269 23 254,25 0 0,74-8 0,52-9-197,-79 10 90,-46 4 97,625-43-76,-265 29 31,-44 1 126,347 12-61,-499 4-84,274 11 144,-39-4-78,-333-5 10,62 5 1,196 32 0,-55-7 214,-162-21-125,143 17 132,-215-26-105,-47-2-73,0 1-1,37 6 1,-45-2-199,24 4-962,-42-8 725,0-1 1,0 1 0,0-1-1,0 0 1,0-1-1,0 1 1,0-1-1,7-1 1,-10 1 185,0 1 0,0-1 0,0 1 0,0-1 0,0 0 0,0 1 0,0-1 0,0 0 0,0 0 0,0 0 0,-1 0 0,1 0-1,0 0 1,0 0 0,-1 0 0,1 0 0,-1 0 0,1 0 0,0-2 0,-1 0-245,1 0 0,0 0 0,-1 0-1,0 0 1,0 0 0,0 0 0,0-6-1,-13-44-3768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4:02.432"/>
    </inkml:context>
    <inkml:brush xml:id="br0">
      <inkml:brushProperty name="width" value="0.1" units="cm"/>
      <inkml:brushProperty name="height" value="0.1" units="cm"/>
      <inkml:brushProperty name="color" value="#FFFC18"/>
    </inkml:brush>
  </inkml:definitions>
  <inkml:trace contextRef="#ctx0" brushRef="#br0">1592 66 768,'5'-14'1552,"-3"13"-1551,0 0-1,0 0 1,0-1-1,0 1 1,0 0 0,0 1-1,0-1 1,0 0-1,0 1 1,0-1 0,0 1-1,1-1 1,-1 1 0,0 0-1,0 0 1,1 0-1,-1 0 1,0 1 0,0-1-1,0 0 1,0 1 0,1 0-1,-1-1 1,0 1-1,2 1 1,1 1 373,-1-1 1,1 1-1,-1 0 1,1 1-1,-1-1 1,0 1-1,0 0 1,7 8-1,1 0 970,-11-11-1230,0-1 0,0 1 0,0-1 0,0 1 0,0 0 0,0 0 0,0 0 0,-1 0 0,1-1 0,0 1 0,-1 0 1,1 0-1,0 0 0,-1 0 0,1 0 0,-1 1 0,0-1 0,1 0 0,-1 0 0,0 2 0,1-4-87,-1 1 0,0 0-1,0 0 1,0 0 0,0 0 0,0 0 0,0 0-1,0 0 1,0 0 0,0 0 0,1 0 0,-1 0-1,0 0 1,0 0 0,0 0 0,0 0 0,0 0-1,0 0 1,0 0 0,1 0 0,-1 0-1,0 0 1,0 0 0,0 0 0,0 0 0,0 0-1,0 0 1,0 0 0,1 0 0,-1 0 0,0 0-1,0 0 1,0 0 0,0 0 0,0 0 0,0 0-1,0 0 1,0 0 0,0 0 0,0 1 0,1-1-1,-1 0 1,0 0 0,0 0 0,0 0-1,0 0 1,0 0 0,0 0 0,0 0 0,0 1-1,0-1 1,0 0 0,0 0 0,0 0 0,0 0-1,0 0 1,0 0 0,0 0 0,0 1 0,0-1-1,0 0 1,0 0 0,0 0 0,0 0 0,0 0-1,0 0 1,0 0 16,0 0-1,0-1 1,1 1-1,-1 0 1,0-1-1,0 1 1,0-1-1,0 1 1,0-1 0,0 1-1,0 0 1,1-1-1,-1 1 1,0-1-1,-1 1 1,1-1-1,0 1 1,0-1-1,0 1 1,0 0 0,0-1-1,0 1 1,0-1-1,-1 1 1,1-1-1,-5-5 257,-1 0 0,1 0 0,-1 1 0,-13-10 0,7 5 206,11 9-435,-1 0 30,0-1 0,0 1 0,0-1 0,0 0 0,0 0 0,1 1 0,-1-1 0,1 0 0,0-1 0,-1 1 0,0-3 0,1 4-93,0-1 1,0 1 0,0 0 0,0 0-1,0 0 1,0 0 0,0 0 0,0 0-1,0 0 1,-1 0 0,1 1 0,0-1-1,-1 0 1,1 1 0,0-1 0,-1 1-1,1-1 1,-2 1 0,-26-5 426,-174 13 992,2-1-687,182-7-635,0 1-1,0 1 0,1 1 1,-20 5-1,-20 2 176,0-2-1,-76 1 1,106-8-160,-184 1 646,117-3-255,-64-8 193,66 3-729,-13-5-1742,83 7-937,1-1 0,-38-14 1,22 1-1488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4:04.267"/>
    </inkml:context>
    <inkml:brush xml:id="br0">
      <inkml:brushProperty name="width" value="0.1" units="cm"/>
      <inkml:brushProperty name="height" value="0.1" units="cm"/>
      <inkml:brushProperty name="color" value="#FFFC18"/>
    </inkml:brush>
  </inkml:definitions>
  <inkml:trace contextRef="#ctx0" brushRef="#br0">1098 309 2304,'-3'-4'123,"0"0"-21,0 1 0,0-1 1,0 0-1,1 0 1,0 0-1,-1 0 0,1 0 1,1-1-1,-1 1 1,1 0-1,0-1 0,0 0 1,0 1-1,0-7 1,11-129 1384,-9 133-1055,0 1-1,-1-1 0,0 0 0,0 0 0,0 0 0,-1 0 0,-2-9 0,3 14-309,-1 1-1,0-1 0,1 0 0,-1 0 0,0 1 0,0-1 1,0 1-1,0-1 0,-1 1 0,1-1 0,0 1 0,-1-1 1,1 1-1,0 0 0,-1 0 0,0 0 0,1 0 0,-1 0 1,0 0-1,1 0 0,-1 1 0,0-1 0,0 1 0,0-1 1,0 1-1,1 0 0,-1-1 0,0 1 0,0 0 0,-3 0 1,-10 1 292,0 0 1,-1 1-1,1 1 1,-18 5 0,-58 23 1079,-16 4 74,46-23-839,-1-2 0,-98 1 0,105-10-338,-67-7 0,89 2-821,0-1 0,1-2 0,-43-14-1,60 15-1041,0 0 1,-24-16-1,7 4-2176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4:05.381"/>
    </inkml:context>
    <inkml:brush xml:id="br0">
      <inkml:brushProperty name="width" value="0.1" units="cm"/>
      <inkml:brushProperty name="height" value="0.1" units="cm"/>
      <inkml:brushProperty name="color" value="#FFFC18"/>
    </inkml:brush>
  </inkml:definitions>
  <inkml:trace contextRef="#ctx0" brushRef="#br0">1664 213 1664,'-8'-47'1088,"6"31"-53,-1 1 0,0 0 0,-8-19 0,9 29-870,0 0 0,0 1 0,-1-1 0,0 1 0,0 0-1,0 0 1,0 0 0,0 0 0,-1 0 0,0 1 0,0-1-1,0 1 1,0 0 0,-5-3 0,2 3 37,0-1 0,0 1 1,0 1-1,0-1 0,-1 1 0,1 0 0,0 1 0,-1 0 1,0 0-1,-14 0 0,-114 1 2939,134 1-3099,0-1 0,-1 1 0,1 0 0,0 0 0,0 0 0,0 0 0,0 0 0,0 0 0,0 0 0,-2 3 0,1-2 78,0 0 1,0 0-1,0 0 0,-1-1 1,-5 3-1,-4 4 134,13-7-235,-1-1 0,0 1 0,1 0 0,-1-1 0,0 1 0,0-1 0,0 1 0,0-1 0,0 1 0,0-1 0,1 0-1,-1 1 1,0-1 0,0 0 0,0 0 0,-2 0 0,-13 5 389,14-4-348,0 0-1,0 0 1,0 0-1,0-1 1,0 1-1,0-1 1,0 1 0,-2-1-1,-60 1 1203,-12-1-453,-109-11 0,-173-29 924,197 37-1664,89 4-340,-28 6-1350,-1 8-3723,49-6 1626,-16-2-404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4:06.702"/>
    </inkml:context>
    <inkml:brush xml:id="br0">
      <inkml:brushProperty name="width" value="0.1" units="cm"/>
      <inkml:brushProperty name="height" value="0.1" units="cm"/>
      <inkml:brushProperty name="color" value="#FFFC18"/>
    </inkml:brush>
  </inkml:definitions>
  <inkml:trace contextRef="#ctx0" brushRef="#br0">1794 119 4480,'-6'-8'710,"3"5"-481,1 1 1,0 0-1,0-1 0,0 1 0,1-1 1,-1 0-1,1 1 0,-1-1 0,1 0 1,-2-5-1,2 4-13,-2 0 0,1-1 0,0 1 0,-1 0 0,0 1 0,0-1 0,-6-6 0,4 7 83,0 0-1,-1 0 1,1 1 0,-1 0 0,0 0 0,0 0 0,0 1 0,0-1-1,0 1 1,-7 0 0,-2-1 8,-57-6 800,-145 1-1,160 7-673,-121 8 59,-1-1 23,-49 5 732,58-1-126,101-12-929,-117-17 0,6 0-5989,120 19 2544,0 8-384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4:08.735"/>
    </inkml:context>
    <inkml:brush xml:id="br0">
      <inkml:brushProperty name="width" value="0.1" units="cm"/>
      <inkml:brushProperty name="height" value="0.1" units="cm"/>
      <inkml:brushProperty name="color" value="#FFFC18"/>
    </inkml:brush>
  </inkml:definitions>
  <inkml:trace contextRef="#ctx0" brushRef="#br0">2750 60 5120,'-4'-2'615,"4"3"-544,-1-1-1,1-1 1,-1 1 0,1 0-1,-1 0 1,1 0 0,-1 0-1,1 0 1,-1 0 0,1 0-1,-1-1 1,1 1-1,0 0 1,-1 0 0,1-1-1,-1 1 1,1 0 0,0-1-1,-1 1 1,1 0 0,0-1-1,-1 1 1,1 0 0,0-1-1,-1 1 1,1-1 0,0 1-1,0-1 1,0 1-1,-1-1 1,1 0 249,8 1 2342,-24 0-1169,-30 0-224,-5 1-325,21 0-393,1-1 0,-42-5 0,-20 0 462,15-8-655,-141-4-1,130 17-58,-118 14-1,-221 25 636,316-33-636,-164-13 1,108-17 813,-25-3-336,-41 15-979,76 15-3594,119 0 33,-52 11 1,17-1-1301,3-6 1629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4:10.299"/>
    </inkml:context>
    <inkml:brush xml:id="br0">
      <inkml:brushProperty name="width" value="0.1" units="cm"/>
      <inkml:brushProperty name="height" value="0.1" units="cm"/>
      <inkml:brushProperty name="color" value="#FFFC18"/>
    </inkml:brush>
  </inkml:definitions>
  <inkml:trace contextRef="#ctx0" brushRef="#br0">1641 128 5248,'-5'-23'7276,"5"23"-7214,0 0-1,0 0 1,0-1-1,0 1 1,0 0 0,-1 0-1,1 0 1,0 0 0,0 0-1,0 0 1,-1 0 0,-6-3 240,-2-1 0,1 1 0,0 1 0,-1 0 0,1 0 1,-1 0-1,0 1 0,-9 0 0,-7-2 29,-140-20 1328,63 6-480,64 9-569,-69-4 1,-12 12-91,-175 22 0,224-14-1523,0-3 0,-1-4 1,1-2-1,-113-18 1,69 2-3557,38 6-1501,32 2 2551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5:15.249"/>
    </inkml:context>
    <inkml:brush xml:id="br0">
      <inkml:brushProperty name="width" value="0.1" units="cm"/>
      <inkml:brushProperty name="height" value="0.1" units="cm"/>
      <inkml:brushProperty name="color" value="#66CC00"/>
    </inkml:brush>
  </inkml:definitions>
  <inkml:trace contextRef="#ctx0" brushRef="#br0">4341 257 2816,'0'-8'6005,"0"8"-5862,11-10 248,-1 1 286,-8 5-390,1 1 1,-1-1-1,0 0 0,-1 1 1,4-9-1,-5 12-246,0-1 0,0 0 1,1 1-1,-1-1 0,0 0 0,0 0 0,0 1 0,0-1 0,0 0 0,0 0 0,0 1 0,0-1 1,-1 0-1,1 1 0,0-1 0,0 0 0,-1 1 0,1-1 0,0 0 0,-1 1 0,1-1 0,0 0 0,-1 1 1,1-1-1,-1 1 0,1-1 0,-1 1 0,1-1 0,-1 1 0,0-1 0,1 1 0,-1 0 0,1-1 0,-1 1 1,0 0-1,1-1 0,-1 1 0,0 0 0,0 0 0,1 0 0,-2 0 0,-13-2 291,0 1-1,1 0 0,-23 2 1,1 1-122,-19-2 206,-66 10 0,92-6-115,1 1 13,-54 1-1,73-7-264,0 1 1,1-1-1,-1 0 1,0-1-1,1 0 1,-1-1-1,1 1 1,-1-2-1,1 1 1,-10-7-1,2 0 86,0 0-118,0 0 0,-1 1-1,0 0 1,-31-9 0,-18 3 174,-125-12 0,92 16-125,-17-12 184,46 12-20,-114-3-1,57 12-78,52-1 6,1 3 1,-80 11 0,-12 1-39,51-5 157,47-1-281,-323 40 298,347-40-306,-85-2 1,-2 1 10,98-2 59,-111 14 102,112-12-146,1 2 1,-49 17-1,-125 46 318,187-66-257,0-1 0,-1-1 0,-28 1 0,-7 0 78,-2 3-20,0 3 0,0 2 0,1 2 1,-74 29-1,-36 18 460,157-57-747,-1 0 1,1-1-1,-1 0 0,0 0 1,1-1-1,-1 0 0,0 0 1,0-1-1,0 0 0,1-1 1,-1 0-1,0-1 0,0 1 1,-8-4-1,-51-31-4634,23 12 618,-1 5 225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4:10.854"/>
    </inkml:context>
    <inkml:brush xml:id="br0">
      <inkml:brushProperty name="width" value="0.1" units="cm"/>
      <inkml:brushProperty name="height" value="0.1" units="cm"/>
      <inkml:brushProperty name="color" value="#FFFC18"/>
    </inkml:brush>
  </inkml:definitions>
  <inkml:trace contextRef="#ctx0" brushRef="#br0">1886 124 6016,'-29'-8'2553,"19"4"-2447,0 1 0,0 1 0,-1 0 0,1 0 0,-12 0 0,-209 3 1271,-276-3 4718,371-4-5047,-66-1 325,94 7-1031,-116 0-109,3-20-4573,209 18 3400,0 0 1,0-1 0,0-1-1,0 0 1,0 0-1,-18-11 1,-23-17-2442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4:11.330"/>
    </inkml:context>
    <inkml:brush xml:id="br0">
      <inkml:brushProperty name="width" value="0.1" units="cm"/>
      <inkml:brushProperty name="height" value="0.1" units="cm"/>
      <inkml:brushProperty name="color" value="#FFFC18"/>
    </inkml:brush>
  </inkml:definitions>
  <inkml:trace contextRef="#ctx0" brushRef="#br0">1530 55 5504,'-4'-4'299,"1"1"1,0 0-1,-1 0 1,0 0-1,0 0 1,0 0-1,0 1 1,-1-1-1,-8-2 1,-3-1-15,-26-4-1,42 10-280,-24-3 153,1 1 1,-1 1 0,-39 3 0,46-1 213,-213 18 3096,36-1-1435,-20 0-500,-45 2-1154,183-18-2693,-110-11 0,170 8 902,-30-8-1,33 4 291,0 0-1,-12-6 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4:12.250"/>
    </inkml:context>
    <inkml:brush xml:id="br0">
      <inkml:brushProperty name="width" value="0.1" units="cm"/>
      <inkml:brushProperty name="height" value="0.1" units="cm"/>
      <inkml:brushProperty name="color" value="#FFFC18"/>
    </inkml:brush>
  </inkml:definitions>
  <inkml:trace contextRef="#ctx0" brushRef="#br0">1913 12 5760,'-81'11'2682,"70"-9"-2491,-26 3 402,7-2-714,22-2 178,1-1 0,-1 1 0,-13-2 0,-111-5 2759,-2-1-1563,-31-4-354,122 9-678,-111-4 622,37 5 137,-132 15 1,108-3-446,96-8-374,-193 13-2134,81-3-4434,139-11 4242,-33-1 0,32-3 533,-27-7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4:13.275"/>
    </inkml:context>
    <inkml:brush xml:id="br0">
      <inkml:brushProperty name="width" value="0.1" units="cm"/>
      <inkml:brushProperty name="height" value="0.1" units="cm"/>
      <inkml:brushProperty name="color" value="#FFFC18"/>
    </inkml:brush>
  </inkml:definitions>
  <inkml:trace contextRef="#ctx0" brushRef="#br0">1187 99 5120,'-12'-8'1396,"9"6"-1138,1 0 0,-1 0 0,0 0-1,0 1 1,0-1 0,0 1 0,0 0 0,-4-2 0,-5 1 346,1 0 0,0 0 0,-21 0 0,-115 5 2915,-152-6-436,108-8-1444,38 3-1806,25-4-2438,88 7-868,-41-12 0,41 4-31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4:13.971"/>
    </inkml:context>
    <inkml:brush xml:id="br0">
      <inkml:brushProperty name="width" value="0.1" units="cm"/>
      <inkml:brushProperty name="height" value="0.1" units="cm"/>
      <inkml:brushProperty name="color" value="#FFFC18"/>
    </inkml:brush>
  </inkml:definitions>
  <inkml:trace contextRef="#ctx0" brushRef="#br0">1913 47 4224,'-2'0'170,"0"-1"1,0 1-1,0 0 1,0-1-1,1 0 1,-1 1-1,0-1 1,0 0-1,0 0 1,1 0-1,-1 0 1,0 0-1,1-1 0,-1 1 1,1 0-1,-3-4 1,-1 0 307,3 4-446,1 0 1,0 0-1,0 0 0,-1 1 1,1-1-1,0 0 1,-1 1-1,1-1 0,0 1 1,-1 0-1,1-1 0,-1 1 1,1 0-1,-1 0 1,1 0-1,-2 0 0,-29 4 809,7 0 301,7-3-206,-1 1-1,1 1 1,-34 10 0,0 0 4,-130 19 1872,144-29-2178,1-1 0,-73-5 0,2-8 84,-264-20 409,10 16-4263,255 11 271,-100-8-5667,96-5 4410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1:49.878"/>
    </inkml:context>
    <inkml:brush xml:id="br0">
      <inkml:brushProperty name="width" value="0.1" units="cm"/>
      <inkml:brushProperty name="height" value="0.1" units="cm"/>
      <inkml:brushProperty name="color" value="#E71224"/>
    </inkml:brush>
  </inkml:definitions>
  <inkml:trace contextRef="#ctx0" brushRef="#br0">14 180 2560,'-13'4'1498,"16"-11"-569,18-14 73,-17 18-721,5-4 208,-1 0 0,1 0 1,17-9-1,-23 15-434,0 0 0,0-1-1,0 1 1,0 1 0,0-1 0,0 0 0,0 1 0,1-1 0,-1 1 0,0 0 0,0 0 0,1 0 0,-1 1 0,0-1 0,0 1 0,0 0 0,5 1 0,-1 1 99,-1-2 0,1 1 1,0-1-1,0 0 0,-1 0 1,15-1-1,45-6 723,-39 3-605,-22 2-232,12-1 82,0 0-1,0 1 0,0 1 0,0 1 1,28 4-1,-27-2-14,1-1-1,-1 0 1,31-3 0,-16 1 165,-16-2-121,-1 0 1,1-1 0,-1-1-1,0 0 1,0-1 0,22-10 0,24-8-137,-56 22-17,142-40 105,-118 34-74,0 3 1,1 0-1,31 1 1,-37 3-22,-1 1 0,1 2 1,-1 0-1,0 2 0,-1 1 1,35 12-1,-44-13 6,0-1-1,0 0 0,1-1 0,-1-1 1,16 1-1,76-4 83,-46 0-74,206 1 954,-259 0-1340,0 0 0,0 1 0,0 0 0,12 3 0,-16-3 36,-1 0-1,0 0 1,1-1 0,-1 1 0,0 1 0,0-1 0,0 0 0,0 0 0,0 1 0,0-1 0,0 1 0,-1 0 0,1 0 0,-1-1 0,1 1-1,2 4 1,-2 9-2850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1:53.235"/>
    </inkml:context>
    <inkml:brush xml:id="br0">
      <inkml:brushProperty name="width" value="0.1" units="cm"/>
      <inkml:brushProperty name="height" value="0.1" units="cm"/>
      <inkml:brushProperty name="color" value="#E71224"/>
    </inkml:brush>
  </inkml:definitions>
  <inkml:trace contextRef="#ctx0" brushRef="#br0">12 2372 1792,'-2'-3'310,"0"-1"0,1 1 0,-1-1 0,1 0 0,0 1 0,0-1 0,0 0 0,1 0 0,-1 0-1,1-6 1,6-40 309,0-1 51,-5 31-490,2-1-1,0 1 0,6-22 0,2-11-16,34-174 760,-9 52 202,-4 34-751,-29 118-473,31-153 742,-23 137-541,2 2 0,1 0 1,2 0-1,26-41 1,-25 51-47,1 2 0,39-44 0,5-4-54,-25 18 20,-3-2-1,48-105 0,-17 10 43,-33 62-213,-5 21 42,-23 58 130,0 0 0,0 1 0,3-19 0,5-17-120,3 4 681,17-86 0,-31 114-454,-1 12-100,0 1 0,0 0-1,0-1 1,0 1 0,0-1 0,0 1-1,0 0 1,1-1 0,-1 1-1,0 0 1,1-1 0,-1 1 0,1 0-1,1-3 1,-2 4-111,1 0 0,-1 0 0,1-1 0,-1 1 0,1 0 0,-1 0 0,1 0 0,0 0 0,-1 0 0,1 0 0,-1 0 0,1 0 0,-1 0 0,1 0 0,-1 0 0,1 1 0,-1-1 0,1 0 0,0 1 0,8 0-1115,15-7-1321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1:57.639"/>
    </inkml:context>
    <inkml:brush xml:id="br0">
      <inkml:brushProperty name="width" value="0.1" units="cm"/>
      <inkml:brushProperty name="height" value="0.1" units="cm"/>
      <inkml:brushProperty name="color" value="#E71224"/>
    </inkml:brush>
  </inkml:definitions>
  <inkml:trace contextRef="#ctx0" brushRef="#br0">1 1676 1664,'11'-14'1520,"-8"10"-1340,0 0 0,1 0-1,-2 0 1,1 0 0,0 0 0,-1-1 0,0 1 0,0-1 0,0 1 0,0-1-1,-1 0 1,0 0 0,1-8 0,9-25 544,-2 10-523,0 0 0,5-40 0,7-21 674,-13 65-649,1 0 0,1 0 0,16-25 0,44-62-111,-44 72-142,-12 16 164,-2 0 1,0-1 0,-1 0 0,-2-1 0,9-32-1,17-131 295,-15 83-87,-7 43-343,-6 33 8,14-39 0,0 4 103,-7 21-96,24-52 0,-24 63 61,-6 12 5,-2-1-1,6-29 0,-9 33 10,1 0-1,1 0 0,0 1 1,12-25-1,-16 40-104,-1 1 1,1-1-1,-1 1 0,1-1 0,-1 0 0,1 1 0,-1-1 0,1 1 1,-1 0-1,1-1 0,0 1 0,-1-1 0,1 1 0,0 0 0,-1-1 1,1 1-1,0 0 0,-1 0 0,1 0 0,0 0 0,0-1 0,-1 1 1,1 0-1,0 0 0,0 0 0,-1 0 0,1 1 0,0-1 0,1 0 1,24 11-1782,-15-6 725,10-3-1597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2:04.788"/>
    </inkml:context>
    <inkml:brush xml:id="br0">
      <inkml:brushProperty name="width" value="0.1" units="cm"/>
      <inkml:brushProperty name="height" value="0.1" units="cm"/>
      <inkml:brushProperty name="color" value="#E71224"/>
    </inkml:brush>
  </inkml:definitions>
  <inkml:trace contextRef="#ctx0" brushRef="#br0">761 0 128,'-19'5'24,"12"-4"-13,0 1 0,1 0 0,-1 1 0,1-1 0,-12 8 1,-17 6 873,-51 18 1,59-25-583,1 1-1,0 2 1,1 0 0,-42 27 0,48-24-258,1 0-1,1 1 1,0 1-1,1 1 1,-16 23 0,24-30 30,1 1 0,-1 0 0,2 0 0,0 1 0,0 0 0,2 0 0,-1 0 0,2 1 0,-1-1 0,0 18 0,4-21-53,0-1 0,1 1 0,0 0 0,0-1 0,1 1 0,1-1 0,0 0 0,0 1-1,1-1 1,0-1 0,0 1 0,1-1 0,9 13 0,7 7 24,2 0 1,34 31-1,-53-55-38,14 12 6,0 0 1,1-1 0,1-1-1,27 14 1,90 39 93,-117-59-70,-1-2 0,1 0 1,1 0-1,-1-2 0,1-1 1,0 0-1,24-1 0,9-3-52,83-12-1,-109 9-4,-1-1 0,0-1 0,-1-1 0,50-22 0,-59 22 44,-1-2 0,-1 0-1,0-1 1,0-1 0,-1 0 0,0-1 0,0-1-1,19-24 1,-10 8-42,-1-2 0,-2 0 0,-1-2 0,-1 0 0,14-38 0,-25 51 12,-1 0-1,0 0 0,-2 0 0,3-32 1,-6 38 21,-1 0 0,0 0 1,-1 0-1,0 0 0,-2 0 1,0 0-1,-6-20 0,7 28-12,-1 1-1,0-1 0,0 1 1,0-1-1,-1 1 1,1 0-1,-1 0 1,-1 1-1,1-1 0,-1 1 1,1 0-1,-1 0 1,-11-6-1,-3-1 21,-1 2-1,-34-13 1,34 15-20,-7-2-14,-1 1 1,1 1-1,-2 1 1,1 2-1,-32-2 0,1 5-22,-86 9-1,-104 36-99,209-36 141,6-1-12,1 2 0,-1 0 0,2 3 0,-1 0-1,2 2 1,0 2 0,0 1 0,2 1 0,-54 43-1,52-33-76,0 2-1,3 1 0,-33 45 0,47-55 40,0 0 1,2 1-1,0 0 0,1 1 1,2 0-1,-14 47 1,22-63 118,-1 0 1,2 0-1,-1-1 1,0 1 0,1 0-1,1 0 1,-1 0 0,1 0-1,3 12 1,-3-15-68,1 1 0,0-1 1,0 1-1,1-1 0,-1 0 0,1 0 0,0 0 1,0 0-1,0 0 0,0-1 0,1 1 1,-1-1-1,1 0 0,7 4 0,7 4 26,0-2 0,1 0 0,0-1 0,0-1 1,39 8-1,104 10 327,-159-24-364,30 2 3,1-2 0,-1-1 0,0-2 0,37-6 0,127-34 161,-121 24-66,81-23 69,-133 32-148,-1 0 0,0-1 0,-1-2 0,30-19-1,-29 15-17,-2 0-1,0-2 1,-1 0-1,-1-1 1,-1-1-1,0-1 1,15-25-1,-24 32 13,-1-1 1,0 0-1,-1 0 0,-1 0 0,0-1 1,-1 0-1,-1 0 0,-1 0 0,0-1 1,-1 1-1,0-1 0,-2-28 0,-1 36-8,-1 0 0,0 0-1,0 1 1,0-1 0,-1 0-1,-1 1 1,1 0 0,-1 0-1,-1 0 1,1 0 0,-1 1-1,-1 0 1,1 0 0,-1 0-1,-1 0 1,1 1 0,-1 0-1,0 1 1,-8-6 0,-6-2 10,-1 1 1,0 0-1,-1 2 1,0 0 0,-41-10-1,33 13-37,0 1 1,0 1-1,-1 2 0,1 1 0,-1 1 0,1 2 1,-53 8-1,40-1-35,1 1 0,0 3 0,0 2 0,-76 35 0,92-35 46,1 2-1,1 0 1,0 1-1,1 1 1,1 2-1,-36 39 1,44-43 46,2 1 1,0 0-1,0 1 0,2 1 1,0 0-1,1 1 1,1-1-1,1 2 1,1-1-1,-5 24 1,10-35-9,1 0 0,0 0 0,0 0 0,1 0 0,0 1 0,1-1 0,2 14 0,-1-16-9,0-1 0,0 0 0,0 0 0,1 0 0,0-1 0,0 1 0,0-1 0,1 1 0,0-1 0,0 0 0,8 8 0,1-2 53,0-1 1,1-1-1,0 1 1,0-2-1,1 0 1,0-1-1,1-1 1,-1 0-1,1-1 1,23 4-1,-1-2 63,1-2 0,0-1 0,56-3 0,3-6 18,114-22 0,-183 22-95,-1-1 1,54-20-1,-68 21-44,-1-1 0,0-1 0,0-1 1,-1 0-1,0 0 0,0-1 0,17-18 1,-19 16 4,0-1 1,0-1 0,-1 0-1,-1 0 1,0 0 0,-1-1-1,-1 0 1,0-1-1,0 1 1,-2-1 0,0 0-1,0 0 1,-2-1 0,0 1-1,0-25 1,-2 28-23,0 0 1,-1 0-1,-1 0 1,0 0-1,-1 1 1,0-1-1,0 1 1,-2 0-1,1 0 1,-1 0-1,-1 0 1,0 1-1,0 0 0,-1 0 1,0 1-1,-1 0 1,0 0-1,0 0 1,-1 1-1,-18-12 1,12 10-19,-1 1 0,0 1 0,-1 0 0,0 1 0,0 1 0,0 0 0,0 2 0,-1 0 0,0 1 0,0 1 1,0 0-1,0 1 0,0 1 0,0 1 0,0 1 0,0 0 0,0 2 0,0 0 0,1 0 0,-1 2 0,1 0 0,1 1 0,-1 1 1,1 0-1,0 1 0,-24 20 0,25-17 8,1 1 0,0 1 0,1 1 1,0 0-1,1 0 0,1 1 0,1 1 0,0 0 0,1 0 1,1 1-1,0 0 0,2 1 0,0-1 0,1 1 1,1 0-1,-2 22 0,5-29-121,0 0 1,1-1-1,0 1 0,1 0 1,0-1-1,1 1 0,1-1 1,-1 0-1,2 1 0,0-1 1,9 19-1,-5-18-900,17 20 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2:23.660"/>
    </inkml:context>
    <inkml:brush xml:id="br0">
      <inkml:brushProperty name="width" value="0.1" units="cm"/>
      <inkml:brushProperty name="height" value="0.1" units="cm"/>
      <inkml:brushProperty name="color" value="#E71224"/>
    </inkml:brush>
  </inkml:definitions>
  <inkml:trace contextRef="#ctx0" brushRef="#br0">699 1 2816,'-1'0'52,"0"0"0,1 0 0,-1 0 1,0-1-1,1 1 0,-1 0 0,0 0 0,1 0 0,-1 0 0,0 0 1,1 0-1,-1 1 0,0-1 0,1 0 0,-1 0 0,0 0 0,1 1 1,-1-1-1,0 0 0,1 1 0,-1-1 0,1 0 0,-1 1 0,0-1 1,1 1-1,-1-1 0,1 1 0,-1 0 0,0 0-19,1 0 0,0 0 1,0 0-1,-1 0 0,1 0 0,0 0 0,0 1 0,0-1 0,0 0 0,0 0 1,0 0-1,1 0 0,-1 0 0,0 0 0,0 0 0,1 0 0,-1 0 0,1 0 1,-1 0-1,2 1 0,-1 1 60,0 0 0,0 0 0,0 0 0,0 0 0,0 1 0,-1-1 0,1 0 0,-1 0 0,0 0 0,0 1 0,0-1 0,0 0 0,-2 6 0,-1 4 323,0-1 0,-7 15 1,-1 4-334,-36 204 1398,42-205-1298,-12 133 778,2-14-690,-26 36 439,7-42-124,11-31-352,2-15 73,-8 110 0,28-149-48,6 70-1,1-1-65,5 148 633,-4-129-403,0 2-392,4 62 193,0 0 165,-11-186-447,0 9 226,-7 61-1,6-90-122,0 1 0,0-1-1,0 0 1,-1 1 0,0-1-1,0 0 1,0 0 0,0 0 0,-1 0-1,0-1 1,1 1 0,-6 4 0,7-8-32,0 1 0,0-1 1,-1 0-1,1 1 1,0-1-1,0 0 1,-1 0-1,1 0 0,0 0 1,0 0-1,-1 0 1,1-1-1,0 1 1,0 0-1,-1-1 0,1 1 1,0 0-1,-1-2 1,-23-11 120,-14-10-70,17 11-75,1-1-1,1-1 0,0 0 1,1-2-1,-20-19 0,11 1-36,1-1 0,2-1 1,1-1-1,2-1 0,-33-79 0,42 89 2,-8-18-121,20 43 156,0 0-1,0 0 0,1-1 1,-1 1-1,1 0 0,-1 0 1,1-1-1,0 1 0,0-1 1,1 1-1,0-7 1,0 9 9,-1 0 0,0 0 0,0 1 0,1-1 0,-1 0 0,1 0 1,-1 0-1,1 0 0,-1 0 0,1 0 0,-1 0 0,1 1 1,0-1-1,0 0 0,-1 0 0,1 1 0,0-1 0,0 1 0,0-1 1,0 1-1,-1-1 0,1 1 0,0-1 0,0 1 0,0 0 1,0-1-1,0 1 0,0 0 0,0 0 0,0 0 0,0 0 0,0 0 1,0 0-1,0 0 0,1 0 0,-1 0 0,0 0 0,0 1 1,-1-1-1,3 1 0,0 0 6,0 1 1,0-1-1,0 1 1,0 0 0,0 0-1,-1 0 1,1 0-1,-1 0 1,1 1-1,-1-1 1,4 6-1,8 15-7,-2 2 0,0 0 0,10 37-1,2-1-9,67 176 151,-52-146-160,-33-79 17,1 0 0,1 0 0,0-1-1,0 0 1,11 11 0,-16-19 36,1 0 0,0 0 0,-1 0 0,1-1 0,0 1 0,0-1 0,0 0 0,1 0 0,-1-1-1,0 1 1,1-1 0,-1 0 0,1 0 0,0 0 0,-1-1 0,1 1 0,-1-1 0,1-1 0,0 1 0,-1 0 0,8-3 0,-7 2-13,1 0 1,-1-1-1,0 0 0,1-1 0,-1 1 1,0-1-1,0 0 0,0 0 1,-1-1-1,1 1 0,-1-1 0,0 0 1,0 0-1,0 0 0,0-1 1,5-8-1,2-12 52,-1 1 0,-1-2 0,-1 1 0,-1-1 0,3-27 0,0 6 27,-4 22-52,31-123 533,-29 121-556,2 0-1,1 1 1,17-32-1,-26 55-114,0 0-1,0 0 1,0 0-1,0 0 1,0 0-1,1 0 0,4-3 1,-7 5 40,1 1 0,-1-1 1,1 1-1,0 0 0,-1 0 1,1-1-1,-1 1 0,1 0 1,0 0-1,-1 0 0,1 0 1,0 0-1,-1 0 0,1 0 0,0 0 1,-1 0-1,1 0 0,0 0 1,0 0-1,0 1-106,1 0 0,-1-1 0,0 1 0,1 0-1,-1 0 1,0 0 0,0 0 0,0 0 0,0 0 0,0 0 0,2 3 0,22 34-2801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5:17.180"/>
    </inkml:context>
    <inkml:brush xml:id="br0">
      <inkml:brushProperty name="width" value="0.1" units="cm"/>
      <inkml:brushProperty name="height" value="0.1" units="cm"/>
      <inkml:brushProperty name="color" value="#66CC00"/>
    </inkml:brush>
  </inkml:definitions>
  <inkml:trace contextRef="#ctx0" brushRef="#br0">4550 29 2304,'-3'-11'292,"3"11"-164,0-1 1,0 0-1,-1 0 0,1 0 1,0 1-1,0-1 1,-1 0-1,1 0 1,0 1-1,-1-1 1,1 0-1,-1 1 0,1-1 1,-1 0-1,1 1 1,-1-1-1,0 1 1,1-1-1,-1 1 0,1-1 1,-1 1-1,0-1 1,0 1-1,1-1 1,-1 1-1,0 0 0,0 0 1,1-1-1,-1 1 1,0 0-1,0 0 1,0 0-1,0 0 0,1 0 1,-1 0-1,0 0 1,0 0-1,0 0 1,-1 1-1,-7 0 101,0 0 1,0 1-1,0 0 0,0 0 1,1 1-1,-1 0 1,-15 9-1,13-7-24,0 0-1,0-1 1,-1 0 0,-16 3 0,-27-1 831,-62-1 1,-40 3 191,51 5-1259,-36 6 895,-148 1-1,200-22-686,23 0 52,-100 11 0,106-5 111,39-4-142,-24 5-1,-316 37 881,327-41-966,1-2 1,-37-5-1,-35-1-44,86 5 144,-1 0 0,1-1 0,0-2 0,-23-7 0,-15-3-195,-50-11-96,-59-13 142,149 36-83,-56-10-29,-136-5 1,43 10 312,43 1-171,14 1-52,-62 0 580,-228 33 99,108 2-978,94-22-4481,173-7 2891,0-2 1,0 0-1,0-2 1,-25-6-1,-12-12-2322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2:25.868"/>
    </inkml:context>
    <inkml:brush xml:id="br0">
      <inkml:brushProperty name="width" value="0.1" units="cm"/>
      <inkml:brushProperty name="height" value="0.1" units="cm"/>
      <inkml:brushProperty name="color" value="#E71224"/>
    </inkml:brush>
  </inkml:definitions>
  <inkml:trace contextRef="#ctx0" brushRef="#br0">45 430 2560,'-31'0'917,"30"0"-890,1 0 0,-1 0 0,0-1 0,1 1 0,-1 0 0,1 0 0,-1 0 0,1-1 0,-1 1 0,1 0 0,-1 0 0,1-1 0,-1 1 0,1-1-1,-1 1 1,1 0 0,-1-1 0,1 1 0,0-1 0,-1 1 0,1-1 0,0 1 0,-1-1 0,1 1 0,0-1 0,0 1 0,0-1 0,-1 0 0,1 1 0,0-1 0,0 1 0,0-1 0,0 1 0,0-1-1,0 0 1,0 1 0,0-1 0,0 0 0,7-19 709,-6 17-591,1 0 1,1 1-1,-1-1 1,0 1-1,1 0 1,-1 0-1,1 0 1,0 0-1,0 0 1,-1 0-1,5-1 1,39-13 1771,-22 8-1452,1 0-265,0 1 0,1 1 1,-1 1-1,1 2 1,1 1-1,36 0 0,-20 3 146,10 0 46,0-2 0,0-3 1,65-12-1,-49-1-122,65-11 233,-114 25-433,0 1-1,0 1 0,0 1 1,36 4-1,81 24 201,5 0 308,-120-25-523,126 15 233,-116-16-260,1-1 0,51-6 0,-29 1 156,0 1 1,106 10 0,-124-6-163,0 0-1,63-8 1,72-22 35,-155 26-61,31-6-36,85-19 170,-109 22-95,0-2-1,-1-1 1,35-18 0,-57 26-29,123-59 77,-109 54-104,0 1-1,1 0 1,0 1 0,0 1 0,0 1 0,26-1 0,13 5 68,0 2 0,0 3-1,71 17 1,-104-20 36,1-1 0,0-1 0,38-1 0,-37-1 27,-22 0 242,-3-9-96,-1 5-240,0 0-1,0-1 0,0 2 0,0-1 1,-1 0-1,1 0 0,-1 1 0,0 0 1,0-1-1,0 1 0,-1 0 0,1 0 1,-1 1-1,1-1 0,-1 1 0,0 0 1,-5-2-1,-8-4-26,-1 2 0,-31-8 0,42 12 25,-28-7 30,0 2-1,-1 1 0,1 2 1,-1 2-1,0 1 0,0 1 1,-69 11-1,89-8-28,1 2-1,-1 0 1,1 0 0,0 2-1,0 0 1,1 0 0,-24 18-1,57-28-334,12-11 276,1 2-1,0 1 0,1 1 0,64-10 0,33 5 213,154 2 0,-278 13-124,0 0 0,0 1-1,0-1 1,0 1 0,0 1-1,8 2 1,-12-4-49,-1 1 0,1-1 0,-1 1 0,0 0 0,1 0 0,-1 0 0,0 0 0,1 0 0,-1 0 0,0 0 0,0 0 0,0 0 0,0 0 0,0 0 0,0 1 0,0-1 0,0 1 0,-1-1 0,1 0 0,0 1 0,-1-1 0,0 1 0,1-1 0,-1 1 0,0 0 0,1-1 0,-1 3 0,-1 3 55,1 0 0,-2 0 1,1 0-1,-1-1 0,0 1 0,0 0 1,0-1-1,-1 1 0,0-1 0,-1 0 1,1 0-1,-1 0 0,0 0 0,-1-1 1,0 0-1,1 0 0,-7 6 0,-11 6 344,0 0-1,-47 27 0,63-40-323,-150 73 535,32-18-863,114-54-172,2 1-1,-18 12 1,25-17 227,-1 0 1,1 0 0,-1 1-1,1-1 1,0 0-1,-1 1 1,1-1 0,0 1-1,0-1 1,0 1-1,0 0 1,0-1-1,1 1 1,-1 0 0,0 0-1,1 0 1,-1 0-1,1-1 1,0 1 0,0 0-1,0 0 1,0 0-1,0 3 1,0-4 14,0 0 1,1 0-1,-1-1 0,0 1 1,1 0-1,-1 0 0,0-1 0,1 1 1,-1 0-1,1-1 0,0 1 1,-1 0-1,1-1 0,-1 1 1,1-1-1,0 1 0,-1-1 1,1 1-1,0-1 0,1 1 1,-2-1 8,1 0 0,-1 0 0,1 0 0,0-1 0,-1 1 1,1 0-1,-1 0 0,1 0 0,0-1 0,-1 1 0,1 0 1,-1-1-1,1 1 0,-1-1 0,1 1 0,-1 0 0,0-1 1,1 1-1,-1-1 0,1 1 0,-1-2 0,0 2 178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2:28.044"/>
    </inkml:context>
    <inkml:brush xml:id="br0">
      <inkml:brushProperty name="width" value="0.1" units="cm"/>
      <inkml:brushProperty name="height" value="0.1" units="cm"/>
      <inkml:brushProperty name="color" value="#E71224"/>
    </inkml:brush>
  </inkml:definitions>
  <inkml:trace contextRef="#ctx0" brushRef="#br0">1961 1 1024,'-13'13'205,"2"1"-1,0 1 1,-12 20-1,12-17 189,-32 44 1473,21-34-234,-24 47 0,31-42-1508,3-1-1,-14 53 0,15-46 126,-44 199 525,40-164-402,4-18-254,-1 6 470,-2 0 1,-30 77-1,-46 60 532,-207 296 224,236-408-1127,5 2 1,3 3-1,-45 110 0,88-178-164,0-1 0,-2 0 0,-1-1-1,-1 0 1,0-1 0,-2-1 0,0 0 0,-2-1-1,-28 24 1,1-10 26,-53 30 1,-26 17 332,107-67-383,0 1 0,1 1-1,1 0 1,-25 32 0,-121 188 152,141-212-78,0 0 1,-48 39-1,6-5 206,42-32-314,19-21-11,15-19-86,10-18 169,19-36 0,-20 30-41,49-101 13,-32 59-35,-19 44-78,7-16 228,-23 34 38,-5 18-102,-16-3-74,14 4-20,0 0 0,1 0 0,-1 0 0,0 0 0,0 1 0,0-1 0,0 0 0,0 1 0,1 0 0,-1-1 0,0 1 0,1 0 0,-1 0 0,0 0 0,1 0 0,-3 2 0,2-1 1,0 1 0,0-1 1,1 1-1,-1 0 0,1-1 0,-1 1 1,1 0-1,0 0 0,-1 4 0,-41 102-40,6-20 1,17-39 21,-1-1-1,-33 51 1,13-24 293,40-75-260,0 1-1,0-1 1,0 1 0,0 0-1,1-1 1,-1 1-1,1 0 1,-1-1 0,1 1-1,0 0 1,-1 0-1,1-1 1,0 1 0,0 0-1,0 0 1,1 0 0,-1-1-1,0 1 1,1 0-1,-1-1 1,1 1 0,-1 0-1,1-1 1,0 1-1,0 0 1,1 1 0,0-1-8,-1 0 1,1-1 0,0 1-1,-1-1 1,1 0 0,0 1-1,0-1 1,0 0 0,0 0-1,0 0 1,0 0 0,0-1-1,0 1 1,0 0 0,1-1-1,-1 0 1,0 1 0,0-1-1,1 0 1,-1 0-1,2-1 1,11-1 53,-1-2-1,0 0 1,-1 0-1,26-13 1,0 1 75,-17 8-1,-1 0-48,1 0 0,25-4 0,49-12-306,31-6 959,-112 28-1390,0 0 1,1 1-1,0 1 1,-1 0-1,1 1 1,18 4-1,-33-5 608,16 2-2788,-17-2 2694,1 1 1,-1-1 0,1 0-1,-1 0 1,0 0-1,1-1 1,-1 1-1,1 0 1,-1 0 0,0 0-1,1 0 1,-1 0-1,1 0 1,-1 0 0,0-1-1,1 1 1,-1 0-1,0 0 1,1-1-1,1-2-1245,-2 3 1246,0-1 0,1 1-1,-1 0 1,0-1-1,0 1 1,0-1-1,-7-16-3503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2:57.411"/>
    </inkml:context>
    <inkml:brush xml:id="br0">
      <inkml:brushProperty name="width" value="0.1" units="cm"/>
      <inkml:brushProperty name="height" value="0.1" units="cm"/>
      <inkml:brushProperty name="color" value="#E71224"/>
    </inkml:brush>
  </inkml:definitions>
  <inkml:trace contextRef="#ctx0" brushRef="#br0">5509 82 1152,'-1'-1'62,"0"0"0,1 1 0,-1-1 0,0 0 0,0 1 0,0-1 0,0 0 0,0 1-1,0-1 1,0 1 0,0-1 0,0 1 0,0 0 0,0 0 0,-2-1 0,-7-1 1955,8 1-1748,1 0 1,-1 0-1,0 0 1,1 0-1,-1 0 1,1 0-1,0-1 1,-1 1-1,1-1 1,0 1-1,0 0 1,-2-3-1,2 2-200,1 1 1,-1 0-1,0 0 1,0-1-1,0 1 0,0 0 1,0 0-1,0 0 0,0 0 1,-1 0-1,1 0 0,0 1 1,0-1-1,-1 0 1,1 0-1,-1 1 0,1-1 1,-1 1-1,1 0 0,0-1 1,-3 1-1,-92 5 4939,-4 0-3547,33-2-512,39-1-610,-54-4 0,70 0-163,-1 0 1,1-2-1,-21-7 1,-20-7 119,34 15-68,0 0 0,0 1 0,0 1 0,-31 2 0,-73 16 319,15-2-324,3 1 55,-24 2 206,99-14-411,0 1-1,-43 13 0,38-9 137,-42 6 0,-156 4 159,154-21-176,-93 5 144,35 14-118,17-2 135,87-11-345,-37 4 144,0-3 0,-124-7 0,-124-9-125,35 3 586,239 4-561,-131-7 178,150 11-226,-131 5 14,-24 7-8,60-5 140,-188 31 212,203-24-99,-1-6 0,-165-7 1,156-14-214,67 7-31,-60-13-1276,1-5 0,-107-38 0,124 32-2236,-45-14-6731,50 21 5158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4:41.810"/>
    </inkml:context>
    <inkml:brush xml:id="br0">
      <inkml:brushProperty name="width" value="0.1" units="cm"/>
      <inkml:brushProperty name="height" value="0.1" units="cm"/>
      <inkml:brushProperty name="color" value="#E71224"/>
    </inkml:brush>
  </inkml:definitions>
  <inkml:trace contextRef="#ctx0" brushRef="#br0">2110 61 1792,'5'5'3643,"-4"-5"-3554,12-4 1071,10-10 3609,-23 14-4724,0 0 1,0 0-1,0 0 0,0 0 1,0 1-1,-1-1 0,1 0 1,0 0-1,0 0 0,0 0 1,0 0-1,0 0 0,0 1 1,0-1-1,0 0 0,0 0 1,0 0-1,0 0 0,0 0 1,0 0-1,0 1 0,0-1 1,0 0-1,1 0 0,-1 0 1,0 1 407,0-1-408,1 0 1,-1 0-1,-18 5 690,-3-1-9,19-3-663,-1-1 0,0 1 0,0-1 0,0 1 0,1 0-1,-1 0 1,0 0 0,1 0 0,-5 3 0,4-2-21,1 0 0,-1-1 1,0 1-1,0-1 0,0 0 0,0 0 1,0 0-1,0-1 0,0 1 0,-4 0 1,-83-1 730,68 5-578,20-4-173,-1 0 0,1 0 1,0 0-1,-1-1 0,1 1 1,-1-1-1,-2 0 0,-28 2 621,21-1-605,0-1 0,1 0 0,-16-2 0,-27-5 100,34 4-112,1 1-1,-1 0 0,0 2 0,-24 1 0,-3 1-71,17-3 69,18 0-8,0 0 0,0 2 0,0-1 0,0 1-1,-20 5 1,-27 8-207,54-12 235,0 0-1,-1-1 0,1 0 0,-1 0 0,-10-1 0,10 0-32,1 1 1,0-1-1,0 1 1,-1 0-1,1 0 0,-7 3 1,8-3-24,1 0 1,-1 0 0,0-1-1,1 1 1,-1-1 0,-7 0-1,7 0 19,0 0-1,0 0 1,0 1-1,0-1 1,0 1-1,-7 2 1,2-1 20,-1 0 0,1 0 0,-1-1 0,0 0 0,0-1 0,0 0 0,1-1 0,-15-2 0,-15-7 49,23 6 53,-25-4 0,-353-17 613,192 21 97,116-1-534,-259 13 368,342-8-783,-2 1-412,1-1 0,0 0 0,-1 0 0,1 0 1,-5-1-1,21-21-8890,-11 18 8421,1-5 0,5-40-3184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4:44.223"/>
    </inkml:context>
    <inkml:brush xml:id="br0">
      <inkml:brushProperty name="width" value="0.1" units="cm"/>
      <inkml:brushProperty name="height" value="0.1" units="cm"/>
      <inkml:brushProperty name="color" value="#E71224"/>
    </inkml:brush>
  </inkml:definitions>
  <inkml:trace contextRef="#ctx0" brushRef="#br0">1916 15 1664,'3'-3'-587,"2"-8"5307,-6 11-4612,1 0-1,0 0 0,0 0 1,-1 0-1,1 0 0,0-1 1,0 1-1,-1 0 0,1 0 1,0 0-1,-1 0 0,1 0 1,0 0-1,-1 0 0,1 0 1,0 0-1,-1 0 0,1 0 0,0 0 1,0 0-1,-1 0 0,1 0 1,-1 1-1,-2 0 26,0-1 0,0 1 0,-1 1 0,1-1-1,0 0 1,0 1 0,-4 2 0,-5 3 207,6-5-89,0 0 0,0 0-1,0-1 1,0 0 0,0 0 0,-12 0 0,-14 1 569,18 0-483,1-1 0,-21-1 1,21-1-18,0 1 0,0 0 1,-15 4-1,19-3-235,0 0-1,0-1 1,-13-1 0,14 1-61,0 0 1,0 0-1,0 0 0,0 1 1,-10 2-1,-10 4 334,-17 5-38,43-11-313,-1 0 58,-1 1 0,0-1 0,0 1 0,1-1 0,-1 0 0,0-1 0,0 1 0,-8-1 0,-6 1 84,0 1 1,-30 7 0,30-5 88,0-1 0,-32 2-1,-168 3 216,134-6-125,54-2-516,-32 3 0,31 0 219,-44-3 0,-22 1 851,-9 4-300,67-2-396,-40-3 0,41-1-9,-45 5-1,41 0-185,18-2-131,0 1-1,0 1 1,-38 11-1,55-12-392,1 0 0,0 0 1,0 1-1,0 0 0,0 0 0,0 0 0,1 1 0,0-1 0,0 1 0,0 1 0,0-1 0,1 1 0,0-1 0,-6 13 0,7-12-516,0-1 1,-1 0-1,0 0 1,-7 7-1,4-6-263,0-1-1,-17 9 0,24-14 1305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4:51.549"/>
    </inkml:context>
    <inkml:brush xml:id="br0">
      <inkml:brushProperty name="width" value="0.1" units="cm"/>
      <inkml:brushProperty name="height" value="0.1" units="cm"/>
      <inkml:brushProperty name="color" value="#E71224"/>
    </inkml:brush>
  </inkml:definitions>
  <inkml:trace contextRef="#ctx0" brushRef="#br0">1060 544 768,'-4'5'278,"3"-5"-246,1 0 0,-1 1 0,1-1-1,0 1 1,-1-1 0,1 0 0,0 1-1,-1-1 1,1 1 0,0-1 0,0 1 0,-1-1-1,1 1 1,0-1 0,0 1 0,0-1-1,0 1 1,0-1 0,0 1 0,0 0 0,0-1-1,0 1 1,0-1 0,0 1 0,0-1-1,0 1 1,0 0 0,0 0 229,0 30 1067,1-29-1273,-1-1-1,0 0 1,0 0-1,0 0 1,0 1-1,0-1 1,0 0-1,-1 0 1,1 0-1,0 0 1,-1 0-1,1 1 1,-1-1-1,1 0 1,-1 0-1,0 1 1,-4 7 277,3-5-95,1-1 0,0 1 0,0 0 0,0 0 0,1 0 0,-1 0 0,1 1 0,0 6 3397,6-11-1516,-4-1-1963,0 0 1,1 0 0,-1-1 0,0 1-1,0-1 1,0 0 0,0 0 0,0 1 0,0-1-1,0 0 1,-1-1 0,1 1 0,-1 0-1,1 0 1,-1-1 0,0 1 0,0-1-1,0 1 1,0-1 0,0 1 0,-1-1 0,1-3-1,1-7-42,0-1-1,-1-27 1,-1 35 94,-1-16-6,-1-1-1,-2 1 1,-7-32-1,8 43-31,-1-32 20,4 35-130,0 0 1,-1 0-1,-3-15 1,3 15-33,0 0 0,0-1 1,1 1-1,0 0 0,1-12 0,0-5 28,0 2-23,0 18 12,0-1 1,-1 0-1,0 0 0,0 0 0,-1 0 1,1 0-1,-1 0 0,-1 1 1,-2-10-1,-2-6-14,6 19-22,0 0-1,-1 0 1,1 0-1,-1 0 1,1 0-1,-1 0 1,0 1-1,1-1 1,-1 0 0,0 0-1,0 0 1,-2-1-1,-48-49 125,21 24 131,28 26-261,0 1 0,1-1 0,-2 1 0,1 0 0,0-1 0,0 1 0,0 0 0,-1 0 0,1 1 0,0-1 0,-1 0 0,1 1 0,-4-1 0,-35 1-3,0 0 166,23-2-99,1 1 0,-1 1 0,0 0 0,1 1 0,-19 4 0,9-1-30,4-1-108,-17 2-59,-18-5 190,-102 13-1,113-10-113,2-2 4,-1 0 135,38-2-61,0 1 0,0 0 0,1 1 0,-1-1 0,0 1 0,-10 3 0,-4 3-53,16-6 7,-1 1-1,1 0 0,0 0 1,0 0-1,0 1 0,0 0 1,0 0-1,1 0 0,-9 7 0,-5 8-5,13-13 14,0 0 1,1 0-1,0 1 0,0 0 1,-8 11-1,6-1-10,0 1 0,1-1-1,1 1 1,0 0 0,-2 19 0,1-9 85,4-12-66,0-1 0,1 1-1,0 0 1,1 0-1,1-1 1,0 1 0,1 0-1,1-1 1,7 25-1,-6-30 7,0-1-1,1 0 0,0 0 1,0 0-1,1 0 0,0-1 1,8 7-1,-8-8-38,2 0 1,-1 0-1,1-1 0,0 0 0,9 5 0,18 11-16,-29-16 51,0-1 0,0 0 0,1 0 0,-1-1 0,1 1 0,0-1 0,7 2 0,28 7 23,-19-4 1,1-2 1,47 7-1,49 7-136,-86-13 116,0-1-1,55 2 1,-50-8 6,0-2 1,-1-1 0,44-10-1,-52 8-69,-1 0-1727,-10 0-2724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4:52.963"/>
    </inkml:context>
    <inkml:brush xml:id="br0">
      <inkml:brushProperty name="width" value="0.1" units="cm"/>
      <inkml:brushProperty name="height" value="0.1" units="cm"/>
      <inkml:brushProperty name="color" value="#E71224"/>
    </inkml:brush>
  </inkml:definitions>
  <inkml:trace contextRef="#ctx0" brushRef="#br0">987 162 2304,'-6'1'430,"1"-1"1,-1 1-1,0-1 1,0 0-1,1 0 1,-1-1-1,0 0 1,1 0-1,-1 0 1,0 0-1,1-1 1,0 0-1,-9-4 1,-16-6 560,-65-14 645,-24-9 344,9-1-1378,45 15-142,22 11-156,32 8-247,1 0 0,-1 0 1,0 1-1,0 0 1,1 1-1,-1 0 1,-11 2-1,-13-1 102,23 0-11,0 1-1,1 0 0,-1 0 0,1 1 1,0 1-1,-18 8 0,-7 1-10,26-10-124,0 1-1,1 0 1,-1 1-1,1 0 1,0 0 0,0 1-1,1 0 1,-1 0-1,1 1 1,1 0-1,-1 1 1,1-1 0,1 2-1,-1-1 1,1 1-1,1 0 1,0 0-1,0 0 1,1 1 0,0-1-1,0 1 1,1 0-1,1 0 1,-1 1-1,2-1 1,-1 0 0,1 17-1,1 2-3,1-1-1,1 1 1,9 42-1,-8-61-12,0 1-1,0 0 0,1-1 1,1 0-1,0 0 0,0 0 1,1-1-1,0 1 0,0-1 1,1-1-1,1 1 0,10 9 0,13 8-3,0-1 0,51 30 0,-61-43-13,0-2-1,0 0 0,0-2 0,1 0 1,40 8-1,38-1 66,0-4 1,137-4-1,-219-7-29,1-1-1,-1-1 1,1 0 0,-1-1-1,0-1 1,0-1 0,25-11-1,47-31 221,-83 43-270,0 0-1,0-1 0,0 1 1,0-2-1,-1 1 0,0-1 1,0 1-1,0-2 0,-1 1 1,0-1-1,0 1 0,-1-1 1,0-1-1,0 1 0,0-1 1,-1 1-1,0-1 0,3-14 1,-1 0-1474,-1 1-1,-1-1 1,1-43 0,-4 34-1931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4:55.139"/>
    </inkml:context>
    <inkml:brush xml:id="br0">
      <inkml:brushProperty name="width" value="0.1" units="cm"/>
      <inkml:brushProperty name="height" value="0.1" units="cm"/>
      <inkml:brushProperty name="color" value="#E71224"/>
    </inkml:brush>
  </inkml:definitions>
  <inkml:trace contextRef="#ctx0" brushRef="#br0">1173 678 2304,'-3'4'2524,"11"-4"-849,6 0-424,-13 0-1224,-1 0-1,0 0 1,0 0-1,1 0 1,-1 0-1,0 0 1,1 0-1,-1 0 1,0 0-1,0 0 1,1 0-1,-1 0 1,0 0-1,0 1 1,1-1-1,-1 0 1,0 0-1,0 0 1,0 0-1,1 1 1,-1-1-1,0 0 1,0 0 0,0 1-1,1-1 1,-1 0-1,0 0 1,0 1-1,0-1 1,0 0-1,0 0 1,0 1-1,20-2 1339,-18 0-1288,1 0 0,-1-1 0,0 1 0,1-1 0,-1 0 0,0 0 0,0 0 0,0 0 0,0 0 0,0 0 0,0-1 0,-1 1 0,3-4 0,15-37 171,-15 33-139,2-19 66,-1 6-67,-2 10 54,-1 0-1,1-23 1,0 2 14,1 4-48,-2 0 0,-1 0 0,-1 0 0,-8-53 0,6 74-62,0 1-1,-1 0 1,0 0-1,0 0 1,0 0 0,-1 1-1,-9-14 1,3 8 143,-1 0-1,0 1 1,-13-11 0,19 19-156,-1 1 0,1 0 0,-1 0 0,0 1 0,1-1 0,-1 1 0,0 0 0,-13-1 0,-9-5-66,22 7-14,-1-1 0,0 1 0,-12-1 1,-11-1 74,10 0 2,1 1 0,-1 1 0,-21 1 0,17 0 80,-33-4-1,26-1 56,-47-16 0,38 9-176,11 5 66,0 1 1,-53-3-1,-60 7-52,88 3-128,30 0 180,0 1 1,0 1-1,0 2 1,0 0-1,-41 16 1,51-15-100,1 2 1,-1 0-1,2 0 1,-1 1-1,1 1 1,-17 17-1,19-17-51,3-3 71,0 1 0,1 0 0,0 0 1,0 0-1,1 1 0,0 0 0,1 0 0,0 0 0,0 1 1,1-1-1,0 1 0,-2 17 0,0 7-97,1 0 1,2 46-1,2-68 103,0 1 1,1 0-1,1 0 0,0-1 1,0 1-1,1-1 0,1 1 1,8 19-1,-1-8-120,-6-12 87,0-1 1,1 0 0,11 16-1,-2-7-56,-8-10 103,0 0 1,0-1-1,1 0 0,1 0 1,17 14-1,-5-8-49,2-2 1,-1 0-1,1-2 1,1 0 0,0-2-1,32 9 1,-11-8 4,0-1 1,77 4 0,-99-12 31,-1-2 1,1-1-1,-1 0 1,0-2-1,31-8 1,108-43-411,-121 40-254,-10 5-1424,-1-1-1,0-2 1,31-19 0,-25 4-1308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6:47.609"/>
    </inkml:context>
    <inkml:brush xml:id="br0">
      <inkml:brushProperty name="width" value="0.1" units="cm"/>
      <inkml:brushProperty name="height" value="0.1" units="cm"/>
      <inkml:brushProperty name="color" value="#E71224"/>
    </inkml:brush>
  </inkml:definitions>
  <inkml:trace contextRef="#ctx0" brushRef="#br0">50 130 3328,'-2'0'288,"1"0"-1,-1 0 1,0 0-1,0 1 1,1-1 0,-1 1-1,0-1 1,0 1 0,1-1-1,-1 1 1,1 0 0,-1 0-1,1 0 1,-1 0-1,1 0 1,-1 0 0,1 0-1,-2 2 1,1 0-86,1 0 1,-1-1-1,0 1 0,1 0 1,-1 0-1,1 0 0,0 0 1,0 0-1,-1 6 1,1-5-103,0 1 0,1-1 0,-1 1 0,1-1 1,0 1-1,1 0 0,-1-1 0,1 1 0,0-1 1,0 1-1,0-1 0,0 0 0,1 1 0,3 6 1,-4-10-60,0 0 1,0 0-1,0 0 1,0 0-1,0 0 1,0 0-1,0 0 1,0-1-1,0 1 1,1 0-1,-1-1 1,0 1-1,0-1 1,1 1-1,-1-1 1,0 1-1,1-1 1,-1 0-1,0 0 1,1 1-1,-1-1 1,1 0-1,-1 0 1,0-1-1,1 1 1,-1 0-1,0 0 1,1-1-1,0 0 1,5-1 89,0-1 0,0 0 0,-1-1 0,9-5 1,-15 9-124,115-80 941,18-11-574,-109 76-672,1 2 1,0 0 0,44-14 0,-64 26-28,0 0 0,0 1 1,0-1-1,0 1 1,0 0-1,10 1 1,-14-1 135,0 0 1,0 1-1,0-1 1,1 0-1,-1 1 1,0-1-1,0 1 1,0-1-1,0 1 1,0-1-1,0 1 1,0 0-1,1 1 1,-1-2 36,-1 1 0,0-1 0,0 1 0,1-1 0,-1 1 0,0-1 0,0 1 0,0-1 0,0 1 1,0-1-1,0 1 0,0-1 0,0 1 0,0-1 0,0 1 0,0 0 0,0-1 0,0 1 1,0-1-1,0 1 0,0-1 0,-1 1 0,1-1 0,0 1 0,0-1 0,-1 1 0,1-1 1,0 0-1,-1 1 0,0 0 0,-13 13-2729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6:47.994"/>
    </inkml:context>
    <inkml:brush xml:id="br0">
      <inkml:brushProperty name="width" value="0.1" units="cm"/>
      <inkml:brushProperty name="height" value="0.1" units="cm"/>
      <inkml:brushProperty name="color" value="#E71224"/>
    </inkml:brush>
  </inkml:definitions>
  <inkml:trace contextRef="#ctx0" brushRef="#br0">8 10 4352,'-7'-9'1165,"13"9"547,16 9 365,-13-1-1791,0-1-1,-1 2 1,0-1 0,0 1-1,9 14 1,1 1 432,26 32 778,75 88 1323,-70-93-2307,115 111-1691,-139-140-1983,24 27-1,-33-33 118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5:19.268"/>
    </inkml:context>
    <inkml:brush xml:id="br0">
      <inkml:brushProperty name="width" value="0.1" units="cm"/>
      <inkml:brushProperty name="height" value="0.1" units="cm"/>
      <inkml:brushProperty name="color" value="#66CC00"/>
    </inkml:brush>
  </inkml:definitions>
  <inkml:trace contextRef="#ctx0" brushRef="#br0">2636 104 2944,'-1'-1'82,"0"1"0,0 0 1,0-1-1,0 1 0,0 0 0,0 0 1,0 0-1,0 0 0,0 0 0,0 0 1,0 0-1,0 0 0,-2 1 0,-5 0 458,7-1-300,-21 0-54,14 0 551,0 0 0,0 0 0,-1 1 0,1 1 0,-15 4-1,1 0-235,0-1-1,0 0 1,-44 2-1,-70-6 448,69-2-452,-12-4 275,59 3-693,-1 0 0,1 1 1,0 2-1,-39 4 0,25 0 181,-1-1 0,1-2 0,-38-3 0,22 0-276,-100-8 179,-2-1 225,68 10 204,-154-2 75,0-20-200,-92-20 963,162 17-500,97 13-2361,1 3 1,-96-1 0,88 13-2110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6:48.379"/>
    </inkml:context>
    <inkml:brush xml:id="br0">
      <inkml:brushProperty name="width" value="0.1" units="cm"/>
      <inkml:brushProperty name="height" value="0.1" units="cm"/>
      <inkml:brushProperty name="color" value="#E71224"/>
    </inkml:brush>
  </inkml:definitions>
  <inkml:trace contextRef="#ctx0" brushRef="#br0">16 5 5888,'-3'-1'680,"3"1"-613,-1-1 1,1 1 0,0 0-1,0 0 1,-1-1 0,1 1-1,0 0 1,0 0 0,-1 0-1,1 0 1,0-1 0,-1 1-1,1 0 1,0 0 0,-1 0-1,1 0 1,0 0 0,-1 0-1,1 0 1,0 0 0,-1 0-1,1 0 1,0 0 0,-1 0-1,1 0 1,0 0 0,-1 0-1,1 0 1,0 0-1,-1 1 1,1-1 0,0 0-1,0 0 1,-1 0 0,1 0-1,0 1 1,0-1 0,-1 0-1,1 0 1,0 0 0,0 1-1,-1-1 1,12 7 1153,-5-2-1134,0 0 0,-1 0 0,0 0-1,1 0 1,-2 1 0,1 0-1,7 13 1,23 50 204,-29-56-182,137 306 2344,-78-200-2130,-18-34-2502,-45-81 1925,10 23-2262,-12-26 2261,1 0 0,-1 0 0,0 0-1,0 0 1,0 0 0,0 1 0,1-1 0,-1 0-1,-1 0 1,1 0 0,0 0 0,0 0 0,0 1 0,-1-1-1,1 0 1,0 0 0,-1 0 0,1 0 0,-1 0 0,1 0-1,-2 2 1,-13 6-2214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6:48.732"/>
    </inkml:context>
    <inkml:brush xml:id="br0">
      <inkml:brushProperty name="width" value="0.1" units="cm"/>
      <inkml:brushProperty name="height" value="0.1" units="cm"/>
      <inkml:brushProperty name="color" value="#E71224"/>
    </inkml:brush>
  </inkml:definitions>
  <inkml:trace contextRef="#ctx0" brushRef="#br0">17 753 6784,'-16'0'5664,"27"-9"-4640,5-5-96,16 0-352,6-10-32,19-13-320,18-26 0,11-18 96,4-8-416,-9 5-128,-8 3-1248,-8 6-544,-12 8-1312,-11 5-1184,-16 10 1792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6:57.945"/>
    </inkml:context>
    <inkml:brush xml:id="br0">
      <inkml:brushProperty name="width" value="0.1" units="cm"/>
      <inkml:brushProperty name="height" value="0.1" units="cm"/>
      <inkml:brushProperty name="color" value="#E71224"/>
    </inkml:brush>
  </inkml:definitions>
  <inkml:trace contextRef="#ctx0" brushRef="#br0">32 115 3584,'-2'0'85,"1"1"0,-1-2 0,1 1 0,0 0 1,-1 0-1,1 0 0,-1 0 0,1-1 0,0 1 0,-1-1 1,1 1-1,0-1 0,0 0 0,-1 1 0,1-1 0,0 0 0,0 0 1,0 0-1,-2-2 0,2 2-74,1 0 1,-1 0-1,1-1 1,-1 1-1,1 0 1,0-1 0,0 1-1,-1 0 1,1-1-1,0 1 1,0-1-1,0 1 1,0 0-1,1-1 1,-1 1-1,0 0 1,0-1-1,1 1 1,-1 0-1,1-1 1,-1 1-1,2-1 1,1-4 129,0 1 0,1 0 0,0 0 0,0 0 0,0 0 0,0 1 0,1-1 1,0 1-1,0 0 0,8-5 0,-6 7-6,-1-1 0,0 1 1,1 0-1,0 0 0,-1 0 1,1 1-1,0 0 1,0 1-1,0-1 0,0 1 1,0 1-1,0-1 0,-1 1 1,1 0-1,0 1 0,0 0 1,-1 0-1,1 0 0,11 6 1,7 6 86,0 1 0,0 2 0,31 27 0,-18-15 23,-1-3 31,1-1 0,81 38 1,90 18-2824,-200-78 1679,0 0 0,0-1 0,12 2 0,-13-4 38,1 0-1,-1 0 1,11-2-1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6:58.311"/>
    </inkml:context>
    <inkml:brush xml:id="br0">
      <inkml:brushProperty name="width" value="0.1" units="cm"/>
      <inkml:brushProperty name="height" value="0.1" units="cm"/>
      <inkml:brushProperty name="color" value="#E71224"/>
    </inkml:brush>
  </inkml:definitions>
  <inkml:trace contextRef="#ctx0" brushRef="#br0">492 0 4992,'-10'3'621,"8"-3"-528,0 1 0,1-1 1,-1 0-1,0 1 0,1 0 0,-1-1 0,0 1 0,1 0 0,-1 0 0,1 0 0,0 0 0,-1 0 0,1 0 0,0 0 0,-1 0 0,1 1 0,0-1 0,-1 2 0,-2 3 323,-1 1 0,1 0 0,1 0 0,-1 0 0,-3 12 0,6-16-410,-56 167 647,44-139-394,-1-1 0,-2 0 1,-26 39-1,-5-6-618,-2-2 0,-78 75 0,75-93-4809,44-32 2112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6:58.682"/>
    </inkml:context>
    <inkml:brush xml:id="br0">
      <inkml:brushProperty name="width" value="0.1" units="cm"/>
      <inkml:brushProperty name="height" value="0.1" units="cm"/>
      <inkml:brushProperty name="color" value="#E71224"/>
    </inkml:brush>
  </inkml:definitions>
  <inkml:trace contextRef="#ctx0" brushRef="#br0">52 32 5888,'-11'-4'849,"2"-1"0,-1 0 1,-12-9-1,23 14-821,-1 0 0,0 0 0,0 0 0,0 0 0,0 0 0,0 0 0,0 0 0,0 0 0,0 0 0,1 0 0,-1 0 0,0 0 0,0-1 0,0 1 0,0 0 0,0 0 0,0 0 0,0 0 0,0 0 0,0 0 0,0 0 0,0 0 0,0 0 0,1-1 0,-1 1 0,0 0 0,0 0 0,0 0 0,0 0 0,0 0 0,0 0 0,0 0 0,0-1 0,0 1 0,0 0 0,0 0 0,0 0 0,0 0 0,0 0 0,0 0 0,-1 0 0,1-1 0,0 1 0,0 0 0,0 0 0,12 5-105,-6 1 145,0 1 0,-1 0 0,0 0 0,0 0 0,0 0 0,-1 1 0,5 11 0,-2-2 156,-1 1 0,6 27 0,-3 6 237,6 90 0,-12 54-1,-3-151-402,-5 86-1743,2-102-427,-6 28-1,-1-22-521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6:59.051"/>
    </inkml:context>
    <inkml:brush xml:id="br0">
      <inkml:brushProperty name="width" value="0.1" units="cm"/>
      <inkml:brushProperty name="height" value="0.1" units="cm"/>
      <inkml:brushProperty name="color" value="#E71224"/>
    </inkml:brush>
  </inkml:definitions>
  <inkml:trace contextRef="#ctx0" brushRef="#br0">17 170 6144,'-16'-5'2368,"21"0"-1856,6 1 224,5-1 32,16-4-192,15-6 32,23 1-192,5 0-96,9-15-160,18 0-192,4 6 0,5 5-1952,-19 18-800,-28 4-96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7:07.141"/>
    </inkml:context>
    <inkml:brush xml:id="br0">
      <inkml:brushProperty name="width" value="0.1" units="cm"/>
      <inkml:brushProperty name="height" value="0.1" units="cm"/>
      <inkml:brushProperty name="color" value="#E71224"/>
    </inkml:brush>
  </inkml:definitions>
  <inkml:trace contextRef="#ctx0" brushRef="#br0">36 346 256,'-11'-15'141,"10"14"-69,-1-1 1,1 1-1,0-1 1,0 1-1,0-1 1,0 1-1,0-1 0,0 0 1,0 1-1,1-1 1,-1 0-1,0 0 1,1 0-1,0 0 1,-1 1-1,1-1 1,0-3-1,-11-51 5821,28 70-4415,-2-8-1001,0 0 1,0 0-1,23 4 0,-4-1-125,19 3-62,0-2-1,77 6 1,-37-7 4,70 4 367,-74-7-208,106-4 26,-104-3-382,41-4-41,158-27 0,199-11-8,-212 44 691,-36 1-309,-3-20-457,55-6 27,196-37 54,-177 13-71,-40 3-19,38-5 93,214 14 13,-203 49-34,-66 2 61,-218-16-104,37 1 98,75 9 1,321 34-15,-412-39-79,133 20 88,-126-14 137,-8-4-153,1-3 1,83-4-1,114-24-82,-208 19 26,259-5 103,-100 7-47,217 4-108,-392 2 23,340 14 180,-27 2-109,-8-2-155,-23-6 616,-299-9-464,264 14 285,-213-16-258,0-2-1,81-13 1,-93 6-301,0 4 0,0 1 0,1 3 0,-1 2 0,0 3 0,76 12 0,-87-6-1036,-18-3-616,38 4 1,-44-10 8,27-2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7:08.617"/>
    </inkml:context>
    <inkml:brush xml:id="br0">
      <inkml:brushProperty name="width" value="0.1" units="cm"/>
      <inkml:brushProperty name="height" value="0.1" units="cm"/>
      <inkml:brushProperty name="color" value="#E71224"/>
    </inkml:brush>
  </inkml:definitions>
  <inkml:trace contextRef="#ctx0" brushRef="#br0">4 94 1408,'-1'0'33,"1"-1"0,0 0-1,-1 0 1,1 0 0,0 1 0,-1-1-1,1 0 1,0 0 0,0 0 0,0 0 0,0 0-1,0 1 1,0-1 0,0 0 0,0 0-1,0 0 1,0 0 0,0 0 0,1-1 0,8-23 76,-4 11 529,-5 12-410,1 0 0,-1-1 0,1 1 1,0 0-1,0 0 0,0 0 1,0-1-1,0 1 0,0 0 1,1 0-1,-1 1 0,1-1 0,2-3 1,-2 5-118,-1-1-1,1 0 1,0 1 0,-1-1 0,1 1 0,0-1 0,-1 1 0,1 0-1,0 0 1,-1 0 0,1 0 0,0 0 0,-1 0 0,1 0 0,0 0-1,0 1 1,-1-1 0,1 1 0,2 1 0,45 15 147,-18-6-110,65 16 0,261 18 2548,-273-36-2277,362 15 24,-343-22-203,262 1 668,68 1-14,20 0-1998,-417-6-1600,54-8 0,-35-6-362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7:16.316"/>
    </inkml:context>
    <inkml:brush xml:id="br0">
      <inkml:brushProperty name="width" value="0.1" units="cm"/>
      <inkml:brushProperty name="height" value="0.1" units="cm"/>
      <inkml:brushProperty name="color" value="#E71224"/>
    </inkml:brush>
  </inkml:definitions>
  <inkml:trace contextRef="#ctx0" brushRef="#br0">18 222 2688,'-1'0'57,"1"0"-1,-1 1 1,0-1 0,0 0 0,1 0-1,-1 0 1,0 1 0,0-1 0,1 0-1,-1 0 1,0 0 0,0 0 0,1 0-1,-1 0 1,0-1 0,0 1 0,0 0-1,1 0 1,-1 0 0,0-1 0,0 1-1,1-1-37,0 0-1,1 0 1,-1 0-1,1 0 1,-1 0-1,1 0 1,-1 0-1,1 0 1,0 0-1,0 1 1,-1-1-1,1 0 1,0 0-1,0 1 1,0-1-1,1 0 1,9-2 4156,-10 4-4082,-1 0-1,1 0 1,-1 0 0,1 0 0,0 0-1,0 0 1,-1-1 0,1 1 0,0 0-1,0 0 1,0 0 0,1 0 0,3 2 75,0-1 1,0 0-1,0 0 1,0 0 0,1-1-1,-1 0 1,0 0-1,1 0 1,-1-1 0,1 1-1,6-2 1,-2 1 3,-1 1-1,19 3 1,0 0 87,0 0 0,0-2-1,55-3 1,27 2 344,156 5 430,48 5-301,-121-1-634,-125-9 1,57 6 16,47 0 378,108-16-3,176 7-15,-104 9-534,-220-8 102,688 1 69,-623-8-165,-3 1-38,826 46 774,-926-33-654,162 7 59,88-5-29,-212-3 48,185-2 250,102 4-149,-23-4-210,-202-6-33,186-14 73,-9 0 73,13 3-167,-5 1 352,-373 13-290,208-5-87,57-7-82,-208 10 177,36 0 37,197-15 197,273-48-174,-293 58-147,-88 7 24,247-4 262,-55 3-80,-152-8-90,-65 11-167,259-9 179,-291-8 17,-78 7-34,76-1 1,-83 9-10,411-15-58,-32-15 63,-302 22-31,37-9 1,29-2 8,187-3 212,-259 14-331,-62 3 150,-1 2 0,78 6 0,459 58 42,-548-54-115,0 2 0,44 16 0,-46-13 71,0-1-1,51 6 1,-5-7-94,123 32-1,-196-39 59,142 33 102,-71-18-145,12 1-9,281 37 26,-273-39 49,170 3 0,-26-4-36,27 3 13,-226-19-44,443 14 142,-186-7-116,15 1 15,-221 2 73,182-6 0,-220-9-591,213-7 1685,-139 19-2364,-95-1-1484,49 11 1,-119-21-5460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7:18.334"/>
    </inkml:context>
    <inkml:brush xml:id="br0">
      <inkml:brushProperty name="width" value="0.1" units="cm"/>
      <inkml:brushProperty name="height" value="0.1" units="cm"/>
      <inkml:brushProperty name="color" value="#E71224"/>
    </inkml:brush>
  </inkml:definitions>
  <inkml:trace contextRef="#ctx0" brushRef="#br0">54 252 5632,'-2'0'147,"-1"0"0,1 0 0,-1 0-1,1 0 1,-1 0 0,1 1 0,-1-1 0,1 1 0,0-1 0,-1 1 0,1 0 0,0 0 0,-1 0-1,1 0 1,0 1 0,0-1 0,0 0 0,0 1 0,0-1 0,1 1 0,-4 3 0,3-2 338,135-11 342,1 1 869,-67 5-1172,126-20 0,62-32 158,99-14 366,-236 53-915,195-21 107,1 20-111,-271 16-136,432-9 35,-51 7 536,-96 3-573,279-33 185,-102 26-72,-490 6-102,183 4 110,215 12-26,280 22 601,-390-43-747,-10 1 8,319 34 303,-333-13-160,-10-1-21,233 10 430,-376-16-145,-107-7-454,1 1-1,-1 0 0,0 2 0,24 10 0,-26-9-291,-11-3-175,0-1 0,1 0-1,-1 0 1,1-1 0,0 0 0,0 0 0,0 0 0,0-1 0,0 0 0,12-1 0,23-11-3199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5:42.115"/>
    </inkml:context>
    <inkml:brush xml:id="br0">
      <inkml:brushProperty name="width" value="0.1" units="cm"/>
      <inkml:brushProperty name="height" value="0.1" units="cm"/>
      <inkml:brushProperty name="color" value="#66CC00"/>
    </inkml:brush>
  </inkml:definitions>
  <inkml:trace contextRef="#ctx0" brushRef="#br0">5282 1478 1664,'-1'1'199,"0"1"1,0-1-1,1 1 0,-1-1 0,0 1 1,1-1-1,-1 1 0,1 0 1,0-1-1,-1 1 0,1 0 1,0 0-1,0 1 0,1 30 1847,0-19-1629,-1 21 663,0-31 103,0-23-443,0-48 2460,-6 34-2560,5-2-207,0 24-239,0 0 0,1 0 0,0-1 0,1 1 0,0 0 0,6-20 1,-5 24-155,-1 0 1,1 1-1,-1-1 1,0-7 0,0 7-30,0 0 1,0 0 0,0 1-1,4-10 1,1-9 132,-6 22-123,1-1 1,0 0-1,0 0 0,0 1 1,0-1-1,0 1 0,3-5 1,4-5-9,-3 4 13,1-1-1,0 1 0,0 1 0,1-1 1,9-8-1,-3 4 44,-1-1 0,0-1 1,-1 1-1,-1-2 0,0 0 1,13-29-1,-21 37-61,0 1 0,-1-1-1,0 0 1,0 0 0,-1 0 0,0 0-1,-2-14 1,1-5-43,1 8 92,1-5-56,-2 0 1,0 0-1,-2 0 0,-8-36 1,0 12 58,6 25-32,-11-30 1,4 23-5,-19-34 0,15 12 13,13 44-43,0 1-1,1-1 1,-1 0-1,-1-15 1,-2-4-10,1-11-101,3 11 219,2 24-116,0 0 0,0-1 1,0 1-1,-1 0 0,1 0 0,-2-6 0,0 0 124,-3-3-6,4 9-101,-1-1 0,0 1 0,1-1 0,0 1 0,0-1 0,0 0 0,1 1 0,-1-6-1,-5-30-87,5 31 90,0-1 1,-1 1-1,0 0 0,-3-9 1,-19-23 186,23 39-185,0 0 0,0 0 0,0 1 0,0-1 0,0 0 0,0 0 0,0 1 0,0-1 0,0 0 0,0 1 0,0-1 0,-1 1 0,1 0 0,0-1 0,0 1 0,-1 0 0,1 0 0,0 0 0,0-1 0,-3 2 0,-36-1 578,25 1-261,-7-1-102,13 1-147,-1-1 1,1 0-1,0 0 0,-1-1 1,1 0-1,0-1 0,-1 0 1,1-1-1,0 0 0,-10-4 0,13 4-66,-13-8 198,-37-13 0,48 22-175,0-1 0,0 1 0,0 1-1,-1 0 1,1 0 0,-1 1 0,1 0 0,-9 1 0,-18 2 63,-96 7-164,99-11 147,11 1 17,-31 2 0,46-2-76,0 1 0,1 0 0,-1 0 0,0 1 0,1 0 1,-1 0-1,1 0 0,0 1 0,-10 6 0,8-4 35,-73 49 144,68-47-160,1-1 0,-1-1 0,0 0 0,0-1 0,-19 5 0,-20 1 74,-1-2 0,-99 2 0,-15-10 5,155-1-109,-1 0-1,-17-4 1,24 4-1,-1-1 0,0 1 0,0 0 0,0 1-1,0-1 1,0 1 0,0 0 0,0 1 0,0-1 0,0 1 0,0 0-1,-10 4 1,-19 8-4,0-1 0,-1-1-1,-38 5 1,-135 27 253,156-37-287,-103-1 1,116-6 43,29 0-7,0 0 0,0-1-1,-1-1 1,2 0 0,-1 0 0,-16-8 0,17 7-7,0-1 1,-1 2-1,0 0 1,0 0-1,0 1 1,-17-2-1,-1 3 25,-40-7-1,41 4 34,-39-1-1,-98-6-157,57 2 202,-45 4 75,140 6-167,-1 0 1,-21 6-1,0-1 11,-104 17-20,-147-17 222,173-7-156,-163 1-215,89 5 282,-37-16 235,193 8-325,-1 1 0,-54 5-1,-5 13 60,-79-10 884,32 0-2170,-113-6 1691,248 1-526,0 1-1,0 0 1,1-1 0,-1 1 0,0 0 0,1 1-1,0-1 1,-4 5 0,-5 3-91,-57 54 104,25-24-46,-16 17 201,55-53-164,1-1 1,-1 1-1,1 0 1,0 0-1,1 0 1,-1 0-1,1 1 1,-1-1-1,1 1 1,0-1-1,1 1 1,-1 0-1,1 0 1,-1 9-1,0 6-33,1 0-1,2 29 0,0-13 146,-2 33-29,3 79-344,7-89 365,26 90 0,-21-92 251,24 75-858,-31-117 481,0 0-1,1-1 1,0 0 0,1-1-1,20 24 1,-10-14 43,-11-13-10,1-1 1,0 1 0,1-1-1,0-1 1,0 0-1,1-1 1,0 1 0,1-2-1,-1 0 1,1 0 0,0-1-1,1-1 1,-1 0 0,1-1-1,0 0 1,0 0-1,0-2 1,22 1 0,392-2-77,-389-2 50,69-12 0,-69 7-7,72-2 0,-52 9 128,162-5 58,-162 2-210,-22 2 134,56-10 1,-64 7-158,1 2 0,1 0 0,31 4 0,-7-1 89,73 0 216,140-3-90,-199-6-189,-44 4 15,39-1 0,-25 5 96,62 9 1,-40-3-70,1-1 1,78-6-1,-47 0-7,81 2 51,196-3-50,-297-2 27,50-1-29,-100 6 66,-1 0 0,1 2 0,34 8 0,-42-7-9,0 1 1,-1 1-1,14 8 0,-16-8-56,1 0-1,0-1 1,0 0-1,17 4 1,2-2 50,1-2-1,59 3 1,-78-8-54,66 0-61,122-15 0,-40-12 147,-121 24 72,-27 2-105,0 0 0,0 0 0,14-4 0,52-18-202,-48 13 185,0 1 1,1 1 0,0 2-1,61-4 1,-72 10-1,31 1-30,82-11 1,-113 7 39,0-1 1,23-8-1,29-11 179,-71 22-145,3 6 59,-4 14-1421,-1-17 933,-1 0 0,1 1 1,0-1-1,1 0 0,-1 0 0,0 0 1,0 0-1,1 0 0,0 2 0,10 14-4386,-46-2-5659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0:48.172"/>
    </inkml:context>
    <inkml:brush xml:id="br0">
      <inkml:brushProperty name="width" value="0.1" units="cm"/>
      <inkml:brushProperty name="height" value="0.1" units="cm"/>
      <inkml:brushProperty name="color" value="#E71224"/>
    </inkml:brush>
  </inkml:definitions>
  <inkml:trace contextRef="#ctx0" brushRef="#br0">81 170 1792,'-35'6'1337,"33"-6"-1131,0 1 0,0-1 0,0 0 0,0 0 0,0 0 0,0 0 1,0-1-1,0 1 0,0 0 0,0-1 0,0 1 0,0-1 0,0 0 0,0 0 0,-3-1 0,-1-4 384,2 0 688,15 0-669,-6 4-648,33-19 995,-32 16-795,0 1-1,1 1 1,0-1-1,0 1 1,12-4 0,20 0-116,0 1 0,1 2 1,66 1-1,188 5 797,322-4-516,-364-24-300,-141 11-15,422-27 165,-268 47 61,-2 19-291,-233-21 5,66 9-47,-42-4 163,68 0-1,-88-7-41,-22 0 53,-1 0 0,0-1 0,1 0 0,-1-1 0,1 0 0,14-5 0,-4-2-80,0 1 0,1 0 0,0 2 0,0 0 1,30-1-1,-45 6-274,-1 1 0,1 0 0,-1 1 0,1-1 0,-1 1 0,0 0 0,8 4 0,12 8-2689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1:05.653"/>
    </inkml:context>
    <inkml:brush xml:id="br0">
      <inkml:brushProperty name="width" value="0.1" units="cm"/>
      <inkml:brushProperty name="height" value="0.1" units="cm"/>
      <inkml:brushProperty name="color" value="#E71224"/>
    </inkml:brush>
  </inkml:definitions>
  <inkml:trace contextRef="#ctx0" brushRef="#br0">0 48 1280,'17'5'2512,"8"24"-2267,-22-25-70,0 0 0,0 0 0,1 0-1,-1 0 1,1 0 0,0-1 0,0 0 0,5 4-1,-5-6-115,-1-1 0,1 1 0,-1-1 0,1 0-1,-1 1 1,1-1 0,0-1 0,3 0 0,6 1 51,-8-2-39,0 1 0,1-1 0,-1 1-1,0-1 1,0-1 0,0 1-1,0-1 1,-1 0 0,7-5-1,-7 6 29,-4 1-93,1 1 1,-1-1-1,1 1 0,0-1 1,-1 0-1,1 1 1,0 0-1,-1-1 1,1 1-1,0-1 0,0 1 1,-1 0-1,1 0 1,0-1-1,0 1 0,-1 0 1,1 0-1,0 0 1,0 0-1,0 0 0,0 0 1,-1 0-1,1 0 1,0 0-1,1 1 1,4-1 44,15-8-24,-16 7-7,0 0 0,0 1 0,1-1 0,-1 1 0,0 0 0,0 0 0,7 2 0,2-1-25,-8-1 2,1 0 0,-1 0 0,0-1 0,1 1 0,-1-1 0,0-1 0,0 1 1,1-1-1,-1 0 0,7-4 0,-7 4 12,0 0 0,0 0 0,1 1 0,-1 0 0,0 0 0,0 0 0,1 1 0,12 0 1,-11 1 15,0-1 0,1-1 0,-1 1 1,12-4-1,29-5 231,-38 6-269,1 1 1,0 0 0,1 0-1,23 1 1,23-3 4,-44 3 33,1 0-1,24 2 0,-9 0-107,-23-1 93,0 1 0,0 1 0,0-1 0,12 5 0,17 4 62,-6-5-59,-21-2 27,1-2 0,19 2 1,-9 2 0,-17-4-28,-1 0 0,0 0 1,0 0-1,0-1 0,1 1 0,3 0 0,317-1-40,-180 3 27,-28-12 150,-36 9 111,-79 0-101,26 0 512,20 0-315,-44-1-367,-2 0 1,1 0 0,0 0 0,-1 0 0,1 1 0,0-1 0,0 0 0,-1 1 0,1-1 0,0 1 0,0-1 0,0 1 0,0 0 0,3 0 0,-1 0 55,19-10-84,-19 8 32,0 0 0,0 1-1,0-1 1,0 1-1,0-1 1,0 1 0,0 1-1,1-1 1,7 0-1,26-4 7,131 5-144,-114 9 192,285-9 118,-301 5-204,-17-4 148,-14 0-138,0-1 1,0 1 0,0-2 0,0 1 0,12-3 0,-16 2 22,0 0 0,1 0 0,-1 0 0,0 0 0,0 1 0,0 0 0,1 0 0,-1 0 0,0 0 0,1 1 0,-1 0 0,0 0 0,0 0 0,0 0 0,0 0 0,6 4 0,3 0 4,-11-5 2,0 1 1,0-1-1,0 1 0,0 0 0,0 0 1,-1 0-1,1 0 0,2 1 0,-2 0 9,1-1 0,-1 1-1,1-1 1,0 0 0,-1 0-1,1 0 1,0 0 0,0 0-1,0-1 1,0 1-1,5 0 1,40-2 52,-22 0 0,240 1-83,-262-1 28,0 1 1,0-1-1,1 1 0,-1-1 1,0 0-1,0-1 0,7-2 1,12-1-158,-15 3 161,0 0-1,0 1 0,1-1 0,-1 2 0,1-1 0,-1 1 0,12 2 0,16-1-32,31-1 155,-50 0-146,0 0 0,0-1-1,28-6 1,4-8 120,-28 11-103,-18 4-21,0 0 1,0-1-1,0 0 1,0 0-1,0 0 0,4-1 1,15-4 218,-12 4-216,0 0-1,1 0 0,-1 1 0,0 0 1,19 1-1,-6 0-46,-18 1 64,-1 0-1,1 1 1,-1-1 0,1 1 0,-1 0-1,0 0 1,1 0 0,-1 0-1,0 1 1,4 3 0,23 13-33,3-1 259,-29-15-222,0 0 1,0 0-1,0-1 0,0 0 1,0 1-1,1-2 0,-1 1 0,1-1 1,-1 1-1,12 0 0,34 3-28,-13 0 96,-5-5-118,-32 0 43,-1 1 1,1-1-1,-1 0 1,1 0-1,0 0 0,-1 0 1,1 0-1,-1 0 0,1 0 1,0 0-1,-1 0 1,1 0-1,-1 0 0,1 0 1,-1 0-1,1-1 0,0 1 1,-1 0-1,1 0 1,-1-1-1,1 1 0,-1 0 1,1-1-1,-1 1 0,0 0 1,1-1-1,-1 1 1,1-1-1,-1 1 0,0-1 1,1 0-1,5-4 73,11-5-111,-15 8 28,-1 1 0,1 0 0,-1 0 1,1 0-1,0 0 0,0 0 0,0 0 0,0 0 0,0 0 1,0 1-1,0-1 0,0 1 0,2-1 0,-2 0-27,-1 1 39,0-1 0,0 0 0,0 0 0,0 1 0,0-1 0,0 1 0,0-1 0,0 1 0,1-1 1,-1 1-1,0 0 0,0-1 0,0 1 0,1 0 0,-1 0 0,2 0 0,6-2-96,-7 1 107,1 0 0,0 1 0,0-1 0,-1 0 0,1 1 0,0 0 0,0 0 0,0-1 0,3 2 0,0-1 145,2-1 428,-2 1-953,-3 12-956,-3 6-1199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1:09.538"/>
    </inkml:context>
    <inkml:brush xml:id="br0">
      <inkml:brushProperty name="width" value="0.1" units="cm"/>
      <inkml:brushProperty name="height" value="0.1" units="cm"/>
      <inkml:brushProperty name="color" value="#E71224"/>
    </inkml:brush>
  </inkml:definitions>
  <inkml:trace contextRef="#ctx0" brushRef="#br0">1 0 640,'0'2'136,"1"-1"1,0 0-1,0 0 1,0 0-1,0 0 0,0 0 1,0 0-1,0-1 1,0 1-1,0 0 0,0 0 1,1-1-1,-1 1 1,0-1-1,0 1 0,1-1 1,2 1-1,7 4 166,-6-3-102,1 1 0,0-1 0,0 0 0,10 1 0,-10-1-90,0-1 0,1 1 0,9 4 0,-9-3-16,0-2 0,0 1 1,1-1-1,-1 0 0,0-1 0,0 1 0,1-2 0,10 0 0,6 0 19,-10 1-42,0-1-1,0 0 0,0 0 1,22-7-1,-12 1-29,-3 1 22,0 0 1,-1 2-1,2 0 0,29-1 0,-4 5 49,61 10 0,-81-7-126,1 1 99,0 0 0,37 12-1,-49-11 18,0-1 0,0 0 0,0-1 0,0-1 0,0-1 0,0 0 0,32-3 0,-35-1 27,0 1-1,21-9 1,-21 6 19,1 1 1,20-3-1,-30 6-414,1 1 0,-1 0-1,0 0 1,0 0 0,0 0 0,0 1 0,0-1 0,0 1-1,0 0 1,0 0 0,0 1 0,0-1 0,3 3 0,14 9-2449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1:13.111"/>
    </inkml:context>
    <inkml:brush xml:id="br0">
      <inkml:brushProperty name="width" value="0.1" units="cm"/>
      <inkml:brushProperty name="height" value="0.1" units="cm"/>
      <inkml:brushProperty name="color" value="#E71224"/>
    </inkml:brush>
  </inkml:definitions>
  <inkml:trace contextRef="#ctx0" brushRef="#br0">1 9 1152,'22'-1'1807,"-11"1"-1629,-1 0 1,1 0-1,0 0 1,-1 2-1,1-1 0,13 5 1,-18-5 25,-1 0-1,1 0 1,-1-1 0,1 0 0,-1 0 0,1 0-1,5-1 1,11 0-154,-4 1-38,-7-1-9,0 1 0,0 0 1,0 1-1,0 0 0,21 6 1,-19-4 68,0-1-1,0 0 1,0 0 0,0-2-1,0 0 1,20-2 0,6 1-9,-31 1-49,0-1 0,0-1 0,0 1 0,11-5 0,-11 4 31,0 0-1,0 0 1,0 0 0,14 0-1,-3 2-33,-7-1-11,-1 1-1,0 0 1,1 1-1,-1 0 0,0 1 1,1 0-1,-1 1 1,0 0-1,12 5 1,-19-6 22,0-1 0,-1 0 0,1 0 0,0-1 0,7 2 0,8 0-26,-9 0 32,1-1 0,0 0 0,1-1 0,15-2 0,5 1 269,84 1-36,-63-9 710,79 9-907,-126 0-45,-1-1 0,1 0 0,0 0-1,8-3 1,-8 2-18,0 1-1,-1-1 0,1 1 1,10 0-1,-9 0 15,0 1 0,1-1-1,11-3 1,-9 1-10,17-1 3,0 2 1,0 0-1,45 3 1,-15 0-16,-37 1-1,0 0 0,32 8 1,-28-5-93,77 8 52,-70-10 61,58-4 0,-33 0 196,-33 1-213,-11 1 8,-1-1-1,0 0 1,1-1-1,-1 0 1,0-1 0,15-4-1,-7-1-35,1 1-1,36-5 1,-46 10 54,1 0 0,-1 1 0,0 0 0,1 0 1,-1 1-1,0 0 0,15 4 0,-23-4-83,1 0 0,-1 0-1,0 0 1,0 0 0,1 0 0,-1 1-1,0-1 1,0 1 0,0-1 0,-1 1 0,1 0-1,3 3 1,-4-4-149,0 0 0,-1 1 0,1-1 0,0 0 0,-1 1-1,1-1 1,-1 1 0,1-1 0,-1 1 0,0-1 0,1 1 0,-1 0 0,0-1-1,0 1 1,0-1 0,0 1 0,0-1 0,-1 1 0,1 0 0,0-1 0,-2 3 0,-11 16-1993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1:16.576"/>
    </inkml:context>
    <inkml:brush xml:id="br0">
      <inkml:brushProperty name="width" value="0.1" units="cm"/>
      <inkml:brushProperty name="height" value="0.1" units="cm"/>
      <inkml:brushProperty name="color" value="#E71224"/>
    </inkml:brush>
  </inkml:definitions>
  <inkml:trace contextRef="#ctx0" brushRef="#br0">0 104 896,'14'1'133,"0"0"0,0 0 0,18-3 0,6 1-196,70 0 1189,178 7-460,-234-3-619,0-3 0,61-7 0,-25 1-17,284 16 98,-82-7-180,-21-2 45,-227 2 67,47 3 28,105-6-1,-40-14-100,65-4-22,-102 17 1,74-4 9,-16-13 97,220-10 0,-124 6 1575,-212 16-1529,-3 0-688,73 3-1,-123 3 350,0 0 0,1 0-1,-1 1 1,0 0 0,10 4-1,-11-3-48,0 1 0,-1-1 0,1 1-1,-1 1 1,8 6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1:17.660"/>
    </inkml:context>
    <inkml:brush xml:id="br0">
      <inkml:brushProperty name="width" value="0.1" units="cm"/>
      <inkml:brushProperty name="height" value="0.1" units="cm"/>
      <inkml:brushProperty name="color" value="#E71224"/>
    </inkml:brush>
  </inkml:definitions>
  <inkml:trace contextRef="#ctx0" brushRef="#br0">0 154 640,'28'0'366,"-13"1"-137,0-1-1,1-1 1,28-4-1,-21 1-85,39-2 0,-9 1 392,195-19 503,81-13 175,-211 19-1245,210-7 0,279 25-16,-489 5 150,-58-2-89,77-6 0,-84-1-43,178-14 151,-156 16-113,82 7 0,-98 0-67,1-3 0,109-9 1,-98-1 168,97 1 1,-146 7-236,0 2 0,0 0 1,0 1-1,-1 1 0,1 2 0,-1 0 1,0 1-1,34 17 0,-12 3-1960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1:28.150"/>
    </inkml:context>
    <inkml:brush xml:id="br0">
      <inkml:brushProperty name="width" value="0.1" units="cm"/>
      <inkml:brushProperty name="height" value="0.1" units="cm"/>
      <inkml:brushProperty name="color" value="#E71224"/>
    </inkml:brush>
  </inkml:definitions>
  <inkml:trace contextRef="#ctx0" brushRef="#br0">5920 135 3712,'-5'-2'240,"0"-1"0,0 1 0,0-1 0,0 1 0,0 1 0,0-1 0,-1 1 0,1 0 0,-1 0 0,1 0 0,-8 1 0,5 0-154,0 0 0,0 0 0,0-1-1,0 0 1,0 0 0,0-1 0,0 0 0,-14-5 0,9 1 168,-1 1 1,1 1-1,-1 0 0,0 1 0,0 0 0,-1 1 1,1 1-1,-19 0 0,-371-3 77,277 9-332,-45-2 311,-370 3 191,253-1-409,-2-1-82,-301 11 390,413-11-499,-117-3 48,-110-3-5,56 3-96,174-9 203,-131-3-32,-15 2-78,-65-1 150,163 20-251,126-10 211,-173 5 394,254-4-378,0 1 1,0 1-1,-23 6 0,36-7-79,-1-1 0,1 1-1,-1 0 1,1 0 0,0 0 0,0 1-1,0 0 1,0 0 0,0 0-1,0 0 1,1 0 0,0 1-1,-1-1 1,1 1 0,1 0-1,-1 0 1,-2 5 0,0 4 35,0 0-1,1 0 1,0 1 0,1 0 0,1-1 0,-1 22 0,4 85 489,4-82-473,1 0 0,2-1 1,2 1-1,16 39 0,20 77-43,44 465 217,-73-443-176,4 54-31,-15-129-27,21 369 164,-20-310-289,1 80 100,1 45 138,-3-122-24,21 223 39,-9-167-168,7 76 223,-1-110-273,10 127 206,-8-35-29,-3-47-148,34 410 200,-35-362-310,-14-197 176,11 117 218,-17-172-180,2 0-1,0-1 0,1 1 1,2-1-1,18 46 0,-8-28-23,12 52-1,-18-58-57,1 1-1,21 44 1,-24-64 55,1-1 1,1 1 0,1-2 0,0 0 0,1 0-1,0-1 1,1-1 0,1 0 0,1-1 0,0 0 0,0-2-1,1 0 1,27 13 0,9 1-15,1-2 0,0-3 0,2-3 0,0-1 0,1-3 0,67 6 0,231 6 19,99-26-18,-182-3-92,-228 4 113,1083-6-129,-942-3 120,-49 1 7,178-12-141,193-3 24,258 14 345,-612 7-207,289 13 95,-252 19 165,-70-8-170,-104-20-132,-1 1-1,1-2 0,0 0 1,18-2-1,-31 0 38,1 1 0,0-1 0,0 1 0,-1-1 0,1 0 0,0-1 0,-1 1 0,0-1 0,1 1 0,-1-1 0,0 0 0,1 0 0,-1 0 0,0-1 0,-1 1-1,1-1 1,0 0 0,-1 0 0,0 0 0,1 0 0,-1 0 0,0 0 0,1-4 0,4-9 67,-1-1 0,-1-1-1,-1 1 1,-1-1 0,3-29-1,-4-93-9,-3 84-47,38-423 530,-22 339-442,42-272 349,-1 0-320,-36 241-69,14-203 31,-29-329 733,-6 421-329,17-215-416,-5-205-60,-68 88 187,40 459-180,-57-243 40,10 75-40,51 236-95,-3 1-1,-4 0 0,-33-86 1,10 38 173,16 44-46,-13-80-17,12 39-80,20 98 19,-10-34 125,15 60-108,1 1-1,-1-1 1,-1 0 0,1 1-1,-1 0 1,-1 0-1,-5-7 1,8 11-30,0 0 1,-1 0 0,1 0-1,0 1 1,-1-1-1,1 1 1,-1-1 0,1 1-1,-1 0 1,0 0-1,0 0 1,1 1 0,-1-1-1,0 1 1,0-1-1,0 1 1,0 0 0,0 0-1,1 0 1,-1 0-1,0 1 1,-3 0 0,-8 3-211,1 0 1,0 0 0,-20 10-1,22-9 61,-67 35-1698,-121 82 1,121-71-1765,-122 61 0,68-61 680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1:40.287"/>
    </inkml:context>
    <inkml:brush xml:id="br0">
      <inkml:brushProperty name="width" value="0.1" units="cm"/>
      <inkml:brushProperty name="height" value="0.1" units="cm"/>
      <inkml:brushProperty name="color" value="#E71224"/>
    </inkml:brush>
  </inkml:definitions>
  <inkml:trace contextRef="#ctx0" brushRef="#br0">2956 113 1664,'-2'-1'157,"1"0"0,-1 0 1,0 0-1,1 0 0,-1 0 0,1 0 1,-1 0-1,1-1 0,0 1 0,-1 0 0,1-1 1,0 1-1,0-1 0,0 0 0,0 1 1,0-1-1,-1-2 0,-5-7 682,5 8-662,0 1-1,0 0 1,0 0 0,0 0-1,0 0 1,-1 0 0,1 1-1,-1-1 1,1 1 0,-1 0-1,0-1 1,1 1 0,-1 0-1,0 0 1,-4 0 0,-51-8 1311,-166 0 218,122 4-1124,62 4-156,23-1-367,-1 2-1,1 0 1,0 1 0,-28 6 0,8-1 166,28-5-160,1 0 0,-1 1 0,-7 2 0,3 1-141,-60 18 477,67-22-404,0 0 0,0-1 0,0 0 0,-11 0 0,-1-1 173,-25-10-5,37 11-112,0-1 0,0 0 0,0 0 0,0 0-1,-10-4 1,11 3-34,-1 0 1,0 1-1,0 0 0,0 0 0,-9-1 0,-49-3 408,55 4-412,-1 0 1,1 0-1,-11-3 0,11 2 11,0 0 0,0 0 0,-11 1 0,1 0 60,-1-1-1,1 0 0,-25-7 1,23 8-125,18 1 44,1 0 1,-1 0-1,1 0 1,-1-1-1,0 1 1,1 0-1,-1-1 1,-2-1-1,-4 0 5,0 0-1,0 0 1,-1 1-1,1 1 0,-1-1 1,1 1-1,-13 2 1,-9-1 16,-64-1-10,52 6-64,-28 3 21,-93-9 144,58-6-79,75 7 18,-1 0 1,-34 7 0,42-5 21,0-1-1,-34-2 1,26 0-87,-40 9 100,37-4-91,-7 0 64,-53-1-101,-464-4-571,548 0-1504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2:16.293"/>
    </inkml:context>
    <inkml:brush xml:id="br0">
      <inkml:brushProperty name="width" value="0.1" units="cm"/>
      <inkml:brushProperty name="height" value="0.1" units="cm"/>
      <inkml:brushProperty name="color" value="#E71224"/>
    </inkml:brush>
  </inkml:definitions>
  <inkml:trace contextRef="#ctx0" brushRef="#br0">2437 42 1408,'-1'-2'204,"1"0"-1,-1 0 1,1 0 0,-1 0 0,0 0-1,0 0 1,0 0 0,0 0 0,0 0-1,0 0 1,-1 1 0,1-1-1,0 1 1,-1-1 0,0 1 0,1-1-1,-1 1 1,0 0 0,1 0 0,-1 0-1,0 0 1,0 0 0,0 0-1,0 0 1,0 0 0,0 1 0,0-1-1,0 1 1,-4 0 0,4-1-127,-1 1 1,1 1-1,0-1 1,0 0-1,-1 1 1,1-1-1,0 1 1,0-1-1,0 1 1,0 0 0,0 0-1,0 0 1,0 0-1,0 0 1,0 1-1,0-1 1,0 1-1,-2 2 1,3-3-74,-1 0 67,0 0 0,0 0 0,0 0 0,0 0-1,0 0 1,-1 0 0,1-1 0,0 1 0,0-1 0,-1 1 0,-1-1 0,-17 5 449,12-3-304,0 0 0,-1 0 1,1-1-1,0 0 0,-1-1 0,1 0 1,-14-2-1,-11 1 203,25 1-262,-1 0 23,-1 0 0,0 0 0,0 1 0,0 1 0,-17 4 0,-24 9 431,-99 13 0,40-9-195,30-5-157,-55 14 52,123-25-286,0-1-1,0 0 1,-16 0 0,-15 3 47,21-3 98,0-1 1,-38-2-1,12-1-164,-397 2 10,425-1 35,-38-7 1,27 3-43,3-4-12,26 7-12,-1 1-1,0 0 0,0-1 1,1 1-1,-1 1 0,0-1 1,-5 0-1,6 1 28,0 0-1,1-1 1,-1 1-1,0-1 0,1 0 1,-5-1-1,-14-4 21,-20-3-27,31 9 7,1-1-1,0-1 0,0 1 0,-9-4 1,8 2 7,1 1 1,-1 0 0,1 0-1,-11 1 1,-33 2 192,20 0 117,-1-1 1,-42-6-1,12-3-169,-113-2 0,176 11-287,0 0-1,-1 0 1,1 0-1,0 1 1,0-1 0,-1 0-1,1 0 1,0 1-1,0-1 1,-1 0 0,1 1-1,0-1 1,0 1-1,0 0 1,0-1-1,0 1 1,0 0 0,0 0-1,0 0 1,0 0-1,0-1 1,-1 3 0,1-2-56,1 0 0,0 0 1,0 0-1,-1 0 1,1 0-1,0 0 1,0 0-1,0 0 1,0 0-1,0 1 1,0-1-1,1 0 1,-1 0-1,0 0 1,0 0-1,1 0 1,-1-1-1,0 1 1,1 0-1,-1 0 1,1 0-1,0 0 0,-1 0 1,1 0-1,0-1 1,-1 1-1,1 0 1,1 0-1,17 10-3603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2:38.299"/>
    </inkml:context>
    <inkml:brush xml:id="br0">
      <inkml:brushProperty name="width" value="0.1" units="cm"/>
      <inkml:brushProperty name="height" value="0.1" units="cm"/>
      <inkml:brushProperty name="color" value="#E71224"/>
    </inkml:brush>
  </inkml:definitions>
  <inkml:trace contextRef="#ctx0" brushRef="#br0">2016 1053 512,'0'0'224,"18"-12"3200,-16 12-3265,0-1-1,0 0 1,0 0 0,0 0 0,0 0-1,0 0 1,0 0 0,-1-1 0,1 1 0,0 0-1,-1-1 1,2-2 0,14 5 3889,-16-1-4016,-1 0 0,0 0 1,0 1-1,0-1 1,0 0-1,1 0 0,-1 0 1,0 0-1,0 0 0,0 1 1,0-1-1,1 0 1,-1 0-1,0 0 0,0 1 1,0-1-1,0 0 1,0 0-1,0 0 0,0 1 1,0-1-1,0 0 0,0 0 1,0 1-1,0-1 1,0 0-1,0 0 0,0 0 1,0 1-1,0-1 0,0 0 1,0 0-1,0 1 1,0-1-1,0 0 0,0 0 1,0 0-1,0 1 0,-1-1 1,1 0-1,0 0 1,0 0-1,0 1 0,-14 3 544,-26-3-272,32-1-54,-331 0 2177,327-1-2367,0-1 0,0 0 1,0 0-1,0-1 0,-12-5 1,13 4-2,0 1 1,-1 0 0,0 1-1,1 0 1,-14-1 0,-17 2 17,23 0-4,0 1 0,0 1 0,0 0 0,-23 5 1,4 2 0,-46 3 1,-188-6 405,167-6-299,-9-2 352,98 2-525,1-1-1,-1 0 0,-19-6 0,20 4 27,-1 1 0,0 1 1,-20-2-1,-353 4 499,380 1-510,-1-2-1,1 0 1,0 0-1,-1 0 1,1-1-1,0-1 1,0 1-1,-11-6 1,-18-21 51,32 25-31,2-2-36,-1 0 0,1 0 0,-1 0 1,2 0-1,-1-1 0,1 0 0,0 0 0,0 1 0,1-2 0,0 1 0,-2-11 0,2-14 47,2-59 0,1 34-76,-2 24 15,0 21 23,0 1 0,1-1 1,0 1-1,1-1 0,1 1 0,4-19 0,-4 19-19,1 0 0,-2 0-1,0 0 1,0-1-1,-1 1 1,-2-20-1,1-4 183,1-156-446,0 187 249,1 0 0,-1 0 0,1 0-1,0 0 1,0 0 0,1 0-1,-1 0 1,1 0 0,2-5-1,25-33-155,-28 40 185,9-12 2,-8 10-7,0 1 1,1-1-1,-1 1 0,1 0 1,0 0-1,0 0 0,7-5 1,3-1-188,-10 6 178,1 0 0,0 0 0,-1 1 0,1 0 1,0 0-1,0 0 0,0 0 0,1 1 0,-1-1 0,0 1 0,1 0 0,-1 0 1,0 1-1,7-1 0,222 1 3,-209-2 6,0 0 0,0-2-1,31-9 1,-6 1-88,-8 4 34,0 1 0,80-2 0,135 9 43,-156 7-154,0 0 478,41 4-357,-120-10-1,-14-1 49,-1 1 1,0-1-1,1 0 0,-1 0 0,0-1 1,1 0-1,-1 0 0,11-4 1,-10 3-6,1 0 1,-1 1-1,1 0 1,-1 0-1,1 0 1,-1 1-1,1 0 1,12 2-1,8-1-97,131-1-420,-150 1 570,-1 0 1,0 0-1,0 1 1,0 0-1,0 0 0,0 1 1,0 0-1,11 6 0,4 5-27,30 21 0,-28-15 21,-2 2 0,0 0 0,38 49 0,-56-64-49,-1 0 1,0 0 0,-1 0 0,0 0-1,0 1 1,0-1 0,-1 1-1,0 0 1,-1 0 0,0 0-1,0 0 1,0 8 0,4 49 1,0-33 70,-3-20-86,0-1 0,1 0 0,0 0 1,0 0-1,1 0 0,10 19 0,-12-26-25,12 26 32,-8-20 7,0 1 1,-1 1-1,0-1 0,-1 1 1,-1-1-1,0 1 1,0 0-1,1 24 0,-4 142 381,0-165-362,-2-1 0,0 1 0,-1 0 0,0-1-1,-1 0 1,0 1 0,-1-2 0,0 1-1,-1 0 1,0-1 0,-13 17 0,19-28-56,0 1 1,-1-1 0,1 1-1,0-1 1,-1 1 0,1-1-1,0 1 1,-1-1 0,1 1-1,-1-1 1,1 1 0,-1-1-1,1 0 1,-1 1 0,0-1-1,1 0 1,-1 0 0,1 1-1,-1-1 1,0 0 0,1 0 0,-2 0-1,2 0-110,0-1-1,0 0 1,0 1-1,0-1 1,-1 0-1,1 1 1,0-1-1,0 0 0,0 0 1,0 1-1,1-1 1,-1 0-1,0 1 1,0-1-1,0 0 1,0 1-1,1-1 1,-1 0-1,0 1 1,1-1-1,-1 0 1,1 0-1,13-33-3081,-3-19-822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44:18.204"/>
    </inkml:context>
    <inkml:brush xml:id="br0">
      <inkml:brushProperty name="width" value="0.1" units="cm"/>
      <inkml:brushProperty name="height" value="0.1" units="cm"/>
      <inkml:brushProperty name="color" value="#FFFC18"/>
    </inkml:brush>
  </inkml:definitions>
  <inkml:trace contextRef="#ctx0" brushRef="#br0">2105 119 2560,'-1'0'85,"0"0"0,1 1 0,-1-1 0,0 0 0,1 0 0,-1 0 0,0 0 0,1 0 0,-1 0 0,0 0 0,1 0 0,-1 0 0,0 0 0,1 0 0,-1-1 0,1 1 0,-1 0 0,0 0 0,1-1 0,-1 1 0,1 0 0,-1-1 0,1 1 0,-1-1 0,1 1 0,-1 0 0,1-1-1,-1 1 1,1-1 0,-1 0 0,1 1 0,0-1 0,-1 1 0,1-1 0,0 1 0,-1-2 0,-1-2 472,0 1-270,0 0 0,0 1 0,0-1 0,0 1 0,-1 0 0,1-1 0,-1 1 0,-4-2 0,-15-16 1045,19 18-1234,1-1 0,0 1 1,-1 0-1,1 0 1,-1 0-1,0 1 0,0-1 1,0 1-1,0-1 1,0 1-1,0 0 0,0 0 1,0 0-1,0 1 1,0-1-1,-1 1 0,-3 0 1,-8-1 203,0 1 0,-22 3 0,-2 3 6,17-3-62,-33 2 0,-157 0 474,-52-15 491,202 3-1277,-227-15 713,-40 46 910,101-13-297,99-8-947,15 0-332,91-4-508,-1-1 0,-43-8 0,64 9 218,-1 0-1,1 0 0,0 0 1,-1 0-1,1-1 0,0 1 1,0-1-1,0 0 0,0 0 1,1 0-1,-1 0 0,0 0 1,1-1-1,-3-2 0,-3-13-3716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2:47.782"/>
    </inkml:context>
    <inkml:brush xml:id="br0">
      <inkml:brushProperty name="width" value="0.1" units="cm"/>
      <inkml:brushProperty name="height" value="0.1" units="cm"/>
      <inkml:brushProperty name="color" value="#E71224"/>
    </inkml:brush>
  </inkml:definitions>
  <inkml:trace contextRef="#ctx0" brushRef="#br0">2843 1356 2432,'47'-38'3488,"-36"33"-3206,0-2 1,0 1 0,-1-2-1,0 1 1,0-1 0,0-1-1,-1 0 1,-1 0 0,9-12-1,-16 18-113,0 1-1,0-1 1,0 0-1,0 1 1,0-1 0,-1 0-1,1-2 1,3-14 605,53-137 2074,-47 135-2721,0 0-1,19-28 1,-3 7 48,3-2 302,-20 30-213,0 1 0,9-19 0,-15 26-214,-1 0-1,0-1 1,0 1 0,-1 0-1,0-1 1,0 0 0,0 1-1,-1-1 1,0 1 0,0-1-1,-1 0 1,0 1 0,0-1-1,0 1 1,-1-1 0,0 1-1,0 0 1,-6-11 0,-13-28 124,18 35-118,-1 1 0,-1 0 0,1 0-1,-8-10 1,-10-17-89,18 28 73,0 1-1,0 1 1,0-1 0,-1 1 0,0-1 0,-11-9-1,-1 0 56,-22-25-1,-11-11-80,37 41 47,0 0 0,-1 2 0,-1-1-1,-26-12 1,27 16-46,-12-7 39,-1 1-1,0 1 1,-50-13-1,-38-8 46,38 9 26,-45-1 265,77 16-420,-92-6 1,-46 12 237,-16 0 107,57-13-241,54 4-74,-1 0 17,-118-7-34,178 17 17,1-2 0,-52-12 0,7 0 139,-5 4-208,-109-1-1,11 3 118,112 7-64,26 1-83,-53 4 1,79 0 83,-1-1 0,1 2 0,-14 5 0,-22 5-80,21-6 57,0 1-1,1 2 0,-30 15 1,28-13 48,20-8-37,1 0 0,-1 1-1,1 0 1,0 0-1,0 0 1,-8 12-1,-13 30-36,20-36 56,0 1-1,0 0 0,1 1 0,1-1 0,-5 17 0,-19 76-140,13-38 298,14-52-43,1 1 1,0 0-1,1 0 0,1-1 0,1 19 0,1 7-156,-2 86 146,0-123-100,1 0 0,0 0 0,0-1 1,0 1-1,1 0 0,0-1 0,0 1 0,0-1 0,0 1 1,1-1-1,2 4 0,7 8 38,17 19-1,-26-33-34,8 10-8,0 1-1,0 0 1,-1 1 0,14 26-1,25 51 175,-18-33-294,-11-22 248,-9-19-8,1 1 0,1-2 0,0 0 0,1-1 0,30 27 0,-13-20 183,-27-20-272,0 1-1,1 0 1,-1 0 0,0 0 0,-1 0-1,1 0 1,-1 1 0,1 0 0,-1 0 0,0 0-1,4 8 1,19 41-533,-20-43-481,0-1 1,0 1 0,0-2 0,1 1-1,1-1 1,10 10 0,17 14-2663,-2 6 92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3:18.640"/>
    </inkml:context>
    <inkml:brush xml:id="br0">
      <inkml:brushProperty name="width" value="0.1" units="cm"/>
      <inkml:brushProperty name="height" value="0.1" units="cm"/>
      <inkml:brushProperty name="color" value="#E71224"/>
    </inkml:brush>
  </inkml:definitions>
  <inkml:trace contextRef="#ctx0" brushRef="#br0">1 1 128,'0'3'0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3:19.241"/>
    </inkml:context>
    <inkml:brush xml:id="br0">
      <inkml:brushProperty name="width" value="0.1" units="cm"/>
      <inkml:brushProperty name="height" value="0.1" units="cm"/>
      <inkml:brushProperty name="color" value="#E71224"/>
    </inkml:brush>
  </inkml:definitions>
  <inkml:trace contextRef="#ctx0" brushRef="#br0">1003 264 2816,'-1'0'206,"1"-1"-1,-1 1 1,1-1 0,-1 0-1,1 1 1,0-1 0,-1 0 0,1 1-1,0-1 1,0 0 0,0 1-1,0-1 1,-1 0 0,1 0-1,0 1 1,0-1 0,0 0 0,0 1-1,1-2 1,-1-23 800,0 17 434,0 7-1332,0 0-1,0 0 1,0 0 0,0-1 0,0 1 0,-1 0-1,1 0 1,0 0 0,-1 0 0,1 0 0,0 0 0,-1 0-1,1 0 1,-1 0 0,0 0 0,1 0 0,-1 0-1,0 0 1,0 1 0,1-1 0,-1 0 0,0 0-1,0 1 1,0-1 0,0 0 0,0 1 0,0-1 0,0 1-1,0 0 1,0-1 0,0 1 0,0 0 0,0-1-1,-1 1 1,1 0 0,-2 0 0,-1 0 32,1-1 0,-1 0 0,1 0 0,-1 0 0,1 0 0,-1 0 0,1-1 1,0 0-1,-4-2 0,3 2-87,1 0 1,0 0-1,-1 1 1,0-1-1,1 1 1,-1 0-1,0 0 1,0 0-1,-6-1 1,-1 2 104,-1 0 81,-1 0 0,1 1 0,-21 4 1,7-1 62,-1-2 1,1 0 0,-45-4 0,16 1-261,-191 1 1584,233-1-1505,0-1 0,1 0 0,-1-1 0,0 0 0,1-1 0,0-1 0,0 0-1,-16-8 1,1-3 46,6 3-11,-1 1 0,-25-9 0,29 13-209,-25-15-1,20 11-484,-1-3-2422,24 14 2818,-1 1-1,1 0 1,0 0-1,-4-11-4554,4 11 4555,0-1-1,0 1 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3:20.937"/>
    </inkml:context>
    <inkml:brush xml:id="br0">
      <inkml:brushProperty name="width" value="0.1" units="cm"/>
      <inkml:brushProperty name="height" value="0.1" units="cm"/>
      <inkml:brushProperty name="color" value="#E71224"/>
    </inkml:brush>
  </inkml:definitions>
  <inkml:trace contextRef="#ctx0" brushRef="#br0">3145 94 3968,'-41'5'2192,"39"-5"-1691,-14 6 358,-22-12 2479,-37 1-794,-78-4 523,50 9-2581,-199 5 622,277-4-1116,0 0-1,0-2 0,1-1 0,-1-1 0,-27-6 0,21 3 162,0 3-1,0 0 1,0 2 0,-36 3-1,1-1 34,-45-1-217,-197 3 473,4-1-160,159-3-57,44 2-238,-165-5 618,-11 7 481,17 1-1111,239-6-645,0 0-1,-28-9 1,-8-7-4220,31 5-1707,-9-15 1733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3:22.984"/>
    </inkml:context>
    <inkml:brush xml:id="br0">
      <inkml:brushProperty name="width" value="0.1" units="cm"/>
      <inkml:brushProperty name="height" value="0.1" units="cm"/>
      <inkml:brushProperty name="color" value="#E71224"/>
    </inkml:brush>
  </inkml:definitions>
  <inkml:trace contextRef="#ctx0" brushRef="#br0">2354 101 4096,'-3'-1'184,"0"1"-1,0-1 1,1 1 0,-1 0 0,0 0 0,0 0-1,0 0 1,0 0 0,1 1 0,-1-1 0,0 1-1,-5 2 1,-30 2 1059,7-1-69,-1-1 0,1-2 0,-34-2 0,-32 1-441,-43 3 1491,-236-26 0,257 19-2095,79 5 105,-57-8 0,23-1 87,-61-12 9,82 7-292,19 4 174,0 2 0,-1 1-1,-48-2 1,-236 4 1521,115-7-1221,164 11-1221,-73 1-2587,40 3-2794,46-3 964,5-1 1020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3:24.125"/>
    </inkml:context>
    <inkml:brush xml:id="br0">
      <inkml:brushProperty name="width" value="0.1" units="cm"/>
      <inkml:brushProperty name="height" value="0.1" units="cm"/>
      <inkml:brushProperty name="color" value="#E71224"/>
    </inkml:brush>
  </inkml:definitions>
  <inkml:trace contextRef="#ctx0" brushRef="#br0">2462 1 2304,'-5'0'299,"1"1"-1,-1-1 1,0 0-1,-7 0 1,8-1 133,-1 1 0,1 0 0,0 0 0,0 0 0,0 1 0,0-1 0,0 1 0,-6 2 0,-10 5 813,9-4-955,0 0 0,0 1 0,0 1 0,0 0 0,1 0 0,-12 10 0,0 2 383,-1-2 1,-1-1-1,0-1 1,-51 22 0,62-30-432,-1-1-87,0 0 0,-1 0 0,1-1 0,-17 2-1,-63 4 123,51-6-197,-199 1 885,144-7-586,-150-12 214,2 0 670,144 14-178,-144 19 0,191-11-965,-1-3-1,0-2 0,-59-6 1,74-1-914,-58-13 1,64 9-1914,-67-27 1,41 12-1550,-11 2 203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4:35.224"/>
    </inkml:context>
    <inkml:brush xml:id="br0">
      <inkml:brushProperty name="width" value="0.1" units="cm"/>
      <inkml:brushProperty name="height" value="0.1" units="cm"/>
      <inkml:brushProperty name="color" value="#FFFC18"/>
    </inkml:brush>
  </inkml:definitions>
  <inkml:trace contextRef="#ctx0" brushRef="#br0">6121 255 4736,'-6'-2'502,"-11"-6"767,16 8-1204,1-1-1,-1 1 1,0 0-1,1-1 1,-1 1-1,1-1 0,-1 1 1,1-1-1,-1 1 1,1-1-1,-1 1 1,1-1-1,0 1 1,-1-1-1,1 0 0,0 1 1,0-1-1,-1 0 1,1 1-1,0-1 1,0-1-1,-1 2 6,1 0 1,0-1-1,0 1 1,0-1-1,0 1 1,-1 0-1,1-1 0,0 1 1,-1 0-1,1-1 1,0 1-1,0 0 0,-1 0 1,1-1-1,0 1 1,-1 0-1,1 0 0,-1-1 1,1 1-1,0 0 1,-1 0-1,1 0 0,-1 0 1,1 0-1,0 0 1,-1 0-1,1 0 0,-1 0 1,1 0-1,-1 0 1,-17 0 1011,14 0-838,-24-1 1402,-51-9-1,51 5-1261,-50-2 0,18 7-296,-72-10 0,86 1 280,-83-27 0,-16-4 101,-126 8-292,27 6 131,163 11-115,-90-12 217,48 19-234,-232 16 0,-125 4 104,326-14-949,145 2 656,-621 14 863,313-5-858,27-1-510,206-2 776,-120 24-1,-137 61-239,195-49-110,-112 44 13,147-45 164,-135 30-1,-37-15-25,249-47-87,1 1 1,0 1-1,0 2 0,-46 25 0,73-35-11,0 1 0,0 0 0,0 0-1,1 0 1,0 1 0,0 0 0,0 0-1,0 0 1,1 0 0,0 1 0,-5 8 0,2 1 66,1 0 0,0 0 0,-6 29 0,0 11-107,-4 74 0,1-8-336,-12 24 1058,-25 218-63,14 200-663,-21 354 360,55-69-180,38-328 2,-25-419-116,22 235 199,-31-334-177,16 346 179,-5 45-146,-10-334-158,3 0-1,3 0 1,2-1-1,33 109 0,-37-152 89,1 1 0,1-1 0,1-1 0,0 1 0,0-2 0,2 1 0,0-1 0,0 0 0,1-1 0,18 15-1,-13-13 24,2-1-1,0-1 1,0 0-1,1-1 1,1-1-1,0-1 1,29 9-1,11-1-50,74 12 0,65-2-222,-100-14 208,633 49-341,137-25 288,-822-36 126,417 3-150,-297-11 93,316-19 176,-166 6-150,-104 7 45,509-24-44,-583 31 133,385 1-37,-323 6-64,-146-1 135,0-2 0,0-2-1,70-15 1,-121 18-122,0 0 0,1-1 1,-1 1-1,0-1 0,0 0 0,0 0 0,0 0 0,-1-1 1,1 0-1,0 1 0,-1-1 0,0 0 0,0-1 0,0 1 1,0 0-1,0-1 0,-1 0 0,1 0 0,-1 0 0,0 0 1,2-5-1,0-7 127,1 1 0,-2-1 0,0 0 0,1-24 1,-2 24-252,6-171-72,-5 77 105,2-202 289,12-153 202,41-131 93,-31 273-667,-17 192 109,1-56 161,-8-1-1,-28-246 0,19 379-135,-62-647 65,63 618-13,-28-628 222,28 116-151,5 514-17,-5-174 183,5 237-257,0-1 0,5-27 0,0-18-606,-5 62 431,0 1 0,0-1 1,1 0-1,-1 1 0,1-1 0,-1 1 1,1-1-1,0 1 0,0 0 1,0-1-1,1 1 0,2-5 0,24-20-3249,-12 11 1674,-2 3-151,-2-1 0,1-1 0,14-24 1,0-9-1220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4:52.625"/>
    </inkml:context>
    <inkml:brush xml:id="br0">
      <inkml:brushProperty name="width" value="0.1" units="cm"/>
      <inkml:brushProperty name="height" value="0.1" units="cm"/>
      <inkml:brushProperty name="color" value="#FFFC18"/>
    </inkml:brush>
  </inkml:definitions>
  <inkml:trace contextRef="#ctx0" brushRef="#br0">5893 4349 4736,'-68'13'2821,"67"-13"-2776,0 0 1,0 0-1,0 0 0,1 0 0,-1 0 1,0 0-1,0-1 0,0 1 0,0 0 1,0 0-1,0-1 0,0 1 0,1-1 1,-1 1-1,0-1 0,0 1 0,1-1 0,-1 1 1,0-1-1,1 0 0,-1 0 0,0 1 1,1-1-1,-1 0 0,1 0 0,-1 1 1,1-1-1,0 0 0,-1 0 0,1-1 1,-11-30-78,10 28 96,-4-26 347,1 0 1,1-1-1,1 1 1,4-43 0,-1 12 100,4-60 864,28-179 0,-5 185-1039,-8 35-274,5-27-17,67-178-1,-54 181 43,42-193 0,1-19-202,-45 186 201,3 8 48,3-13-110,-29 84 17,58-259 140,-58 231 55,-3-1-1,-1-95 1,-9-161 541,0 319-747,-1 0 0,0 0 1,-2 1-1,0-1 0,0 1 0,-2 0 0,0 0 0,0 0 1,-2 1-1,0-1 0,-1 1 0,0 1 0,-1 0 0,-1 0 1,0 1-1,-1 0 0,0 1 0,-21-18 0,-15-5 91,-83-46 1,26 17-64,57 32-26,-2 3 0,-1 1 0,-1 3 0,-1 3 0,-84-26-1,-349-41-248,383 75 198,-353-36 203,228 28-141,-522-14-94,674 35 15,-512-5-131,8 5 193,197-10-162,52-1 217,96 10-56,-391 13-122,589-8 30,-162 8 282,173-10-255,-1 0 1,1 1 0,1 2-1,-36 9 1,53-11 14,0 1 0,1 0 0,-1 0 0,1 0 1,-1 1-1,1 0 0,0 0 0,1 1 0,-1 0 0,1 0 1,0 0-1,-7 9 0,-1 6 1,0-1 0,-15 35 0,-51 131-96,30-65 254,27-65-179,2 1-1,2 0 1,3 2-1,2-1 1,-5 65-1,5 349-121,14-326 119,7 112 52,1 5-15,39 695-22,-31-808 57,20 313-13,-32 0 207,0-362-239,-4-88-10,2 1 1,-1 0-1,1-1 1,1 0-1,9 20 0,-10-27 5,0 0 0,0 0 0,0 0 0,1-1 0,0 0 0,0 0-1,0 0 1,1 0 0,-1-1 0,1 1 0,0-1 0,0 0 0,0-1 0,0 1-1,0-1 1,1 0 0,-1-1 0,1 1 0,8 1 0,11 0-19,0-1 0,0 0 0,30-3 1,-16 0 182,124 2-226,403-16-119,14-5-157,37 31 488,-9 1-10,-258-14-120,383 5 53,-138 30 10,-205 12 207,45 4 489,-347-45-595,-53-3-2643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5:00.842"/>
    </inkml:context>
    <inkml:brush xml:id="br0">
      <inkml:brushProperty name="width" value="0.1" units="cm"/>
      <inkml:brushProperty name="height" value="0.1" units="cm"/>
      <inkml:brushProperty name="color" value="#FFFC18"/>
    </inkml:brush>
  </inkml:definitions>
  <inkml:trace contextRef="#ctx0" brushRef="#br0">6352 6000 4608,'-15'-2'1268,"13"2"-1158,0 0 1,0 0-1,0 0 1,-1 0-1,1-1 1,0 1-1,0-1 1,0 1-1,0-1 1,0 0-1,0 1 1,0-1-1,0 0 1,0 0-1,1-1 1,-4-2-1,5 3-72,0-1 0,0 0 0,0 1 0,0-1 0,1 1 0,-1-1-1,1 0 1,-1 1 0,1-1 0,-1 1 0,1-1 0,0 1 0,1-3-1,1-1 20,24-53 468,-3 0 1,-2-2-1,17-80 0,-28 93-129,-2-2 0,-3 1 0,1-54 0,2-34 411,-1 34-595,2-82-123,4-134 99,-14 258-95,11-357-58,-5 53 304,-7 229-155,1-849 408,-5 455-619,6 331-45,-1-168 139,-1 349-50,-21-401 579,21 405-586,-7-75-26,-31-141 1,33 202 3,-3 0 0,0 0 0,-1 1 1,-2 1-1,0 0 0,-2 0 1,-1 1-1,0 1 0,-27-30 1,19 30 4,0 2 0,-2 0 0,-32-22 1,-88-46 25,78 50-113,19 10-100,-2 2-1,0 3 0,-70-24 1,-245-64-878,299 96 1111,-84-9 1,-68 4 230,146 15-193,-26-2-98,-120 6 0,-6 13-196,-141 8 23,135 1 71,-19 1 246,-362 23-217,381-26 119,-161 26-303,216-22 182,-20 4-3,-229 20 241,-23-2-98,310-28-45,83-10 13,-1 0-102,1 1 1,-95 26 0,133-28 55,1 1 0,0 0 0,0 1 0,1 0 0,-1 2 0,2-1 0,-1 2 1,1 0-1,1 0 0,0 1 0,0 1 0,1 0 0,-18 25 0,12-9 6,2 1-1,0 0 1,-17 52 0,-16 100-142,36-116 170,-5 94 0,13 67 96,17 154-20,-5-209-125,2 721 422,-63 62-271,-22-187 181,50-526-268,6 16 102,18-206-9,3 0 0,2 0 0,11 52 1,-11-83-98,0 0 0,2-1 0,1 1 0,0-1 0,1-1 0,1 0 0,1 0 0,0-1 0,2 0 0,0 0 0,0-2 0,2 1 0,0-2 0,17 15 0,-4-8-57,2-1 1,0-1-1,48 22 1,100 35-107,-134-59 150,44 14-43,0-3 1,175 31 0,-173-44 38,514 79 348,534 25 4,29 31-276,-984-120-165,119 23-12,-1 18 314,372 127 769,-477-132-1108,61 17-5144,-235-78 3287,28 3 0,-36-7 439,27-3 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7:23.101"/>
    </inkml:context>
    <inkml:brush xml:id="br0">
      <inkml:brushProperty name="width" value="0.1" units="cm"/>
      <inkml:brushProperty name="height" value="0.1" units="cm"/>
      <inkml:brushProperty name="color" value="#FFFC18"/>
    </inkml:brush>
  </inkml:definitions>
  <inkml:trace contextRef="#ctx0" brushRef="#br0">15 27 3968,'-14'-8'3078,"23"2"-1532,-2 4-1368,0-1 0,0 1 1,0 1-1,0-1 0,1 1 0,-1 0 1,1 1-1,8 0 0,63 8 1605,-50-4-1096,17 4 175,79 24 0,-31-6-1460,-5-1-2309,-23-6-3199,-40-11 3343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44:22.658"/>
    </inkml:context>
    <inkml:brush xml:id="br0">
      <inkml:brushProperty name="width" value="0.1" units="cm"/>
      <inkml:brushProperty name="height" value="0.1" units="cm"/>
      <inkml:brushProperty name="color" value="#E71224"/>
    </inkml:brush>
  </inkml:definitions>
  <inkml:trace contextRef="#ctx0" brushRef="#br0">565 20 2944,'0'0'107,"-1"-1"-1,1 1 1,0 0-1,-1-1 1,1 1 0,0-1-1,0 1 1,-1 0-1,1-1 1,0 1 0,0-1-1,0 1 1,0-1 0,0 1-1,0-1 1,0 1-1,0-1 1,0 1 0,0 0-1,0-1 1,0 1 0,0-1-1,0 1 1,0-1-1,0-5 1909,-13 3-1207,9 4-643,1 0 1,-1 0-1,1 0 1,0 1-1,-6 2 0,-4 2 187,-58 22 545,-2-4 0,0-3 1,-85 13-1,146-32-1042,0 0 0,0-1 0,-17-1-1,25 0-94,1-1 0,-1 1-1,0-1 1,0 0-1,0 0 1,1 0 0,-1 0-1,1-1 1,-1 0-1,1 0 1,0 1 0,-1-2-1,1 1 1,-4-4-1,-6-12-2633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7:23.497"/>
    </inkml:context>
    <inkml:brush xml:id="br0">
      <inkml:brushProperty name="width" value="0.1" units="cm"/>
      <inkml:brushProperty name="height" value="0.1" units="cm"/>
      <inkml:brushProperty name="color" value="#FFFC18"/>
    </inkml:brush>
  </inkml:definitions>
  <inkml:trace contextRef="#ctx0" brushRef="#br0">319 20 3328,'-4'-2'326,"1"1"0,-1-1 0,0 0 0,0-1 0,1 1 0,-7-6 1664,10 24-107,-1 11-1455,-1 0-1,-2-1 1,-12 50 0,-36 75 160,-91 148-2048,86-188-2206,47-88 1016,8-12 474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7:23.868"/>
    </inkml:context>
    <inkml:brush xml:id="br0">
      <inkml:brushProperty name="width" value="0.1" units="cm"/>
      <inkml:brushProperty name="height" value="0.1" units="cm"/>
      <inkml:brushProperty name="color" value="#FFFC18"/>
    </inkml:brush>
  </inkml:definitions>
  <inkml:trace contextRef="#ctx0" brushRef="#br0">11 4 5120,'-10'-4'1710,"16"6"-543,19 10-642,-13-3-294,-1 2 0,0-1 0,0 1 0,-1 1 0,-1-1 0,0 2 0,-1-1 0,0 1 0,9 21 0,4 15 921,18 69-1,-34-104-1049,22 80 40,13 42-677,-29-105-2264,1-2 0,21 39 1,-22-52 142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7:24.283"/>
    </inkml:context>
    <inkml:brush xml:id="br0">
      <inkml:brushProperty name="width" value="0.1" units="cm"/>
      <inkml:brushProperty name="height" value="0.1" units="cm"/>
      <inkml:brushProperty name="color" value="#FFFC18"/>
    </inkml:brush>
  </inkml:definitions>
  <inkml:trace contextRef="#ctx0" brushRef="#br0">22 194 6656,'-22'6'2464,"28"-6"-1920,-1 0 320,6-6 128,10 6-480,11 0-32,6-3-96,5-3 64,4-3-224,12-10-704,21-10-224,15-3-2016,11-11-1696,-14-9 1408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7:33.990"/>
    </inkml:context>
    <inkml:brush xml:id="br0">
      <inkml:brushProperty name="width" value="0.1" units="cm"/>
      <inkml:brushProperty name="height" value="0.1" units="cm"/>
      <inkml:brushProperty name="color" value="#FFFC18"/>
    </inkml:brush>
  </inkml:definitions>
  <inkml:trace contextRef="#ctx0" brushRef="#br0">1 119 1664,'21'-19'1781,"-17"16"-1633,0 0 1,1 0-1,-1 0 0,1 1 0,-1-1 0,1 1 0,0 0 0,0 1 0,0-1 1,7-1-1,-5 2 30,29-10 407,-6 2-297,0 1 1,1 1-1,1 1 0,49-1 1,52 14-110,-2 0 308,362-7 324,-297 9-822,-22-18 197,-2 0-158,595 9 57,-552 12-237,2-1 219,-185-11-60,442 15 188,-140-3-158,-83-6-143,91-1 175,71-3-194,-332 0 240,206-15 26,-85 0-213,168-8 67,61 5 67,-198 13-124,-67-8 77,15 0 76,43 15-179,-44 1-42,22-9 255,113 3-266,-251 4 134,188-2 291,-204-4-200,76-7-137,192 9 1,-22 9 53,-18-2-130,33 22 310,-245-27-135,112-13 1,-32 0 127,-67 9 18,133 11 0,-206-8-185,3 0-265,0 1 0,0 0 0,0 0 0,0 1 0,0-1 0,0 2 0,-1-1 1,1 1-1,-1 0 0,1 0 0,10 8 0,5 15-1998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7:43.446"/>
    </inkml:context>
    <inkml:brush xml:id="br0">
      <inkml:brushProperty name="width" value="0.1" units="cm"/>
      <inkml:brushProperty name="height" value="0.1" units="cm"/>
      <inkml:brushProperty name="color" value="#FFFC18"/>
    </inkml:brush>
  </inkml:definitions>
  <inkml:trace contextRef="#ctx0" brushRef="#br0">1 1 640,'3'7'112,"1"0"1,0 0-1,0 0 1,7 8-1,11 17 793,-20-29-785,-1-1 0,1 0 0,-1 0 0,1 0 0,0 0 0,-1-1 0,1 1 0,0 0 0,0-1 0,1 1 1,-1-1-1,0 0 0,0 0 0,1 0 0,-1 0 0,0 0 0,1 0 0,-1-1 0,5 1 0,4 1 99,0-2 1,0 1-1,16-3 0,1 1 156,511 1 1395,-422 5-1663,165 1-11,-93-8 58,207 4-15,-98 25-101,-213-17-38,63-4 77,-49-4-32,-22 2-33,101 7 152,-124-6-170,0-2-1,1-3 0,59-8 1,345-29 123,158 37-53,-52 4 117,-403-8-181,171 18 0,-17-9 6,-191-6-6,383-7-54,-260 2 321,-186 5-262,91-8-90,-133 7 83,149-20 16,173 0 1,129 12 65,-9 19-70,-229-8-142,-30-1 275,-188 1-130,-1 0-1,0 1 0,1 0 1,-1 1-1,20 8 1,-29-10-145,-1 1 0,1 0 1,-1 0-1,0 0 0,0 1 0,0 0 1,0-1-1,0 1 0,0 1 1,-1-1-1,1 0 0,-1 1 0,0 0 1,0 0-1,0 0 0,-1 0 0,0 0 1,1 0-1,2 9 0,-4-6-285,0-1 0,0 1 0,-1 0 0,0 7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8:58.790"/>
    </inkml:context>
    <inkml:brush xml:id="br0">
      <inkml:brushProperty name="width" value="0.1" units="cm"/>
      <inkml:brushProperty name="height" value="0.1" units="cm"/>
      <inkml:brushProperty name="color" value="#FFFC18"/>
    </inkml:brush>
  </inkml:definitions>
  <inkml:trace contextRef="#ctx0" brushRef="#br0">587 86 5504,'-2'-6'651,"1"-1"-1,0 1 1,0-1 0,0 1 0,1-1-1,0-11 1,1 4 106,-1 13-676,0 0 0,-1 1 0,1-1 0,0 1-1,0-1 1,0 0 0,-1 1 0,1-1 0,0 1 0,0-1 0,-1 1 0,1-1 0,-1 1 0,1-1 0,0 1 0,-1-1 0,1 1 0,-1 0 0,1-1 0,-1 1 0,1 0 0,-1-1 0,1 1 0,-1 0 0,0 0 0,1-1 0,-1 1 0,1 0 0,-2 0 0,0-1 14,0 1 0,1 0 0,-1 0 1,0-1-1,0 1 0,0 1 0,0-1 0,0 0 1,-1 1-1,-6 2 56,1 0 0,0 0-1,1 1 1,-1 1 0,1-1 0,-1 1 0,-8 9-1,-46 45 405,46-42-380,-63 66 193,-129 173 0,196-238-662,4-5-713,-1 0 0,-1-1 1,0 0-1,-20 20 0,29-32 922,1 0 0,0 1 0,-1-1 0,1 1-1,-1-1 1,1 0 0,-1 0 0,1 1 0,-1-1 0,1 0 0,-1 0 0,0 0 0,1 0 0,-1 1-1,1-1 1,-1 0 0,1 0 0,-1 0 0,0 0 0,1 0 0,-1 0 0,1-1 0,-1 1 0,1 0 0,-1 0-1,1 0 1,-1 0 0,0-1 0,1 1 0,-1 0 0,1-1 0,-1 1 0,1 0 0,0-1 0,-1 1-1,1 0 1,-1-1 0,1 1 0,0-1 0,-1 1 0,1-1 0,0 1 0,-1-1 0,1 1 0,0-1-1,-11-16-2420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8:59.164"/>
    </inkml:context>
    <inkml:brush xml:id="br0">
      <inkml:brushProperty name="width" value="0.1" units="cm"/>
      <inkml:brushProperty name="height" value="0.1" units="cm"/>
      <inkml:brushProperty name="color" value="#FFFC18"/>
    </inkml:brush>
  </inkml:definitions>
  <inkml:trace contextRef="#ctx0" brushRef="#br0">38 146 4224,'-4'-2'203,"0"0"-1,0-1 1,1 1-1,-1-1 1,1 0 0,0 0-1,-4-5 1,6 7-117,1 0 1,-1-1-1,0 1 0,1-1 1,-1 1-1,1 0 0,-1-1 1,1 1-1,-1-1 1,1 1-1,0-1 0,0 0 1,0 1-1,0-1 0,0 1 1,0-1-1,1 1 1,-1-1-1,0 1 0,1-1 1,-1 1-1,1-1 0,-1 1 1,1 0-1,2-3 0,1-2 142,0 0 0,0 0-1,1 1 1,0 0-1,0 0 1,1 0 0,-1 0-1,1 1 1,0 0-1,0 0 1,1 0-1,-1 1 1,1 0 0,12-4-1,-13 6-104,0-1-1,-1 1 0,1-1 1,0 2-1,0-1 0,0 1 1,0-1-1,-1 2 0,1-1 1,0 1-1,0 0 0,0 0 1,0 0-1,-1 1 1,1 0-1,-1 0 0,1 0 1,7 5-1,-6-1 62,0 0-1,-1 0 1,0 0-1,0 0 1,0 1-1,-1 0 1,5 9 0,29 59 749,-24-46-626,65 119 524,-68-130-803,1 0 1,0-1 0,2-1-1,-1 0 1,30 25 0,-10-16-507,0-2 0,60 31 0,-70-43-1403,1 0 0,46 12 0,-47-19-781,-6-8-180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8:59.581"/>
    </inkml:context>
    <inkml:brush xml:id="br0">
      <inkml:brushProperty name="width" value="0.1" units="cm"/>
      <inkml:brushProperty name="height" value="0.1" units="cm"/>
      <inkml:brushProperty name="color" value="#FFFC18"/>
    </inkml:brush>
  </inkml:definitions>
  <inkml:trace contextRef="#ctx0" brushRef="#br0">3 1 6272,'0'0'116,"0"1"0,-1 0 1,1-1-1,0 1 0,0 0 1,-1 0-1,1-1 0,0 1 1,0 0-1,0 0 0,0-1 1,0 1-1,0 0 0,0 0 1,0-1-1,0 1 0,0 0 1,1 0-1,-1-1 0,0 1 1,0 0-1,1 0 0,-1-1 1,1 1-1,-1-1 0,0 1 1,1 0-1,-1-1 0,2 2 1,21 16 772,-11-10-516,10 12 192,0 0 1,-1 2 0,23 30 0,49 78 816,-31-39-51,81 119 55,-57-66-5844,-82-137 3552,-2-5 237,-1 1 1,1-1-1,-1 0 1,0 0-1,0 1 1,0-1-1,0 1 1,0 3-1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8:59.997"/>
    </inkml:context>
    <inkml:brush xml:id="br0">
      <inkml:brushProperty name="width" value="0.1" units="cm"/>
      <inkml:brushProperty name="height" value="0.1" units="cm"/>
      <inkml:brushProperty name="color" value="#FFFC18"/>
    </inkml:brush>
  </inkml:definitions>
  <inkml:trace contextRef="#ctx0" brushRef="#br0">60 327 4480,'-43'0'1760,"27"-6"1856,32 1-2208,16 5 64,17 0 0,8-4-832,8-5 288,8-11 63,24-3-319,14-11-64,7-7-640,-6-13-288,-16 8-991,-6-1-417,-9 9-1664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5:58.848"/>
    </inkml:context>
    <inkml:brush xml:id="br0">
      <inkml:brushProperty name="width" value="0.1" units="cm"/>
      <inkml:brushProperty name="height" value="0.1" units="cm"/>
      <inkml:brushProperty name="color" value="#FFFC18"/>
    </inkml:brush>
  </inkml:definitions>
  <inkml:trace contextRef="#ctx0" brushRef="#br0">1 6 1920,'0'0'54,"0"0"1,0 0-1,0-1 1,0 1-1,0 0 0,0 0 1,0 0-1,0-1 1,0 1-1,0 0 1,0 0-1,0 0 0,1-1 1,-1 1-1,0 0 1,0 0-1,0 0 0,0-1 1,0 1-1,1 0 1,-1 0-1,0 0 1,0 0-1,0 0 0,1 0 1,-1-1-1,0 1 1,0 0-1,0 0 0,1 0 1,-1 0-1,0 0 1,0 0-1,1 0 1,-1 0-1,0 0 0,0 0 1,1 0-1,-1 0 1,0 0-1,0 0 0,0 0 1,1 0-1,-1 0 1,0 0-1,0 1 1,0-1-1,1 0 0,-1 0 1,0 0-1,0 0 1,0 0-1,1 0 0,-1 1 1,0-1-1,0 0 1,0 0-1,0 0 1,1 1-1,14 10 438,-14-10-361,14 14 598,-1 0 0,23 34 0,-7-10-378,-23-30-372,11 14 23,1-1 0,41 37 0,-52-52 36,0-2 1,0 1-1,0-1 1,1 0 0,-1-1-1,1 0 1,0-1-1,1 0 1,-1 0-1,1 0 1,-1-2-1,16 2 1,-12-2 4,1-2 0,-1 1 1,0-2-1,0 0 0,0 0 1,16-6-1,-3-1 0,47-23 0,-66 29-535,-19 10-4760,-3-3 3183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44:21.837"/>
    </inkml:context>
    <inkml:brush xml:id="br0">
      <inkml:brushProperty name="width" value="0.1" units="cm"/>
      <inkml:brushProperty name="height" value="0.1" units="cm"/>
      <inkml:brushProperty name="color" value="#E71224"/>
    </inkml:brush>
  </inkml:definitions>
  <inkml:trace contextRef="#ctx0" brushRef="#br0">1339 75 1920,'-12'-17'1761,"12"16"-1605,-1-1 0,1 1 0,-1-1 0,0 1 1,0-1-1,0 1 0,0 0 0,0-1 0,0 1 0,0 0 0,0 0 1,-1 0-1,1 0 0,0 0 0,-1 0 0,1 0 0,-1 0 0,1 0 1,-1 1-1,-2-2 0,-44-8 1646,23 5-1484,-1 2 0,1 0 0,0 1-1,-42 4 1,15-1 72,3-2-31,-6 0 170,0 2 0,0 3 0,-66 12 0,76-6-103,0-2 1,0-2 0,-50-1-1,-17-5-538,-151-20 0,250 18-682,0 0-1,0-1 0,-22-8 1,19 0-1642,16 11 2350,-1-1-522,1 1 521,0-1 0,-1 1 0,1 0 0,0 0 0,0-1 1,0 1-1,0 0 0,0 0 0,0-1 0,0 1 0,0 0 0,0 0 1,0-1-1,0 1 0,0 0 0,0 0 0,0-1 0,0 1 0,0 0 1,0 0-1,0-1 0,1 1 0,-1 0 0,0 0 0,0-1 1,0 1-1,0 0 0,0 0 0,2-1-521,-2 0 521,0 1 0,0 0 0,1 0 1,-1 0-1,0 0 0,0 0 0,1 0 0,-1 0 0,1 0 1,10-2-2645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5:59.691"/>
    </inkml:context>
    <inkml:brush xml:id="br0">
      <inkml:brushProperty name="width" value="0.1" units="cm"/>
      <inkml:brushProperty name="height" value="0.1" units="cm"/>
      <inkml:brushProperty name="color" value="#FFFC18"/>
    </inkml:brush>
  </inkml:definitions>
  <inkml:trace contextRef="#ctx0" brushRef="#br0">527 170 2816,'-1'-24'309,"-8"-66"699,8 83-964,1 4 33,-1 0-1,1 0 0,0 0 1,-1 0-1,0 1 0,0-1 1,1 0-1,-2 0 0,1 0 1,0 1-1,-1-1 0,1 1 1,-1-1-1,-1-2 1,2 5-68,0 0 1,0 0 0,0-1 0,0 1-1,0 0 1,0 0 0,0 0 0,0 0-1,0 0 1,0 0 0,0 1 0,1-1-1,-1 0 1,0 0 0,0 1 0,0-1-1,0 0 1,0 1 0,1-1 0,-1 1-1,0-1 1,0 1 0,-1 1 0,-18 16 161,13-8-95,0 1-1,1 0 1,0 0 0,1 1-1,0-1 1,-4 17 0,-9 19 82,-44 77 133,-4 8 116,14-9-31,-87 177 518,151-328-896,16-50 0,-5 11-64,62-203-184,-76 232 271,-3-1 0,2-46 1,-4-79 28,-5 140-90,2 16 19,-1 5 12,0 0-1,1 1 1,-1-1 0,0 0-1,0 0 1,-1 0 0,1 1-1,-1-1 1,1 0 0,-1 0-1,0 1 1,0-1 0,0 1-1,0-1 1,-2-3 0,2 6 6,1 0 0,0 0 0,0 0 0,0 0 0,0 0 0,-1 0 0,1 0 0,0 0 0,0 0 0,0 0 0,0 0 0,-1 0 0,1-1 0,0 1 0,0 0 0,0 1 0,-1-1 0,1 0 0,0 0 0,0 0 0,0 0 0,0 0 0,-1 0 0,1 0 0,0 0 0,0 0 0,0 0 0,0 0 0,-1 0 0,1 0 0,0 1 0,0-1 0,0 0 0,0 0 0,0 0 0,0 0 0,-1 0 0,1 1-1,0-1 1,0 0 0,0 0 0,0 0 0,0 0 0,0 1 0,0-1 0,-4 10-66,4-8 53,-8 28-79,2 0 0,-4 56 0,7 66 284,19 184 377,0 6 73,-18-332-519,-3-17-53,-5-20-83,-7-33-374,3 8 205,-2 0 0,-38-84 1,37 102 219,7 13 29,-1 0 1,-1 0 0,-22-29-1,32 48-61,0 0-1,0 1 1,0-1 0,0 1-1,0-1 1,0 1 0,0-1-1,-5-1 1,7 3-4,0 0 0,-1 0 0,1 0-1,0 0 1,-1 0 0,1 0 0,0 0 0,-1 0-1,1 0 1,0 0 0,-1 0 0,1 0 0,0 0 0,-1 0-1,1 0 1,0 0 0,0 0 0,-1 0 0,1 0 0,0 0-1,-1 0 1,1 1 0,0-1 0,0 0 0,-1 0-1,1 1 1,-1-1 1,1 1-1,0 0 1,0-1-1,0 1 1,-1 0 0,1 0-1,0-1 1,0 1-1,0 0 1,0 0-1,0-1 1,1 1-1,-1 0 1,0-1-1,0 1 1,0 0 0,1 1-1,2 3 80,-1 1 1,1-1-1,0 0 1,1 0-1,-1 0 0,1 0 1,0-1-1,0 1 1,1-1-1,-1 0 0,1 0 1,8 5-1,2 0 176,1 0 1,-1 0-1,18 5 0,-21-10-146,0 0 0,0-1 0,0-1 1,0 0-1,1 0 0,17-1 0,75-8 536,-75 4-660,-1 1 0,48 2-1,-68 1-130,1 0-1,-1 1 0,0 0 1,0 1-1,0 0 0,0 0 1,0 1-1,0 0 0,-1 0 0,0 1 1,0 0-1,9 8 0,-12-9-191,0 1 0,-1 0 0,1 0-1,-1 0 1,0 1 0,5 8-1,-4-3-560,0 0-1,4 15 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6:24.600"/>
    </inkml:context>
    <inkml:brush xml:id="br0">
      <inkml:brushProperty name="width" value="0.1" units="cm"/>
      <inkml:brushProperty name="height" value="0.1" units="cm"/>
      <inkml:brushProperty name="color" value="#FFFC18"/>
    </inkml:brush>
  </inkml:definitions>
  <inkml:trace contextRef="#ctx0" brushRef="#br0">1 0 5632,'-1'2'1748,"4"1"-528,11 6 144,3 3-310,0 2-582,0 0-1,0-1 0,39 20 0,63 22 18,-1 1-217,-60-22-1160,-1 2 1,57 48 0,-85-60-1091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6:25.049"/>
    </inkml:context>
    <inkml:brush xml:id="br0">
      <inkml:brushProperty name="width" value="0.1" units="cm"/>
      <inkml:brushProperty name="height" value="0.1" units="cm"/>
      <inkml:brushProperty name="color" value="#FFFC18"/>
    </inkml:brush>
  </inkml:definitions>
  <inkml:trace contextRef="#ctx0" brushRef="#br0">559 41 6016,'-38'-29'1978,"35"27"-1825,0 0-1,0 1 0,0 0 0,0 0 0,0 0 0,0 0 0,0 0 1,0 0-1,0 1 0,-1 0 0,1 0 0,0-1 0,0 2 0,0-1 0,-1 0 1,1 1-1,0-1 0,-4 2 0,4 0-93,0-1-1,1 0 1,-1 1 0,1 0-1,-1-1 1,1 1-1,0 0 1,0 0 0,0 0-1,0 1 1,0-1 0,-2 4-1,-17 35 87,-36 101 47,-36 82 37,35-109-150,-84 192 77,128-269-1115,1 1 1,-14 79 0,27-104-1015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6:25.435"/>
    </inkml:context>
    <inkml:brush xml:id="br0">
      <inkml:brushProperty name="width" value="0.1" units="cm"/>
      <inkml:brushProperty name="height" value="0.1" units="cm"/>
      <inkml:brushProperty name="color" value="#FFFC18"/>
    </inkml:brush>
  </inkml:definitions>
  <inkml:trace contextRef="#ctx0" brushRef="#br0">76 1 6144,'-7'4'392,"4"-3"-278,0 0 0,0 1 0,0-1-1,0 1 1,0 0 0,1 0 0,-1 0 0,1 0 0,-1 1 0,1-1 0,0 1 0,0-1 0,0 1-1,0 0 1,0-1 0,1 1 0,-1 0 0,1 0 0,0 0 0,-1 5 0,-4 16 188,0 0 0,2 0 0,-2 49 0,10 79 86,-1-81-320,31 270 625,-6-94-1457,-21-82-2493,-7-134 388,0-9 330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6:25.836"/>
    </inkml:context>
    <inkml:brush xml:id="br0">
      <inkml:brushProperty name="width" value="0.1" units="cm"/>
      <inkml:brushProperty name="height" value="0.1" units="cm"/>
      <inkml:brushProperty name="color" value="#FFFC18"/>
    </inkml:brush>
  </inkml:definitions>
  <inkml:trace contextRef="#ctx0" brushRef="#br0">17 9 6784,'-16'-8'2528,"21"11"-1952,17 2 544,-1-5 96,22 4-352,9 7-96,13-2-384,21-4-160,25-5-128,11 4-352,1 1-96,-11 1-1504,-1-3-608,2 2-864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6:47.105"/>
    </inkml:context>
    <inkml:brush xml:id="br0">
      <inkml:brushProperty name="width" value="0.1" units="cm"/>
      <inkml:brushProperty name="height" value="0.1" units="cm"/>
      <inkml:brushProperty name="color" value="#FFFC18"/>
    </inkml:brush>
  </inkml:definitions>
  <inkml:trace contextRef="#ctx0" brushRef="#br0">0 1 896,'10'1'125,"0"0"1,0 0 0,0 1-1,12 4 1,-10-2-85,1-1 0,18 2 1,9-2 73,105 5 485,66-1-100,-103-1-454,134-10 0,-87-6-30,0 6 0,158 18 0,-135-2 56,91 9-64,-130 0-6,47 6-132,307 48 203,-443-66-18,35 3-75,118 0 0,-22-2-15,-82 0 120,234 12-218,-33-2 369,-196-11-317,-97-8 70,231 12 64,-94-13-55,265 5 47,-338-5-86,-1-3-1,75-13 1,24-2-219,-132 16 103,1 2 1,55 7 0,-44 2-1039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6:51.940"/>
    </inkml:context>
    <inkml:brush xml:id="br0">
      <inkml:brushProperty name="width" value="0.1" units="cm"/>
      <inkml:brushProperty name="height" value="0.1" units="cm"/>
      <inkml:brushProperty name="color" value="#FFFC18"/>
    </inkml:brush>
  </inkml:definitions>
  <inkml:trace contextRef="#ctx0" brushRef="#br0">0 0 128,'15'4'0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6:52.475"/>
    </inkml:context>
    <inkml:brush xml:id="br0">
      <inkml:brushProperty name="width" value="0.1" units="cm"/>
      <inkml:brushProperty name="height" value="0.1" units="cm"/>
      <inkml:brushProperty name="color" value="#FFFC18"/>
    </inkml:brush>
  </inkml:definitions>
  <inkml:trace contextRef="#ctx0" brushRef="#br0">0 52 384,'16'1'71,"0"-2"1,0 1-1,0-2 1,0 0-1,-1-1 1,21-6-1,-12 2 50,40-4-1,210 4 191,-11 0-216,29 4-63,-82 18 109,40 1 432,89 9-263,-252-11-406,-45-7 279,0-1 0,43 0 0,97-9 34,181 6 110,-279 2-324,140-10-1,-101-5 150,180 10 0,-133 4-905,-159-4 477,47 0-1212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6:59.041"/>
    </inkml:context>
    <inkml:brush xml:id="br0">
      <inkml:brushProperty name="width" value="0.1" units="cm"/>
      <inkml:brushProperty name="height" value="0.1" units="cm"/>
      <inkml:brushProperty name="color" value="#FFFC18"/>
    </inkml:brush>
  </inkml:definitions>
  <inkml:trace contextRef="#ctx0" brushRef="#br0">0 0 384,'90'6'256,"-20"-6"-192,37 3-32,-55 3 0,13 3-128,5 0 64,3 1-128,8-1-32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7:01.429"/>
    </inkml:context>
    <inkml:brush xml:id="br0">
      <inkml:brushProperty name="width" value="0.1" units="cm"/>
      <inkml:brushProperty name="height" value="0.1" units="cm"/>
      <inkml:brushProperty name="color" value="#FFFC18"/>
    </inkml:brush>
  </inkml:definitions>
  <inkml:trace contextRef="#ctx0" brushRef="#br0">1 86 896,'12'8'160,"-7"-5"-92,0 1 0,0-1 0,1 0 0,-1 0 0,1 0-1,0-1 1,0 0 0,0 0 0,0-1 0,10 2 0,98 8 582,225-2-223,62-6-45,-206-6-311,244-11 57,-125 6-109,-16 1 138,611-64-210,-610 52 56,-102 8-22,476-2-152,-233 23 203,84 5 32,111 32-82,-440-28 68,571 56-236,-579-54 284,87 5 22,-13-8-104,79 2-5,-154-21-11,-54-2 0,571-11 0,-541 8 125,146-8 214,-24-3-392,34-3 10,-137 5 88,315 16 1,-408 9-1065,-7 4-533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44:24.254"/>
    </inkml:context>
    <inkml:brush xml:id="br0">
      <inkml:brushProperty name="width" value="0.1" units="cm"/>
      <inkml:brushProperty name="height" value="0.1" units="cm"/>
      <inkml:brushProperty name="color" value="#E71224"/>
    </inkml:brush>
  </inkml:definitions>
  <inkml:trace contextRef="#ctx0" brushRef="#br0">1948 39 2304,'-1'0'88,"1"0"1,-1 0-1,0 0 0,0 0 1,1 0-1,-1-1 1,0 1-1,1 0 0,-1 0 1,0 0-1,1-1 1,-1 1-1,0 0 0,1-1 1,-1 1-1,1 0 0,-1-1 1,1 1-1,-1-1 1,1 1-1,-1-1 0,1 1 1,-1-1-1,1 1 0,-1-1 1,1 0-1,0 1 1,-1-1-1,1 1 0,0-1 1,0 0-1,-1 1 1,1-1-1,0-1 0,0 1-12,0 0-1,-1 0 1,1 0 0,0 1-1,-1-1 1,1 0-1,0 0 1,-1 0 0,1 0-1,-1 1 1,0-1-1,1 0 1,-1 0 0,1 1-1,-1-1 1,0 1-1,0-1 1,1 0-1,-1 1 1,0-1 0,0 1-1,-1-1 1,-25-4 2382,25 5-2418,0-1 0,1 1-1,-1 0 1,0 0 0,0 0-1,0 0 1,1 0 0,-1 0-1,0 1 1,0-1 0,0 1-1,1-1 1,-1 1 0,0 0-1,1-1 1,-1 1 0,1 0-1,-1 0 1,1 0 0,-3 2-1,-10 5 451,-17 3 1,0-2 0,0-1 0,-39 4-1,29-5-437,-38 4 529,0-4 0,-102-5-1,132-2-475,10 2 148,-56 9 0,-22 2 171,-158-13 76,244-3-435,1-2 0,-1-1 0,1-1 0,-54-21 0,38 12-23,28 11 105,1 1 0,-1 0-1,-33-2 1,-57 5 148,-14-2-207,93 0-261,-36-4-655,26-2-2621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7:05.086"/>
    </inkml:context>
    <inkml:brush xml:id="br0">
      <inkml:brushProperty name="width" value="0.1" units="cm"/>
      <inkml:brushProperty name="height" value="0.1" units="cm"/>
      <inkml:brushProperty name="color" value="#FFFC18"/>
    </inkml:brush>
  </inkml:definitions>
  <inkml:trace contextRef="#ctx0" brushRef="#br0">0 124 1152,'10'-11'284,"0"0"-1,0 1 1,1 0-1,0 0 1,17-9-1,-13 8-48,32-14 1,-40 22-234,0 0-1,0 1 1,1 0 0,-1 0 0,1 0 0,-1 1 0,13 0 0,53 4 212,0 5 1,88 19 0,-59-8-65,-20-3-191,-45-7 78,68 7-1,31-16 195,-80-1-155,77 7 1,373 49 160,-388-43-36,51-3 78,-50-5 161,61-2-375,-100-3-66,297-24 195,-343 21-185,115-18-95,33-2 87,162 13 68,-264 7-41,110-18 0,-44 2 23,-66 16-57,0 3 0,87 11 0,-52-2-24,115-6 60,-141-4 1,0 4 0,106 15-1,112 15 247,-40-7-74,-170-12-191,73 12-114,219 32-16,-268-45 188,0-5-1,165-12 0,-27-1-159,19-2 223,399-21 22,63 26 42,-488-10-307,-47 0 204,249-33 124,-236 17-143,-100 17-69,186-27 4,-221 24 0,-1 5 0,1 3-1,1 3 1,116 11-1,127 0 47,5 0-160,-133 3 203,13 0-80,-63 6-13,204 9-60,-347-25 82,264 3 172,0 19-492,153 9 450,-61-7-204,-28-5 62,-197-15-72,142 22 0,54 2 135,-234-23-68,-19-2-7,0-2 0,107-15-1,-76-1 37,20-4 1,174-4 1,-131 22-42,201 3 90,-178 11-95,-149-7-29,0 2 0,48 15 1,-37-7 65,1-3 1,0-3-1,63 3 0,183-7 55,-263-6-175,-11-1 48,-1-2 1,48-11-1,-43 7 44,58-5-1,-34 12 41,0 2-1,0 3 1,-1 2 0,83 22-1,-114-24-39,0 0-1,1-1 0,-1-2 0,1-1 0,-1-2 0,1 0 0,-1-2 0,0-1 0,0-1 1,0-2-1,41-14 0,-45 13 6,1 1 1,0 1 0,38-4-1,-48 9-57,0 0 0,0 1 0,0 1 0,0 1 0,0 0-1,0 0 1,19 7 0,-28-7-104,0 1-1,0 0 1,0-1-1,8 7 0,17 17-1617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7:25.380"/>
    </inkml:context>
    <inkml:brush xml:id="br0">
      <inkml:brushProperty name="width" value="0.1" units="cm"/>
      <inkml:brushProperty name="height" value="0.1" units="cm"/>
      <inkml:brushProperty name="color" value="#FFFC18"/>
    </inkml:brush>
  </inkml:definitions>
  <inkml:trace contextRef="#ctx0" brushRef="#br0">79 9 3456,'-11'-4'447,"10"3"-380,-1 1 0,0-1 0,0 0 1,1 1-1,-1-1 0,0 1 0,0 0 0,0-1 0,1 1 0,-1 0 0,0 0 1,0 0-1,0 1 0,0-1 0,0 0 0,1 1 0,-1-1 0,-3 2 1,-3 0 163,-9 4 724,17-5-916,-1-1 1,1 1-1,-1-1 0,1 0 1,0 1-1,-1-1 1,1 1-1,-1 0 0,1-1 1,0 1-1,-1-1 1,1 1-1,0 0 1,0-1-1,0 1 0,-1-1 1,1 1-1,0 0 1,0-1-1,0 1 1,0 0-1,0-1 0,0 1 1,0 0-1,0-1 1,1 2-1,1 8 164,1 0 1,1 0-1,0 0 0,0-1 0,1 1 0,0-1 1,1 0-1,0 0 0,0-1 0,14 14 0,-3-5 172,1 0-1,1-2 1,31 21-1,237 125 1120,-270-152-2384,1-1 0,0-1 0,0 0 1,1-2-1,30 6 0,-12-10-1531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7:25.770"/>
    </inkml:context>
    <inkml:brush xml:id="br0">
      <inkml:brushProperty name="width" value="0.1" units="cm"/>
      <inkml:brushProperty name="height" value="0.1" units="cm"/>
      <inkml:brushProperty name="color" value="#FFFC18"/>
    </inkml:brush>
  </inkml:definitions>
  <inkml:trace contextRef="#ctx0" brushRef="#br0">320 31 5760,'-61'-24'1898,"57"23"-1848,0-1-1,0 1 0,-1 0 0,1 1 0,0-1 1,-1 1-1,1 0 0,0 0 0,-1 0 0,1 1 0,-1-1 1,1 1-1,0 0 0,0 0 0,-1 1 0,1-1 1,-6 4-1,7-3-109,-1 0 0,0 1 0,1-1 1,0 1-1,-1 0 0,1 0 0,0 0 0,1 1 1,-1-1-1,-3 5 0,0 2 237,0 0-1,-7 19 1,8-15 529,-5 27 0,2-7 36,-54 283 704,53-246-2394,-4 27-2979,8-71 1618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7:26.130"/>
    </inkml:context>
    <inkml:brush xml:id="br0">
      <inkml:brushProperty name="width" value="0.1" units="cm"/>
      <inkml:brushProperty name="height" value="0.1" units="cm"/>
      <inkml:brushProperty name="color" value="#FFFC18"/>
    </inkml:brush>
  </inkml:definitions>
  <inkml:trace contextRef="#ctx0" brushRef="#br0">96 35 4480,'-32'-33'2618,"32"33"-2594,0 0-1,0 0 0,0 0 0,0 0 0,-1 0 0,1-1 1,0 1-1,0 0 0,0 0 0,0 0 0,-1 0 0,1 0 1,0 0-1,0 0 0,0 0 0,0 0 0,-1 0 0,1 0 1,0 0-1,0 0 0,0 0 0,0 0 0,-1 0 0,1 0 1,0 0-1,0 0 0,0 0 0,-1 0 0,1 0 0,0 0 0,0 1 1,0-1-1,0 0 0,0 0 0,-1 0 0,1 0 0,0 0 1,0 0-1,0 0 0,0 1 0,0-1 0,0 0 0,0 0 1,-1 0-1,1 0 0,0 1 0,0-1 0,0 0 0,-3 10 442,-13 540 2965,-10-304-5580,26-231 1143,0-13 570,0 0 0,0 1 0,0-1 1,0 0-1,0 1 0,0-1 0,-1 0 1,0 3-1,-8 5-2459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7:26.511"/>
    </inkml:context>
    <inkml:brush xml:id="br0">
      <inkml:brushProperty name="width" value="0.1" units="cm"/>
      <inkml:brushProperty name="height" value="0.1" units="cm"/>
      <inkml:brushProperty name="color" value="#FFFC18"/>
    </inkml:brush>
  </inkml:definitions>
  <inkml:trace contextRef="#ctx0" brushRef="#br0">36 328 4992,'-36'-28'3776,"47"22"-3136,3 1 0,19-4-288,21-5-64,21-4-160,9-11 256,7-5 160,-12 2-288,2-2-128,3 1-320,8 5-32,-3 4-896,-3 5-384,-10 4-1408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7:47.637"/>
    </inkml:context>
    <inkml:brush xml:id="br0">
      <inkml:brushProperty name="width" value="0.1" units="cm"/>
      <inkml:brushProperty name="height" value="0.1" units="cm"/>
      <inkml:brushProperty name="color" value="#FFFC18"/>
    </inkml:brush>
  </inkml:definitions>
  <inkml:trace contextRef="#ctx0" brushRef="#br0">0 0 768,'8'0'51,"-1"1"0,1 0 1,-1 0-1,1 1 0,-1 0 0,1 0 0,-1 0 0,9 5 1,5 5-104,25 17 0,-31-19 195,0 0-1,1-1 1,30 12 0,-17-13 272,0-1 0,0-2 1,60 4-1,-15-3-60,235 54-307,-248-47-24,1-2 0,87 2 1,128-11 514,-150-3-458,496 1 58,-527-3 242,156-26 1,-224 25-523,0 2 1,31 0 0,-47 2-205,1 1 1,-1 1-1,1-1 0,-1 2 0,0 0 0,0 0 1,12 6-1,-1 4-903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20:38.900"/>
    </inkml:context>
    <inkml:brush xml:id="br0">
      <inkml:brushProperty name="width" value="0.1" units="cm"/>
      <inkml:brushProperty name="height" value="0.1" units="cm"/>
      <inkml:brushProperty name="color" value="#FFFC18"/>
    </inkml:brush>
  </inkml:definitions>
  <inkml:trace contextRef="#ctx0" brushRef="#br0">5828 5696 3456,'-4'3'409,"3"-2"-331,0-1-1,1 1 1,-1 0 0,0-1 0,0 1 0,0 0 0,1-1 0,-1 1 0,0 0 0,1 0 0,-1 0 0,0 0 0,1-1-1,-1 1 1,0 3 1299,13-13-870,51-28 4666,-48 16-2773,44-73-1322,-53 83-993,-1-1 1,0 1-1,-1-1 1,0-1-1,-1 1 1,0 0-1,1-18 1,0-89 53,-4 81-77,-11-170 28,0 57-207,6-54 117,14 20-32,-1 83 32,18-104 97,0 18-157,-24-28 304,-3 115-333,2 14 79,-3-100-44,-3 149 109,0-19-35,4 26-36,-6-32 0,3 32 96,0-34 0,-3-58-188,2 58 114,0 21 54,-1 0 0,-3 0 0,-1 0-1,-29-74 1,23 69 64,-21-100 0,7-53-63,29 190-34,-6-127-73,2 23-15,-9-42 211,12 8-301,3 83 163,1 14-61,11-58 0,-7 62 72,20-86 37,-4 28-45,-2 16-119,48-141-1,10-40 277,-77 264-167,1 0 1,-2 0 0,1 0 0,-1 0-1,0 0 1,0 0 0,-1 0-1,0 0 1,-3-10 0,2 13 5,0-1 1,0 1-1,-1-1 1,0 1-1,0 0 1,0 0 0,0 0-1,-1 0 1,0 1-1,0-1 1,0 1-1,0 0 1,-7-4-1,-133-106-411,133 107 376,1 0-1,-1 1 1,0 0-1,-24-7 0,-52-13-83,66 21 78,-187-38 113,64 15-198,-6-4 136,62 12-57,-129-10 0,102 16-46,-47-2 95,-55-9-96,94 8 97,-1 6-1,-126 6 0,-248 42 11,39 40-114,204-31 52,191-35 31,-294 59-129,-77 24 280,-14-23-160,200-37-208,166-23 303,-101 19 172,-141 28-16,249-44-273,-118 38 1,181-48 84,1 0 0,0 1-1,0 0 1,-22 14 0,29-16-78,1 1 1,0-1 0,0 1 0,0-1 0,0 1 0,1 0 0,0 1 0,0-1-1,0 1 1,0-1 0,0 1 0,1 0 0,0 0 0,-3 10 0,-2 26 22,1 1 1,2 1 0,2-1 0,4 47 0,-1-15 11,4 630 257,-27-349-231,3-127 46,-8 100-13,-5 186 18,43-134-70,3-209 0,8 116-214,-18-200 303,13 180 0,-9-202-161,2 0-1,20 67 1,62 130 34,-52-156 18,36 84 253,-57-152-199,2 0-1,1-2 0,1 0 1,2-2-1,56 59 1,-14-28 147,101 75 0,-137-119-142,0-1 0,1-1 1,0-2-1,2-1 0,0-1 1,50 13-1,253 53-109,-298-73 61,0-1 0,1-2 1,50 0-1,122-12 390,-29-1-1022,229-6 777,-406 14-150,155-8 0,206-13 27,-157 11 17,171-18-205,-190 6 151,202 2 0,-230 17 17,161 6 120,57 39-2,-295-25-76,325 51 506,-375-64-631,80 3-462,-101-7-19,1 0 0,-1-2 0,0 0 1,1-1-1,21-7 0,8-8-2149,12-5-1024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21:15.305"/>
    </inkml:context>
    <inkml:brush xml:id="br0">
      <inkml:brushProperty name="width" value="0.1" units="cm"/>
      <inkml:brushProperty name="height" value="0.1" units="cm"/>
      <inkml:brushProperty name="color" value="#FFFC18"/>
    </inkml:brush>
  </inkml:definitions>
  <inkml:trace contextRef="#ctx0" brushRef="#br0">2 141 1792,'-1'0'946,"3"-4"131,8-15 239,-3 9-882,-6 9-356,-1 0 1,1 0-1,0 0 1,-1 0-1,1 0 1,-1 0-1,1 0 1,-1-1-1,1 1 1,-1 0-1,1-2 0,15-11 562,4 4-78,6-3 56,25-16 0,-45 26-602,0 1 1,0-1 0,0 1 0,0 0-1,0 0 1,1 1 0,-1 0-1,1 0 1,-1 1 0,1-1-1,-1 2 1,11 0 0,-7 0 18,1-1 1,-1 0-1,0-1 1,12-2-1,-7 0 38,1 1-1,0 1 0,-1 0 1,1 1-1,0 1 0,-1 0 0,1 1 1,18 5-1,-14-3-39,0-1 1,0-1-1,27-1 0,-39 0 21,0 0 0,0 0 0,13 4 0,-13-3-45,-1-1-1,1 1 1,13 0 0,3-3 4,-17 0 33,1 0-1,-1 1 1,0 0 0,0 1-1,0 0 1,1 0 0,9 3 0,-13-3-28,1 0 0,-1 0 0,1 0 0,0 0 0,-1-1 0,1 0 0,-1 0 0,1 0 0,0 0 0,-1-1 0,1 0 0,7-2 0,-7 2-25,0 0 0,-1 0 0,1 1 0,0 0 0,9 0 0,19-2 1,4-9 114,-27 7-115,1 1 1,0 0 0,-1 1-1,1 0 1,16-1 0,192 7-74,-194-2 73,0 1 0,0 1 0,0 1 0,25 9 0,6 1-1,4 1-30,34 7 5,-82-21 68,0-1-1,-1 0 1,1-1-1,0-1 1,0 1-1,15-4 1,-16 1 18,0 2 0,0 0 0,0 0 1,15 1-1,-23 0-188,0 0 0,-1 1-1,1-1 1,0 0 0,-1 1 0,1-1 0,0 1 0,-1 0-1,1 0 1,-1 0 0,1 0 0,-1 1 0,0-1 0,1 1-1,-1-1 1,0 1 0,0 0 0,0 0 0,0 0 0,0 0-1,-1 0 1,3 3 0,-3 4-2414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21:18.837"/>
    </inkml:context>
    <inkml:brush xml:id="br0">
      <inkml:brushProperty name="width" value="0.1" units="cm"/>
      <inkml:brushProperty name="height" value="0.1" units="cm"/>
      <inkml:brushProperty name="color" value="#FFFC18"/>
    </inkml:brush>
  </inkml:definitions>
  <inkml:trace contextRef="#ctx0" brushRef="#br0">3 127 1792,'0'0'13,"0"-1"-1,0 1 1,0 0 0,0 0 0,0 0-1,0 0 1,0 0 0,0 0 0,0 0-1,0 0 1,0 0 0,0 0 0,0 0-1,0-1 1,0 1 0,0 0 0,0 0-1,0 0 1,0 0 0,0 0-1,0 0 1,0 0 0,0 0 0,0 0-1,0 0 1,0-1 0,0 1 0,0 0-1,0 0 1,0 0 0,-1 0 0,1 0-1,0 0 1,0 0 0,0 0 0,0 0-1,0 0 1,0 0 0,0 0 0,0 0-1,0 0 1,0 0 0,0 0-1,0 0 1,-1 0 0,1 0 0,0 0-1,0 0 1,0 0 0,0 0 0,0 0-1,0 0 1,0 0 0,0 0 0,0 0-1,0 0 1,-1 0 0,1 0 0,0 0-1,8-3 1443,9-12 11,-5 6-1069,-10 6-332,0 1 1,1 0 0,-1 0-1,1 0 1,-1 0-1,1 0 1,0 1 0,0-1-1,0 1 1,0 0 0,4-1-1,-6 1-60,0 1 1,0 0-1,0 0 0,0 0 0,0-1 0,0 1 1,0-1-1,0 1 0,0-1 0,-1 1 0,1-1 1,2-1-1,-2 1 36,0 1 1,0-1 0,0 0-1,0 0 1,0 1 0,1-1-1,-1 0 1,0 1 0,0 0-1,1-1 1,-1 1-1,0 0 1,3-1 0,1 1 39,0-1 0,0 0-1,0 0 1,0 0 0,0-1 0,8-3 0,22-6 99,-15 7 97,-5 1-179,0 1 0,21-1 0,267 3 771,-276 11-639,88-11 212,-82-5-239,-25 5-212,-6 0 11,1 0-1,-1 0 1,1 0-1,-1 0 1,1 0 0,-1-1-1,0 1 1,1-1 0,-1 0-1,0 0 1,3 0 0,-2-2-3,0 2 1,1-1 0,-1 0-1,0 1 1,1-1-1,-1 1 1,1 0 0,-1 0-1,1 1 1,0-1-1,-1 1 1,1 0 0,5 0-1,129-4 188,-130 4-181,0 0 0,0 0 0,0 1 0,0 0 0,-1 1 0,1-1-1,0 2 1,8 2 0,15 7-4,0-2-1,0-2 1,35 5-1,-17-3-1,13 5 80,41 7 96,-89-20-187,1-2 0,-1 0 0,0-1 0,0 0 0,0-1 0,15-4 0,-9 2 65,-1 1 0,26 0 0,182-1-139,-124 8 103,-87-2-20,-1 0 1,1 2-1,0-1 1,20 9-1,-7-2 4,0-1 0,42 6 0,-2-1-18,-43-8 51,1-2 0,45 3-1,56-8 210,-50 0-208,193 1 54,-245-2-47,0-1 1,0 0-1,26-9 0,22-2 40,47-8-34,-57 10 106,0 2-1,85-2 0,-112 11-160,1-2-1,-1-2 1,1-1 0,69-21-1,-29 9 91,-1 2-93,-64 13 8,1 1-1,-1 1 1,23 0 0,8-1-85,-22 0 103,0 0 0,0 2 0,0 1 1,40 6-1,26 19-183,-38-10 97,-39-13 72,10 3 35,0 1 0,22 11 0,-38-17-23,0 1 1,0-1-1,-1 0 0,1 0 0,0 0 0,0 0 0,0-1 0,0 0 0,0 0 0,7-1 1,4-1-12,29-9 1,45-9-59,-80 18-507,-1 1-1,1 1 1,-1-1 0,1 2 0,-1-1 0,0 1 0,15 4-1,-1 3-2056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21:30.171"/>
    </inkml:context>
    <inkml:brush xml:id="br0">
      <inkml:brushProperty name="width" value="0.1" units="cm"/>
      <inkml:brushProperty name="height" value="0.1" units="cm"/>
      <inkml:brushProperty name="color" value="#FFFC18"/>
    </inkml:brush>
  </inkml:definitions>
  <inkml:trace contextRef="#ctx0" brushRef="#br0">5115 56 1536,'0'0'528,"0"-6"528,2 3-770,-1 1 0,1-1 1,0 0-1,-1 0 0,1 1 0,0 0 0,1-1 1,3-3 612,-6 5-658,0 0 1,0 0-1,-1 0 0,1 0 1,0 0-1,-1 0 0,1 0 1,-1 0-1,1 0 0,-1 0 1,0-1-1,-4 1 41,-1 0 0,1 0 0,0 1 0,0 0 0,0 0 1,-9 1-1,-6 0 175,-40-1-22,-104 14-1,104-6 10,-18 3-520,58-9 152,0 1-1,0-2 1,-24-2-1,10 1 34,-30-6-72,57 7-1,0-1-1,-1-1 0,1 1 1,0-1-1,0-1 0,0 1 1,-8-4-1,6 2 3,0 0 0,0 1 0,0 0 0,0 0 0,0 1 0,0 0 0,-12 1 0,-12 0 22,-7-1 27,-47 6 1,63-3 51,-30-1 0,-18 0-183,43 1 1,22-2 22,-1 0 0,0 1-1,-13 2 1,10 0 65,1-1-1,-1-1 1,0 0-1,-16-1 1,-17 2 80,-3 0-85,32-1-6,0 0 0,-30 5 0,34-4-33,-1-1 0,1 0 0,-1-1 0,-16-2 0,-3 1 80,-55 10-32,-420-9 102,447 9-92,50-9-23,0 1-1,0 1 1,-11 2-1,11-2-10,0 0 1,0 0-1,-12-1 0,-14-1 96,-19 1-33,-87-11-1,-8 0 116,64 7-190,61 2-11,0 2 0,-35 5 0,-25 1 182,35-6-182,-36-1-114,-50-7 103,-119-14 143,111 15 75,59 4-142,57 3-126,-40-5 1,-86-5-81,-7-1 280,91 4-151,-99 3 1,107 3-1,-84 11 8,61-3 16,24-2-18,-34 1 213,-168 5 725,224-7-1026,30-3-308,-1 0 1,1-1 0,0 0-1,-1-1 1,-11 0-1,19 0 123,0-1 0,0 1 0,0-1 0,1 0 0,-1 1 0,0-1-1,0 0 1,0 1 0,0-1 0,1 0 0,-1 0 0,0 0 0,1 0 0,-1 0 0,0 0-1,1 0 1,0 0 0,-1 0 0,1 0 0,-1 0 0,1 0 0,0 0 0,0 0 0,0 0-1,0 0 1,-1 0 0,2-2 0,-4-8-1300,-6-16-1691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1:34.706"/>
    </inkml:context>
    <inkml:brush xml:id="br0">
      <inkml:brushProperty name="width" value="0.1" units="cm"/>
      <inkml:brushProperty name="height" value="0.1" units="cm"/>
      <inkml:brushProperty name="color" value="#FFFC18"/>
    </inkml:brush>
  </inkml:definitions>
  <inkml:trace contextRef="#ctx0" brushRef="#br0">14 38 2048,'-13'9'3760,"17"-14"-2219,0 1-1024,-3-8 2657,10 18-3185,0 0 0,0-1 0,1-1-1,-1 0 1,1-1 0,16 3 0,-1 0-29,4 1 48,0-2-1,43 2 0,64-5-17,-89-2 4,-31-1 59,0-1 1,1-1-1,-1-1 1,24-8-1,8-1 389,-50 13-422,1 0 0,-1-1 1,1 1-1,-1 0 0,1 0 0,-1-1 0,0 1 1,1 0-1,-1-1 0,0 1 0,1 0 1,-1-1-1,0 1 0,1-1 0,-1 1 0,0 0 1,0-1-1,1 1 0,-1-1 0,0 1 1,0-1-1,0 1 0,0-1 0,0 1 0,0-1 1,0 1-1,0-1 0,0 1 0,0-1 0,0 1 1,0-1-1,0 1 0,0-1 0,0 1 1,0-1-1,-1 1 0,1-1 0,0 1 0,-1-1 1,-9-18-41,7 17 33,1 1-1,-1-1 1,1 1 0,-1 0-1,0-1 1,1 1-1,-1 0 1,0 0 0,0 1-1,0-1 1,-3 0-1,-35 0 183,33 1-146,-15 1 22,1 1 0,-37 9 0,3-1-204,-182 22 624,208-32-549,25-1 14,1 1 0,-1 0-1,0 0 1,0 0-1,1 1 1,-8 1 0,12-2 37,0 0 0,0 0 0,-1 0 0,1 0 0,0 0 0,0 0 0,-1 0 0,1 1 0,0-1 0,-1 0 1,1 0-1,0 0 0,0 0 0,0 0 0,-1 1 0,1-1 0,0 0 0,0 0 0,0 0 0,-1 1 0,1-1 0,0 0 1,0 0-1,0 1 0,0-1 0,0 0 0,0 0 0,-1 1 0,1-1 0,0 0 0,0 1 0,0-1 0,0 0 0,0 0 1,0 1-1,0-1 0,0 0 0,0 0 0,0 1 0,0-1 0,0 0 0,1 1 0,-1-1 0,0 0 0,0 0 0,0 1 1,0-1-1,0 0 0,1 0 0,-1 1 0,0-1 0,0 0 0,0 0 0,0 0 0,1 1 0,-1-1 0,0 0 0,0 0 1,1 0-1,-1 0 0,0 0 0,1 1 0,17 9-37,18 0 32,0-1 0,1-2 0,0-2 0,1-1 0,-1-1 1,1-3-1,-1-1 0,54-8 0,155-23 172,-190 26 107,-56 6-264,0 0 1,0 0 0,0 0 0,0 0-1,0 0 1,0 0 0,1 0 0,-1 0 0,0 0-1,0 0 1,0 0 0,0 0 0,0 0-1,0 0 1,0 0 0,0 0 0,0 0 0,0 0-1,0 0 1,1 0 0,-1-1 0,0 1-1,0 0 1,0 0 0,0 0 0,0 0-1,0 0 1,0 0 0,0 0 0,0 0 0,0 0-1,0 0 1,0-1 0,0 1 0,0 0-1,0 0 1,0 0 0,0 0 0,0 0 0,0 0-1,0 0 1,0 0 0,0-1 0,0 1-1,0 0 1,0 0 0,0 0 0,0 0 0,0 0-1,0 0 1,-1 0 0,1 0 0,0 0-1,0 0 1,0 0 0,0-1 0,0 1-1,0 0 1,0 0 0,0 0 0,0 0 0,0 0-1,-1 0 1,-4-5 117,-1 3-98,0-1 0,0 1 0,0 1 0,0-1 0,0 1 0,-1 0-1,1 1 1,0-1 0,-1 1 0,1 0 0,-12 3 0,-5 0 74,-42 13 1,51-12-1136,1 0 0,-1 1 0,0 0 0,1 1 0,0 1 0,1 0 0,-16 12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46:00.450"/>
    </inkml:context>
    <inkml:brush xml:id="br0">
      <inkml:brushProperty name="width" value="0.1" units="cm"/>
      <inkml:brushProperty name="height" value="0.1" units="cm"/>
      <inkml:brushProperty name="color" value="#E71224"/>
    </inkml:brush>
  </inkml:definitions>
  <inkml:trace contextRef="#ctx0" brushRef="#br0">6271 1515 1536,'0'0'17,"0"0"-1,0 0 1,0 0-1,0 0 1,0 0 0,0-1-1,0 1 1,0 0 0,0 0-1,0 0 1,0 0-1,0 0 1,0 0 0,0 0-1,-1 0 1,1 0-1,0 0 1,0 0 0,0 0-1,0 0 1,0 0 0,0 0-1,0 0 1,0 0-1,0 0 1,0 0 0,0 0-1,0-1 1,-1 1 0,1 0-1,0 0 1,0 0-1,0 0 1,0 0 0,0 0-1,0 1 1,0-1 0,0 0-1,0 0 1,0 0-1,0 0 1,-1 0 0,1 0-1,0 0 1,0 0-1,0 0 1,0 0 0,0 0-1,0 0 1,0 0 0,0 0-1,0 0 1,0 0-1,0 0 1,0 0 0,0 0-1,0 0 1,0 1 0,0-1-1,0 0 1,0 0-1,-1 0 1,1 0 0,0 0-1,0 0 1,0 0-1,0 0 1,0 0 0,0 1-1,2-11 1373,-2 8-1089,1-1-1,-1 1 1,1-1-1,-1 1 1,0-1-1,0 1 1,0 0-1,-1-5 1,0 5-158,-1-1 0,0 1 1,0-1-1,0 1 0,0-1 0,0 1 1,-5-4-1,5 5-21,1 0-1,-1-1 1,0 1 0,1-1 0,-1 1 0,1-1 0,-1 0 0,1 1 0,0-1-1,-1 0 1,1 0 0,0 0 0,1 0 0,-1 0 0,-1-4 0,-14 5 1617,15 2-1695,0-1-1,1 0 0,-1 0 1,0 0-1,0 1 1,1-1-1,-1 1 0,0-1 1,1 0-1,-1 1 0,1-1 1,-1 1-1,0-1 1,1 1-1,-1-1 0,1 1 1,-1 0-1,1-1 0,0 1 1,-1 0-1,1-1 1,0 1-1,-1 0 0,1 0 1,0-1-1,0 1 0,0 0 1,-1 0-1,1-1 1,0 3-1,-1 28 440,1-25-400,0-5-154,-1 1 0,1-1 0,0 0 1,0 0-1,0 1 0,0-1 0,1 0 1,-1 0-1,0 0 0,0 0 0,1 1 1,-1-1-1,1 0 0,-1 0 0,1 0 1,-1 0-1,1 0 0,0 0 0,-1 0 1,3 2-1,-1-3-205,0 1 1,0 0-1,0-1 1,0 1-1,0-1 1,0 0-1,0 0 1,0 0-1,0 0 1,3 0-1,5 0 15,-9 0 364,0 0 0,0 0 0,0 0 1,0 0-1,0 0 0,0-1 0,0 1 0,0 0 0,0 0 0,0-1 0,0 1 1,0-1-1,0 1 0,0-1 0,0 1 0,0-1 0,0 1 0,0-1 0,-1 0 1,2-1-1,-1 2-69,-1-1 1,0 0 0,0 0 0,0 0 0,1 0 0,-1 0-1,0 0 1,0 0 0,0 0 0,0 1 0,0-1 0,-1 0-1,1 0 1,0 0 0,0 0 0,-1 0 0,1 0-1,0 1 1,-1-1 0,1 0 0,-1 0 0,1 0 0,-1 1-1,1-1 1,-2-1 0,-8-11 346,8 9-278,0 1 0,0 0 0,-1-1 0,1 1 0,-1 0 0,0 1 0,0-1 0,0 0 0,0 1 0,0 0 0,-1 0 0,1 0 0,-5-2 0,-17-5 169,0 1 1,-1 0-1,0 3 0,-1 0 1,1 1-1,-1 2 0,-37 0 1,-228 2 895,255-1-796,-1-3 0,-50-11-1,69 12-282,-14-1-140,0 2 0,0 1-1,-62 6 1,23 0 304,-107 14 671,56-4-635,6-13-58,75-3-17,-45 6 0,-258 32 432,286-31-536,32-5-25,0 2-1,1 0 0,-43 13 1,2 4 154,-2-2 0,-126 15 0,-104-19-94,243-16-83,35 0 12,0 1 0,0 2 0,-25 3-1,3 1-34,0-1-1,-72-3 1,-86-18 113,131 10-121,-24 1 242,-154 11 0,192-5-197,0-3 1,-70-11 0,38 3-5,32 2 157,-103-29 1,130 30-275,4 2 34,-1 2 0,1 1 0,-36 1 0,-26-4 60,-99-7-78,113 10 213,-111-18 0,150 15-117,16 3-31,1 0 0,-25-9 0,16 4-22,0 0 1,-1 2 0,1 1 0,-34-1-1,-110 2 68,128 4-76,-34 2 102,-138 23 0,152-16-235,37-7 135,0 2 0,0 1 0,0 0 0,1 2 0,-34 14 0,48-16 32,0 0-1,0 0 1,0-1-1,-1-1 1,0 0-1,0 0 1,0-1-1,-16 1 1,25-3-38,1-1 1,0 1-1,0 0 0,0 0 1,0-1-1,0 1 0,0-1 1,0 1-1,0-1 0,0 1 1,0-1-1,0 1 0,0-1 1,0 0-1,0 0 1,1 0-1,-1 1 0,0-1 1,0 0-1,1 0 0,-1 0 1,1 0-1,-1 0 0,1 0 1,-1 0-1,1 0 0,-1 0 1,1 0-1,0-2 0,-2-2-1,1-1-1,1 1 1,-1-1-1,1-6 0,-5-88 188,-35-190 0,33 248-177,-6-32-10,-27-210 0,38 181-128,3 87 103,1-1-1,0 1 0,1 0 1,6-19-1,-8 31 27,0 0 0,0 0 1,0 0-1,-1 0 0,1-6 0,-1 4 1,1-1 0,0 0 0,0 1-1,3-10 1,-3 13-12,0-1-1,1 1 1,-1 0 0,1 1-1,-1-1 1,1 0-1,0 0 1,0 1 0,1-1-1,-1 1 1,0 0 0,1 0-1,0-1 1,-1 2-1,1-1 1,0 0 0,0 1-1,0-1 1,0 1-1,4-2 1,6 0-39,0-1 0,1 1 0,21-1 0,-19 2 47,7 0-91,23 2 0,-26 0 7,36-4 1,143-9 95,-77 8-31,-95 3 21,156-15 0,265-20-224,-93 22 320,-96 13-107,-145 4 17,191-21-1,6-10-122,-185 24 150,178-9-194,-13 10-158,3-1 547,-217-1-134,104-7 25,-129 11-111,75 9 1,-18 1-57,134-8 0,-120-8-138,31-1 404,-45 10-233,171-8 200,-202 1-223,-41 3-4,0-1-1,65-15 1,-70 11 40,0 1 0,64-4-1,67 8 12,-112 3-54,237 4 83,-258-2-28,-1 0 1,0 2 0,0 2-1,30 9 1,-48-11-20,-1 0 1,0 1 0,-1 0-1,1 0 1,9 8-1,-9-6-83,1-1-1,0 0 0,22 9 1,-16-9 82,1 1 1,-1 0 0,27 17 0,-36-19 55,0 0 0,-1 1 1,0 0-1,0 1 0,0-1 1,-1 1-1,0 1 1,-1-1-1,7 11 0,-7-8-69,0 0-1,0 1 1,-2-1-1,1 1 0,-1-1 1,-1 1-1,1 0 1,-2 0-1,0 0 1,0 1-1,-2 13 1,1 418 183,-1-422-85,-1 0 1,-2-1 0,0 0 0,-1 0 0,0 0 0,-15 30 0,3-3-79,11-24-6,0 0 1,-3 33 0,7-39 15,-1-1-1,0 1 1,-1-1-1,0 0 1,-2 0-1,-9 21 1,-13 17 66,-27 46 205,45-85-365,-1 0 0,0 0-1,-1-1 1,-16 15 0,25-26-176,0 0 0,0-1 1,-1 1-1,1 0 0,-1-1 0,0 0 1,0 0-1,0 0 0,-6 2 1,8-4 72,1 0 1,0 0-1,-1 0 1,1 0-1,-1 0 1,1 0-1,0 0 1,-1-1-1,1 1 1,0 0-1,-1-1 1,1 1-1,0-1 1,-1 1-1,1-1 1,0 0 0,0 1-1,0-1 1,0 0-1,0 0 1,0 0-1,0 0 1,0 0-1,0 0 1,0 0-1,0 0 1,1 0-1,-1-1 1,0 1-1,1 0 1,-1 0-1,0-3 1,-3-5-1334,1 0 1,1 1 0,-4-17-1,6 21 1068,-1 0 0,1 0 0,0 1 0,0-1 0,0 0 0,0 1 0,1-1 0,-1 0 0,1 1 0,0-1 0,0 0 0,3-5 0,-1 5 10,0 0 0,0 0 1,1 0-1,6-6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21:38.278"/>
    </inkml:context>
    <inkml:brush xml:id="br0">
      <inkml:brushProperty name="width" value="0.1" units="cm"/>
      <inkml:brushProperty name="height" value="0.1" units="cm"/>
      <inkml:brushProperty name="color" value="#FFFC18"/>
    </inkml:brush>
  </inkml:definitions>
  <inkml:trace contextRef="#ctx0" brushRef="#br0">1432 81 2944,'0'0'143,"-1"0"-1,1 0 1,-1 0 0,1 0-1,-1 0 1,1-1 0,-1 1-1,1 0 1,-1 0 0,0 0-1,1-1 1,0 1 0,-1 0-1,1-1 1,-1 1 0,1 0-1,-1-1 1,1 1 0,-1 0-1,1-1 1,0 1 0,-1-1-1,1 0 1,-1 1-50,1-1 0,0 1 0,-1-1 0,1 0 0,-1 1-1,1-1 1,-1 1 0,1 0 0,-1-1 0,0 1 0,1-1 0,-1 1-1,0 0 1,1 0 0,-1-1 0,0 1 0,1 0 0,-1 0 0,0 0 0,1 0-1,-1-1 1,0 1 0,0 0 0,-35-5 163,29 4-25,0-1-1,0 1 1,-10 0 0,-47-1 105,31 0 371,-57 5-1,63-1-340,-36-2-1,25-1-200,-154-3-85,142 5 185,7 0-203,-66-7 0,82 3 46,-1 2 0,-31 2 0,7 1-10,-70-2 243,83-6-417,19 2 77,4 1 44,-17-2 92,-115-6-111,85 11-2836,63 0 2661,-1 0 1,1 0 0,0 0-1,-1 0 1,1 0 0,-1 0-1,1 0 1,0 0 0,-1 0 0,1 0-1,0 0 1,-1 0 0,1 0-1,-1 0 1,1 0 0,0 0-1,-1-1 1,-3-7-3411,-1-1 668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21:58.536"/>
    </inkml:context>
    <inkml:brush xml:id="br0">
      <inkml:brushProperty name="width" value="0.1" units="cm"/>
      <inkml:brushProperty name="height" value="0.1" units="cm"/>
      <inkml:brushProperty name="color" value="#FFFC18"/>
    </inkml:brush>
  </inkml:definitions>
  <inkml:trace contextRef="#ctx0" brushRef="#br0">26 55 1408,'0'-26'3785,"0"38"-2781,0 77-497,11-103-486,-8 9-25,0 1-1,-1-1 1,0 0-1,1 0 1,-2 0-1,1 0 1,0-1 0,-1 1-1,0 0 1,-1-1-1,1-5 1,-1 5 26,-1-18 137,1 23-152,-1 0-1,1 0 1,0 1 0,-1-1 0,1 0-1,-1 0 1,1 0 0,-1 0 0,1 1-1,-1-1 1,1 0 0,-1 1-1,0-1 1,1 0 0,-1 1 0,0-1-1,0 1 1,1-1 0,-1 1 0,0-1-1,0 1 1,-1-1 0,1 1-6,1 0 0,-1 0 0,0 0 0,1 0 0,-1 0 0,0 0 0,1 0 0,-1 1 0,0-1 1,1 0-1,-1 0 0,0 1 0,1-1 0,-1 0 0,1 1 0,-1-1 0,1 0 0,-1 1 0,1-1 0,-1 1 0,1-1 0,-1 1 0,1-1 1,-1 1-1,1 0 0,0-1 0,-1 1 0,1-1 0,0 1 0,-1 0 0,1-1 0,0 1 0,0 0 0,0-1 0,0 1 0,0 1 0,-4 24 130,4-18-80,0-1 0,0 1-1,1 0 1,0 0 0,3 9-1,-3-16-51,-1 0 0,0 1-1,1-1 1,-1 0 0,1 1-1,0-1 1,-1 0 0,1 0 0,0 1-1,0-1 1,0 0 0,0 0-1,0 0 1,0 0 0,0 0 0,0 0-1,0-1 1,0 1 0,0 0-1,1-1 1,-1 1 0,0 0 0,1-1-1,-1 1 1,0-1 0,1 0-1,-1 0 1,0 1 0,1-1-1,-1 0 1,1 0 0,-1 0 0,0 0-1,1 0 1,-1-1 0,3 0-1,-1 0 15,0 0-1,0-1 0,-1 1 1,1-1-1,-1 0 0,1 0 0,-1 0 1,1 0-1,-1 0 0,0-1 0,0 1 1,0-1-1,2-3 0,-3 5 0,0-1 0,0 1 0,-1 0 0,1 0 0,0-1 0,-1 1 0,1 0 0,-1-1 0,1 1 0,-1 0 0,1-1 0,-1 1 0,0-1 0,0 1 0,0-1 0,0 1 0,0 0 0,0-1 0,0 1 0,0-1 0,-1 1 0,1-1 0,0 1 0,-1 0 0,1-1 0,-1 1 0,0 0 0,1-1 0,-1 1 0,-1-2 0,0 2 7,1 0-1,-1 1 0,0-1 0,1 0 0,-1 0 0,0 1 0,0-1 1,1 1-1,-1 0 0,0-1 0,0 1 0,0 0 0,0 0 0,0 0 0,1 0 1,-1 1-1,0-1 0,-2 1 0,0 0-17,1-1 1,0 1-1,0 0 0,0 1 0,0-1 1,0 0-1,0 1 0,0 0 0,-2 2 1,1-1 22,1 0-1,0 1 1,0 0 0,0-1 0,0 1 0,1 0 0,0 1-1,-1-1 1,1 0 0,1 1 0,-1-1 0,1 1 0,0-1 0,0 1-1,0 0 1,0 8 0,1-13-25,0 0 1,0 0-1,0 1 0,0-1 1,0 0-1,0 0 0,0 0 1,0 0-1,0 0 0,0 1 1,0-1-1,0 0 0,0 0 1,0 0-1,0 0 0,0 0 0,0 0 1,0 1-1,0-1 0,1 0 1,-1 0-1,0 0 0,0 0 1,0 0-1,0 0 0,0 0 1,0 0-1,0 1 0,1-1 1,-1 0-1,0 0 0,0 0 1,0 0-1,0 0 0,0 0 1,0 0-1,1 0 0,-1 0 1,0 0-1,0 0 0,0 0 0,0 0 1,0 0-1,1 0 0,-1 0 1,0 0-1,10-5-9,10-10 29,-18 13-12,3-2 32,-1 0 0,1 0-1,-1-1 1,0 1 0,0-1-1,-1 0 1,7-11 0,-9 14-26,0 0 0,-1 0 1,1 0-1,0 0 0,-1-1 0,0 1 0,1 0 1,-1-1-1,0 1 0,0 0 0,0 0 0,0-1 1,-1 1-1,1 0 0,0-1 0,-1 1 0,0 0 1,0 0-1,1 0 0,-1 0 0,0 0 0,-1 0 1,1 0-1,-2-3 0,2 5-4,1-1 0,-1 0 0,0 0 0,1 0 0,-1 0 0,0 0 0,0 1 0,0-1 1,0 0-1,0 1 0,0-1 0,0 1 0,0-1 0,0 1 0,0-1 0,0 1 0,0 0 0,0-1 0,-1 1 0,1 0 0,0 0 0,0 0 0,0 0 0,-2 0 0,1 1-11,0-1 0,1 1-1,-1-1 1,1 1-1,-1 0 1,0 0-1,1 0 1,0 0-1,-1 0 1,1 0 0,-1 0-1,1 0 1,0 1-1,-2 1 1,2-1-16,0 0 1,-1 0-1,1-1 1,0 1-1,0 0 0,1 0 1,-1 0-1,0 0 1,1 1-1,-1-1 0,1 0 1,-1 2-1,1-3 4,0 0 0,1 1 0,-1-1 0,0 0 0,0 0 0,0 0 0,0 0 0,1 0 0,-1 0 0,1 0 0,-1 0 0,1 0 0,-1 0 0,1 0 0,-1 0 0,1-1 0,0 1 0,-1 0 0,1 0 0,0 0 0,0-1 0,0 1 0,0 0 0,1 0 0,0 0 19,0 0 0,1 0 0,-1 0 0,1 0 0,-1 0 1,1-1-1,0 1 0,-1-1 0,1 0 0,0 1 0,-1-1 0,1 0 1,0-1-1,-1 1 0,5-1 0,0-1-11,0-1 0,0 0 1,0 0-1,9-5 0,-15 7 17,-1 1 0,1-1 0,-1 1 0,1-1-1,-1 1 1,1-1 0,-1 1 0,0-1 0,1 1 0,-1-1 0,0 1 0,1-1-1,-1 0 1,0 1 0,0-1 0,1 0 0,-1 1 0,0-1 0,0 0 0,0 1-1,0-1 1,0 0 0,0 1 0,0-1 0,0 0 0,0 1 0,-1-1-1,1 1 1,0-1 0,0 0 0,-1 0 0,1 0-4,0 0-1,-1 0 1,1 1-1,0-1 1,-1 0-1,1 0 1,-1 1-1,1-1 1,-1 0 0,1 1-1,-1-1 1,0 1-1,1-1 1,-1 0-1,0 1 1,1 0 0,-1-1-1,0 1 1,1-1-1,-1 1 1,0 0-1,0-1 1,0 1-1,-1 0 1,1 0-9,-1 0 0,1 0 1,-1 0-1,1 0 0,-1 1 0,1-1 0,-1 0 0,1 1 1,0-1-1,-1 1 0,1 0 0,-1-1 0,1 1 1,0 0-1,0 0 0,-1 0 0,1 0 0,0 0 0,0 0 1,0 0-1,0 0 0,0 0 0,0 1 0,0-1 0,1 0 1,-1 1-1,0-1 0,1 0 0,-1 1 0,1-1 0,-1 1 1,1-1-1,0 1 0,0-1 0,0 1 0,0-1 1,0 2-1,0-1 5,0-1 0,0 0 0,0 0-1,0 0 1,0 0 0,0 0 0,0 0 0,0 0 0,1 0 0,-1 0 0,1 0 0,-1 0 0,0 0 0,1 0 0,0 0 0,-1-1 0,1 1-1,0 0 1,-1 0 0,1 0 0,0-1 0,0 1 0,-1 0 0,1-1 0,0 1 0,0-1 0,0 1 0,0-1 0,0 1 0,0-1 0,0 0 0,1 1-1,0-1 9,0 0-1,-1 0 0,1 0 0,0 0 0,-1 0 0,1 0 0,0-1 0,-1 1 1,1-1-1,0 1 0,-1-1 0,1 0 0,-1 1 0,1-1 0,-1 0 0,1 0 1,-1 0-1,0 0 0,1 0 0,0-2 0,0 0 8,0 1-1,0-1 1,0 0-1,-1 1 1,1-1-1,-1 0 1,0 0-1,0 0 1,2-6-1,-3 7 8,0 0-1,1 1 0,-1-1 0,0 0 0,0 0 1,0 0-1,0 0 0,0 0 0,-1 0 0,1 0 0,0 0 1,-1 0-1,0 0 0,1 0 0,-1 0 0,-2-3 1,3 5-22,-1-1 1,0 0-1,1 1 0,-1-1 1,0 1-1,0-1 1,1 1-1,-1 0 0,0-1 1,0 1-1,0 0 1,0-1-1,0 1 0,1 0 1,-1 0-1,0 0 1,0 0-1,0 0 1,0 0-1,0 0 0,0 0 1,0 0-1,0 0 1,1 0-1,-1 1 0,-2-1 1,2 1-141,0-1 1,0 1 0,-1-1-1,1 1 1,0-1-1,0 1 1,0 0-1,0-1 1,0 1 0,0 0-1,0 0 1,0 0-1,0 0 1,0 0-1,-1 2 1,2-3 29,0 0 0,0 1 0,0-1 1,0 0-1,0 1 0,0-1 0,0 0 0,0 1 0,1-1 0,-1 0 0,0 1 0,0-1 0,0 0 1,0 1-1,0-1 0,1 0 0,-1 0 0,0 1 0,1-1-321,-1 1 322,1-1-1,-1 0 0,0 0 0,0 0 0,1 0 0,-1 1 0,0-1 0,1 0 0,-1 0 1,0 0-1,1 0 0,-1 0 0,0 0 0,1 0 0,-1 0 0,0 0 0,1 0 0,-1 0 0,0 0 1,1 0-1,-1 0 0,1-1 0,14-5-1941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22:00.386"/>
    </inkml:context>
    <inkml:brush xml:id="br0">
      <inkml:brushProperty name="width" value="0.1" units="cm"/>
      <inkml:brushProperty name="height" value="0.1" units="cm"/>
      <inkml:brushProperty name="color" value="#FFFC18"/>
    </inkml:brush>
  </inkml:definitions>
  <inkml:trace contextRef="#ctx0" brushRef="#br0">138 40 1536,'0'0'113,"0"1"-1,0 0 1,-1-1-1,1 1 1,0 0 0,0 0-1,0-1 1,0 1-1,0 0 1,0-1 0,0 1-1,0 0 1,0 0 0,0-1-1,0 1 1,0 0-1,1-1 1,-1 1 0,0 0-1,0-1 1,1 1-1,-1 0 1,1 0 0,10 29 475,-7-22-322,-2-1-222,0-1 0,1 0 0,-1 0 0,2 0 0,-1 0 0,1-1 0,7 10 0,-10-16-28,-1 0 0,1 0 0,0 0 0,-1 0 0,1 0 0,-1 0 0,1 0 0,-1-1 0,0 1 0,1 0 0,-1 0 0,0 0 0,0 0 0,0-2 0,0 0-14,0 0 0,0 0 0,0 0 0,-1 1-1,1-1 1,-1 0 0,0 0 0,0 1 0,0-1 0,0 0-1,0 1 1,-1-1 0,1 1 0,-1-1 0,0 1 0,0 0-1,1 0 1,-1 0 0,0 0 0,-1 0 0,1 0 0,0 1-1,-1-1 1,1 1 0,-1-1 0,1 1 0,-1 0 0,-4-1-1,3 0 1,-1 1-1,0 0 0,0 0 1,0 1-1,0 0 0,1 0 0,-1 0 1,0 0-1,0 1 0,0-1 0,0 1 1,1 1-1,-1-1 0,0 1 0,1 0 1,-6 2-1,6-2 48,0 0 0,1 0 1,-1 0-1,1 0 0,0 0 0,-1 1 1,1 0-1,0-1 0,1 1 0,-1 0 1,0 1-1,1-1 0,0 0 0,0 1 1,0-1-1,-2 6 0,3-8-52,1-1-1,0 1 0,0 0 1,0-1-1,0 1 1,0-1-1,0 1 1,0 0-1,0-1 1,0 1-1,0-1 0,0 1 1,1-1-1,-1 1 1,0-1-1,0 1 1,0 0-1,1-1 0,-1 1 1,0-1-1,1 1 1,-1-1-1,0 0 1,1 1-1,-1-1 1,1 1-1,-1-1 0,1 0 1,-1 1-1,1-1 1,-1 0-1,1 1 1,-1-1-1,1 0 1,-1 0-1,1 0 0,-1 1 1,1-1-1,0 0 1,-1 0-1,1 0 1,-1 0-1,1 0 0,0 0 1,-1 0-1,2 0 1,2 0-3,0 0 0,0-1 0,1 1 0,7-3 0,7-1 10,-13 3 30,0 0 0,0-1 0,0 1 0,0-1 0,-1 0 0,1-1-1,-1 1 1,10-7 0,-14 8 19,-1 0-41,0 1-1,-1 0 0,1-1 0,0 1 0,0-1 0,-1 1 0,1 0 0,0-1 0,-1 1 0,1-1 0,0 1 0,-1 0 1,1-1-1,-1 1 0,1 0 0,0 0 0,-1-1 0,1 1 0,-1 0 0,1 0 0,-1 0 0,1 0 0,-1 0 0,1 0 0,-1-1 1,1 1-1,-2 0 0,-14-1-12,11 1 19,0 0 0,0 0-1,-1 0 1,1 1 0,0 0 0,0 0 0,0 1 0,0-1 0,0 1-1,0 0 1,0 0 0,1 1 0,-1-1 0,1 1 0,-1 0 0,1 0 0,0 1-1,0-1 1,-3 6 0,6-9-16,0 1 0,1-1-1,-1 1 1,1 0 0,0-1 0,-1 1 0,1 0-1,-1 0 1,1-1 0,0 1 0,0 0-1,-1 0 1,1 0 0,0-1 0,0 1 0,0 0-1,0 0 1,0 0 0,0 0 0,0-1-1,0 1 1,0 0 0,0 0 0,1 0 0,-1-1-1,0 1 1,0 0 0,1 0 0,-1-1-1,1 1 1,-1 0 0,1 0 0,-1-1 0,1 1-1,-1-1 1,1 1 0,-1 0 0,2 0 0,0 0-11,-1 0 1,1 0 0,-1 0 0,1 0 0,0 0 0,0-1-1,-1 1 1,1 0 0,0-1 0,0 0 0,0 1 0,0-1-1,0 0 1,-1 0 0,1 0 0,3 0 0,3-2 21,1 0 0,-1-1 0,0 1 0,1-2 0,-2 1 1,1-1-1,0 0 0,-1-1 0,0 0 0,0 0 0,0-1 0,6-6 0,-12 12-7,-1-1 0,1 0-1,-1 1 1,1-1 0,-1 0-1,1 1 1,-1-1-1,1 0 1,-1 1 0,0-1-1,1 0 1,-1 0 0,0 0-1,0 1 1,0-1-1,0 0 1,0 0 0,0 0-1,0 0 1,0 1 0,0-1-1,0 0 1,0 0-1,0 0 1,0 0 0,-1 1-1,1-1 1,0 0 0,-1 0-1,1 1 1,0-1-1,-1 0 1,0-1 0,0 1 8,0 0 1,0 0 0,-1 1 0,1-1-1,0 0 1,0 0 0,0 1 0,-1-1 0,1 0-1,0 1 1,0-1 0,-1 1 0,1 0-1,-1-1 1,1 1 0,0 0 0,-1 0-1,1 0 1,-1 0 0,-1 0 0,1 1 8,-1-1 0,0 1 0,1 0 0,-1 0 0,1 0 0,0 0-1,-1 1 1,1-1 0,0 1 0,-1-1 0,1 1 0,0 0 0,0 0 0,1-1 0,-1 1 0,0 1 0,-2 2 0,3-3-19,1-1 0,-1 0-1,1 0 1,-1 0 0,1 1 0,-1-1 0,1 0 0,-1 1-1,1-1 1,0 0 0,0 1 0,0-1 0,0 1 0,0-1-1,0 0 1,0 1 0,1-1 0,-1 0 0,0 1-1,1-1 1,-1 0 0,1 1 0,-1-1 0,1 0 0,0 0-1,-1 1 1,1-1 0,0 0 0,0 0 0,0 0-1,0 0 1,0 0 0,0 0 0,0-1 0,0 1 0,2 1-1,-1-1-3,1 1 0,-1-1-1,1 0 1,-1 0-1,1 0 1,-1 0 0,1 0-1,0-1 1,-1 1-1,1-1 1,0 0 0,0 0-1,-1 0 1,1 0-1,3 0 1,-1-1 6,0-1 0,0 1 1,0-1-1,-1 1 0,1-2 0,0 1 0,-1 0 0,5-4 1,-3 2 15,1-2 1,-1 1 0,1-1-1,-2 1 1,1-2 0,-1 1-1,1-1 1,-2 1 0,1-1-1,4-10 1,-8 15-11,-1-1 0,1 1 0,0-1 1,-1 0-1,1 1 0,-1-1 0,0 0 0,0 1 0,0-1 0,0 0 0,0 1 0,-1-1 1,1 0-1,-1 1 0,0-1 0,0 1 0,0-1 0,0 1 0,0-1 0,0 1 0,-1 0 1,1-1-1,-3-2 0,3 4-15,-1-1 1,1 1-1,-1-1 1,1 1-1,-1 0 1,0 0-1,0 0 1,1 0-1,-1 0 1,0 0-1,0 0 1,0 0-1,0 1 1,0-1-1,0 1 1,0 0-1,0-1 1,0 1-1,0 0 1,0 0-1,-1 0 1,1 0-1,0 1 1,0-1-1,0 1 1,0-1-1,0 1 1,0 0-1,0-1 1,-3 3-1,2-1 0,-1 1 0,1-1 0,0 0 1,0 1-1,0 0 0,0 0 0,0 0 0,1 0 0,-1 0 0,1 0 0,0 1 0,0-1 0,0 1 0,0-1 0,1 1 0,-1 0 0,-1 7 0,3-9-7,0 0 1,0 0-1,0 1 1,0-1-1,0 0 1,0 0-1,0 1 0,1-1 1,-1 0-1,1 0 1,0 0-1,0 0 1,-1 1-1,1-1 0,1 0 1,-1-1-1,0 1 1,0 0-1,1 0 1,-1 0-1,1-1 1,-1 1-1,1-1 0,0 1 1,0-1-1,-1 0 1,1 0-1,0 1 1,0-1-1,0-1 0,1 1 1,-1 0-1,3 0 1,-4 0 15,1 0 0,0-1 1,-1 1-1,1-1 0,0 0 1,-1 1-1,1-1 0,0 0 1,-1 0-1,1 0 0,0 0 1,0-1-1,-1 1 0,1 0 1,0-1-1,-1 1 0,1-1 0,0 1 1,-1-1-1,3-1 0,-1-1 3,0 0 0,0 1 0,-1-1 0,1-1 0,-1 1 0,1 0 0,-1-1 0,1-3 0,-1 5 1,-1 0 0,0 0 0,0 0 0,0 0-1,-1 0 1,1 0 0,0 0 0,-1-1 0,1 1 0,-1 0 0,0 0 0,0-1-1,0 1 1,0 0 0,0 0 0,0-1 0,-1 1 0,1 0 0,-1 0-1,0 0 1,1 0 0,-1-1 0,0 1 0,0 0 0,0 0 0,-1 0 0,1 1-1,0-1 1,-1 0 0,1 0 0,-1 1 0,0-1 0,1 1 0,-1-1 0,0 1-1,0 0 1,0 0 0,0 0 0,0 0 0,0 0 0,0 0 0,0 1 0,-1-1-1,1 0 1,0 1 0,-3 0 0,-10 0-933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22:30.710"/>
    </inkml:context>
    <inkml:brush xml:id="br0">
      <inkml:brushProperty name="width" value="0.1" units="cm"/>
      <inkml:brushProperty name="height" value="0.1" units="cm"/>
      <inkml:brushProperty name="color" value="#FFFC18"/>
    </inkml:brush>
  </inkml:definitions>
  <inkml:trace contextRef="#ctx0" brushRef="#br0">5315 2659 1280,'-3'3'337,"2"-3"-280,1 1-1,-1-1 1,1 1 0,-1-1 0,1 1 0,-1-1-1,1 1 1,0 0 0,-1-1 0,1 1 0,0-1-1,0 1 1,-1 0 0,1-1 0,0 1-1,0-1 1,0 1 0,0 0 0,0-1 0,0 1-1,0 0 1,0-1 0,0 1 0,0 0-1,0 0 1,-1 2 249,0-1 0,0 1 0,-1-1 0,1 1 0,-1-1 0,1 0 0,-1 0 0,0 0 0,0 1 0,0-2 0,0 1 0,-4 2 0,-1 3 713,6-6-902,0 1-1,0-1 1,-1 0-1,1 0 0,0 0 1,0 0-1,-1 0 1,1 0-1,-1-1 0,1 1 1,-1 0-1,1-1 0,-1 1 1,1-1-1,-1 1 1,-3-1 836,3-82 242,0 35-830,5-59 1,2-14-212,0 45-80,2-26 76,6 6-88,1-149-1,-14-170 414,15 220-518,0-4 352,-13 121-298,0 27 30,-3 1 0,-7-59 0,4 69-19,1-69 0,0 4 19,0 60-54,-2 0-1,-2 0 1,-20-69 0,23 104 16,0 0 0,0 0 0,-1 1 0,0-1 0,-1 1 0,0 1 0,0-1 0,0 1 0,-1 0 0,0 0 0,-1 1 0,-12-8 1,2 2 7,0 1 0,-1 1 0,-1 1 0,-31-11 1,-203-43-10,141 39-31,69 17-114,0 1 0,-1 3 0,-74 3 0,46 1 59,-61-2 146,-250 8 564,-125 7-370,209-2-293,10-1 31,-158 8 55,292-9-156,-663 23-373,684-28 478,-185 4 62,-196-9-140,416-3 39,45 0 123,-67 6 0,118-3-88,0 1 0,0-1 0,0 1 1,0 0-1,1 0 0,-1 1 0,0-1 0,0 1 0,1 0 1,-7 4-1,8-5 15,0 1 1,1-1-1,-1 1 0,1 0 1,-1 0-1,1 0 0,-1-1 1,1 1-1,0 1 0,0-1 1,0 0-1,0 0 0,1 0 1,-1 0-1,1 1 0,-1-1 1,1 0-1,-1 1 0,1 3 1,6 613 640,-1-353-756,-5-173 154,5 378 122,-2-286-272,16 243 140,-15-390 6,0 14-27,3 0 1,25 95-1,-29-136-32,2 0 0,0 0 0,0 0 0,1-1 0,0 0 0,0 0 0,1-1 0,1 1 0,0-2 0,0 1 0,11 8 0,-7-7 14,1-1 1,0-1-1,0 0 0,1-1 0,0-1 1,1 0-1,-1-1 0,17 4 1,70 12-61,180 13 1,-217-28 53,98 14-71,61 3-68,26-18 105,9 1 188,176-2-264,-33-10 258,-94 3-165,89 14 15,-83 1 98,-36-1-89,0 1 320,47-26-220,-137 4-88,-16 0 242,111-3-6,-271 13-446,0 1 1,0 0 0,0 0-1,0 1 1,0 0 0,-1 1-1,1 0 1,14 7 0,-23-9-82,-1 0 104,0-1 1,0 1-1,0-1 0,0 1 0,0-1 0,0 1 0,0-1 1,0 0-1,0 0 0,0 1 0,0-1 0,0 0 0,1 0 0,-1 0 1,0 0-1,0 0 0,0-1 0,0 1 0,0 0 0,0 0 1,0-1-1,0 1 0,1-1 0,18-16-2950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23:10.351"/>
    </inkml:context>
    <inkml:brush xml:id="br0">
      <inkml:brushProperty name="width" value="0.1" units="cm"/>
      <inkml:brushProperty name="height" value="0.1" units="cm"/>
      <inkml:brushProperty name="color" value="#FFFC18"/>
    </inkml:brush>
  </inkml:definitions>
  <inkml:trace contextRef="#ctx0" brushRef="#br0">2565 908 2816,'0'0'27,"0"0"0,0 0 0,1 0 0,-1 0 0,0 0 0,0 0 0,0 0 0,0 0 0,0 0 0,0 0 0,0 0 0,0 0 0,0 0 0,0 1 0,0-1 0,0 0 0,1 0 0,-1 0 0,0 0 0,0 0 0,0 0 0,0 0 0,0 0-1,0 0 1,0 1 0,0-1 0,0 0 0,0 0 0,0 0 0,0 0 0,0 0 0,0 0 0,0 0 0,0 0 0,0 1 0,0-1 0,0 0 0,0 0 0,0 0 0,-1 0 0,1 0 0,0 0 0,0 0 0,0 0 0,0 0 0,0 1 0,0-1 0,0 0 0,0 0 0,0 0 0,0 0 0,0 0 0,0 0 0,-1 0 0,1 0 0,0 0 0,0 0 0,0 0 0,0 0 0,0 0 0,0 0 0,0 0 0,0 0 0,-1 0 0,1 0 0,0 0 0,0 0 0,0 0 0,1 1 102,-1-1 0,1 1 0,0-1 0,0 1 0,0-1 0,-1 0 0,1 1 0,0-1 0,0 0 0,0 0 0,0 0 0,0 1 0,0-1 0,1 0 0,0-1-53,0 1-1,0 0 1,1-1-1,-1 1 1,0-1-1,0 0 1,0 0-1,0 0 0,0 0 1,0 0-1,0 0 1,0 0-1,0-1 1,-1 1-1,1-1 1,-1 1-1,1-1 1,-1 0-1,1 0 1,-1 1-1,0-1 1,0 0-1,0 0 1,0 0-1,1-4 1,0-2 212,0 0 1,-1 0 0,0 0-1,0 0 1,-1 1 0,-1-14 0,0-2 276,-8-14 571,9 36-1106,0 1 0,0-1 0,0 0-1,0 0 1,0 0 0,0 0-1,0 0 1,0 0 0,0 0 0,-1 0-1,1 1 1,0-1 0,-1 0 0,1 0-1,0 0 1,-1 1 0,1-1 0,-1 0-1,1 0 1,-1 1 0,0-1-1,1 0 1,-1 1 0,0-1 0,1 1-1,-1-1 1,0 1 0,0-1 0,0 1-1,1-1 1,-1 1 0,-1-1 0,0-18 684,1 14-638,0 1 0,1 0 0,-1-1 0,1 1-1,0 0 1,0-1 0,0 1 0,1 0 0,0-1-1,0 1 1,0 0 0,3-8 0,-2 4 80,0 3-102,1-1 0,-1 1 1,1-1-1,1 1 1,5-8-1,-7 10-62,1 0 0,-1-1 0,1 1 1,-1-1-1,0 1 0,0-1 0,-1 0 0,1 0 0,-1 0 0,2-8 1,-3-108 257,-6 82-68,6 36-179,0 0 1,0 0 0,-1 0 0,1 0 0,-1 0 0,0 0 0,1 1 0,-1-1 0,0 0 0,-2-2-1,2 2-12,0 1 0,0-1 0,0 0 0,1 0-1,-1 0 1,0 0 0,1 0 0,-1 0-1,1 0 1,-1-2 0,1 0 20,-1 0 1,0 1-1,0-1 1,0 1-1,0-1 0,-1 1 1,1-1-1,-1 1 1,0 0-1,0 0 1,-4-5-1,-9-17 145,8 11-197,6 12 41,-1 0 0,1 0 0,0 0-1,0 0 1,1 0 0,-1 0 0,0 0 0,1 0 0,-1 0 0,0-2 0,-4-40-64,0-22-128,5 61 211,0 2-34,0 0 0,0 0-1,0 0 1,-1-1 0,1 1 0,-1 0 0,1 0-1,-3-4 1,1 2 35,-4-3 192,-8 6-76,-353 2-72,244-9 6,9 4-198,-384 5 256,394 9-198,-11-4 390,31-12-215,3 0-199,-30-2 283,47 3-37,-1-2-131,-31-1-74,60 7 93,-64-12 0,81 11-45,-31-3-15,1 3 0,-63 4 0,37 0 32,45 1-5,1 0 0,-32 7 0,47-6 9,5-2-42,0 1 0,-1 1-1,1-1 1,1 1 0,-1 1 0,0 0-1,1 0 1,0 1 0,-1 0 0,2 0-1,-1 1 1,-12 11 0,18-13 22,-1 0 1,1 0-1,0 0 0,0 0 1,0 0-1,0 0 0,1 1 1,-1-1-1,1 0 0,-1 9 1,1 2 3,1 29 1,0-23-15,-1 54-67,3 89 114,-1-152-48,1 0 1,0-1 0,1 0-1,0 1 1,1-1 0,0 0-1,8 13 1,-8-16 25,0-1 1,1-1-1,0 1 0,0-1 1,0 0-1,1 0 0,0 0 1,0-1-1,1 0 0,-1 0 1,11 5-1,4 0-3,0-2 1,1 0-1,-1-1 1,42 7 0,172 29 300,-185-36-330,0-2 1,61-1 0,-35-3 75,10 1-95,99 7 134,-24-4-77,-2 0-8,5 8-32,24 2-39,58 3 147,34-26-26,-173 4-12,171-16-14,-116 6-2955,-122 8 74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25:16.988"/>
    </inkml:context>
    <inkml:brush xml:id="br0">
      <inkml:brushProperty name="width" value="0.1" units="cm"/>
      <inkml:brushProperty name="height" value="0.1" units="cm"/>
      <inkml:brushProperty name="color" value="#FFFC18"/>
    </inkml:brush>
  </inkml:definitions>
  <inkml:trace contextRef="#ctx0" brushRef="#br0">2520 658 1280,'0'0'5,"0"0"5,-1 0 0,1 0 0,0 0 0,0 0-1,0 0 1,-1 0 0,1 0 0,0 0 0,0-1 0,0 1 0,0 0 0,0 0 0,-1 0 0,1 0 0,0 0 0,0 0-1,0 0 1,0-1 0,0 1 0,0 0 0,-1 0 0,1 0 0,0 0 0,0-1 0,0 1 0,0 0 0,0 0-1,0 0 1,0 0 0,0-1 0,0 1 0,0 0 0,0 0 0,0 0 0,0 0 0,0-1 0,0 1 0,0 0-1,0 0 1,0 0 0,0 0 0,0-1 0,0 1 0,0 0 0,0 0 0,0 0 0,1 0 0,-1-1 0,0 1-1,0 0 1,0 0 0,0 0 0,0 0 0,0 0 0,0 0 0,1-1 0,-1 1 0,0 0 0,0 0 0,0 0-1,0 0 1,1 0 0,0-1 70,-17-3 1819,-90 4 2645,80 9-3771,25-9-533,-15 4 704,-11 6-171,24-8-717,1 0 0,-1 0 0,0-1-1,0 1 1,0-1 0,0 0 0,0 0-1,0 0 1,0 0 0,-1 0 0,1-1-1,-5 1 1,-16 2 361,1 6-251,18-7-134,1-1 0,-1 1 0,1-1 0,-1 1-1,1-1 1,-1-1 0,-6 1 0,-63 8 320,-75 0-91,-37 2 70,-49-11-48,162-5-155,-705 5 896,622-9-976,-28 3-86,170 7 42,0 0-1,-18 4 0,18-2-10,0-1 0,-18 1 1,-84 2 134,103-5-116,9 1-18,1-1 0,-1 0 0,0 1 0,1-2-1,-1 1 1,1 0 0,-1-1 0,1 1 0,-1-1 0,1 0-1,0-1 1,-1 1 0,1 0 0,-5-3 0,-33-36 91,40 39-96,0-1 0,0 1 0,0 0 1,0-1-1,0 1 0,1-1 0,-1 1 0,1-1 1,-1 0-1,1 1 0,-1-1 0,1 0 1,0-2-1,-2-25-79,2 28 107,0-23 111,-1 12-61,1 1 0,0-1 1,1 1-1,5-23 0,3-18-219,-4 18 219,0 8-35,-2 0 0,0-40 0,-3 64-39,0 1-1,-1-1 1,2 1 0,-1-1 0,0 1 0,0-1 0,0 1 0,1-1 0,-1 1 0,1-1 0,-1 1 0,1 0 0,-1-1 0,2-1 0,-1 2 6,0 0 1,-1-1-1,1 1 0,0 0 0,-1-1 0,1 1 1,-1-1-1,0 1 0,0-1 0,1 1 0,-1-1 1,0 1-1,0-1 0,0-1 0,0-35 39,0 37 122,6-10-75,5-5-112,-8 12 43,0 0 0,0-1 0,0 1 0,-1-1 0,0 0 0,3-7 0,-5 10-13,1-3-1,13-3-1,2 1-22,29-19 0,-34 18 30,1 1-1,0 0 0,0 1 0,24-8 1,-9 7 27,1 1 0,0 2 0,1 0 1,41 1-1,153-6 161,6 9-191,-201-1 0,41-7 0,-42 3 28,41 0 0,107-4-109,-125 8 70,119 6 5,-4-2 75,-90-5-76,303 2-15,-353 1 5,38 7 0,-38-4-2,38 1 0,-47-5 171,1 1-192,-1-2 0,1 1 1,0-2-1,22-5 1,66-12 43,-76 13 13,-1 2 0,0 1-1,38 1 1,50 2 132,-115 0-155,-1 0 1,1 0-1,-1 0 1,1 0-1,-1 0 1,1 0-1,-1 0 1,1 0 0,-1 1-1,1-1 1,-1 0-1,0 0 1,1 0-1,-1 1 1,1-1 0,-1 0-1,0 1 1,1-1-1,-1 0 1,1 1-1,-1-1 1,0 0-1,0 1 1,1-1 0,-1 0-1,0 1 1,0-1-1,1 1 1,-1 17 33,-1-13-27,-1 0 0,1 0 0,-1 1 0,-4 5 0,-16 29-3,2 0 0,1 0 0,-15 53 0,3 48-167,24-98 207,-3-1-1,-16 50 1,11-50 233,13-26 33,2-16-301,0 1 0,0 0 0,0-1 0,0 1 0,0 0 1,0-1-1,0 1 0,0-1 0,0 1 0,0 0 0,-1-1 0,1 1 0,0-1 1,0 1-1,0 0 0,-1-1 0,1 1 0,0-1 0,-1 1 0,0 0 0,-10 9-73,-2 0 0,1 0 0,-1-1 0,0-1 0,-21 10 0,32-17 101,1-1-226,0 1 0,0 0-1,-1-1 1,1 1-1,0-1 1,0 0-1,0 1 1,0-1-1,0 0 1,-1 0 0,1 1-1,-2-1 1,0-6-2176,6-11-140,11-36-1127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26:42.772"/>
    </inkml:context>
    <inkml:brush xml:id="br0">
      <inkml:brushProperty name="width" value="0.1" units="cm"/>
      <inkml:brushProperty name="height" value="0.1" units="cm"/>
      <inkml:brushProperty name="color" value="#FFFC18"/>
    </inkml:brush>
  </inkml:definitions>
  <inkml:trace contextRef="#ctx0" brushRef="#br0">23 137 2816,'-3'-4'131,"0"0"1,1-1-1,-1 0 0,1 1 1,0-1-1,1 0 0,-1 0 1,1 0-1,0 0 0,0 0 1,0-1-1,1 1 0,0 0 1,0 0-1,1-11 0,1 9 430,0 0 0,1 1 0,0-1 0,0 0 0,4-6-1,-6 13-457,-1 0-1,1 0 1,0 0-1,-1 0 1,1 0-1,-1 0 0,1 0 1,0 0-1,-1 1 1,1-1-1,-1 0 1,1 0-1,-1 1 0,1-1 1,0 0-1,-1 1 1,0-1-1,2 1 134,5 5 39,-1 0 0,0 0 0,0 1 0,0 0 0,-1 0 0,0 0 0,6 11-1,2 3 146,0-2-315,0-1-1,1 0 1,1-1 0,1-1 0,0 0-1,1-1 1,1-1 0,0-1-1,1 0 1,34 17 0,-37-22-611,-1-1 1,2-1-1,-1 0 1,0-1-1,1-1 0,0-1 1,0 0-1,0-1 1,26 0-1,-16-5-2235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26:43.139"/>
    </inkml:context>
    <inkml:brush xml:id="br0">
      <inkml:brushProperty name="width" value="0.1" units="cm"/>
      <inkml:brushProperty name="height" value="0.1" units="cm"/>
      <inkml:brushProperty name="color" value="#FFFC18"/>
    </inkml:brush>
  </inkml:definitions>
  <inkml:trace contextRef="#ctx0" brushRef="#br0">166 10 5888,'-13'-4'855,"10"3"-576,0 0 0,0 0 0,0 0 0,0 1 1,0-1-1,0 1 0,-6 0 0,8 0 9,1 5-128,-3 57 1578,-4 1 0,-27 113 1,30-157-1594,3-12-153,-30 119-562,23-102-1533,-15 33 0,13-39-121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26:43.511"/>
    </inkml:context>
    <inkml:brush xml:id="br0">
      <inkml:brushProperty name="width" value="0.1" units="cm"/>
      <inkml:brushProperty name="height" value="0.1" units="cm"/>
      <inkml:brushProperty name="color" value="#FFFC18"/>
    </inkml:brush>
  </inkml:definitions>
  <inkml:trace contextRef="#ctx0" brushRef="#br0">17 20 6784,'-17'-11'2528,"17"2"-416</inkml:trace>
  <inkml:trace contextRef="#ctx0" brushRef="#br0" timeOffset="1">11 9 11776,'11'15'96,"0"-1"-64,-1 9 96,1 6 160,0 9-160,0 10 0,-1 4 0,-4 0 64,-1 0-160,1-5-96,-1-4-672,0-6-320,-5-8-672,0 0-256,0-12-576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26:43.883"/>
    </inkml:context>
    <inkml:brush xml:id="br0">
      <inkml:brushProperty name="width" value="0.1" units="cm"/>
      <inkml:brushProperty name="height" value="0.1" units="cm"/>
      <inkml:brushProperty name="color" value="#FFFC18"/>
    </inkml:brush>
  </inkml:definitions>
  <inkml:trace contextRef="#ctx0" brushRef="#br0">128 247 4096,'-43'5'1568,"21"4"-1216,-5 5 672,18-8 224,-2-3-256,1 3-32,4-3-352,12 3-128,10-6-256,9-9 320,13-11 288,10-12-320,11-11-96,15-4-768,17-1-224,4 5-1312,-4 10-448,-6 10-704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6:35.876"/>
    </inkml:context>
    <inkml:brush xml:id="br0">
      <inkml:brushProperty name="width" value="0.1" units="cm"/>
      <inkml:brushProperty name="height" value="0.1" units="cm"/>
      <inkml:brushProperty name="color" value="#66CC00"/>
    </inkml:brush>
  </inkml:definitions>
  <inkml:trace contextRef="#ctx0" brushRef="#br0">12 15 1024,'-11'0'416,"11"-3"-320,0-3 192,0 1-1632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26:50.862"/>
    </inkml:context>
    <inkml:brush xml:id="br0">
      <inkml:brushProperty name="width" value="0.1" units="cm"/>
      <inkml:brushProperty name="height" value="0.1" units="cm"/>
      <inkml:brushProperty name="color" value="#FFFC18"/>
    </inkml:brush>
  </inkml:definitions>
  <inkml:trace contextRef="#ctx0" brushRef="#br0">0 147 1920,'22'-2'1351,"-18"1"-1213,-1 0 0,0 1 0,1 0 0,-1 0 0,0 0 0,1 0 0,-1 0 0,1 1 0,-1-1 0,6 3 0,-2-1 18,-1 1 1,1-1-1,1-1 0,-1 0 0,0 0 0,0 0 1,12-1-1,4-1 106,24-5 1,-26 2-188,34 0 0,-13 4 39,-9-1-109,0 1 0,-1 2 0,34 6 0,-41-4 127,1-1 1,0-1-1,-1-1 1,1-2 0,0 0-1,33-7 1,-29 4 87,0 1 1,47 2-1,60 12-243,-112-9-7,64 12-36,-2 1 68,-51-14-58,1-1-1,-1-1 1,71-13 0,13-1 302,-14 8 185,341-38-446,-327 29-44,124-1 1,124 15-69,-190 3-280,173 14 1095,-75-9-676,-173-7 78,148 10-26,-169-4-20,1-3 1,88-9-1,-48 2 19,177 15-1,-159-2 5,92-6-130,-29-2 54,-142 2 72,77 15-1,-45-6-4,181 0-1,-137-9-38,25 12-20,-103-7 18,112-1-1,-44-18-23,-74 6 39,0 2 1,77 4-1,-43 8-36,-17 0 11,0-4 0,121-6-1,-105-4 53,116 7 0,-86 8-59,-71-4 3,0-1-1,0-3 1,69-7-1,-70-1 41,224-22 80,-98 31-152,-115 2 99,0-4 0,0-1 0,58-10-1,-47 1-58,69-1 0,68 8 394,-120 5-358,-41 0 1,0-2 0,0-2 1,81-14-1,-64 5-27,116-6 1,-118 14-26,1 3 1,57 8-1,-75-5 13,1-2 1,-1-1-1,65-9 0,308-2 57,-270 12-14,34-8 12,-2 0-59,-36 8 131,161-3-80,-202-4-52,36-1 93,-25 6-47,227 6-78,-280-4 28,66-8 0,11 0 0,282 7 256,-357-3-189,61-11 0,-62 7-19,62-2-1,-92 9-52,32-1-15,0 3 1,95 15-1,-121-10 45,0-1 0,58 1 0,-10-8-142,92 3 122,-20 12 133,-68 0-223,-68-11 101,30 7 0,-33-6-6,-1-1 1,0 0 0,25 1 0,-33-4 0,10 0 1,1 0-1,-1-1 1,1-1-1,18-4 1,-8 1 67,0 1 0,0 2 0,0 0-1,40 4 1,-8 0 60,-2-2-129,-1 3-1,1 2 0,104 24 1,-146-26-18,1-1 0,0 0 1,1-2-1,20-1 0,-4 1-60,170-11 233,61 21-223,-207-6 90,-1-4 1,1-2-1,77-12 1,-69 7-35,381-8-61,-365 16 131,39-9 61,0 1 115,-61 7-316,163 5-16,-126-1 243,171-15 0,-28-1 122,-128 13-314,153-6 47,-161-4 28,1 5-1,146 12 0,-160-2-34,171-12 0,50-1 43,8 0-23,295-2-488,-345 12 802,-13 8-280,-124-3-45,-65-8-11,77-9-1,24-1-11,-96 9-1,-19-1-289,54 6 0,-106-4 219,0 0-1,0 0 1,0 0 0,0 1-1,0-1 1,0 0-1,0 0 1,-1 1 0,1-1-1,0 0 1,0 1-1,0-1 1,0 1 0,-1-1-1,2 2 1,-2-2-8,0 1 0,0-1-1,1 1 1,-1-1 0,0 1 0,0-1 0,0 1 0,0-1 0,0 1 0,0-1-1,-1 1 1,1-1 0,0 1 0,0-1 0,0 1 0,0-1 0,-1 1 0,1-1-1,0 0 1,0 1 0,-1-1 0,1 1 0,0-1 0,-1 0 0,1 1 0,0-1-1,-1 0 1,1 1 0,0-1 0,-1 0 0,0 1 0,-2 2-451,-1-1 0,0 1 0,0-1 0,1 0 0,-1 0 0,-5 1 0,-42 11-2440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26:54.809"/>
    </inkml:context>
    <inkml:brush xml:id="br0">
      <inkml:brushProperty name="width" value="0.1" units="cm"/>
      <inkml:brushProperty name="height" value="0.1" units="cm"/>
      <inkml:brushProperty name="color" value="#FFFC18"/>
    </inkml:brush>
  </inkml:definitions>
  <inkml:trace contextRef="#ctx0" brushRef="#br0">10 79 2560,'0'-1'85,"-1"1"0,0-1 0,1 1 0,-1-1 0,0 1 0,1-1 0,-1 1 0,1-1 0,-1 0-1,1 1 1,-1-1 0,1 0 0,0 0 0,-1 1 0,1-1 0,0 0 0,0 0 0,-1 0 0,1 1 0,0-1 0,0 0 0,0 0 0,0 0 0,0 1 0,0-2 0,1 1-30,-1 0 1,1-1-1,-1 1 1,1 0-1,0 0 1,0 0-1,-1 0 1,1 0-1,0 0 1,0 0-1,0 1 0,0-1 1,0 0-1,2-1 1,6-2-18,0 0 0,1 0-1,13-4 1,-14 5 146,10-2 1,1 0 1,-1 1-1,1 1 1,0 1-1,38 1 1,-22 3 52,-1 1 1,52 13 0,0 12 216,-64-20-353,1 0 1,44 9 0,126 5 210,130 22 35,-262-35-254,0-2 1,120-4-1,39 3 199,-76 14-113,89 5-109,112-22 420,-182-5-166,103-9-46,-2-1-254,-252 12-23,354-14-138,-27-10 216,-287 25-49,209-7 130,153 8-89,-251 4-32,76-14 18,-37-1 199,-45 13-172,131-5 38,-212-6-97,161-12-55,1 18 75,-158 5-17,132-13 0,32 3-14,-165 7 2,55 5 132,-77-1-66,85-6 0,-99-2 3,188-12 32,-164 14-135,98 11 1,96 9-6,-164-18 37,-1 4-1,149 27 0,-214-25-21,16 3 38,0-2 0,81 4-1,317 2 8,-354-5-71,281 17 39,-104-7 69,-2 0 15,-5-1-23,62 1-59,-147-29-97,-2 0 306,-47 11-99,149-3-156,-121-14 58,-29 0-184,317 6 153,-432 10 11,240-9 86,83 23-28,-77-7-203,-163-8 146,281 11-1,81-5-27,-279-6 102,-170 1-72,64 0 75,125-15 1,319-42 188,-291 29-238,78-4 59,-264 31-80,221-13 91,-148-1-86,99-11-56,-155 22 23,101 6 1,-69 4 19,177-12 0,-197 1-24,0 2 1,0 4-1,-1 2 1,130 25-1,0 0 166,-20-4-140,-80-7-31,118 27 32,-175-34-3,0-2 0,0-1 0,81 1 0,374-8 378,-420-3-455,105-19 0,-45 4 130,75 3-158,-80 7 77,91-24 34,-43 3-7,122 9 177,-246 15-216,0-1 0,57-16 1,5 0 3,16 8 47,210 3 0,-154-1 103,-3 0-138,-130 12 8,-1 2 0,65 11 0,-39-2 23,0-4 0,150-5 1,-120-3-6,190 24 1,-256-19 43,85-2 1,45-16-74,-121 8-39,2 2 65,0 2 0,-1 2 0,1 3 0,60 10 0,-102-11-306,0 1 0,0 0 0,0 1 0,0 0 0,0 1 0,-1 1 0,0 0 0,21 13 0,-24-11-581,-1-1-702,-1-1 0,17 9 0,7 0-1541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28:18.178"/>
    </inkml:context>
    <inkml:brush xml:id="br0">
      <inkml:brushProperty name="width" value="0.1" units="cm"/>
      <inkml:brushProperty name="height" value="0.1" units="cm"/>
      <inkml:brushProperty name="color" value="#FFFC18"/>
    </inkml:brush>
  </inkml:definitions>
  <inkml:trace contextRef="#ctx0" brushRef="#br0">58 20 3328,'-8'-2'231,"3"1"-14,-1 0 1,1 0-1,-1 0 1,0 1-1,-6 0 1,3-8 1177,9 8-1340,0 0 0,0 0-1,0 0 1,-1 0-1,1 0 1,0 0 0,0-1-1,0 1 1,0 0-1,0 0 1,0 0 0,0 0-1,0-1 1,0 1-1,0 0 1,0 0 0,0 0-1,0 0 1,0-1-1,0 1 1,0 0 0,0 0-1,0 0 1,0 0-1,0 0 1,0-1 0,1 0 436,-1 1-436,1 0-1,-1 0 1,0 0-1,0 0 1,0 0 0,0 0-1,0 0 1,1 0-1,-1-1 1,0 1 0,0 0-1,0 0 1,0 0-1,1 0 1,-1 0 0,0 0-1,0 0 1,0 0-1,1 0 1,329 21 1924,-290-16-1871,0 3 1,-1 1 0,43 16 0,-19-2 121,66 36 1,-96-41-202,0 2 1,37 30 0,54 54 46,-67-52 17,-2 1 1,85 111 0,-115-130-30,-1 2 0,-2 0 0,-2 2 1,-1 0-1,-2 1 0,19 68 1,-19-41 146,-4 1 0,-2 1 0,-4 0 0,-1 111 1,-42 119 531,20-203-697,11-60 26,0 48 0,5-83-81,0 1-1,0-1 1,0 1 0,0-1 0,0 1 0,-1-1-1,1 0 1,0 1 0,0-1 0,0 1-1,0-1 1,0 0 0,-1 1 0,1-1-1,0 0 1,0 1 0,-1-1 0,1 0 0,0 1-1,0-1 1,-1 0 0,1 1 0,0-1-1,-1 0 1,1 0 0,-1 0 0,1 1 0,0-1-1,-1 0 1,1 0 0,-1 0 0,1 0-1,0 0 1,-1 0 0,1 0 0,-1 1 0,1-2-70,-1 0 1,1 1-1,0-1 1,0 1 0,-1-1-1,1 0 1,0 1-1,0-1 1,0 0 0,0 1-1,0-1 1,0 0 0,0 1-1,0-1 1,0 0-1,0 1 1,1-1 0,-1 0-1,0 1 1,0-1 0,1 0-1,7-17-1925,-5 13 1269,8-15-1377,7-2-544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0:55.970"/>
    </inkml:context>
    <inkml:brush xml:id="br0">
      <inkml:brushProperty name="width" value="0.1" units="cm"/>
      <inkml:brushProperty name="height" value="0.1" units="cm"/>
      <inkml:brushProperty name="color" value="#FFFC18"/>
    </inkml:brush>
  </inkml:definitions>
  <inkml:trace contextRef="#ctx0" brushRef="#br0">18 108 2432,'-14'6'1115,"10"-5"-730,6-8 3,2 2-81,0 0-1,0 0 1,0 0 0,0 1 0,1-1 0,0 1-1,8-6 1,-2 2 412,-5 3-462,0 1 1,0 1-1,0-1 0,9-2 0,-10 3-63,1 1-1,-1-1 0,0 1 1,0-2-1,0 1 1,6-5-1,-10 7-57,0 0 0,1 0 0,-1 0 0,0 0 0,1 0 0,-1 1 0,1-1 0,-1 0 0,1 1 0,0 0 0,-1-1 0,1 1 0,-1 0 0,1 0 0,2 0 0,-4 0 221,2 1-279,0 0 0,-1 0 0,1 1 0,-1-1 0,1 1-1,-1 0 1,1-1 0,-1 1 0,2 3 0,7 16 526,-9-18-584,1 1-1,-1 0 1,1-1-1,0 1 1,1-1-1,-1 1 0,0-1 1,1 0-1,0 0 1,0 0-1,0 0 1,0-1-1,0 1 0,6 2 1,17 8-21,0-1 0,1-1 0,1-1-1,0-2 1,32 5 0,147 15 2,-167-24 0,67 4 54,37 4 108,79 20 765,-116-13-992,-95-18 88,0 0-1,19-2 0,-7 1 115,-12-3-152,-8 1 66,0 1 0,0 0 1,0 0-1,0 1 0,0-1 1,7 1-1,-10 0 156,0 0-217,0-1 1,0 2-1,0-1 0,1 0 0,-1 0 1,0 0-1,0 0 0,0 1 0,0-1 1,0 0-1,-1 1 0,1-1 0,2 1 1,-3 1 23,1 0 1,-1 0 0,1 0 0,-1 0-1,0 0 1,0 0 0,0 0 0,0 0 0,0 0-1,0 0 1,0 0 0,-1 0 0,1 0-1,-1 0 1,1 0 0,-1 0 0,0 0-1,0-1 1,0 1 0,0 0 0,0 0 0,0-1-1,-2 3 1,1-2-10,0 0 1,0-1-1,0 0 0,0 1 1,0-1-1,0 0 0,-1 0 1,1 0-1,0 0 0,-1 0 0,1-1 1,0 1-1,-1-1 0,1 1 1,-1-1-1,1 0 0,-1 0 1,1 0-1,0 0 0,-1 0 1,-4-2-1,-43-10 37,-22-4-220,-10 6 82,-117 1-1,119 10 48,-139 22 0,138-8-42,37-5-5,-1-3 1,-72 3-1,110-10 73,4 0 7,1 1 0,0-1 0,-1 0 0,1 0 0,0 0 0,-1-1 0,1 1 0,0-1 0,-1 1 0,-2-2 1,15-9-248,-3 7 253,-1 0 0,0 1 0,1 0 0,-1 0 0,1 0 0,0 1 0,10-2 0,52-6-58,-52 8 25,409-42-454,-311 26-3296,-65 5 411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0:57.818"/>
    </inkml:context>
    <inkml:brush xml:id="br0">
      <inkml:brushProperty name="width" value="0.1" units="cm"/>
      <inkml:brushProperty name="height" value="0.1" units="cm"/>
      <inkml:brushProperty name="color" value="#FFFC18"/>
    </inkml:brush>
  </inkml:definitions>
  <inkml:trace contextRef="#ctx0" brushRef="#br0">22 14 4480,'-4'-4'363,"4"3"-273,0 1 0,-1-1 0,1 0-1,-1 1 1,0-1 0,1 0 0,-1 1 0,1-1 0,-1 1 0,0-1 0,0 1 0,1-1 0,-1 1 0,0 0 0,0-1 0,1 1 0,-1 0 0,0 0 0,0-1 0,0 1 0,0 0 0,0 0 0,0 21 1067,6 176 2048,-3-167-3064,1-1-1,12 54 0,2 6-4929,-16-69 1798,-1-5 644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0:58.222"/>
    </inkml:context>
    <inkml:brush xml:id="br0">
      <inkml:brushProperty name="width" value="0.1" units="cm"/>
      <inkml:brushProperty name="height" value="0.1" units="cm"/>
      <inkml:brushProperty name="color" value="#FFFC18"/>
    </inkml:brush>
  </inkml:definitions>
  <inkml:trace contextRef="#ctx0" brushRef="#br0">5 466 4352,'-1'-1'124,"0"-1"0,1 1-1,-1 0 1,1 0 0,0 0 0,-1-1 0,1 1 0,0 0 0,0 0 0,0-1 0,0 1-1,0 0 1,0 0 0,0-1 0,0 1 0,0 0 0,1 0 0,-1-2 0,2 0 47,-1 0 0,1 0 0,-1-1 0,1 2 0,0-1 0,4-4 0,2-3 163,1 2 1,18-15-1,78-46 979,-2 1-663,104-105-383,-200 166-450,6-4-429,27-20 0,-37 29 304,-1 0-1,1 1 1,-1-1-1,1 1 0,0-1 1,-1 1-1,1 0 1,0 0-1,0 1 1,0-1-1,0 1 0,0-1 1,0 1-1,0 0 1,0 0-1,0 0 1,-1 0-1,6 2 1,9 7-2023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0:58.627"/>
    </inkml:context>
    <inkml:brush xml:id="br0">
      <inkml:brushProperty name="width" value="0.1" units="cm"/>
      <inkml:brushProperty name="height" value="0.1" units="cm"/>
      <inkml:brushProperty name="color" value="#FFFC18"/>
    </inkml:brush>
  </inkml:definitions>
  <inkml:trace contextRef="#ctx0" brushRef="#br0">28 262 5376,'-22'0'2016,"22"4"-1568,-5 6 704,5-6-736,5 1 0,6 1-160,0-6-96,9-11-64,6-7-96,12-11 96,10-8-64,6-1-32,-2-1-320,2 1-128,0 6-1248,-13 3-1632,-9 9 704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0:59.072"/>
    </inkml:context>
    <inkml:brush xml:id="br0">
      <inkml:brushProperty name="width" value="0.1" units="cm"/>
      <inkml:brushProperty name="height" value="0.1" units="cm"/>
      <inkml:brushProperty name="color" value="#FFFC18"/>
    </inkml:brush>
  </inkml:definitions>
  <inkml:trace contextRef="#ctx0" brushRef="#br0">131 1 6400,'-1'0'170,"-1"0"-1,1 0 1,0 1 0,0-1 0,-1 0 0,1 1 0,0-1 0,0 1-1,0-1 1,-1 1 0,1 0 0,0-1 0,0 1 0,0 0-1,0 0 1,0 0 0,0 0 0,0 0 0,1 0 0,-3 2-1,-12 28-178,8-15-12,-67 149 234,72-162-233,1 1-1,-1 0 1,1 0-1,0 0 1,0 1 0,0-1-1,1 0 1,-1 0-1,1 5 1,0-8 18,0 0 0,1 0 1,-1 0-1,0 0 0,0 0 0,0 0 0,1 0 1,-1 0-1,0 0 0,1-1 0,-1 1 0,1 0 1,-1 0-1,1 0 0,-1 0 0,1-1 1,0 1-1,-1 0 0,1-1 0,0 1 0,0-1 1,-1 1-1,1 0 0,0-1 0,0 0 0,0 1 1,0-1-1,0 1 0,0-1 0,0 0 1,0 0-1,-1 0 0,1 1 0,0-1 0,0 0 1,0 0-1,0 0 0,0 0 0,0-1 1,0 1-1,0 0 0,0 0 0,2-1 0,70-17 2,-47 11-15,-1 2 1,1 0-1,0 1 0,31 1 0,-55 3 31,1-1 1,0 1 0,0 1-1,0-1 1,0 0 0,0 1 0,-1-1-1,1 1 1,0 0 0,-1 0-1,1 0 1,0 0 0,3 3-1,-6-4 19,1 1-1,-1 0 0,1-1 0,-1 1 1,1-1-1,-1 1 0,1 0 1,-1 0-1,0-1 0,1 1 0,-1 0 1,0 0-1,0-1 0,1 1 1,-1 0-1,0 0 0,0 0 0,0 1 1,0 0 37,-1 0 1,1 0-1,-1 0 1,1 0 0,-1 1-1,0-1 1,0 0-1,0 0 1,-1 2-1,-6 8 145,-1-1 0,-1 0 0,1 0 1,-2 0-1,1-2 0,-20 15 0,12-10-193,-24 25 0,35-32-70,0 0-469,-1 1 0,1 0 0,0 1 1,1 0-1,0 0 0,1 0 0,-9 19 0,7-4-2242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0:59.574"/>
    </inkml:context>
    <inkml:brush xml:id="br0">
      <inkml:brushProperty name="width" value="0.1" units="cm"/>
      <inkml:brushProperty name="height" value="0.1" units="cm"/>
      <inkml:brushProperty name="color" value="#FFFC18"/>
    </inkml:brush>
  </inkml:definitions>
  <inkml:trace contextRef="#ctx0" brushRef="#br0">137 212 4224,'-27'-29'2613,"21"30"-2610,0 1 0,1 0 0,-1 0 0,1 1 0,-1-1 0,1 1 0,0 0 0,0 1 0,-9 7 0,-1-1 372,13-8-264,-1-1 0,1 1 0,0 0 0,0 0-1,0 0 1,0 0 0,0 0 0,0 0-1,1 0 1,-1 1 0,1-1 0,-1 1 0,1-1-1,0 1 1,0-1 0,0 1 0,0 0 0,1 0-1,-1-1 1,0 6 0,1-4-30,1-1-1,-1 1 1,1 0 0,-1-1-1,1 1 1,0 0 0,1-1-1,-1 1 1,0-1 0,1 0-1,0 1 1,0-1 0,0 0 0,3 3-1,-3-3-62,1 0 0,0 0 0,0 0 0,0 0 0,0-1 0,1 1 0,-1-1 0,1 0 0,0 0 0,-1 0 0,1 0 0,6 1 0,-7-2-47,-1-1 1,1 1-1,-1-1 0,1 0 1,-1 0-1,1 0 0,0 0 1,-1 0-1,1-1 0,-1 1 0,1-1 1,-1 1-1,1-1 0,-1 0 1,1 0-1,-1 0 0,0 0 0,0-1 1,1 1-1,2-4 0,-2 3-1,-1-1-1,1 0 1,-1 0-1,0 1 1,0-2-1,0 1 1,-1 0-1,1 0 0,-1 0 1,0-1-1,2-4 1,5-42-162,-6 36 148,0-16-48,-1-49 0,-2 48 51,5-45-1,5 44 415,-9 32-343,1 0 0,-1 0 0,1 0 0,-1 0 0,1 0 0,-1 0 0,1 0 0,-1 0 0,1 0 0,-1 0 0,0 0 0,1 0 0,-1 0 0,1 0 0,-1 1 0,1-1-1,-1 0 1,1 0 0,-1 1 0,0-1 0,1 0 0,-1 1 0,0-1 0,1 0 0,-1 1 0,42 45 709,-33-35-874,1 1 0,0-2 0,1 1 0,14 10 0,-20-17-409,0-1 0,0 0 0,1 0 0,-1 0 0,0-1 0,1 1 0,0-1 0,-1-1 0,1 1 0,8 0 0,3-4-2213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0:59.996"/>
    </inkml:context>
    <inkml:brush xml:id="br0">
      <inkml:brushProperty name="width" value="0.1" units="cm"/>
      <inkml:brushProperty name="height" value="0.1" units="cm"/>
      <inkml:brushProperty name="color" value="#FFFC18"/>
    </inkml:brush>
  </inkml:definitions>
  <inkml:trace contextRef="#ctx0" brushRef="#br0">6 1 6400,'-5'20'2368,"10"-15"-1856,6 13-64,-1-7-160,1 6-320,0 3 32,5 4 0,0-1 0,0 0 0,-5-3 0,0-6 64,0 1-32,-1-12-32,1-3-832,-5-9-320,-1 0-1408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6:37.776"/>
    </inkml:context>
    <inkml:brush xml:id="br0">
      <inkml:brushProperty name="width" value="0.1" units="cm"/>
      <inkml:brushProperty name="height" value="0.1" units="cm"/>
      <inkml:brushProperty name="color" value="#66CC00"/>
    </inkml:brush>
  </inkml:definitions>
  <inkml:trace contextRef="#ctx0" brushRef="#br0">2116 805 2048,'2'0'712,"0"-1"-573,-1 1-1,1 0 1,0 0 0,-1 0 0,1 0 0,0 1-1,-1-1 1,4 1 0,-5-1-133,1 1 0,-1-1 0,0 0 0,1 0 0,-1 0 0,0 1 0,1-1 0,-1 0 0,0 1 0,0-1 0,1 0 0,-1 0-1,0 1 1,0-1 0,0 0 0,1 1 0,-1-1 0,0 1 0,0-1 0,0 0 0,0 1 0,-4 14 302,-9 9 711,-22 30-1,33-52-889,1 1-1,0 0 1,1-1-1,-1 1 0,0 0 1,1 0-1,-1 0 1,1-1-1,0 1 1,0 0-1,0 0 1,1 4-1,0 4 1937,-1-10-2023,0-1-1,0 0 0,0 0 1,0 0-1,0 0 0,0 1 1,0-1-1,0 0 0,1 0 1,-1 0-1,0 0 0,0 0 1,0 1-1,0-1 0,1 0 0,-1 0 1,0 0-1,0 0 0,0 0 1,0 0-1,1 0 0,-1 0 1,0 0-1,0 0 0,0 0 1,1 0-1,-1 0 0,0 0 0,0 0 1,0 0-1,0 0 0,1 0 1,-1 0-1,0 0 0,0 0 1,1 0-1,4-1 64,0-1 0,0 1 0,0-1 0,0 0 0,-1-1 1,1 1-1,-1-1 0,1 0 0,-1 0 0,0 0 0,0-1 0,4-3 0,-3 0 46,0 1 0,0-1-1,-1 1 1,0-1 0,0-1 0,0 1-1,2-9 1,0-4 27,-1 1 1,-1 0-1,-1-1 1,-1 0-1,0-32 1,-1 1 71,1 20-130,-6-47 0,-2 36-9,3 27-105,0 0 0,0-22-1,3-134 107,-1 160-97,-1 0 1,0 0-1,-1 0 0,0 0 1,-1 1-1,0-1 0,-8-13 1,11 21 26,-3-3-22,0 1-1,0-1 0,-1 1 1,1 0-1,-1 1 0,0-1 0,0 1 1,-1 0-1,0 0 0,-11-5 0,2-1-23,7 6 4,1 0-1,-1 1 1,1 0-1,-1 0 0,0 1 1,-11-2-1,-51-6 21,66 10-20,-110-2 96,63 3-37,20 1-5,-41 6 0,40-3-100,-41 0 0,29-5-29,-14 1 47,1-3-1,-86-13 1,-49-21 87,124 22-50,45 8-25,0 1 0,0 2 1,0 0-1,-48 1 1,-8 10-10,-65 3-36,30-4 53,0 0 16,71-8-48,-38 1 47,73 0-23,1 1 0,-1 0 0,1 1 0,-1 0 1,1 0-1,0 0 0,-14 7 0,14-4 3,1-1 0,0 1 1,0 0-1,0 0 0,1 1 0,0-1 0,0 1 0,0 1 0,-4 6 1,-4 11-76,-14 30 1,20-37 108,-2 8-37,1 0 0,1 1 0,1 0 0,-3 37 0,5-32-6,-39 308 44,40-308-23,0 54 0,3-59-120,0-24 115,0 0 1,1 0 0,-1 0-1,0 0 1,0 0 0,1 0-1,-1 0 1,1 0 0,0 0-1,0 0 1,-1 0-1,1 0 1,0-1 0,1 1-1,-1 0 1,0-1 0,0 1-1,1-1 1,1 3-1,0-2 10,0-1-1,1 1 0,-1 0 0,0-1 0,0 1 0,1-1 0,-1 0 0,1 0 0,-1 0 0,5 0 0,5 0 3,0-1 0,1-1 0,-1 1 0,0-2 0,14-3 1,-4 0-5,0 1 1,1 1 0,23 1-1,219-9 100,-207 4-140,0-2 1,84-25 0,-94 20-8,91-11 1,53 7 25,-44 5 9,-125 11-4,228-17 349,-218 19-119,-1 1 1,0 2 0,0 1 0,0 1 0,48 16-1,-73-19-332,0 1-1,0-1 0,0-1 0,0 0 0,1 0 0,-1 0 0,0-1 0,12-1 0,-14 0-253,-1 0 0,1 0-1,-1-1 1,0 0 0,1 0-1,-1 0 1,0-1 0,0 1-1,0-1 1,-1 0 0,1-1-1,6-6 1,-4 3-906,0-1-1,9-13 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1:00.481"/>
    </inkml:context>
    <inkml:brush xml:id="br0">
      <inkml:brushProperty name="width" value="0.1" units="cm"/>
      <inkml:brushProperty name="height" value="0.1" units="cm"/>
      <inkml:brushProperty name="color" value="#FFFC18"/>
    </inkml:brush>
  </inkml:definitions>
  <inkml:trace contextRef="#ctx0" brushRef="#br0">22 105 7168,'-21'-43'2720,"26"34"-2112,11-11-256,-5 11-256,11 0-1056,4-2-320,1 8-1472,-5 3-576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1:00.881"/>
    </inkml:context>
    <inkml:brush xml:id="br0">
      <inkml:brushProperty name="width" value="0.1" units="cm"/>
      <inkml:brushProperty name="height" value="0.1" units="cm"/>
      <inkml:brushProperty name="color" value="#FFFC18"/>
    </inkml:brush>
  </inkml:definitions>
  <inkml:trace contextRef="#ctx0" brushRef="#br0">293 101 6016,'-4'0'332,"0"1"0,1-1 1,-1 0-1,0 0 0,0 0 1,0-1-1,-7-1 0,-21-1 604,20 3-891,-1 1-1,0 1 0,1 0 0,0 1 0,-1 0 1,1 1-1,1 0 0,-1 1 0,0 1 0,1-1 0,0 2 1,1 0-1,-14 11 0,19-13 64,0 0 0,1 1 0,-1 0 0,2 0 1,-1 0-1,1 0 0,-1 1 0,2-1 0,-1 1 0,-2 12 0,5-18-102,-1 0 0,1-1 0,0 1 0,0 0 0,0 0 1,0 0-1,0 0 0,0 0 0,0 0 0,0-1 0,0 1 0,0 0 0,1 0 0,-1 0 0,0 0 0,0-1 0,1 1 0,-1 0 0,1 0 0,-1-1 0,1 1 0,-1 0 0,1 0 0,-1-1 0,1 1 0,-1-1 0,1 1 0,0-1 0,0 1 0,-1-1 0,1 1 0,0-1 0,0 1 0,-1-1 0,1 0 0,0 1 1,0-1-1,0 0 0,0 0 0,-1 0 0,1 0 0,0 0 0,0 0 0,0 0 0,0 0 0,0 0 0,0 0 0,0 0 0,7-1 31,0-1-1,0 1 1,-1-1-1,9-4 1,-13 5-25,18-7-98,0 0 0,-1-2-1,0-1 1,0 0 0,-1-2 0,-1 0-1,0-1 1,0 0 0,-2-2 0,0 0 0,21-27-1,-32 36 85,1-2-26,1 0-1,0 0 1,1 1-1,17-15 0,-23 21 59,0 1 0,0 0 0,0-1 0,0 1 0,1 0 0,-1 0 0,0 0 0,0 1 0,1-1 0,-1 0 0,1 1 0,-1-1 0,0 1 0,1 0 0,-1 0 0,1 0 0,-1 0 1,1 1-1,-1-1 0,1 1 0,-1-1 0,0 1 0,1 0 0,-1 0 0,0 0 0,0 0 0,0 0 0,4 3 0,6 5 155,-1 1 1,-1 0 0,1 1 0,12 18 0,-13-16-1546,1 0-1,0-1 1,18 16 0,-13-17-2304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1:01.311"/>
    </inkml:context>
    <inkml:brush xml:id="br0">
      <inkml:brushProperty name="width" value="0.1" units="cm"/>
      <inkml:brushProperty name="height" value="0.1" units="cm"/>
      <inkml:brushProperty name="color" value="#FFFC18"/>
    </inkml:brush>
  </inkml:definitions>
  <inkml:trace contextRef="#ctx0" brushRef="#br0">21 24 6144,'-18'-16'1978,"18"16"-1949,0 0-1,-1 0 1,1 0-1,0 0 1,0 0-1,0-1 1,0 1-1,0 0 1,0 0-1,-1 0 1,1 0-1,0 0 0,0 0 1,0-1-1,0 1 1,0 0-1,0 0 1,0 0-1,0 0 1,0-1-1,0 1 1,0 0-1,0 0 1,0 0-1,0 0 1,0-1-1,0 1 0,0 0 1,0 0-1,0 0 1,0 0-1,0-1 1,0 1-1,0 0 1,0 0-1,0 0 1,1-1-1,6-1 516,12 4-244,-11 0-287,1 0 0,-1 1 1,0 0-1,0 0 0,-1 1 1,1 0-1,-1 0 0,9 7 1,3 4 160,30 29 1,-5 4 666,45 66 0,-15-18-400,-54-71-371,-12-14-5,0 0-1,1-1 1,1 0 0,0 0 0,18 13-1,-26-22-58,-1 0 0,1 0 0,0 0 0,0 0 0,0 0 0,0 0 0,-1-1-1,1 1 1,0-1 0,0 1 0,0-1 0,1 0 0,-1 0 0,0 0 0,0 0 0,0 0 0,0 0-1,0-1 1,0 1 0,0-1 0,0 1 0,0-1 0,-1 0 0,1 0 0,0 1 0,0-1-1,0-1 1,-1 1 0,1 0 0,0 0 0,-1-1 0,0 1 0,1-1 0,-1 1 0,0-1 0,1 1-1,0-3 1,5-7-102,-1 1 0,0-1 0,-1 0 0,7-21 0,1-6-41,6-15 424,29-57 1,-48 108-222,1 0 0,0 1 0,0-1 0,0 1 1,1-1-1,-1 1 0,0 0 0,0 0 1,1-1-1,-1 1 0,1 0 0,-1 0 0,1 0 1,0 0-1,-1 1 0,1-1 0,0 0 1,-1 1-1,1-1 0,0 1 0,0 0 0,0-1 1,-1 1-1,1 0 0,0 0 0,0 0 0,0 0 1,-1 1-1,1-1 0,0 0 0,0 1 1,2 0-1,4 2 100,1 0 1,-1 1-1,0 0 1,0 0-1,10 8 0,78 64 108,-11-8-2361,-42-38-371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1:20.150"/>
    </inkml:context>
    <inkml:brush xml:id="br0">
      <inkml:brushProperty name="width" value="0.1" units="cm"/>
      <inkml:brushProperty name="height" value="0.1" units="cm"/>
      <inkml:brushProperty name="color" value="#FFFC18"/>
    </inkml:brush>
  </inkml:definitions>
  <inkml:trace contextRef="#ctx0" brushRef="#br0">4652 1104 2304,'2'-18'7787,"-15"16"-7628,-200 2 4631,191 5-4609,20-4-178,0 0-1,-1 0 1,1 0 0,0-1-1,-1 1 1,1-1 0,-4 1-1,-386-1 697,295 3-443,77-2-246,0 2 0,-1 0 1,-27 8-1,24-5 68,-45 5 0,-34 5-53,35-4-103,10-4 152,-1 1-55,-90 3 0,115-13 50,1 2 0,0 1 1,-63 13-1,58-7-56,0-2-1,-45 1 0,81-7-12,-226 8 11,25-8-6,197 1 12,-1 0-1,0 0 0,-12 4 0,0 1-91,-13 2 203,24-5-152,0-1-1,0 0 0,0-1 1,-15 1-1,-40 4 382,48-6-429,-7-1 119,-43 6 0,44-3-14,0 0 1,-35-3-1,11-1-11,25 1 5,1-1 0,0-1-1,0 0 1,0-2 0,-29-9-1,-44-6 49,45 6-139,37 11 69,-1 2-1,1-1 0,-1 1 1,1 1-1,-1 0 0,-14 2 1,-9-1-41,18 0 14,1 0 1,-23 6-1,23-4-8,-1-1 0,-22 2 0,-111 1 249,-59-5-6,100-9-549,71 9 519,-85 3 34,49 2-553,36-2 545,-58-3 0,35-2-115,-111 2-99,164-1 6,-1 0 0,1 0 0,-1-1-1,1 0 1,0 0 0,0-1 0,0 0 0,-7-5 0,-10-3 76,21 9-60,-1 0 0,2 0 0,-1-1 0,0 1 0,0-1 0,1 0 0,0 1 0,-1-1 0,1 0 0,0-1 0,-2-3 0,-13-18-216,7 13 314,1-1 0,-1 0 0,2-1 0,0 0 0,1 0 0,0-1 0,1 1 0,-7-28 0,-24-87 24,15 64-273,17 47 197,-2 0-1,0 0 1,-13-21-1,12 25 8,1-2-1,0 1 1,1-1-1,-6-24 1,-25-117-289,33 142 219,1-1 0,1 1 0,0-28 0,1 25-34,1 10 78,0 0 0,0 0 0,2-10 0,-2 15-48,0 1 0,1 0-1,0 0 1,-1 0 0,1 0-1,0 0 1,0 0 0,0 0 0,0 0-1,0 1 1,1-1 0,-1 0 0,0 1-1,1-1 1,-1 1 0,4-3-1,48-28 41,1 2-1,1 3 0,1 2 0,63-18 0,-86 34-54,0 2-1,65-6 0,-55 8-6,225-4 56,-207 9 137,45-5-172,129 1 410,-61 13-453,-33 5-26,-94-10 129,85-3 0,-61-2-91,419 1-193,-443-2 360,51-9 0,23-2-121,313 7 122,-409 6-131,108-9 10,139 3-235,74-3 357,-296 10-158,166-6-40,-99-1 225,53-3-217,-63 6 23,-85 2 7,0 0 0,33 5 0,-45-3 39,-1 1 1,0 0 0,0 1-1,0 0 1,0 0-1,0 1 1,-1 0-1,12 8 1,-12-7-27,0 1 0,0 0 0,-1 1 0,0-1 0,0 1 0,-1 1 0,0-1 0,9 17 0,-8-11 27,0 1-1,-2 0 0,0 0 1,7 30-1,-4-9 46,-2 0 0,-1 0-1,-2 0 1,-2 1 0,-3 53 0,-3-62-63,-2 0 0,0 0 0,-21 48 1,0 1 60,-3 5-273,-2 9 285,27-68 34,-2 31 1,5-31 55,-7 28 1,7-39-256,2-1 0,-1 1-1,1 17 1,-2 11-2052,1-15-945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1:40.577"/>
    </inkml:context>
    <inkml:brush xml:id="br0">
      <inkml:brushProperty name="width" value="0.1" units="cm"/>
      <inkml:brushProperty name="height" value="0.1" units="cm"/>
      <inkml:brushProperty name="color" value="#FFFC18"/>
    </inkml:brush>
  </inkml:definitions>
  <inkml:trace contextRef="#ctx0" brushRef="#br0">66 73 2048,'-2'-2'143,"0"0"1,0 0-1,1 0 1,-1 0-1,1-1 1,-1 1-1,1 0 1,0 0-1,0-1 1,-2-4-1,3 4 4,-1 0 0,-1 0-1,1 1 1,0-1 0,0 1-1,-1-1 1,0 1 0,1-1-1,-1 1 1,0 0 0,-3-3 0,4 4-85,0 0 1,0 0-1,0 1 1,0-1-1,0 0 1,0 0 0,0 0-1,-1 1 1,1-1-1,0 1 1,-1-1 0,1 1-1,0 0 1,-1-1-1,1 1 1,0 0 0,-1 0-1,-2 0 1,3 0 65,1 20 512,0-18-585,0 0-1,0 0 1,0 0 0,0 0 0,0 0-1,0 0 1,1 0 0,-1 0 0,1 0-1,-1 0 1,1 0 0,0 0 0,-1-1 0,1 1-1,0 0 1,0 0 0,1-1 0,-1 1-1,0-1 1,0 1 0,1-1 0,-1 1-1,1-1 1,-1 0 0,3 1 0,-1 1-11,0 0 0,1-1-1,-1 1 1,1-1 0,0 0 0,0-1 0,0 1 0,0 0 0,0-1 0,0 0 0,0 0-1,0 0 1,0-1 0,0 1 0,1-1 0,-1 0 0,0 0 0,0-1 0,1 1 0,-1-1 0,0 0-1,0 0 1,0 0 0,0-1 0,4-1 0,2 0 27,0 0 0,0 1 0,0 0 0,0 1 0,1 0 0,-1 1 0,16 1 0,-12 0 33,0-1 1,1-1 0,16-3 0,8-2 7,0 2 0,64 0 0,194 4 954,-221 5-682,-31-5-31,-14-1-288,0 1 0,0 1 0,1 2 0,36 9 0,-39-6-63,-1-1 0,1-1 0,0-1 0,33-2 0,55 8 17,-1 0-64,-27-16 21,-2 0 16,-47 7 50,76-9 1,-68 1-19,96-4 0,28-2 1,-143 11 35,15 1-95,8-1-20,28-3 87,-59 5-23,0 1 1,0 0 0,0 2-1,33 6 1,-26-4 168,45 2 1,50-2-234,0 5 0,149 30 0,-193-26 2,54 12 100,14 0 18,-32-7-204,-92-15 177,0 0 0,0-1 1,0-2-1,29-2 1,91-18 19,-43-1-49,70-12-70,-136 29 113,-1 1-1,1 1 1,37 4 0,-61-1-124,1 1 0,-1 0 0,0 1 0,0 0 0,-1 1 0,1 0 0,16 9 0,-26-13-44,3 3-1049,-3-3 1049,1 0-1,-1 0 1,0 0 0,1 0-1,-1 0 1,0 0-1,1 0 1,-1 0-1,0 0 1,1 0 0,-1 0-1,0 0 1,1 0-1,-1 0 1,0 0 0,1 0-1,-1 0 1,0 0-1,1 0 1,-1-1-1,0 1 1,1 0 0,-1 0-1,0 0 1,1 0-1,1-4-1047,-1-9-1961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1:42.762"/>
    </inkml:context>
    <inkml:brush xml:id="br0">
      <inkml:brushProperty name="width" value="0.1" units="cm"/>
      <inkml:brushProperty name="height" value="0.1" units="cm"/>
      <inkml:brushProperty name="color" value="#FFFC18"/>
    </inkml:brush>
  </inkml:definitions>
  <inkml:trace contextRef="#ctx0" brushRef="#br0">1 36 2560,'0'-2'188,"0"1"0,1-1 0,-1 1 1,0-1-1,1 1 0,-1 0 0,1-1 0,0 1 0,-1 0 1,1-1-1,0 1 0,0 0 0,0 0 0,0 0 0,0-1 1,0 1-1,0 0 0,0 0 0,0 1 0,1-1 0,-1 0 1,3-1-1,-2 1-141,0 0 0,0 0 0,0 0 0,0 1 1,1-1-1,-1 1 0,0-1 0,0 1 0,1 0 0,-1 0 1,0 0-1,1 0 0,-1 0 0,0 0 0,4 2 0,89 20 2012,-34-4-1574,75 12 1,-108-26-352,1-2 0,51-3 0,-27 0 34,19-1-13,-39 0 63,0 1 1,37 5 0,-43-1-105,51-4 0,-27 0-107,144-8 291,163 9 225,-350 0-459,1-1 0,-1-1 0,12-2 0,-12 2-24,1 0 0,-1 1 0,13-1 0,-10 1-75,0 0 1,21-5-1,9-1 59,-40 7-22,250-14-4,-50 14 135,-127 5-138,2 4 138,510-9 251,-543-2-407,-33 1 57,0 0-1,1 0 0,-1 1 1,1 1-1,-1 0 1,0 0-1,1 1 0,12 4 1,-11-3-48,0-1 1,-1 0 0,1 0 0,0-1 0,0-1 0,19-1-1,-6 1 48,35 0-714,109 14 0,-148-10-2040,0 0 0,26 11 0,-34-9-213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2:58.580"/>
    </inkml:context>
    <inkml:brush xml:id="br0">
      <inkml:brushProperty name="width" value="0.1" units="cm"/>
      <inkml:brushProperty name="height" value="0.1" units="cm"/>
      <inkml:brushProperty name="color" value="#FFFC18"/>
    </inkml:brush>
  </inkml:definitions>
  <inkml:trace contextRef="#ctx0" brushRef="#br0">638 8 4608,'-12'-3'453,"0"1"0,0 1 0,0 0 0,0 1 0,-18 1 0,24 0-347,0 0 0,1 0 0,-1 1 1,1-1-1,0 1 0,-1 0 0,1 1 0,0 0 0,0-1 0,0 1 0,1 1 0,-1-1 0,1 1 0,-5 5 0,-138 164 3014,55-61-2437,15-19-489,-41 46-2543,85-105 264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2:58.920"/>
    </inkml:context>
    <inkml:brush xml:id="br0">
      <inkml:brushProperty name="width" value="0.1" units="cm"/>
      <inkml:brushProperty name="height" value="0.1" units="cm"/>
      <inkml:brushProperty name="color" value="#FFFC18"/>
    </inkml:brush>
  </inkml:definitions>
  <inkml:trace contextRef="#ctx0" brushRef="#br0">33 1 7424,'-23'0'2448,"23"0"-2414,-1 0-1,1 0 1,0 0 0,-1 0 0,1 0 0,0 0 0,-1 0 0,1 0 0,0 0 0,-1 0 0,1 0-1,0 0 1,-1 0 0,1 0 0,0 0 0,0 0 0,-1 1 0,1-1 0,0 0 0,-1 0-1,1 0 1,0 1 0,0-1 0,-1 0 0,1 0 0,0 1 0,0-1 0,0 0 0,-1 0-1,1 1 1,0-1 0,0 0 0,0 1 0,0-1 0,0 0 0,0 1 0,-1-1 0,1 0-1,0 1 1,0-1 0,0 0 0,0 1 0,0-1 0,0 0 0,0 1 0,1-1 0,-1 0-1,0 0 1,0 1 0,0-1 0,0 0 0,0 1 0,0-1 0,1 1 0,11 17 1227,11 8-941,-1 1 0,-1 2 0,18 31 0,227 377-2299,-252-414 342,20 22 0,-12-21-411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2:59.350"/>
    </inkml:context>
    <inkml:brush xml:id="br0">
      <inkml:brushProperty name="width" value="0.1" units="cm"/>
      <inkml:brushProperty name="height" value="0.1" units="cm"/>
      <inkml:brushProperty name="color" value="#FFFC18"/>
    </inkml:brush>
  </inkml:definitions>
  <inkml:trace contextRef="#ctx0" brushRef="#br0">66 6 8320,'-10'-2'893,"7"1"-558,0 1 0,-1-1-1,1 0 1,-1 1 0,1 0-1,-1 0 1,1 0-1,-1 0 1,0 0 0,1 1-1,0 0 1,-1 0 0,-5 2-1,9-1-243,-1 0 0,1 0-1,0 0 1,0 0 0,-1 1-1,2-1 1,-1 0 0,0 0-1,0 0 1,1 0 0,0 3-1,12 34-65,21 42 1,-15-36 147,8 15 9,65 109 0,51 42-3081,-130-193 2282,-7-10-337,-1 1-1,1 0 0,6 16 1,-6-9-1750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2:59.705"/>
    </inkml:context>
    <inkml:brush xml:id="br0">
      <inkml:brushProperty name="width" value="0.1" units="cm"/>
      <inkml:brushProperty name="height" value="0.1" units="cm"/>
      <inkml:brushProperty name="color" value="#FFFC18"/>
    </inkml:brush>
  </inkml:definitions>
  <inkml:trace contextRef="#ctx0" brushRef="#br0">16 148 7296,'-16'3'3424,"22"3"-2208,4-6 192,7 0-384,4 0-32,11 5-448,17-5-160,24-5-225,19-10-478,3-4-161,-4-5-992,-7 1-320,2-6-1120,-1 12-1472,-5-12 1440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6:39.911"/>
    </inkml:context>
    <inkml:brush xml:id="br0">
      <inkml:brushProperty name="width" value="0.1" units="cm"/>
      <inkml:brushProperty name="height" value="0.1" units="cm"/>
      <inkml:brushProperty name="color" value="#66CC00"/>
    </inkml:brush>
  </inkml:definitions>
  <inkml:trace contextRef="#ctx0" brushRef="#br0">2765 108 3584,'-13'-3'4362,"-5"-9"-2971,-4-1-947,-47-11 180,43 16-393,0 1 0,0 1-1,-1 1 1,-38-3 0,27 4-9,-6-1-18,9-1-121,0 3 0,0 0 0,0 2 0,-42 5 0,40 1 103,-36 6 110,-99 2 0,-162-28-125,262 10 43,-138 7 0,70 2-2,-286-4-148,388 1 35,-51 9-1,52-4-4,-49 0-1,-32 3-429,116-9 327,0 0 0,0 0 0,0 1 0,0-1 0,0 0 0,0 1 0,0 0 0,0-1 1,0 1-1,0 0 0,1 0 0,-1 0 0,0 0 0,0 0 0,1 1 0,-1-1 0,1 1 0,-1-1 0,1 1 0,0-1 0,-1 1 0,1 0 0,-1 1 0,-2 6 10,0-1 0,1 0 0,0 1-1,-2 10 1,-3 8-30,-69 231 433,15-38-296,-16 2-33,63-178 44,2 1 0,-13 87 0,25-68 457,13-79-464,-1 4-144,1 0 0,1 1 1,0 0-1,0 1 0,1 0 0,0 1 0,0 1 1,1 0-1,0 1 0,0 1 0,25-6 0,-9 4 28,1 2-1,1 1 0,-1 1 0,59 4 1,-18 5-93,36 1 82,166 7-50,-151-4 7,-95-8 57,40 2 23,100-5 0,285-6 19,1-1-2,-68-1 529,-298 9-731,-78-20 275,-5 4 182,7-29 1,0 2 204,5-18-282,-2-2 0,12-96-1,-8-41-641,-17 168 200,-1 17-583,0 0 0,1 0 0,0 0 0,1 1 0,1-1 0,0 1 0,10-17 0,4 0-2429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3:12.629"/>
    </inkml:context>
    <inkml:brush xml:id="br0">
      <inkml:brushProperty name="width" value="0.1" units="cm"/>
      <inkml:brushProperty name="height" value="0.1" units="cm"/>
      <inkml:brushProperty name="color" value="#FFFC18"/>
    </inkml:brush>
  </inkml:definitions>
  <inkml:trace contextRef="#ctx0" brushRef="#br0">0 38 640,'13'-1'219,"0"0"-1,15-4 1,-14 3-57,-1-1-1,17 1 1,16 2-115,0 2-1,53 10 0,-62-5 78,0-1 1,0-2-1,1-2 1,-1-1-1,56-6 1,-10-5 440,103 0 1,83 20-423,11-8 315,-150-3-212,414-9 623,-279 10-752,28-1-202,112-13 683,-382 14-598,398-9 0,-72 5 133,-22 2 38,44-2-235,-24 8-1,14 2 146,-4-3-39,-38-1 129,50 2-256,120-4 197,-200 5-38,68 4-7,-230-5-54,134-7 38,-27-1-208,-85 10 50,43 2-53,-123-9 236,85 2 211,-147-1-580,-1 0 0,1 1 0,-1 0 0,1 0 1,-1 0-1,0 1 0,1-1 0,-1 2 0,0-1 0,8 5 1,-12-5 46,0 0 0,1 0 0,-1 0 0,0 0 0,-1 1 0,1-1 0,2 4 0,-4-5 187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3:14.339"/>
    </inkml:context>
    <inkml:brush xml:id="br0">
      <inkml:brushProperty name="width" value="0.1" units="cm"/>
      <inkml:brushProperty name="height" value="0.1" units="cm"/>
      <inkml:brushProperty name="color" value="#FFFC18"/>
    </inkml:brush>
  </inkml:definitions>
  <inkml:trace contextRef="#ctx0" brushRef="#br0">0 243 1152,'4'1'90,"-1"0"0,1 0-1,-1-1 1,1 0 0,-1 1 0,1-1 0,-1-1 0,1 1-1,0 0 1,-1-1 0,1 0 0,-1 0 0,6-2 0,4-2 176,0-2 0,14-8 0,1-2-151,11-1 43,0 2 0,0 2 0,43-10 1,129-21 312,-78 19-130,114-17-204,-188 37-106,-1 2-1,76 6 1,222 34-134,-242-18 173,120 37 1,-151-32-149,101 15 1,311 18 594,-196-43-312,-52-5-127,336 10 7,-5-9-42,-226 0-146,14 1 168,-39 2-64,-41-1 78,-13-4-36,363-5 74,-583-5-145,423-32 88,444-44 127,-609 74-156,-36 1-217,-73 2 136,203 26-1,-44-6 15,87 9 792,-425-24-1469,0 2 0,32 10 1,-1 4-1699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3:22.501"/>
    </inkml:context>
    <inkml:brush xml:id="br0">
      <inkml:brushProperty name="width" value="0.1" units="cm"/>
      <inkml:brushProperty name="height" value="0.1" units="cm"/>
      <inkml:brushProperty name="color" value="#FFFC18"/>
    </inkml:brush>
  </inkml:definitions>
  <inkml:trace contextRef="#ctx0" brushRef="#br0">1 114 256,'3'0'7,"106"9"189,-78-8-160,-1 0 1,0-3 0,0 0 0,32-7-1,44-4-38,80 7 78,95-7-19,176-2-62,-170 8 2,7 1 17,-191 10 50,83 1 122,-97-8-197,247 2-106,145-8 122,-191-3 678,-42-1-402,-6 1-226,-81 11 42,143-4-210,-76 0-921,-110 10 575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3:24.007"/>
    </inkml:context>
    <inkml:brush xml:id="br0">
      <inkml:brushProperty name="width" value="0.1" units="cm"/>
      <inkml:brushProperty name="height" value="0.1" units="cm"/>
      <inkml:brushProperty name="color" value="#FFFC18"/>
    </inkml:brush>
  </inkml:definitions>
  <inkml:trace contextRef="#ctx0" brushRef="#br0">1 18 384,'283'-3'363,"-170"12"-209,-17-2 1,9-5-9,103 3 92,277 9-62,-181-6-114,30 2-55,-85-6 59,202-3 108,-126-7 45,154-7 133,-160 1-76,0 0 29,131-1-310,-289 11 16,175-15 79,305 17-52,-165 9 68,-224-8-214,-60-1 158,34 10-9,65 2-13,128 2-145,-43-10 179,-128-7 249,-213 4-260,241-3 351,-160-7-372,287-9-12,-238 27-1388,-94-5-65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3:30.022"/>
    </inkml:context>
    <inkml:brush xml:id="br0">
      <inkml:brushProperty name="width" value="0.1" units="cm"/>
      <inkml:brushProperty name="height" value="0.1" units="cm"/>
      <inkml:brushProperty name="color" value="#FFFC18"/>
    </inkml:brush>
  </inkml:definitions>
  <inkml:trace contextRef="#ctx0" brushRef="#br0">1 49 1664,'43'-34'608,"-16"25"-480,14 4-96,-19 5-32,-1 0-640,6 5-288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3:34.334"/>
    </inkml:context>
    <inkml:brush xml:id="br0">
      <inkml:brushProperty name="width" value="0.1" units="cm"/>
      <inkml:brushProperty name="height" value="0.1" units="cm"/>
      <inkml:brushProperty name="color" value="#FFFC18"/>
    </inkml:brush>
  </inkml:definitions>
  <inkml:trace contextRef="#ctx0" brushRef="#br0">0 6 128,'16'-5'0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3:35.540"/>
    </inkml:context>
    <inkml:brush xml:id="br0">
      <inkml:brushProperty name="width" value="0.1" units="cm"/>
      <inkml:brushProperty name="height" value="0.1" units="cm"/>
      <inkml:brushProperty name="color" value="#FFFC18"/>
    </inkml:brush>
  </inkml:definitions>
  <inkml:trace contextRef="#ctx0" brushRef="#br0">0 77 512,'54'-62'256,"-23"53"-192,28 3-96,-27 6-64,11 6-96,4 3-32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3:35.909"/>
    </inkml:context>
    <inkml:brush xml:id="br0">
      <inkml:brushProperty name="width" value="0.1" units="cm"/>
      <inkml:brushProperty name="height" value="0.1" units="cm"/>
      <inkml:brushProperty name="color" value="#FFFC18"/>
    </inkml:brush>
  </inkml:definitions>
  <inkml:trace contextRef="#ctx0" brushRef="#br0">0 0 128,'22'9'0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6:33.463"/>
    </inkml:context>
    <inkml:brush xml:id="br0">
      <inkml:brushProperty name="width" value="0.1" units="cm"/>
      <inkml:brushProperty name="height" value="0.1" units="cm"/>
      <inkml:brushProperty name="color" value="#FFFC18"/>
    </inkml:brush>
  </inkml:definitions>
  <inkml:trace contextRef="#ctx0" brushRef="#br0">2034 113 1280,'0'0'141,"-1"-1"-1,1 1 1,-1 0 0,1-1-1,-1 1 1,1 0 0,0-1-1,-1 1 1,1-1 0,0 1-1,-1-1 1,1 1 0,0 0-1,0-1 1,-1 1 0,1-1-1,0 1 1,0-1 0,0 0-1,-1 0 1,1 0 7,0 0-1,-1 0 0,1 0 1,-1 0-1,1 0 1,-1 0-1,1 0 1,-1 0-1,1 0 1,-1 0-1,0 0 1,0 0-1,-1 0 0,-2-1 455,0 1-1,0 0 0,0 1 0,0-1 0,0 1 0,0-1 0,0 1 1,-6 1-1,-1-1-1292,-20 8 1001,10-5-18,0-2 0,-36-2 0,11-1 149,29 2-426,-32 0 20,-92 11 0,108-8 100,-1 0-1,-51-4 1,24-1-320,28 3 247,20 0 10,0 0-1,0-1 1,0-1-1,0 0 0,-13-3 1,9-1-13,0 2 1,-1 0 0,1 1 0,-25 0-1,-50-3 160,-98 2-86,105-3-229,-19-1 112,0 0 155,88 6-160,0-1 0,0-1-1,1 0 1,-29-10 0,29 8-40,0 1 0,-1 0 0,0 1 0,-28-2 0,16 3 86,-51-8 0,69 8-53,-12 0 7,0 1 0,-36 2 0,11 0-12,-32-1 123,286 0 273,-196 1-497,-1 0-1,1 1 1,13 3 0,-12-2-576,0-1 0,0 0 1,16 0-1,27-5-2703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6:57.472"/>
    </inkml:context>
    <inkml:brush xml:id="br0">
      <inkml:brushProperty name="width" value="0.1" units="cm"/>
      <inkml:brushProperty name="height" value="0.1" units="cm"/>
      <inkml:brushProperty name="color" value="#FFFC18"/>
    </inkml:brush>
  </inkml:definitions>
  <inkml:trace contextRef="#ctx0" brushRef="#br0">0 15 1152,'2'-1'90,"-1"0"1,1-1-1,-1 1 1,1 0-1,0 0 1,-1 0-1,1 0 1,0 0-1,0 0 0,0 0 1,-1 0-1,1 1 1,0-1-1,0 1 1,0 0-1,4-1 1,-4 2 7,0 0 1,1 0 0,-1 0 0,1 0-1,-1 0 1,0 0 0,0 1 0,0-1-1,0 1 1,0 0 0,0-1-1,3 5 1,3 1 189,0 0-1,0-1 1,1 0-1,0-1 1,1 0 0,-1 0-1,1-1 1,17 6-1,88 17-335,-74-19 292,46 12 115,40 8-46,-93-25-264,1-2 1,0 0-1,0-3 0,55-8 0,22-2-44,55 10 152,-90 3-166,83-10-1,-33-2 130,-1 5-1,158 13 0,-236-6-75,0-3-1,62-10 1,-21 1-90,-8 5 64,0 4 0,156 15-1,-169-4-100,328 30 278,-35-2 83,-319-33-260,75-2 1,-62-3-51,70-1 77,133 4 17,-209 1-30,0-2 0,1-2 0,70-11 0,76-14-137,-147 22 106,-1 2 0,52 5 0,33 12 24,107 5 153,-136-20-210,0 6 0,167 29 0,-220-26 9,1-3 1,0-2-1,52-2 0,157-19 301,-169 9-204,160-26-212,-173 18 120,95-6 0,-144 20-14,1 1-1,0 2 1,-1 1 0,1 1 0,-1 2 0,39 11-1,-10 0-4014,-33-4 1364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6:51.411"/>
    </inkml:context>
    <inkml:brush xml:id="br0">
      <inkml:brushProperty name="width" value="0.1" units="cm"/>
      <inkml:brushProperty name="height" value="0.1" units="cm"/>
      <inkml:brushProperty name="color" value="#66CC00"/>
    </inkml:brush>
  </inkml:definitions>
  <inkml:trace contextRef="#ctx0" brushRef="#br0">28 67 1792,'-10'7'790,"9"-6"-594,1-1 0,-1 1 1,-14 4 6301,31-19-4797,-14 13-1611,1-1-1,-1 1 0,0 0 0,1 0 0,-1 0 1,1 0-1,-1 0 0,1 0 0,0 1 1,-1-1-1,6 1 0,35 1 1049,-20 0-552,11-3-371,-1-1 0,35-8 1,-34 4-201,0 3 1,35-1 0,390 5 390,-437 1-404,-1 1 0,36 8 1,-36-5 37,1-2 0,36 2 1,145 1-63,-99 1 177,-75-4-160,27 6-28,-39-6 79,0 0 1,27 0-1,83-1-76,145-4 50,-104-17 3,-1 0-46,-49 9 62,83-2-62,34 12-735,-223-1-804,-1 1-1,1-1 0,-1-1 1,1 0-1,14-5 1,-2-6-1793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7:12.351"/>
    </inkml:context>
    <inkml:brush xml:id="br0">
      <inkml:brushProperty name="width" value="0.1" units="cm"/>
      <inkml:brushProperty name="height" value="0.1" units="cm"/>
      <inkml:brushProperty name="color" value="#FFFC18"/>
    </inkml:brush>
  </inkml:definitions>
  <inkml:trace contextRef="#ctx0" brushRef="#br0">0 121 896,'12'-1'736,"9"-5"-332,11-2-83,-8 4 147,26-7 0,-33 6-123,1 1-1,0 1 1,30-2 0,3 4-232,-28 0-94,-1 0 1,1 2 0,34 5 0,-33-3 110,0-1-1,-1-1 1,1-1 0,0-1-1,42-7 1,20-1 116,185 9 42,-122 8-214,136-28 333,-207 11-408,106 4 19,-117 5-70,75-9 0,128-18 267,-195 24-216,118 10 1,-82 6 124,-46-4-56,76 1 1,-25-11-71,98 1 2,-161 3 40,0 2 0,53 13-1,-24-4-97,138 6 1,-163-16 50,134 11 80,182 7-136,6-3 200,3 0-172,59 9-77,-121-5 163,52 7-102,-130-6 76,-9-1-40,464 52 90,-446-47-121,-177-18 113,-25-6-81,67-3-1,-8 0 2,382 31 253,-182-43-155,-74-1 32,-175 13-119,7 0 83,0-3 0,80-12-1,-11-6 14,166-2-1,61-19-135,-32 1 68,34 2 22,-237 26 65,152 5 0,-96 5-195,7-9 36,47 0 49,-37 0-182,-11 1 287,-151 10-425,0 2-1,71 12 0,-69-5-2071,-15-4-224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7:13.682"/>
    </inkml:context>
    <inkml:brush xml:id="br0">
      <inkml:brushProperty name="width" value="0.1" units="cm"/>
      <inkml:brushProperty name="height" value="0.1" units="cm"/>
      <inkml:brushProperty name="color" value="#FFFC18"/>
    </inkml:brush>
  </inkml:definitions>
  <inkml:trace contextRef="#ctx0" brushRef="#br0">0 1 1408,'8'0'240,"-2"-1"-77,-1 1 1,0 1 0,1-1 0,-1 1 0,0-1 0,10 4 0,72 23 319,-46-16-380,207 47 309,-39-12 270,-149-34-550,-1-3 0,88 3 0,-76-7-128,231 9 374,-59-21-388,-7-1 74,287-10 2,-433 13-15,182 1-107,4-1-59,189 14 255,-199 3-56,-13 3-65,37 1 213,-208-16-40,269 3 727,-1 18-148,-319-17-781,32 8-1,-3 7-3407,-27-3 1039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8:45.044"/>
    </inkml:context>
    <inkml:brush xml:id="br0">
      <inkml:brushProperty name="width" value="0.1" units="cm"/>
      <inkml:brushProperty name="height" value="0.1" units="cm"/>
      <inkml:brushProperty name="color" value="#FFFC18"/>
    </inkml:brush>
  </inkml:definitions>
  <inkml:trace contextRef="#ctx0" brushRef="#br0">321 61 4480,'-1'0'111,"0"-1"0,1 1 0,-1-1 0,0 0 0,0 1 1,0-1-1,1 0 0,-1 1 0,1-1 0,-1 0 0,0 0 0,1 0 0,-1 0 1,1 0-1,0 0 0,-1 1 0,1-1 0,0 0 0,-1 0 0,1 0 0,0 0 0,0-2 1,1 2-87,-1 0 1,1-1-1,0 1 1,0 0-1,0-1 1,0 1-1,0 0 1,0 0-1,0 0 1,0 0-1,0 0 1,0 0-1,1 0 1,1-1-1,24-21 1826,-29 24-1695,0-1 1,1 0-1,-1 1 1,0-1-1,0 1 1,0 0-1,0-1 0,1 1 1,-1 0-1,-2 2 1,-8 3 74,-17 6-496,1 2 1,0 1-1,0 2 0,2 0 0,0 2 1,1 1-1,1 0 0,1 2 1,1 1-1,-21 28 0,26-27-1036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8:45.413"/>
    </inkml:context>
    <inkml:brush xml:id="br0">
      <inkml:brushProperty name="width" value="0.1" units="cm"/>
      <inkml:brushProperty name="height" value="0.1" units="cm"/>
      <inkml:brushProperty name="color" value="#FFFC18"/>
    </inkml:brush>
  </inkml:definitions>
  <inkml:trace contextRef="#ctx0" brushRef="#br0">1 1 4992,'-1'1'1921,"6"3"-702,15 10-268,28 14-690,-17-11-136,121 72 362,-129-73-457,-1 1 0,0 0 0,-1 2 0,25 29 0,140 210 109,-178-244-175,23 32-601,-28-42 240,1 0-1,-1 0 0,1 0 0,0 0 0,0-1 0,0 0 0,6 4 0,-10-7 312,1 1-1,-1-1 1,0 0-1,1 0 1,-1 0 0,1 0-1,-1 0 1,0 1-1,1-1 1,-1 0-1,1 0 1,-1 0-1,0 0 1,1 0 0,-1 0-1,1 0 1,-1 0-1,0 0 1,1 0-1,-1-1 1,1 1 0,-1 0-1,0 0 1,1 0-1,-1 0 1,0-1-1,1 1 1,0-1 0,9-13-2165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8:45.799"/>
    </inkml:context>
    <inkml:brush xml:id="br0">
      <inkml:brushProperty name="width" value="0.1" units="cm"/>
      <inkml:brushProperty name="height" value="0.1" units="cm"/>
      <inkml:brushProperty name="color" value="#FFFC18"/>
    </inkml:brush>
  </inkml:definitions>
  <inkml:trace contextRef="#ctx0" brushRef="#br0">55 15 4864,'-37'-12'1589,"22"10"-852,15 2-723,-1 0 0,1 0 0,0 0 0,0 0 1,0 0-1,0 0 0,0 0 0,0 0 0,0 0 0,0 0 0,0 0 0,0 0 0,-1 0 0,1 0 0,0 0 0,0 0 0,0 0 1,0 0-1,0 0 0,0 0 0,0 0 0,0 0 0,0 0 0,0 1 0,0-1 0,0 0 0,-1 0 0,1 0 0,0 0 0,0 0 1,0 0-1,0 0 0,0 0 0,0 0 0,0 0 0,0 1 0,0-1 0,0 0 0,0 0 0,0 0 0,0 0 0,0 0 0,0 0 0,0 0 1,0 0-1,0 0 0,0 0 0,0 1 0,0-1 0,0 0 0,0 0 0,0 0 0,0 0 0,0 0 0,1 0 0,13 14 824,-10-11-998,7 8 257,0 1 0,-1-1 0,0 2 0,0 0 0,-1 0 0,-1 0-1,-1 1 1,0 1 0,0-1 0,7 29 0,0 9 63,11 97-1,-24-145-174,1 11-28,5 38-984,-1 0-1,-2 66 1,-9-78-1074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8:46.173"/>
    </inkml:context>
    <inkml:brush xml:id="br0">
      <inkml:brushProperty name="width" value="0.1" units="cm"/>
      <inkml:brushProperty name="height" value="0.1" units="cm"/>
      <inkml:brushProperty name="color" value="#FFFC18"/>
    </inkml:brush>
  </inkml:definitions>
  <inkml:trace contextRef="#ctx0" brushRef="#br0">6 47 4608,'-6'0'2144,"17"6"-1248,0-6 160,10 5-160,12-1-64,20-4-384,21 0-192,12 0-160,-2-4-288,2-7-32,0-1-1248,4-8-448,-4 6-672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39:55.570"/>
    </inkml:context>
    <inkml:brush xml:id="br0">
      <inkml:brushProperty name="width" value="0.1" units="cm"/>
      <inkml:brushProperty name="height" value="0.1" units="cm"/>
      <inkml:brushProperty name="color" value="#FFFC18"/>
    </inkml:brush>
  </inkml:definitions>
  <inkml:trace contextRef="#ctx0" brushRef="#br0">0 247 128,'12'6'1094,"0"0"0,17 6 0,-17-7-1011,4 2 422,-11-4-315,-1-1 0,0 0-1,1 0 1,-1-1 0,1 1 0,0-1 0,-1 0 0,9 1-1,81 3 1049,84-13-837,-169 8-365,169-2 864,-95 3-1363,-53 1 555,0 0-1,40 10 1,-40-6 26,-1-1 0,42 0 1,-58-5-59,14 1-128,0-2 0,50-8 0,0-3 162,1 3 0,136 2 0,-108 10 35,-54-1 47,104-7-1,5-12-200,115-18 72,-127 4-481,48-9 574,29 15 105,10-3-239,-75 5 261,40 0 113,-93 12-435,259-35 23,-308 39 69,0 3 1,75 4-1,118 20 101,-208-15-137,106 14 128,52 4-221,-110-21 125,-46-2-105,56 9-1,32 8 318,195 2 1,193-19-278,-229 5-38,-258-5 132,314 15-92,-6 12-137,-181-16 308,-67-4 46,184 9-364,-191-17 233,319 12-186,-180-6 370,-144-6-310,170-8 28,-127 2 137,-6 0-121,163 1 170,174 12-64,-397-3-66,93 16 0,29 2 166,16-1-303,-51-4 139,12-14-20,-22-2 99,202 18-106,-283-17 37,70-8-1,13 0-156,-128 7 124,275 3 233,-236-4-249,93-13 0,-32 1 58,436-11 61,-406 17-112,-2 0-53,-93 7 104,161 5-33,-3 9 110,9-9-106,-53-5-6,15 0 0,50 6-70,-185-6 53,74-7-1,9-2 43,-66 9-36,135 5-85,-107 1 233,23 3-210,-55-5 141,104-5 0,-53-2-81,87 10 58,-174-6-21,34 1-24,1-2 0,100-15 0,-103 10-25,99 3-1,-79 3 8,-5-1 34,133 6-6,-133-3 59,0-2 1,108-12-1,-146 8-15,252 3 364,-244 1-324,-20 0-139,-1 0 1,0 1 0,0 0 0,0 1-1,-1 1 1,1 0 0,-1 0-1,23 12 1,-22-8-738,0 0 0,-1 1 0,0 1 0,15 15-1,10 14-1819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0:16.208"/>
    </inkml:context>
    <inkml:brush xml:id="br0">
      <inkml:brushProperty name="width" value="0.1" units="cm"/>
      <inkml:brushProperty name="height" value="0.1" units="cm"/>
      <inkml:brushProperty name="color" value="#FFFC18"/>
    </inkml:brush>
  </inkml:definitions>
  <inkml:trace contextRef="#ctx0" brushRef="#br0">0 24 256,'54'-23'160,"-27"32"-128,9 16-128,-15-11-32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0:46.768"/>
    </inkml:context>
    <inkml:brush xml:id="br0">
      <inkml:brushProperty name="width" value="0.1" units="cm"/>
      <inkml:brushProperty name="height" value="0.1" units="cm"/>
      <inkml:brushProperty name="color" value="#FFFC18"/>
    </inkml:brush>
  </inkml:definitions>
  <inkml:trace contextRef="#ctx0" brushRef="#br0">171 140 1408,'-1'-3'93,"0"1"1,1-1-1,-1 1 0,1-1 0,0 1 1,0-1-1,0 0 0,0 1 1,0-1-1,0 1 0,1-1 1,-1 1-1,1-1 0,-1 1 0,1-1 1,0 1-1,0-1 0,1 1 1,-1 0-1,3-5 0,1 1 396,1-1-1,0 1 1,0 0-1,0 1 1,11-8-1,-11 9-296,1 0-1,-1 0 1,1 1-1,0 0 1,0 1-1,1 0 1,-1 0-1,14-2 1,2 1 391,36 1 1,-39-1-126,-18 2-336,0 0-1,1 1 0,0-1 1,-1 1-1,1-1 0,-1 1 1,1 0-1,-1 0 1,1 0-1,0 1 0,3 0 1,-6 0-56,0 0 0,0 0 0,0-1 1,0 1-1,-1 0 0,1 0 0,0 0 0,-1 0 1,1 0-1,0 0 0,-1 0 0,1-1 1,-1 2-1,0 0 52,-22 42 411,-29 42 0,13-22-179,-3 5-20,0-1-74,-54 123 1,64-103-17,3 1 0,5 1 0,-23 171 0,43-219-191,2 0 1,6 74-1,25 80 21,-19-148 24,20 56 0,-21-81-48,0 0-1,1-1 1,2 0 0,18 27-1,-19-34-34,1 1 0,0-1-1,24 21 1,-29-29-393,2-1 0,-1 0-1,1-1 1,0 0 0,0 0 0,1-1-1,-1 0 1,17 4 0,-19-6-314,1 0 0,0-1 0,14 1 0,-12-2-398,-1-1-1,16-4 1,-25 5 1060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0:48.065"/>
    </inkml:context>
    <inkml:brush xml:id="br0">
      <inkml:brushProperty name="width" value="0.1" units="cm"/>
      <inkml:brushProperty name="height" value="0.1" units="cm"/>
      <inkml:brushProperty name="color" value="#FFFC18"/>
    </inkml:brush>
  </inkml:definitions>
  <inkml:trace contextRef="#ctx0" brushRef="#br0">326 132 1792,'-5'-5'295,"4"3"-245,0 1-1,0-1 0,0 1 1,0 0-1,0-1 0,1 0 1,-1 1-1,0-1 1,1 1-1,-1-1 0,1 0 1,0 1-1,-1-3 1,-1-4 89,-1 1 0,0 0 0,0 0 0,-1 0 1,1 0-1,-2 0 0,1 1 0,-1 0 1,-9-11-1,11 15 54,1-1 0,-1 1 0,0 0 0,0 0 0,0 0 0,0 1 0,0-1 1,0 1-1,0-1 0,-1 1 0,1 0 0,-1 0 0,1 1 0,0-1 0,-1 1 0,1-1 0,-1 1 0,1 0 1,-1 1-1,1-1 0,-1 0 0,1 1 0,-7 2 0,5-1-113,0 0 1,0 0-1,0 0 0,0 1 0,0 0 1,1 0-1,0 0 0,-1 1 0,1-1 1,0 1-1,0 0 0,1 0 0,-1 0 1,1 1-1,0-1 0,0 1 0,1 0 1,-1 0-1,1 0 0,0 0 0,0 0 1,1 0-1,0 1 0,0-1 1,0 0-1,0 1 0,1-1 0,0 1 1,0-1-1,0 1 0,1-1 0,0 0 1,0 1-1,0-1 0,1 0 0,-1 1 1,1-1-1,1 0 0,-1 0 0,4 4 1,1 2 13,1-2 1,0 1 0,0-1-1,1-1 1,14 11 0,54 34 17,-20-15 40,-31-17 51,0 0 1,-1 2 0,40 48 0,-30-27-17,42 74 0,-55-80-132,48 83 221,-58-96-150,-1 1 1,0 0 0,6 29-1,-6 3 42,-2 0 0,-3 1 0,-1 66 0,-6-48-24,-3 1 0,-4-1 0,-3 0 0,-27 98 0,23-120-35,-3 0 0,-1-1 0,-43 82 0,44-105-197,-1 0 0,-1-1-1,-2 0 1,-1-2 0,-1-1 0,-51 45 0,28-37-1433,-70 40-1,27-19-2934,83-52 3945,-37 22-2823,31-21 2356,-1 0 1,-16 3-1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7:31.895"/>
    </inkml:context>
    <inkml:brush xml:id="br0">
      <inkml:brushProperty name="width" value="0.1" units="cm"/>
      <inkml:brushProperty name="height" value="0.1" units="cm"/>
      <inkml:brushProperty name="color" value="#66CC00"/>
    </inkml:brush>
  </inkml:definitions>
  <inkml:trace contextRef="#ctx0" brushRef="#br0">1975 45 1536,'0'0'4512,"-22"0"-2912,-90 9 1477,95-9-2804,-6 0 223,-43 4-1,36 0-151,1-2-1,-35-2 1,33-1-116,-49 5 1,41 0 334,-66-3 0,56-1-537,-32-6 148,35 2-124,-46 0 75,-46-5 33,-26 7-187,88 4 26,65-2 16,0 1 0,-19 5 0,19-4 70,-1 0 0,-20 1 0,-274-25 1362,193 11-1131,-13-8-948,77 11-2481,39 5 225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4:31.876"/>
    </inkml:context>
    <inkml:brush xml:id="br0">
      <inkml:brushProperty name="width" value="0.1" units="cm"/>
      <inkml:brushProperty name="height" value="0.1" units="cm"/>
      <inkml:brushProperty name="color" value="#FFFC18"/>
    </inkml:brush>
  </inkml:definitions>
  <inkml:trace contextRef="#ctx0" brushRef="#br0">623 79 4480,'-1'-1'133,"1"-1"0,0 1 0,0-1 0,0 1 0,0-1 0,0 1 0,0 0 0,0-1 0,0 1 0,1-1 0,-1 1 0,0-1 0,1 1 0,-1 0 0,1-1 0,0 1 0,-1 0 0,1-1 0,0 1 0,0 0 0,0 0 0,0 0 1,0 0-1,0 0 0,0 0 0,0 0 0,2-1 0,5-5-115,1 1 0,18-9 0,-17 10 443,-3-4 1990,-26 14-1196,-36 21-1050,0 2 0,2 3 0,2 3-1,-73 59 1,42-23-381,-108 120 0,182-181-62,3-3-397,0 0-1,-1 0 0,0 0 0,0-1 0,-10 8 0,15-13 485,1 0 0,-1 0 0,0 0 0,1 0 0,-1 0 0,1 0 0,-1 0 0,1 0-1,-1 0 1,0 0 0,1-1 0,-1 1 0,1 0 0,-1 0 0,1 0 0,-1-1 0,1 1 0,-1 0 0,1-1 0,-1 1 0,1 0 0,-1-1 0,1 1-1,0-1 1,-1 1 0,1-1 0,0 1 0,-1-1 0,1 1 0,0-1 0,0 1 0,-1-1 0,1 1 0,0-1 0,0 1 0,0-1 0,0 1 0,0-1 0,0 0-1,-1 1 1,1-1 0,1 0 0,-2-21-1438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4:32.293"/>
    </inkml:context>
    <inkml:brush xml:id="br0">
      <inkml:brushProperty name="width" value="0.1" units="cm"/>
      <inkml:brushProperty name="height" value="0.1" units="cm"/>
      <inkml:brushProperty name="color" value="#FFFC18"/>
    </inkml:brush>
  </inkml:definitions>
  <inkml:trace contextRef="#ctx0" brushRef="#br0">22 129 3712,'-1'-3'143,"-3"-5"433,0-1 0,1 1 0,0-1 0,-3-15 0,6 22-497,-1 0 0,1 0 0,0 0 0,0-1 0,0 1 0,0 0 0,1 0 0,-1 0 0,0 0 0,1-1 0,0 1 0,-1 0 0,1 0 0,0 0 0,0 0 0,0 0 0,0 0 0,1 1 0,-1-1 0,0 0 0,1 1 0,-1-1 0,1 0 0,0 1 0,2-2 0,1 0 107,0 1 0,-1 0 0,1 0-1,0 1 1,0-1 0,0 1 0,0 0 0,0 0-1,1 1 1,-1 0 0,0-1 0,0 2 0,0-1 0,0 1-1,1 0 1,-1 0 0,8 3 0,9 3 269,1 2-1,31 16 1,-45-20-364,23 12 168,-2 1 1,0 1-1,-1 2 0,-1 1 1,-1 1-1,-2 2 1,0 0-1,-1 2 0,-2 0 1,35 56-1,-26-30-261,17 26-406,-41-68-263,1-1 0,1 0 0,0 0 0,18 15 0,-24-22 237,0-1 1,0 0-1,0 0 1,1 0-1,-1-1 0,0 1 1,1-1-1,-1 0 1,6 2-1,7-2-2371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4:32.661"/>
    </inkml:context>
    <inkml:brush xml:id="br0">
      <inkml:brushProperty name="width" value="0.1" units="cm"/>
      <inkml:brushProperty name="height" value="0.1" units="cm"/>
      <inkml:brushProperty name="color" value="#FFFC18"/>
    </inkml:brush>
  </inkml:definitions>
  <inkml:trace contextRef="#ctx0" brushRef="#br0">11 2 4608,'0'0'40,"0"0"81,0 0-81,0 0 0,0-1 0,0 1 0,-1 0 0,1 0 1,0 0-1,0 0 0,0 0 0,0 0 0,0 0 0,0 0 1,-1 0-1,1 0 0,0 0 0,0 0 0,0 0 0,0 0 1,0 0-1,0 0 0,-1 0 0,1 0 0,0 0 0,0 0 1,0 0-1,0 0 0,0 0 0,0 0 0,0 0 0,-1 0 0,1 0 1,0 0-1,0 1 0,0-1 0,0 0 40,0 0-39,0 0-1,0 0 0,-1 0 0,1 0 0,0 0 0,0 1 1,0-1-1,0 0 0,0 0 0,2 10 1351,13 23 81,-5-10-951,1 14-111,-1 1 1,-2 1-1,-1-1 1,-2 1 0,-1 46-1,-18 195 844,-6-138-1316,3-33-2116,16-95 1231,-2 1 1,0-1-1,-6 15 0,-1 0-1591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4:33.080"/>
    </inkml:context>
    <inkml:brush xml:id="br0">
      <inkml:brushProperty name="width" value="0.1" units="cm"/>
      <inkml:brushProperty name="height" value="0.1" units="cm"/>
      <inkml:brushProperty name="color" value="#FFFC18"/>
    </inkml:brush>
  </inkml:definitions>
  <inkml:trace contextRef="#ctx0" brushRef="#br0">6 81 7936,'-5'-14'2976,"10"8"-2304,11 6 352,0-3 32,11-3-384,9 1-32,13-4-320,15 0-128,20-5-96,13 5-224,-2 3 0,-3 6-800,-8 9-320,-9 2-1056,-5 2-384,4 6-288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4:56.516"/>
    </inkml:context>
    <inkml:brush xml:id="br0">
      <inkml:brushProperty name="width" value="0.1" units="cm"/>
      <inkml:brushProperty name="height" value="0.1" units="cm"/>
      <inkml:brushProperty name="color" value="#FFFC18"/>
    </inkml:brush>
  </inkml:definitions>
  <inkml:trace contextRef="#ctx0" brushRef="#br0">0 61 896,'2'3'167,"-1"0"-1,1 0 1,0 0-1,0-1 1,0 1-1,0-1 1,1 1-1,-1-1 1,1 0 0,-1 0-1,1 0 1,0 0-1,-1 0 1,1-1-1,0 1 1,0-1-1,1 0 1,-1 0 0,0 0-1,0 0 1,0 0-1,1-1 1,-1 0-1,0 1 1,6-2 0,20 6 394,-23-3-462,0-1-1,0 0 0,11 1 0,11-1 163,-18 0-197,0-1 0,-1 0 0,1-1 0,0 0 0,-1 0 0,11-3 0,51-18 369,-27 8-273,1 1 0,72-10-1,96 9-63,-190 14 118,193-9-444,128-6 313,-305 15-107,108 10 115,0 0 261,-68-10-423,214 9 78,-209 4 94,136 40 0,-171-42-299,0-2-1,65 2 0,-42-4 209,-9-1-12,86 12 94,-111-12-56,0-1-1,0-1 0,1-2 0,53-5 0,428-21 792,-440 24-854,97-14 1,-110 7 72,89 1 1,68 14-172,-138-4 141,-14-4-11,0-4 0,73-12 0,-73 6-7,135-1-1,-145 14 20,0 0 51,-1-2-1,119-13 0,-102-1-70,1 4 1,0 3-1,105 5 0,116-1-65,-108-4 56,-110 5 7,149 20 0,-154-11 38,2-2 0,116-8 0,76 4-250,-256-1 213,53 6 162,1-3 0,83-7 0,-32-4-82,0 5 1,189 21-1,-276-16-63,1-2 0,-1-2-1,1-1 1,40-8 0,8 0 20,0 3 0,0 4 0,1 4 0,163 22 0,-198-18-110,81-4 0,-23-1 162,271 31-64,-342-26-14,0-3 0,40-1-1,72-12 65,30 1-44,-75 10-128,120-1 20,-90-14 237,-33 2-2,-62 10-202,27-4 13,-1 3-1,124 9 0,-136 2 93,55 6 49,-89-12-117,1-1-1,-1-1 1,35-5-1,-37 4 206,0-1 0,19 1 0,-28 2-390,-1 0 1,0 0 0,0 1-1,1-1 1,-1 2-1,0-1 1,0 0 0,0 1-1,0 0 1,7 3-1,4 8-2310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5:00.562"/>
    </inkml:context>
    <inkml:brush xml:id="br0">
      <inkml:brushProperty name="width" value="0.1" units="cm"/>
      <inkml:brushProperty name="height" value="0.1" units="cm"/>
      <inkml:brushProperty name="color" value="#FFFC18"/>
    </inkml:brush>
  </inkml:definitions>
  <inkml:trace contextRef="#ctx0" brushRef="#br0">0 30 384,'22'4'383,"0"0"429,-2 1-233,-15-4-458,1 0 0,0 1 0,-1 0 0,6 2 0,13 6 143,0-2 1,0-1 0,1-1 0,36 5 0,-54-10-192,42 5 389,85-2-1,-3 0-136,-11 2-142,-33-3-137,-20-2-48,0-3 1,67-10-1,123-10 301,28-4 122,-261 22-315,1-2 0,41-15 0,1 0 157,-58 19-395,0 1-1,0 0 1,0 0-1,0 1 1,15 1-1,-4 2-1557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5:13.766"/>
    </inkml:context>
    <inkml:brush xml:id="br0">
      <inkml:brushProperty name="width" value="0.1" units="cm"/>
      <inkml:brushProperty name="height" value="0.1" units="cm"/>
      <inkml:brushProperty name="color" value="#FFFC18"/>
    </inkml:brush>
  </inkml:definitions>
  <inkml:trace contextRef="#ctx0" brushRef="#br0">1 147 1280,'1'-1'40,"0"0"1,1 0-1,-1 0 1,0 0-1,1 0 1,-1 0-1,1 1 1,-1-1-1,1 1 1,-1-1-1,1 1 1,-1-1-1,1 1 0,-1 0 1,1 0-1,0 0 1,-1 0-1,1 0 1,-1 0-1,1 0 1,0 0-1,-1 0 1,2 1-1,44 11 234,-40-10-202,6 1 10,0-1-1,0-1 1,0 0-1,0-1 1,18-2 0,7 1 170,111-5 121,5-1-218,-41-2-64,2-1-1,98 17 541,-168-2-653,-1 2 0,76 21 0,-75-17 39,1-1 0,1-3 0,0-1 0,88-1 1,214 24 110,-326-26-182,53 8-54,-34-3 234,74 2 0,-101-10-41,428 14 555,-366-11-670,1-4-1,107-14 1,-67 4 105,220-20 19,-133 10-54,-18 15-118,-54 3 60,117-11 39,63 6-8,-217 11 18,118 20 0,0 7-37,134 6 23,-159-21-71,-103-11 76,124-8 0,-41-1 67,-114 4-71,162 7-132,35-2 61,6 1 160,-207 0-126,22 3 25,1-4 0,118-7 1,132-6-124,-239 9 100,50 4 119,93-4-6,218-15-214,-128 14 184,-130-1-132,-99 0-19,-33 0 133,59 6 0,118 1-11,-144-6 123,114-8-174,-76 3 231,32-13-15,-29 1 1,30 6-233,210-23-68,-192 23 193,-99 9-14,394-5-84,-419 8 44,223-11-36,-160 12-10,133-3 15,-29-24 12,-89 7 74,66 5-235,46-6 150,-74 1 10,239 5 0,-366 12-31,0-2-1,52-12 0,38-4 33,-92 19-21,1 2 0,-1 2 0,53 10 0,-50-6-37,-13-3 20,-1 1 0,1 2 0,-1 1 0,-1 1 0,42 20 0,-49-19 10,-1-1 1,1 0 0,0-2-1,1-1 1,25 4 0,24-4 5,62 17 309,21 1 6,-130-19-733,1 1 0,30 13 0,-25-6-1224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5:20.960"/>
    </inkml:context>
    <inkml:brush xml:id="br0">
      <inkml:brushProperty name="width" value="0.1" units="cm"/>
      <inkml:brushProperty name="height" value="0.1" units="cm"/>
      <inkml:brushProperty name="color" value="#FFFC18"/>
    </inkml:brush>
  </inkml:definitions>
  <inkml:trace contextRef="#ctx0" brushRef="#br0">1 375 1024,'4'1'79,"0"0"0,-1-1 0,1 1 1,0-1-1,0 0 0,0 0 0,0 0 0,0 0 0,4-2 1,14 1 157,25-1 175,67-12 0,-67 6-32,70-1 0,-33 11-321,-9-1 45,86-9 0,553-24 749,-83 32-623,-447-7-224,2-1-7,192 17 12,-232-9 78,265 6 72,-68-2-258,-14 0 146,123 0-94,-232-7 229,153-17 461,-129-3-510,98-14 146,99-16-324,-166 12 25,-27 2 15,106 14 32,-176 16 6,-16-6-41,60-2 7,21 19 0,-82 1-18,8-5-78,147 3 275,-234 2-203,0-4 0,123-16 0,75-6 145,-230 23-120,72 9 0,21 1 0,-85-10-29,180 3 113,-165 1-52,91 18 1,-76-6 7,2-3 1,115 1 0,241-14-561,-417 0-1076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5:24.405"/>
    </inkml:context>
    <inkml:brush xml:id="br0">
      <inkml:brushProperty name="width" value="0.1" units="cm"/>
      <inkml:brushProperty name="height" value="0.1" units="cm"/>
      <inkml:brushProperty name="color" value="#FFFC18"/>
    </inkml:brush>
  </inkml:definitions>
  <inkml:trace contextRef="#ctx0" brushRef="#br0">1 182 1024,'33'-1'1055,"22"1"-119,82 9 1,-83-1-638,84 3-1,-35-12-184,283 6 12,-106-11 274,-75-1-149,706 1-187,-579-3 15,-4 0 39,6-12 262,-50 0-413,21 7-15,236 3 58,-254 5 32,-62-1-110,346-3 100,-183 10-75,-65-14 295,-109 1-157,-23 10-133,105-4-95,245-35 576,-479 37-1341,0 4 0,65 6 1,-68-1-1242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5:25.980"/>
    </inkml:context>
    <inkml:brush xml:id="br0">
      <inkml:brushProperty name="width" value="0.1" units="cm"/>
      <inkml:brushProperty name="height" value="0.1" units="cm"/>
      <inkml:brushProperty name="color" value="#FFFC18"/>
    </inkml:brush>
  </inkml:definitions>
  <inkml:trace contextRef="#ctx0" brushRef="#br0">0 152 1280,'11'-5'149,"1"1"0,-1 0 1,1 1-1,0 0 0,0 1 0,0 0 0,15 0 1,89 4-191,-101-1 109,170 17 1116,-128-12-1057,37 1 130,125-6-201,243-2 480,-306-8-439,54 0-18,202-1 145,25-5-154,-44 7 202,-77 9-348,-121 3 18,34-11 6,133 4 232,-277 7-173,115-10 0,81-25-26,-157 15 155,146-25 330,-234 34-1196,-1 3-1,1 1 1,66 3-1,-34 4-965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7:35.579"/>
    </inkml:context>
    <inkml:brush xml:id="br0">
      <inkml:brushProperty name="width" value="0.1" units="cm"/>
      <inkml:brushProperty name="height" value="0.1" units="cm"/>
      <inkml:brushProperty name="color" value="#66CC00"/>
    </inkml:brush>
  </inkml:definitions>
  <inkml:trace contextRef="#ctx0" brushRef="#br0">2024 89 1408,'-11'0'4698,"11"-1"-4642,0 0 0,0 0-1,0 0 1,0 1 0,0-1-1,0 0 1,-1 0 0,1 0-1,0 0 1,-1 1 0,1-1-1,0 0 1,-1 0 0,1 1-1,-2-2 1,1 1-28,0 0 0,0 0-1,0 1 1,0-1 0,0 1-1,0-1 1,0 1 0,-1-1 0,1 1-1,0-1 1,0 1 0,0 0-1,-1 0 1,1 0 0,0 0 0,-2 0-1,-23 4 214,5-1 7,-55 2 397,-94-5 1233,165 0-1839,0-1 1,0 0 0,0 0-1,-10-3 1,10 2 8,0 1 0,1-1-1,-1 1 1,-10 0 0,-38-5 395,35 5-351,0-1 1,-21-4 0,20 2 66,1 1 1,-23 0 0,2 2-103,16 0-28,0 1-1,0 1 0,-25 5 1,-46 7 186,44-7-169,12-2 102,-1-1 1,1-2-1,-1-2 1,1-2-1,-57-11 1,30 4-136,39 7 10,-28-7-1,17 0 149,-1 3 1,0 1-1,0 1 0,0 2 0,-1 2 0,1 2 1,-1 1-1,1 2 0,-49 12 0,59-10 56,-56 5 0,69-10-423,-1-1-1,1 0 0,0-2 1,0 1-1,-19-6 1,12-1-1761,9-1-715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5:49.766"/>
    </inkml:context>
    <inkml:brush xml:id="br0">
      <inkml:brushProperty name="width" value="0.1" units="cm"/>
      <inkml:brushProperty name="height" value="0.1" units="cm"/>
      <inkml:brushProperty name="color" value="#FFFC18"/>
    </inkml:brush>
  </inkml:definitions>
  <inkml:trace contextRef="#ctx0" brushRef="#br0">1 136 768,'23'-12'491,"1"1"-1,1 1 1,37-9 0,-51 17-441,1 0 0,0 1 1,-1 0-1,1 1 1,0 1-1,-1 0 0,1 0 1,14 4-1,-7-1-7,35 0-1,-25-5 200,42-8-1,0 1-52,45 2 19,133 0-141,-147 8-59,144-19 428,-1 0 45,-158 17-352,102-1-247,-67-13 113,-20 0-1,17 11-4,193 21-1,-235-15-13,112-9 0,24 0 19,-57 16 260,-62-2-201,132-7-1,29-4-12,1 20-66,-25-13 43,-55-4-38,-134 2 15,0 2 1,46 10-1,-30-1 46,1-2 1,0-3-1,113 0 0,-71-12-79,9-1-47,126 11 1,-201-3 213,0-2 1,0-1 0,0-2 0,0-1-1,66-15 1,182-34 147,-177 44-117,-82 6-132,34 2-1,-24 1-44,-33-1 13,0 0 1,-1 1 0,1-1-1,0 0 1,0 1 0,-1-1-1,1 1 1,0-1-1,-1 1 1,1 0 0,-1-1-1,1 1 1,-1 0-1,1-1 1,-1 1 0,1 0-1,-1-1 1,0 1 0,1 0-1,-1 0 1,0 0-1,1-1 1,-1 3 0,4 5 100,0-1-619,0 1 0,0-1 0,-1 1 0,0 0 0,-1 0 0,3 11 1,-3 5-1202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5:52.839"/>
    </inkml:context>
    <inkml:brush xml:id="br0">
      <inkml:brushProperty name="width" value="0.1" units="cm"/>
      <inkml:brushProperty name="height" value="0.1" units="cm"/>
      <inkml:brushProperty name="color" value="#FFFC18"/>
    </inkml:brush>
  </inkml:definitions>
  <inkml:trace contextRef="#ctx0" brushRef="#br0">1 38 1664,'80'2'749,"-44"-2"-481,56 7 0,51 21-337,69-3 129,12 4 13,-91-2 341,145 11-1,-226-34-409,252 13 125,-223-16-65,143-19 0,285-34 459,-322 25-615,-67 7 131,-46 10 6,3-2 140,153-3 1,-153 18-181,130-2-5,-128-8 6,150-9 36,-172 16-62,110 16 0,30 1 113,-75-19 1,117 4-156,-174 3 59,-1 1-10,1-3 0,117-9 0,-100-5 26,100-10 11,-76 16 65,-24 2 101,98-17 0,-123 10-70,72-3 0,-95 12-590,1 2 1,-1 1 0,51 10 0,-13 6-1627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5:54.012"/>
    </inkml:context>
    <inkml:brush xml:id="br0">
      <inkml:brushProperty name="width" value="0.1" units="cm"/>
      <inkml:brushProperty name="height" value="0.1" units="cm"/>
      <inkml:brushProperty name="color" value="#FFFC18"/>
    </inkml:brush>
  </inkml:definitions>
  <inkml:trace contextRef="#ctx0" brushRef="#br0">0 158 896,'1'-1'33,"0"0"-1,1 0 1,-1 1 0,0-1-1,1 0 1,-1 1 0,0-1-1,1 1 1,-1-1 0,1 1-1,-1 0 1,1 0 0,-1 0 0,1 0-1,-1 0 1,3 0 0,28 5 136,-17-3 215,3 0-217,0-1 0,-1-1-1,1-1 1,-1 0 0,1-1-1,-1-1 1,25-8 0,21-5-92,1 2 1,0 3 0,0 3-1,107 0 1,-112 5 98,0-3-1,108-26 1,17-2 41,-132 28-205,1 3-1,-1 1 0,69 7 1,-33 1 52,90-6 1,61 4 14,-145 4-272,101 8 744,-138-15-230,84-7 0,-44-3-278,1 5 0,152 12 0,-177-5 5,1-4 0,86-11 1,-76 4 83,101 3 1,-33 22-319,-116-10-1262,0 2 0,38 14-1,-30-8 390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5:57.498"/>
    </inkml:context>
    <inkml:brush xml:id="br0">
      <inkml:brushProperty name="width" value="0.1" units="cm"/>
      <inkml:brushProperty name="height" value="0.1" units="cm"/>
      <inkml:brushProperty name="color" value="#FFFC18"/>
    </inkml:brush>
  </inkml:definitions>
  <inkml:trace contextRef="#ctx0" brushRef="#br0">81 887 1536,'0'1'118,"1"-1"1,-1 1-1,1-1 1,-1 1-1,0-1 1,1 0-1,-1 1 1,1-1-1,-1 0 1,1 1-1,0-1 1,-1 0-1,1 1 1,-1-1-1,1 0 1,0 0-1,-1 0 1,1 0-1,-1 0 1,1 0-1,0 0 1,-1 0-1,1 0 1,-1 0-1,2 0 1,24 0-199,-19 0 396,10-1 92,0-1 0,-1-1 0,24-6 0,-24 5-247,1 1 0,0 0 1,25-1-1,335 4 927,-348-2-985,0-1 0,30-6 0,5-2-166,15 2 75,0 4 0,0 3 0,88 10 0,-145-6-7,-1 2 0,0 0 1,-1 1-1,1 1 0,19 9 1,-18-6-4,-1-1-1,43 9 1,-48-15 45,0-1 0,1 0-1,23-3 1,3 1-79,-34 1-64,-1 0 137,0 0 0,-1 0 0,1 0 0,0-1 0,-1 0 0,1-1 0,0 0 0,-1 0 0,11-5 0,20-8 1069,-34 11-1052,33-25 262,-20 16 11,26-27 0,-37 33-309,1-1 0,-1 0 0,-1 0 0,1-1 0,-1 0 0,3-9 0,-2 3-24,0 0-1,-1-1 1,-1 0 0,-1 0-1,0 0 1,-1 0-1,-1 0 1,0 0 0,-1-1-1,-4-25 1,0 19-3,-1 0 1,-1 1-1,-1 0 0,-1 0 1,-1 0-1,-23-38 1,18 36 67,-2 1 0,0 1 0,-2 0 0,0 1 0,-32-28 0,18 18 22,26 24-80,-1-1-1,0 1 1,-1 1-1,1-1 0,-1 1 1,0 1-1,-1-1 1,1 1-1,-1 1 0,-10-4 1,-54-10-56,-1 2 1,-1 4 0,0 3 0,0 4-1,-1 3 1,-125 12 0,110-3 79,-149-8 0,169-2-27,0 4 1,0 2-1,0 4 0,-119 27 0,178-31 18,1-1 0,-1 0 0,-16 0 0,27 21-201,-2 20 43,-1-1 0,-3 0 0,-19 68 0,2-10 55,-19 151 104,41-242 27,0 0-1,1-1 1,1 1 0,0 15-1,0-22 7,0 0 1,1 1-1,-1-1 0,1 0 1,-1 0-1,1 0 0,0 0 0,0 0 1,0 0-1,0 0 0,0 0 0,0 0 1,0 0-1,1 0 0,-1-1 1,1 1-1,-1-1 0,1 1 0,0-1 1,0 1-1,0-1 0,0 0 0,-1 0 1,4 1-1,2 1 85,19 10-64,-25-13-111,0 1-1,0 0 0,0 0 1,0 0-1,0 0 1,0 0-1,0 0 0,-1 0 1,1 0-1,0 0 0,-1 0 1,1 0-1,-1 1 1,1-1-1,-1 0 0,0 0 1,1 1-1,-1-1 1,0 0-1,0 2 0,0 6-500,-1 0 0,-1-1 0,0 1 0,0-1 0,0 1 0,-7 13-1,-19 29-2208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6:35.143"/>
    </inkml:context>
    <inkml:brush xml:id="br0">
      <inkml:brushProperty name="width" value="0.1" units="cm"/>
      <inkml:brushProperty name="height" value="0.1" units="cm"/>
      <inkml:brushProperty name="color" value="#FFFC18"/>
    </inkml:brush>
  </inkml:definitions>
  <inkml:trace contextRef="#ctx0" brushRef="#br0">0 199 1536,'5'-1'757,"0"-1"-641,16-6 60,0 0 1,1 2-1,43-8 1,-39 11-111,107-7 252,-20 12-262,65-1 85,-141-5 6,0-2 1,0-1-1,50-18 0,-1 1-37,148-22-14,-170 35-150,-12 1-606,1 2 1,104 0 0,-109 11-648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8:11.731"/>
    </inkml:context>
    <inkml:brush xml:id="br0">
      <inkml:brushProperty name="width" value="0.1" units="cm"/>
      <inkml:brushProperty name="height" value="0.1" units="cm"/>
      <inkml:brushProperty name="color" value="#FFFC18"/>
    </inkml:brush>
  </inkml:definitions>
  <inkml:trace contextRef="#ctx0" brushRef="#br0">198 1157 2560,'0'-1'69,"0"0"-1,0 0 1,0 0 0,0 0 0,0 1-1,0-1 1,1 0 0,-1 0 0,0 0-1,1 0 1,-1 0 0,0 0-1,1 1 1,-1-1 0,1 0 0,0 0-1,-1 1 1,1-1 0,-1 0 0,1 1-1,0-1 1,0 1 0,-1-1 0,1 1-1,0-1 1,0 1 0,1-1 0,11-1 3627,-13 29-992,0-24-2597,1 1-1,0 0 1,0-1-1,0 0 1,0 1 0,1-1-1,-1 0 1,1 0-1,0 1 1,0-1 0,0-1-1,0 1 1,1 0 0,-1 0-1,1-1 1,-1 1-1,4 1 1,0 1-36,0-1 1,0 0-1,0 0 1,1 0-1,-1-1 1,1 0-1,12 4 1,12 1 73,-17-4-74,0 0 0,0-1 1,0-1-1,1 0 0,-1-1 0,0 0 0,27-3 0,101-26 159,-62 20-68,0 3 1,0 4 0,127 15-1,-154-11-142,0-2-1,0-2 0,59-10 1,29 0 30,55 12 2,44-3 88,255-16 58,-220 6-105,-8 1-144,209 0 147,-376 8-90,177 16-1,33 1-126,-34-3 295,112 6 205,70 10-188,-351-17-147,130-6-181,-41-2 108,-21 14 127,81 2 23,-114-16-89,198 28 0,111 22-65,-138-19 28,25-17 34,-166-12 1,253 0 141,-244-9-152,355-27-1,-165 9-29,-76 13 5,-10 0 39,-137 11 32,150-2-162,173-4 22,-155 7 26,18 1 237,147 3-252,-79 11-37,-64-10 185,-72-4 200,-259-3-292,382 5 320,-35-4-197,-269 2-150,15-4 22,148-21 0,12-2 119,-191 23-101,103-7-90,-50-9 115,169-12 116,-134 29-290,119-6 389,-186-1-262,0 4-1,0 4 1,125 17 0,-158-12-10,0-2 0,-1-2 1,84-9-1,-33 3 92,144 14-1,-116-3-44,-85-7 32,0-3-1,72-13 0,24-2-61,-76 15 98,-1 2 0,1 4 0,77 12 0,-117-11-173,0-1 0,0-1-1,0-2 1,43-4 0,-9-1 56,79 5 1,-63 1 63,11 0-67,100-3 539,-169-1-544,-1-1-1,0-1 1,0-2-1,0 1 1,28-15-1,-22 9 84,53-15 0,299-77-62,-373 102 9,-1 0 0,1-1 0,0 0 0,-1 0 0,1 0 0,-1 0 0,0-1 0,0 0 0,0 0 0,-1-1 0,1 1 0,5-9 0,-4 4 26,0-1 0,-1 1 0,-1-1 0,1 0 0,-2 0 0,5-16 0,-2-4 0,-1 0 0,-1 0 0,-2-1 0,-2-40 0,0 45-130,-2 3 77,0 0 0,-1 1-1,-8-28 1,2 13 11,7 29 29,0 1-1,-1-1 0,1 1 1,-2 0-1,1 0 0,-1 0 1,0 1-1,-1-1 0,1 1 1,-1 0-1,-1 0 0,1 1 1,-1-1-1,0 1 0,0 1 1,0-1-1,-1 1 0,1 0 1,-14-5-1,-32-14-74,-2 3-1,0 2 1,-110-20 0,127 33 195,1-2 0,-67-20 0,10-13-42,61 25-163,-1 1-1,-61-16 1,61 22-10,-236-41 66,-76 39 50,247 11 154,-356 8-251,-135-4 316,231 13-294,294-13 42,-193 25 351,131-14-231,-94 1-165,-39 6 43,157-11-77,-1-5 0,-146-7-1,3-2 380,20 0-545,157 0-183,-109-8 1396,-350-18-909,189 39-741,147 5 1166,-145 6-86,-199-22-446,334-15 53,46 2 13,-126 6 191,246 4-246,-52-12 1,26 4 25,-163-15-95,84 8 181,-63-12 92,99 8-313,-159-12 0,10 23 269,74-3-22,-41 0 7,135 14-200,-440-19 90,457 9 22,-43-3 132,108 13-135,-295-14 63,242 14-58,-78-11 0,55-1-11,-1 5 1,1 2-1,-136 11 0,-106 12-149,-161 11 214,428-26-64,0-2 1,0-2 0,-63-11-1,34 6-19,-94 5 0,79 3 13,-93 8-59,-443 43 86,585-50 34,17 0-51,0-2 0,-54-5-1,-296-25 45,279 30-103,-430-20 183,474 16-177,1 2 1,-1 3-1,-91 14 0,98-11 60,-85-4-1,61-3 10,64 2-16,-144 6-41,-156 0 118,194-7-206,108 1 115,-296 9 152,-40 5-298,-20 11 150,234-12 0,-115 6 109,-137 13 124,262-23-183,-153-9 0,110-3 26,-64-15 42,76 2-231,126 12 132,0-1 0,0-1-1,-30-11 1,25 7 2,-48-8 0,67 17-33,0 0-1,0 1 0,-1 0 0,1 2 0,0-1 1,0 2-1,0 0 0,0 0 0,-24 10 0,34-11 9,0 0-1,0 1 0,0-1 0,1 1 1,-1 0-1,1-1 0,0 2 0,0-1 0,0 0 1,0 0-1,0 1 0,1 0 0,-1-1 1,1 1-1,-3 8 0,-2 6-36,0 1 1,-4 26-1,3-14 15,3-16 43,2 0 0,0 0 0,-2 26 0,5-34-19,0-1 0,0 1 0,1-1 0,0 0 0,0 1 0,1-1 0,-1 0 0,1 0-1,1 0 1,-1 0 0,7 10 0,24 31 4,58 66 1,-4-9 27,-70-81-425,-2 0-1,23 45 0,-35-61-78,0-1 0,0 1 0,-1-1 0,0 1 0,0 0 0,-1 0 0,0 0 0,1 9 0,-2-12-13,-1 0 1,1 1-1,-1-1 0,0 0 0,0 0 0,-1 0 1,1 0-1,-1 0 0,0 0 0,0 0 1,0 0-1,0 0 0,-1-1 0,-3 4 0,-34 35-3763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48:14.600"/>
    </inkml:context>
    <inkml:brush xml:id="br0">
      <inkml:brushProperty name="width" value="0.1" units="cm"/>
      <inkml:brushProperty name="height" value="0.1" units="cm"/>
      <inkml:brushProperty name="color" value="#FFFC18"/>
    </inkml:brush>
  </inkml:definitions>
  <inkml:trace contextRef="#ctx0" brushRef="#br0">4831 1139 4224,'0'0'66,"-1"0"0,1 0 1,-1-1-1,0 1 0,1 0 1,-1 0-1,1-1 0,-1 1 0,1 0 1,0-1-1,-1 1 0,1-1 1,-1 1-1,1 0 0,0-1 0,-1 1 1,1-1-1,0 1 0,-1-1 1,1 1-1,0-1 0,0 1 0,0-1 1,-1 0-1,1 1 0,0-1 1,0 1-1,0-1 0,0 1 0,0-1 1,0 0-1,0 1 0,0-1 1,0 1-1,0-1 0,1 0 0,0-1 42,1 0-1,-1 1 0,1-1 0,-1 1 1,1 0-1,0-1 0,-1 1 1,1 0-1,3-1 0,-4 1-40,0 0 0,1 1 0,-1-1-1,0 0 1,0 1 0,0-1 0,0 0 0,0 0-1,0 0 1,-1 0 0,1 0 0,0 0 0,0 0 0,-1-1-1,1 1 1,0 0 0,-1 0 0,0 0 0,1-1-1,-1 1 1,0 0 0,1 0 0,-1-1 0,0 1 0,0 0-1,0-1 1,0 1 0,0 0 0,0-1 0,-1-1-1,1 0 71,0-14 852,0-8-14,-4-42 0,1 43-607,2 1 0,2-34 1,1 10-141,-2 25-3,6-150 622,-2 146-747,-2 16-74,-1 1 0,0-18-1,-1 23-5,0 0 1,-1 1-1,1-1 0,-1 0 0,0 1 1,0-1-1,-1 1 0,1-1 0,-1 1 1,-3-7-1,-6-6 10,0-1 0,-1 2-1,-1-1 1,0 2 0,-1 0 0,-1 0 0,0 1 0,-1 1 0,-24-14 0,-4-1 128,-42-32 0,44 29 30,-51-29 1,73 48-175,0 1 1,-1 1 0,-42-13-1,43 17-63,-20-5 59,-2 2-1,-63-6 0,-143 13 103,133 1-96,-257 9 125,-1 0 22,53-18 45,204 4-278,-108-9 23,187 10 95,1-3 0,-36-9 0,36 7-87,-1 3 0,-59-4 0,48 6 38,-275-3 1,198 9 11,46-3-49,-2 0-36,0 3-1,-115 17 1,115-3 134,-131 20 178,-103 16-478,261-40 291,-98 34 0,123-35-95,1 2 1,-37 22-1,54-28 25,0 0 1,0 1-1,1 1 0,0-1 1,0 2-1,1-1 0,1 1 1,-9 12-1,-1 3-254,15-22 274,0 0 0,0 1 0,0-1 0,1 1 0,-1 0 1,1-1-1,0 1 0,0 0 0,1 0 0,-1 1 0,1-1 1,0 0-1,0 0 0,-1 6 0,2 3-35,1 0 0,0 0 0,0 0 0,1 0 0,1-1 0,0 1 0,8 19 0,34 97 237,-2-5-123,-34-101-43,2-1 1,0 0-1,19 26 0,-18-32-38,1 0 0,1-1 0,1-1 0,0 0 0,1-1 0,0 0 0,1-2 0,0 0 0,1 0-1,0-2 1,1 0 0,-1-2 0,2 0 0,35 8 0,138 25 240,-152-34-133,0-2-1,74-2 0,377 2-319,-203 2 270,-22-1-80,-243-4 26,106 8 88,159-10 0,-168-3-50,140 13 0,12-4-47,51 5 8,-239-1-35,172 8-113,-6-12 749,-170 1-660,86 17-1,-122-15 154,1-1 0,0-3 0,0-2 0,70-4 0,176-13 572,-284 15-883,0 1 0,1-1 0,-1 2 0,0-1 1,0 1-1,0 0 0,0 1 0,-1 0 0,15 7 0,-19-8-75,-1-1-1,0 1 0,1-1 0,-1 1 1,0 0-1,0-1 0,0 1 0,0 0 1,-1 0-1,1 1 0,-1-1 0,1 0 1,-1 1-1,0-1 0,1 1 0,-1-1 1,-1 1-1,1-1 0,0 1 0,-1 0 1,1-1-1,-1 1 0,0 0 0,1-1 1,-1 1-1,-1 0 0,1-1 0,0 1 0,-1 0 1,1-1-1,-1 1 0,-1 3 0,0-1-411,-1-1 0,1 1 0,-1-1 0,0 0 0,-7 8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8:00.611"/>
    </inkml:context>
    <inkml:brush xml:id="br0">
      <inkml:brushProperty name="width" value="0.1" units="cm"/>
      <inkml:brushProperty name="height" value="0.1" units="cm"/>
      <inkml:brushProperty name="color" value="#FFFC18"/>
    </inkml:brush>
  </inkml:definitions>
  <inkml:trace contextRef="#ctx0" brushRef="#br0">1183 199 3200,'-2'-1'138,"1"-1"0,-1 1-1,0 0 1,0 0 0,0 1 0,0-1 0,0 0-1,0 1 1,0-1 0,-1 1 0,1-1 0,-4 1 0,-30 2-162,11 1 80,-183-12 1824,1 0-832,112 9-885,-183-5 234,234-1-302,-69-19 0,-12-1-189,105 24-14,18 2 80,5 0 5,12-3-5,225-25-42,-177 23 60,548-19-1,-474 23 73,252-35-1,-298 22-66,-82 14 11,-7 3 39,-3-2-37,1 0 1,-1 0 0,0 0 0,1-1 0,-1 1-1,0 0 1,0 0 0,1-1 0,-1 1 0,0 0-1,0-1 1,-1 1 0,-24 12 55,0-1 0,0-1 0,-50 12 0,-89 7 405,-90-13 154,-1-21-151,49 1-127,100 8-168,93-3-200,0 1 0,1 0-1,-1 0 1,1 2 0,-20 8 0,32-12-69,-1-1 1,1 1-1,0 0 0,0 0 1,-1 0-1,1 0 1,0 0-1,0 0 1,0 0-1,0 1 1,0-1-1,0 0 0,0 0 1,1 1-1,-1-1 1,0 1-1,1-1 1,-1 1-1,1-1 0,-1 1 1,1-1-1,0 1 1,0-1-1,0 3 1,-2 4-1103,2-8 1115,0 1 1,0-1-1,0 0 0,0 0 0,0 1 0,0-1 1,0 0-1,0 0 0,0 1 0,0-1 0,0 0 1,0 0-1,0 1 0,0-1 0,0 0 0,-1 0 1,1 1-1,0-1 0,0 0 0,0 0 0,0 0 1,-1 1-1,1-1 0,0 0 0,0 0 0,0 0 1,-1 0-1,1 0 0,0 1 0,0-1 0,-1 0 1,1 0-1,0 0 0,0 0 0,-1 0 0,1 0 1,0 0-1,0 0 0,-1 0 0,-13-10-2438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8:04.599"/>
    </inkml:context>
    <inkml:brush xml:id="br0">
      <inkml:brushProperty name="width" value="0.1" units="cm"/>
      <inkml:brushProperty name="height" value="0.1" units="cm"/>
      <inkml:brushProperty name="color" value="#FFFC18"/>
    </inkml:brush>
  </inkml:definitions>
  <inkml:trace contextRef="#ctx0" brushRef="#br0">340 76 3456,'-2'-11'620,"2"8"-421,-1-1 1,0 1-1,1 0 1,-2-1-1,1 1 0,-2-4 1,3 5-104,-1 0-1,1 0 1,-1 0 0,1 0 0,0-1-1,0 1 1,0 0 0,0 0 0,1-3 0,-1-5 1218,-7 7-453,5 4-532,6 2-143,22 8 92,-21-9-202,1 0-1,-1 0 1,0 0 0,0 1-1,0 0 1,0 0-1,-1 0 1,1 1 0,5 4-1,-2 2-37,0 0-1,-1 1 1,0-1-1,-1 1 1,0 0-1,-1 1 0,0 0 1,-1 0-1,4 16 1,1 14 208,5 61-1,-6-39 175,-6-48-407,0 1 0,-1-1 0,0 0-1,-1 1 1,-1-1 0,-1 0 0,0 0 0,-1 0 0,-1 0 0,0 0 0,-2 0 0,1-1 0,-10 17 0,4-13 9,0-1 1,-1 0-1,-1-1 0,-22 24 1,27-34 6,0 0 1,0 0-1,-1-1 0,1 0 1,-1 0-1,-1-1 0,1 0 1,-1-1-1,0 0 0,0-1 1,-13 4-1,12-6-11,-1 1 1,0-1-1,0-1 1,0 0-1,1-1 0,-1 0 1,0-1-1,0 0 1,1 0-1,0-2 0,-21-7 1,26 8-21,0 0 1,-1 0-1,1 0 0,0-1 1,1 0-1,-1 0 1,1-1-1,0 1 1,0-1-1,0 0 1,0 0-1,1-1 1,0 1-1,0-1 0,1 0 1,-1 0-1,1-1 1,1 1-1,-1 0 1,1-1-1,-1-7 1,2 10-11,1 1 1,0 0 0,0 0 0,1-1 0,-1 1 0,1 0-1,0 0 1,-1 0 0,2 0 0,-1-1 0,0 2 0,0-1 0,1 0-1,0 0 1,-1 0 0,1 1 0,0-1 0,0 1 0,1-1-1,-1 1 1,0 0 0,1 0 0,2-2 0,6-4-22,0 1 0,0 1 0,0 0 0,18-7 1,-18 9 91,1 0 0,0 0 1,1 1-1,-1 1 1,0 0-1,1 1 1,-1 0-1,1 1 0,-1 0 1,1 1-1,-1 0 1,1 1-1,18 5 1,24 9 268,-1 1 0,-1 3 0,78 41 0,-124-57-850,0 0 1,-1 1 0,1 0 0,-1 0 0,0 0 0,8 10 0,-2 4-2711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8:05.488"/>
    </inkml:context>
    <inkml:brush xml:id="br0">
      <inkml:brushProperty name="width" value="0.1" units="cm"/>
      <inkml:brushProperty name="height" value="0.1" units="cm"/>
      <inkml:brushProperty name="color" value="#FFFC18"/>
    </inkml:brush>
  </inkml:definitions>
  <inkml:trace contextRef="#ctx0" brushRef="#br0">22 7 1792,'-21'3'2347,"22"-4"-2175,0 0 0,1 0 0,-1 0 1,0 1-1,1-1 0,-1 0 0,1 1 1,0-1-1,1 0 0,0 1-1,0-1-1,0 1 1,0 0 0,0 0-1,0 0 1,0 0-1,0 0 1,0 1 0,0-1-1,0 1 1,0 0 0,-1 0-1,1 0 1,0 0-1,0 1 1,-1-1 0,1 1-1,-1-1 1,1 1 0,-1 0-1,0 0 1,1 0-1,-1 0 1,0 1 0,0-1-1,-1 0 1,3 4 0,0 1-55,0 0 1,0 0 0,-1 0 0,0 0 0,0 1 0,-1 0 0,0-1 0,0 1 0,1 10 0,-2 32-1150,-2 0 0,-10 74 0,10-114 121,-1 0 0,0 0 0,-5 12 0,4-15 165,0 0-1,-1-1 1,-5 9-1,9-15 725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1:37.982"/>
    </inkml:context>
    <inkml:brush xml:id="br0">
      <inkml:brushProperty name="width" value="0.1" units="cm"/>
      <inkml:brushProperty name="height" value="0.1" units="cm"/>
      <inkml:brushProperty name="color" value="#FFFC18"/>
    </inkml:brush>
  </inkml:definitions>
  <inkml:trace contextRef="#ctx0" brushRef="#br0">14 4 2304,'-14'-3'3134,"17"9"-2492,0-2-607,0 1 0,1-1 1,-1 0-1,1 0 1,-1-1-1,1 1 0,1-1 1,-1 0-1,0 0 0,1 0 1,-1-1-1,1 0 0,0 0 1,0 0-1,0 0 0,0-1 1,0 1-1,0-1 0,0-1 1,8 1-1,9 0 87,0-1 1,1-2 0,32-5-1,-30 3-53,108-7 106,185 6-1,-180 7 528,-136-2-622,-3 1-65,0-1 0,0 1 0,1 0 0,-1-1 0,-1 1 0,1 0 0,0-1 0,0 1 0,0-1 0,0 0 1,0 1-1,0-1 0,-1 0 0,1 0 0,0 0 0,-2 0 0,-5 2 27,-13 4-1,-1-2 0,0 0-1,0-1 1,-27 0 0,-45 5 54,-273 33-55,347-39-37,-17-1-109,24-1 107,0 0 1,-20 4-1,16 1-77,18-2-3,10-1 26,16 1 57,0-1 0,-1-2 0,1-1 0,46-7 0,107-31-79,-120 24 109,96-8-110,-115 18 125,133 1 127,-152 4 75,-50 2-237,-52 9 1,-2 0-44,53-7-9,-36 8 0,42-7-13,0-1 0,-45 3 0,54-6 7,21 0 2,22 2-54,19 0 36,81 14 0,-44-4 186,-55-9-227,-4 0 123,0 0 1,1-2-1,-1-1 0,1-2 0,33-3 0,-56 3-13,1 0-1,-1 0 1,1-1 0,-1 0 0,0 0 0,0 0 0,0 0-1,0 0 1,6-5 0,-9 6 0,-1 1 0,1-1-1,0 0 1,-1 0 0,1 1 0,0-1 0,-1 0 0,1 0-1,-1 0 1,1 0 0,-1 0 0,0 0 0,1 0-1,-1 0 1,0 0 0,0 0 0,1 0 0,-1-2 0,-1 2-3,1 0 1,0-1-1,-1 1 1,1 0-1,-1 0 1,0-1-1,1 1 1,-1 0-1,0 0 1,0 0-1,1 0 1,-1 0-1,0 0 1,0 0-1,0 0 1,0 0 0,-3-1-1,-2-2 15,-1 0 1,0 0-1,0 1 0,0 0 1,0 0-1,0 1 0,-1 0 1,1 0-1,-12-1 0,-8 1 91,-36 1 0,39 1-69,3 0-292,0 1 1,-1 1-1,1 0 0,0 2 1,0 1-1,0 0 0,-21 9 1,20 0-1992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8:09.300"/>
    </inkml:context>
    <inkml:brush xml:id="br0">
      <inkml:brushProperty name="width" value="0.1" units="cm"/>
      <inkml:brushProperty name="height" value="0.1" units="cm"/>
      <inkml:brushProperty name="color" value="#FFFC18"/>
    </inkml:brush>
  </inkml:definitions>
  <inkml:trace contextRef="#ctx0" brushRef="#br0">60 15 1792,'0'-3'299,"-1"2"-271,1 1 1,0 0-1,0-1 1,0 1-1,0 0 1,0-1-1,0 1 1,0 0-1,0-1 1,0 1-1,0 0 1,0-1-1,0 1 0,0 0 1,0-1-1,0 1 1,0 0-1,0-1 1,0 1-1,1 0 1,-1 0-1,0-1 1,0 1-1,0 0 1,1-1-1,-1 1 1,0 0-1,0 0 1,4-2 1651,-13 22 193,4-11-1330,-4 15 121,2 0 0,1 0 0,-4 27 0,-1 5 67,8-46-858,1 1 0,1-1 1,0 1-1,0 0 0,1 0 1,0-1-1,3 16 0,2-17-2283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8:10.870"/>
    </inkml:context>
    <inkml:brush xml:id="br0">
      <inkml:brushProperty name="width" value="0.1" units="cm"/>
      <inkml:brushProperty name="height" value="0.1" units="cm"/>
      <inkml:brushProperty name="color" value="#FFFC18"/>
    </inkml:brush>
  </inkml:definitions>
  <inkml:trace contextRef="#ctx0" brushRef="#br0">130 50 2560,'0'0'36,"-1"0"0,1 0 0,0 0 0,0 0 0,0 0 0,-1 0 0,1 0 0,0 0 0,0 0 0,0 0 0,0 0 0,0-1 0,-1 1 0,1 0 0,0 0 0,0 0 0,0 0 0,0 0 0,0 0 0,-1 0 0,1-1 0,0 1 0,0 0 1,0 0-1,0 0 0,0 0 0,0 0 0,0-1 0,0 1 0,0 0 0,0 0 0,-1 0 0,1 0 0,0-1 0,0 1 0,0 0 0,0 0 0,0 0 0,0-1 0,0 1 0,0 0 0,0 0 0,1 0 0,-1 0 0,0-1 0,0 1 0,4-13 1692,1-2 1288,-4 14-3025,0 1 0,-1-1-1,1 1 1,0 0 0,0-1 0,-1 1-1,1 0 1,0-1 0,0 1 0,0 0 0,0 0-1,-1 0 1,1 0 0,2 0 0,-1-1-8,20-3 85,1 1 0,0 1-1,0 0 1,-1 2-1,36 4 1,-53-3-17,0-1 0,1 1 0,-1 1 0,0-1 0,0 1 0,1 0 0,-1 0 0,0 1 0,-1-1 0,1 1 0,0 0 0,6 7 0,-8-8-1,0 0 1,-1 1 0,0-1-1,0 1 1,0 0-1,0 0 1,0 0 0,-1 0-1,1 0 1,-1 0-1,1 0 1,-1 1-1,0-1 1,-1 0 0,1 1-1,-1-1 1,1 0-1,-1 1 1,0-1 0,0 1-1,-1 4 1,-3 6 28,0 0 1,-1-1 0,-1 1 0,0-1 0,-12 19 0,3-5 171,-87 144 240,65-112-539,0-9 62,25-36 75,-17 28 0,22-31-72,-1 1-1,1-1 1,-2 0 0,1-1-1,-2 0 1,1 0 0,-19 14-1,27-24-13,0 1-1,0 0 0,0 0 1,0-1-1,0 1 0,0-1 1,0 1-1,0-1 0,0 1 1,0-1-1,0 0 0,0 1 1,-1-1-1,1 0 1,0 0-1,0 0 0,0 0 1,0 0-1,-1 0 0,1 0 1,0 0-1,0 0 0,0-1 1,0 1-1,0 0 0,-1-1 1,1 1-1,0-1 0,0 1 1,0-1-1,0 0 0,0 1 1,1-1-1,-1 0 1,0 0-1,0 1 0,0-1 1,0 0-1,1 0 0,-1 0 1,1 0-1,-1 0 0,0-2 1,-2-4 6,0 0 1,1 0 0,0 0-1,1 0 1,-1 0-1,1-8 1,-1-81-271,3 56 335,-1 34-114,1 1-1,0 0 0,0-1 0,0 1 1,1 0-1,0 0 0,0 0 0,0 0 1,1 1-1,2-6 0,-5 10 39,1 0 1,-1 0-1,0 0 0,0-1 0,1 1 0,-1 0 0,0 0 0,0 0 0,1 0 0,-1 0 0,0 0 1,1 0-1,-1-1 0,0 1 0,0 0 0,1 0 0,-1 0 0,0 0 0,1 0 0,-1 0 1,0 0-1,0 1 0,1-1 0,-1 0 0,0 0 0,0 0 0,1 0 0,-1 0 0,0 0 1,1 0-1,-1 1 0,0-1 0,0 0 0,8 6 216,1 3-82,-1 0 0,-1 1 0,0 1 0,10 18 0,6 9 338,-8-17-243,0-1 0,2 0-1,0-1 1,1-1 0,21 16-1,-36-32-200,-1 0 0,1 0 0,-1-1-1,1 1 1,0-1 0,0 1 0,0-1 0,0 0-1,0 0 1,0 0 0,0-1 0,1 1 0,-1-1 0,0 1-1,0-1 1,0 0 0,5-1 0,-4 0-279,-1 1 0,1-2 0,0 1 0,0 0 0,4-3 0,20-13-4827,-15 3 782,-6 0 1535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0:06.109"/>
    </inkml:context>
    <inkml:brush xml:id="br0">
      <inkml:brushProperty name="width" value="0.1" units="cm"/>
      <inkml:brushProperty name="height" value="0.1" units="cm"/>
      <inkml:brushProperty name="color" value="#66CC00"/>
    </inkml:brush>
  </inkml:definitions>
  <inkml:trace contextRef="#ctx0" brushRef="#br0">6914 373 2560,'-4'1'136,"-1"1"0,1 0 1,0 0-1,0 0 0,0 0 0,0 1 1,0-1-1,0 1 0,1 0 0,-7 7 1,10-10-90,0 0 1,0 1 0,0-1-1,-1 0 1,1 1 0,0-1-1,0 0 1,0 1 0,0-1-1,0 0 1,-1 1 0,1-1-1,0 0 1,0 0 0,-1 1-1,1-1 1,0 0 0,0 0-1,-1 0 1,1 1 0,0-1-1,-1 0 1,1 0 0,0 0-1,-1 0 1,1 0 0,0 0-1,-1 0 1,1 1 0,0-1-1,-1 0 1,1 0 0,-1 0-1,2-10 2676,-1 1-1829,-4 5-771,0 1 0,1 0 1,-1 0-1,0 0 1,-1 1-1,1 0 0,0-1 1,-1 2-1,1-1 0,-6-1 1,-3-2 343,11 4-401,-3-1 155,0 0 0,0 0-1,0 0 1,-1 0 0,1 1 0,0 0-1,-1 0 1,-9 0 0,-38-8 179,21 10-130,19 0-42,-1 0 0,0-2 0,0 1 0,1-2 0,-1 0 0,-16-5 1,-98-36 176,119 40-352,0 1 0,0-1 1,0 1-1,0 1 0,0 0 1,0 0-1,0 1 0,-1 0 1,-11 2-1,-9 2 168,-45 14-1,47-10-179,-49 7 0,18-9 170,2 1 60,0-3 0,-74-3 0,106-4-219,-38-10 0,7 1-2,-13-6-173,15 4 97,-404-81 213,390 82-231,-118-5 0,-69 14-3,184 4 166,-80 8 24,-29-2-4,-92-29 36,2-20-505,112 16 683,35 13-167,-2 5 1,-220 12 0,253-2 298,-134-17 0,-26 0-479,93 8 71,-46 2 80,157 11-193,-70 15-1,83-13 52,-107 33 184,60-14-105,-48 19 39,93-30-111,0-2-1,-1-1 0,-73 11 1,-109-4 222,-118 15 184,267-23-398,0-3 1,0-4 0,-87-5-1,139-1-986,-1 0 0,1-1 0,0-1 0,0-1 0,0-1-1,-34-15 1,0-6-3774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0:17.591"/>
    </inkml:context>
    <inkml:brush xml:id="br0">
      <inkml:brushProperty name="width" value="0.1" units="cm"/>
      <inkml:brushProperty name="height" value="0.1" units="cm"/>
      <inkml:brushProperty name="color" value="#66CC00"/>
    </inkml:brush>
  </inkml:definitions>
  <inkml:trace contextRef="#ctx0" brushRef="#br0">2898 94 3328,'-1'-2'124,"1"1"-1,1-1 1,-1 0 0,0 0-1,0 0 1,1 1 0,-1-1 0,1 0-1,-1 0 1,1 1 0,0-1-1,-1 0 1,2-1 0,13-31-139,-4 5 2831,-11 29-2747,-1 0 1,1-1-1,0 1 0,-1 0 0,1-1 1,0 1-1,-1 0 0,1-1 0,0 1 1,-1 0-1,1 0 0,-1-1 0,1 1 1,-1 0-1,1 0 0,0 0 1,-1 0-1,1 0 0,-1-1 0,1 1 1,-1 0-1,1 0 0,-1 0 0,1 0 1,-1 0-1,0 1 0,-16-1 307,14 0-110,-6 1-182,0 0 0,1 1 0,-1 0 0,1 0-1,-13 6 1,-10 3-70,19-8 230,0-1 0,-15 0 0,2 1 171,-2-1 34,-31-1 1,-17 0-21,-145 32 301,-17 1-319,133-23-47,2 5 0,0 5-1,1 4 1,-103 40 0,101-29 374,-1-3-1,-215 35 1,-14-26 414,278-35-1919,-1-3 0,-94-4 0,107-3-1400,0-3 1,-46-12 0,-8-8-2970,-7-2 1526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0:18.417"/>
    </inkml:context>
    <inkml:brush xml:id="br0">
      <inkml:brushProperty name="width" value="0.1" units="cm"/>
      <inkml:brushProperty name="height" value="0.1" units="cm"/>
      <inkml:brushProperty name="color" value="#66CC00"/>
    </inkml:brush>
  </inkml:definitions>
  <inkml:trace contextRef="#ctx0" brushRef="#br0">2557 1 6144,'-11'6'649,"4"-2"-166,0 0 0,0 0 0,0 0 0,0-1 0,-13 3-1,-9-3-505,0-1 0,0-2-1,0-1 1,-54-9 0,41 5 1006,-44-1 1,6 6 591,-31-2-1027,-178 22 1,129 3 678,-235 2-1,281-26-799,-198 6 799,224 0-1951,-138-12-1,20-24-5028,117 13 1066,-4 3 822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0:19.028"/>
    </inkml:context>
    <inkml:brush xml:id="br0">
      <inkml:brushProperty name="width" value="0.1" units="cm"/>
      <inkml:brushProperty name="height" value="0.1" units="cm"/>
      <inkml:brushProperty name="color" value="#66CC00"/>
    </inkml:brush>
  </inkml:definitions>
  <inkml:trace contextRef="#ctx0" brushRef="#br0">1322 3 6144,'-27'-2'1755,"-52"3"-1,9 9-2213,-38 8-418,56-10 2657,-93 27 0,35-1 1070,-134 26 1,166-48-4027,-86 4 0,58-19-3937,39-1 808,-5 3 833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0:19.658"/>
    </inkml:context>
    <inkml:brush xml:id="br0">
      <inkml:brushProperty name="width" value="0.1" units="cm"/>
      <inkml:brushProperty name="height" value="0.1" units="cm"/>
      <inkml:brushProperty name="color" value="#66CC00"/>
    </inkml:brush>
  </inkml:definitions>
  <inkml:trace contextRef="#ctx0" brushRef="#br0">2200 1 5888,'-23'4'1917,"-34"4"-1,-7 0-901,-23 4-1424,-23 4 226,80-10 273,-44 11 1049,-131 11 0,104-23-819,-139 9 421,-31-7 366,62-4 282,91 0-510,-62 4 391,1-2-1811,2-19-4294,103 3 953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0:21.312"/>
    </inkml:context>
    <inkml:brush xml:id="br0">
      <inkml:brushProperty name="width" value="0.1" units="cm"/>
      <inkml:brushProperty name="height" value="0.1" units="cm"/>
      <inkml:brushProperty name="color" value="#66CC00"/>
    </inkml:brush>
  </inkml:definitions>
  <inkml:trace contextRef="#ctx0" brushRef="#br0">1662 1 3968,'-9'6'247,"1"-1"1,-1 2 0,1 0-1,0 0 1,1 0-1,-1 1 1,1 0-1,1 0 1,0 1-1,0 0 1,-7 14-1,12-21-188,1-1 0,-1 0 0,0 1 0,0-1 0,1 0 0,-1 1 0,0-1 0,-1 0-1,1 0 1,0 0 0,0 0 0,0 0 0,-1 0 0,1 0 0,0 0 0,-1 0 0,1-1-1,-1 1 1,1-1 0,-1 1 0,1-1 0,-1 1 0,-3-1 864,-11 1 2458,-19 20-2316,25-14-1029,-1 0 0,-14 6 0,-6 0 142,5-1 264,-1-1-1,-1-1 0,0-2 0,-41 8 0,19-10-216,-62-1 0,85-6 16,-1 0 0,0-3 0,-50-11-1,-8-13 359,-20-4 141,67 22-488,-91-18 438,102 23-697,0 2 1,-52 1 0,-10 7-411,22 0-3057,-108-6 0,102-9-478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0:22.548"/>
    </inkml:context>
    <inkml:brush xml:id="br0">
      <inkml:brushProperty name="width" value="0.1" units="cm"/>
      <inkml:brushProperty name="height" value="0.1" units="cm"/>
      <inkml:brushProperty name="color" value="#66CC00"/>
    </inkml:brush>
  </inkml:definitions>
  <inkml:trace contextRef="#ctx0" brushRef="#br0">2632 1 6272,'-13'6'1104,"9"-5"-836,0 1-1,0 0 0,1 0 0,-1 0 1,0 0-1,1 1 0,-5 3 0,4 3-1112,4-9 889,0 1 0,0-1 1,0 0-1,0 0 0,-1 0 0,1 1 0,0-1 0,0 0 0,0 0 0,0 0 1,-1 0-1,1 1 0,0-1 0,0 0 0,0 0 0,-1 0 0,1 0 0,0 0 1,0 0-1,0 0 0,-1 1 0,1-1 0,0 0 0,0 0 0,-1 0 0,1 0 1,0 0-1,0 0 0,0 0 0,-1 0 0,1 0 0,0 0 0,0 0 0,-1 0 0,1-1 1,0 1-1,0 0 0,0 0 0,-1 0 0,1 0 0,0 0 0,-3 0 161,0 1 0,0 0-1,0 1 1,0-1-1,0 0 1,0 1 0,1-1-1,-1 1 1,0 0-1,1 0 1,0 0-1,-1 0 1,1 1 0,-2 2-1,-6 5 18,-10 9-85,13-12-108,0 0 0,-1-1 0,1 1 0,-1-2 0,0 1 0,-1-1 0,1 0 0,-1 0 0,-13 4 0,-144 29 1955,-135-7-1403,17-31 213,207-6-835,-84-19-1,22 2 67,-106-19 190,30 5 545,148 29-386,-82-1-1,-32 14 6,147-6-1556,0-1-1,0-1 1,1-2 0,-57-17-1,-42-5-7414,66 21 5317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0:50.481"/>
    </inkml:context>
    <inkml:brush xml:id="br0">
      <inkml:brushProperty name="width" value="0.1" units="cm"/>
      <inkml:brushProperty name="height" value="0.1" units="cm"/>
      <inkml:brushProperty name="color" value="#66CC00"/>
    </inkml:brush>
  </inkml:definitions>
  <inkml:trace contextRef="#ctx0" brushRef="#br0">6765 2100 1152,'-6'5'427,"-16"5"5567,22-9-5864,-1 1-1,0-1 1,0 1 0,1-1-1,-1 1 1,1 0 0,0-1-1,-1 1 1,1 0 0,0-1-1,0 1 1,6 10 4585,-6-13-4637,0 1 1,0 0 0,0 0-1,0 0 1,0-1-1,0 1 1,0 0-1,0 0 1,0 0-1,0-1 1,0 1-1,0 0 1,0 0 0,11-30 558,-1 0 1,-1 0 0,-2-1-1,6-48 1,5-29-40,8 5-43,60-154-1,-68 207-343,-3-1-1,14-92 0,-16 74-99,-10 54-75,5-25 48,-1-1 0,2-61 0,-12 41 119,-20-113 1,16 135-142,-19-233 189,22 0 58,4 266-284,0 0 0,1 0 0,0 0 1,0 0-1,1 0 0,3-10 0,-4 15 23,-1-1-19,0 0 0,-1 0 0,1 0 0,0 0 0,-1 0 0,1 1 0,-1-1 0,0 0 0,1 0 0,-1 0 0,0 1 0,0-1 0,0 0 1,0 1-1,-1-1 0,1 1 0,0-1 0,-1 1 0,1 0 0,-1 0 0,1-1 0,-1 1 0,-3-1 0,-2-2 26,-1 1 1,0 0-1,0 0 0,-11-1 1,3 0 90,7 2-23,0 0 0,0 1 1,-14 0-1,-22-3 19,-41-11-222,61 12 289,-1 1 1,1 1 0,-1 1-1,-30 4 1,33-3-218,-169 22 159,59-6-78,27-7 21,-65 8 73,-9 5-27,-311 54 163,452-71-300,0-1 1,-1-2-1,0-2 1,0-1-1,-40-6 1,-376-28 295,245 17-288,37 2 106,150 13-80,-260-11-42,20 1 82,91 2-32,-98 9 15,-82-4 3,197-1-147,51 3 184,-50 1-120,-85-6 40,-121-6-20,286 17-5,-94 17 1,131-15 2,-48 0-14,1 0-32,-66 12 30,-53 8 138,169-20-151,11-2 57,-30 8 0,29-5-17,0-1-1,-1-1 1,1-2 0,-1 0-1,1-1 1,-1-2 0,-27-4-1,-60-1-14,41 4-46,45 0 23,0 0 0,-1 3 0,1 0 0,0 1 0,-1 2 0,-42 11 0,65-13 9,1 0 0,-1 0 1,0 1-1,1-1 0,0 1 1,-1 0-1,1 0 0,0 1 1,1-1-1,-1 1 0,1 0 1,-1 0-1,1 0 0,0 0 0,-4 9 1,-1 4-15,1 0 1,1 0 0,-5 21-1,8-28 19,-9 43-6,-9 103 0,11-66 20,1 13-35,4 113-1,5-199 41,-6 330 65,6 55-213,0-390 118,1 1 0,0-1 0,1 1 0,0-1 0,1 0 0,4 14 0,-5-21 8,1 0-1,-1 0 1,0 0 0,1 0 0,0 0-1,1 0 1,-1-1 0,1 1-1,-1-1 1,1 0 0,1 0 0,-1-1-1,0 1 1,1-1 0,8 5 0,0-3 1,1 0 1,-1 0 0,1-1-1,0-1 1,0-1 0,0 0-1,27 1 1,3-4 9,51-8 1,-43 0 3,78-22 0,-51 10 3,-32 9-37,227-46-54,-88 37 52,1 9 0,269 15 0,264 55 34,-124-35-65,-474-22 28,254-11 90,423-42-6,-225 37-15,-38 1 186,-361 7-251,-1 0-20,193-7 64,-315 12 162,77 4 0,-120-1-166,0 0-1,0 0 1,0 1 0,0 0 0,0 1 0,0-1 0,-1 2 0,1-1 0,-1 1 0,15 10 0,-18-10 7,0 0 1,0 0-1,1-1 0,-1 0 1,1 0-1,0 0 0,0-1 1,12 4-1,-15-5-252,0-1 0,1 1 0,-1-1-1,1 0 1,-1 0 0,1 0 0,-1 0 0,1-1-1,-1 1 1,1-1 0,-1 0 0,0 0 0,1 0-1,-1-1 1,0 1 0,0-1 0,5-3 0,-5 3-326,-1 0 0,1 0 0,0 0 0,0 0 0,0 0 0,0 1 0,0-1 0,0 1 0,0 0 0,0 0 0,0 0 0,1 0 0,-1 0 0,0 1 0,1 0 0,-1 0 0,0 0 0,5 0 0,5 8-3537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1:42.168"/>
    </inkml:context>
    <inkml:brush xml:id="br0">
      <inkml:brushProperty name="width" value="0.1" units="cm"/>
      <inkml:brushProperty name="height" value="0.1" units="cm"/>
      <inkml:brushProperty name="color" value="#FFFC18"/>
    </inkml:brush>
  </inkml:definitions>
  <inkml:trace contextRef="#ctx0" brushRef="#br0">104 149 1792,'-1'1'74,"1"0"1,-1 0-1,1 0 0,-1 0 0,0 0 1,1 0-1,-1-1 0,0 1 0,0 0 1,1-1-1,-1 1 0,0 0 1,0-1-1,0 1 0,0-1 0,0 1 1,0-1-1,0 1 0,0-1 1,0 0-1,0 0 0,0 1 0,0-1 1,0 0-1,0 0 0,-1 0 1,-1 0 564,-14-29 598,14 23-1092,0 0 0,-1-1 0,1 1 0,-1 0 0,-1 1 0,1-1 0,-1 1 0,0 0 0,0 0 0,-7-5 0,11 10-132,1-1 0,-1 0 0,1 1 0,-1-1 0,1 0 0,-1 1 0,1-1 0,-1 0 0,1 0 0,0 1 0,-1-1 0,1 0 0,0 0 0,0 0 0,-1 0 0,1 1 0,0-1 0,0 0 0,0 0 0,0 0 0,0 0 0,0 0 0,0 1 0,1-1 0,-1 0 0,0 0 0,0 0 0,1 1 0,-1-1 0,0 0 0,1 0 0,-1 0 0,1 1 0,-1-1 0,1 0 0,-1 1 0,1-1 0,0 1 0,-1-1 0,1 0 0,1 0 0,0-1 10,1 0 1,0 0 0,-1 0-1,1 0 1,0 1-1,0-1 1,0 1 0,0-1-1,0 1 1,5-1-1,6 1 22,0 1-1,1 0 0,-1 1 0,25 5 0,-19-3 158,35 2-1,495-16 445,-401 8 36,-147 3-484,-9 0-502,-20 1 139,-37 6 0,-15 2 255,-170-13 410,73 0-659,148 2 186,-50-8-1,50 5 102,-50-2 0,57 6-118,12 1 20,1 0-1,0 0 1,-15 2-1,22-2-34,1 0-1,-1 0 0,1 0 0,-1 0 0,1 0 0,-1 0 0,1 1 1,-1-1-1,1 0 0,-1 0 0,1 1 0,-1-1 0,1 0 1,-1 0-1,1 1 0,-1-1 0,1 1 0,0-1 0,-1 0 1,1 1-1,0-1 0,-1 1 0,1-1 0,0 1 0,-1-1 0,1 1 1,0-1-1,0 1 0,0-1 0,0 1 0,-1-1 0,1 1 1,0 0-1,0-1 0,0 1 0,0-1 0,0 1 0,0-1 1,0 1-1,1-1 0,-1 1 0,0-1 0,0 1 0,0-1 1,0 1-1,1 0 0,-1-1 0,0 0 0,1 1 0,-1-1 0,0 1 1,1-1-1,-1 1 0,1 0 0,2 2-19,0 0 1,0 1-1,0-1 0,0 0 1,6 4-1,1-1 19,0-1 0,0 0 0,1-1 1,-1 0-1,1 0 0,0-1 0,0 0 0,1-1 0,-1-1 0,22 1 0,8-3-42,69-10 0,-46 3 76,139-19 222,-189 26-173,-11 1 9,0 0 1,0 0 0,1-1-1,-1 1 1,0-1-1,6-2 1,-26-6 196,5 6-296,0 1 0,-1 0 0,1 1 0,-22 1 0,1-1 14,-142 1 521,118 7 19,53-6-582,-1 0 0,0 0-1,1 0 1,-1 1 0,1 0 0,0 0-1,-1 0 1,1 0 0,-5 5-1,7-6-95,1 0 0,0 0 0,0-1-1,0 1 1,0 0 0,0 1 0,0-1-1,1 0 1,-1 0 0,0 0-1,0 1 1,1-1 0,-1 0 0,1 0-1,-1 1 1,1-1 0,0 1 0,-1 1-1,5 14-2576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8:45.656"/>
    </inkml:context>
    <inkml:brush xml:id="br0">
      <inkml:brushProperty name="width" value="0.1" units="cm"/>
      <inkml:brushProperty name="height" value="0.1" units="cm"/>
      <inkml:brushProperty name="color" value="#E71224"/>
    </inkml:brush>
  </inkml:definitions>
  <inkml:trace contextRef="#ctx0" brushRef="#br0">1192 114 3584,'3'-13'2247,"0"11"-1108,1 8-925,-3-5-92,-1 0-1,1 0 1,-1-1 0,0 1 0,1 0 0,-1 0-1,0 0 1,0 0 0,0 0 0,0 0 0,0 0-1,0 0 1,0 0 0,0 0 0,0 0 0,0 0-1,0 0 1,0 0 0,-1 0 0,1 0 0,-1 0-1,1 0 1,0 0 0,-1 0 0,0 1 0,-1 0 65,0-1 1,1 1 0,-1 0 0,0-1-1,0 1 1,0-1 0,-1 0 0,1 1-1,-5 0 1,-3 2 311,-1 0 0,-1-2 0,-13 3 1,25-5-496,-89 9 1361,-100-2-1,-8 0-840,144-3-373,0-2-1,-104-11 0,129 5-663,0-2-1,0 0 0,0-2 0,1-1 1,0-1-1,1-1 0,-28-17 1,28 12-2341,-43-35 1,30 19-208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8:46.172"/>
    </inkml:context>
    <inkml:brush xml:id="br0">
      <inkml:brushProperty name="width" value="0.1" units="cm"/>
      <inkml:brushProperty name="height" value="0.1" units="cm"/>
      <inkml:brushProperty name="color" value="#E71224"/>
    </inkml:brush>
  </inkml:definitions>
  <inkml:trace contextRef="#ctx0" brushRef="#br0">1279 14 4352,'-10'4'500,"1"0"0,-1 0 1,1 1-1,-15 10 0,23-14-421,-1 0-1,1-1 0,-1 1 1,1-1-1,0 1 0,-1-1 1,1 1-1,-1-1 1,1 0-1,-1 0 0,0 0 1,-1 0-1,0 0 12,-9 1 412,0 0-1,0-1 0,0-1 0,1 0 1,-23-5-1,-23-2 619,-23 4 74,-185-15 1234,209 16-1841,-1 2 1,1 2 0,-62 10 0,43-4-646,-116 6-3233,182-12 2500,0-1-1,0 0 1,0 0-1,0-1 1,0 0 0,1 0-1,-1-1 1,0-1-1,-16-6 1,-14-17-3225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8:47.431"/>
    </inkml:context>
    <inkml:brush xml:id="br0">
      <inkml:brushProperty name="width" value="0.1" units="cm"/>
      <inkml:brushProperty name="height" value="0.1" units="cm"/>
      <inkml:brushProperty name="color" value="#E71224"/>
    </inkml:brush>
  </inkml:definitions>
  <inkml:trace contextRef="#ctx0" brushRef="#br0">1427 1 5120,'-11'1'670,"0"0"0,0 1 0,0 1 1,0 0-1,-11 5 0,-12 2-313,-24 4 1686,-94 11 0,-61-8 566,204-16-2520,-57 3 612,-124 5 790,50-8-791,-166-2-2472,269-1-716,-49-10 0,27 3-1458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8:48.482"/>
    </inkml:context>
    <inkml:brush xml:id="br0">
      <inkml:brushProperty name="width" value="0.1" units="cm"/>
      <inkml:brushProperty name="height" value="0.1" units="cm"/>
      <inkml:brushProperty name="color" value="#E71224"/>
    </inkml:brush>
  </inkml:definitions>
  <inkml:trace contextRef="#ctx0" brushRef="#br0">2950 153 5504,'13'0'3093,"34"0"726,-59 0-2214,-79-2 123,-90 4-822,41 11-706,-380 25 1382,250-36-920,153-3-418,-294-19 332,28-38 495,173 21-1038,162 30-117,-286-36-3453,317 41 3066,-155-16-5879,68-1 2425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9:11.280"/>
    </inkml:context>
    <inkml:brush xml:id="br0">
      <inkml:brushProperty name="width" value="0.1" units="cm"/>
      <inkml:brushProperty name="height" value="0.1" units="cm"/>
      <inkml:brushProperty name="color" value="#E71224"/>
    </inkml:brush>
  </inkml:definitions>
  <inkml:trace contextRef="#ctx0" brushRef="#br0">4788 161 2688,'0'-1'668,"0"-1"-1,0 0 1,0 0-1,0 0 1,-1 1-1,1-1 1,-1 0 0,1 0-1,-1 1 1,0-1-1,-1-2 1,1 2-554,-1 1-1,1-1 1,-1 1 0,1-1-1,-1 1 1,0 0-1,1-1 1,-1 1 0,0 0-1,0 0 1,0 1-1,0-1 1,0 0 0,0 1-1,-4-2 1,-137-17 1022,16 19-43,93 1-747,-1 0 1,-61-8 0,-11-7-309,13 0 580,44 8-485,-14-1 29,0 3 0,-111 7 0,18 17 404,97-10-406,-96 2-1,-189-12 1,94-9-149,106 2-201,2 0 785,-106-4-430,88 2 267,47 10-154,-187-7-465,50-3 614,96 3-251,-61 1-39,109 1 275,-448 14 1012,484-6-3813,-140-9-1,195 3 876,-27-7-1,-10-12-2255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9:13.453"/>
    </inkml:context>
    <inkml:brush xml:id="br0">
      <inkml:brushProperty name="width" value="0.1" units="cm"/>
      <inkml:brushProperty name="height" value="0.1" units="cm"/>
      <inkml:brushProperty name="color" value="#E71224"/>
    </inkml:brush>
  </inkml:definitions>
  <inkml:trace contextRef="#ctx0" brushRef="#br0">2035 136 3072,'-8'-3'476,"6"3"-338,-1-1 0,1 0 1,0 0-1,0 0 0,0 0 0,0 0 0,0 0 1,0-1-1,0 1 0,0-1 0,0 1 1,1-1-1,-1 0 0,-1-2 0,-2-2 304,-1-1 1,0 1-1,0 0 0,0 1 0,-9-6 1,3 0 359,2 6-515,0-1 0,0 1 0,0 0 1,0 1-1,-1 1 0,0-1 0,-13-1 0,7 0-19,-12-1 129,-1 1 0,1 2 0,-1 0 0,1 2 0,-1 1 0,-54 8 0,4-3-285,14 3 475,-98-2 1,-21 3 343,176-8-916,-163 12-8,104-11 285,32 0 188,-59-6 1,-329-19 1604,215 28-6964,151-5 1087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9:15.894"/>
    </inkml:context>
    <inkml:brush xml:id="br0">
      <inkml:brushProperty name="width" value="0.1" units="cm"/>
      <inkml:brushProperty name="height" value="0.1" units="cm"/>
      <inkml:brushProperty name="color" value="#E71224"/>
    </inkml:brush>
  </inkml:definitions>
  <inkml:trace contextRef="#ctx0" brushRef="#br0">1567 70 4736,'-13'-2'1126,"0"-1"1,0-1 0,-18-6-1,23 6-749,0 1-1,0-1 0,0 2 1,0-1-1,-1 1 0,1 0 0,-1 1 1,-9 0-1,-34-2 709,33 1-775,0 1 0,-21 2 1,-38 4 335,-95-6 0,-78-18 562,196 14-903,12 2 42,1 3 0,-54 5 0,-83 20 648,101-12-2999,-129 4-1,165-20-1003,3-9-1045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9:22.445"/>
    </inkml:context>
    <inkml:brush xml:id="br0">
      <inkml:brushProperty name="width" value="0.1" units="cm"/>
      <inkml:brushProperty name="height" value="0.1" units="cm"/>
      <inkml:brushProperty name="color" value="#E71224"/>
    </inkml:brush>
  </inkml:definitions>
  <inkml:trace contextRef="#ctx0" brushRef="#br0">2556 170 4608,'-4'-2'260,"0"-1"0,0 0 1,0 0-1,1 0 0,-1 0 1,1-1-1,0 1 0,0-1 1,0 0-1,0 0 0,1 0 0,-1 0 1,-1-7-1,3 9-422,-1-2 257,-1 1-1,1-1 0,-1 0 0,0 1 0,0 0 1,0-1-1,0 1 0,-1 0 0,-6-4 0,0 1 413,0 1-1,-15-6 0,0 1 164,12 5-427,-1 0 0,1 1 0,-1 0 0,-15-1 0,-57-5 358,84 10-588,-190-2 398,102 3 32,-25-2 564,-201 7-238,238 0-832,-144 17 152,-144 19 1164,14-32-325,247-9-615,-119-3 254,211 2-806,-3-1-636,0 0 1,-30-7-1,42 7 479,0 0 0,0-1 0,0 1 0,1-1 0,-1 0 0,0 0 0,1 0 0,-1 0 1,1-1-1,0 1 0,0-1 0,0 0 0,0 0 0,0 0 0,1 0 0,-4-5 0,-14-33-3241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9:26.399"/>
    </inkml:context>
    <inkml:brush xml:id="br0">
      <inkml:brushProperty name="width" value="0.1" units="cm"/>
      <inkml:brushProperty name="height" value="0.1" units="cm"/>
      <inkml:brushProperty name="color" value="#E71224"/>
    </inkml:brush>
  </inkml:definitions>
  <inkml:trace contextRef="#ctx0" brushRef="#br0">2595 118 2304,'-1'0'-11,"1"1"68,-1-1 0,1 0 0,-1 0 0,1 0 0,0 0 1,-1 0-1,1 0 0,-1 0 0,1 0 0,-1 0 0,1 0 0,-1 0 0,1 0 1,0 0-1,-1 0 0,1 0 0,-1 0 0,1 0 0,0 0 0,-1-1 0,1 1 1,-1 0-1,1 0 0,0-1 0,-1 1 0,1 0 0,0 0 0,-1-1 0,1 1 0,0 0 1,0-1-1,-1 1 0,1-1 0,0 1 0,-1-1 0,-1-4 271,0 3-141,1 0 0,-1 1-1,1-1 1,-1 1 0,0-1 0,0 1-1,1-1 1,-1 1 0,0 0-1,0 0 1,0 0 0,-1 0 0,1 0-1,0 0 1,0 1 0,0-1 0,-5 0-1,-4 0 492,0 0 0,-16 1 0,14 0-302,-19 2 172,0 1 0,-41 10 0,-40 4 624,34-9 1,40-6-841,-57 10 0,17-2-116,-34 1 52,-184 21 594,243-28-659,-74-2-1,28-2-95,-72 11 236,-45 0 360,18-25 56,99 5-356,-130-25 250,184 25-772,29 6-429,0 0 0,0-1 1,1-1-1,0-1 0,0 0 0,0-1 1,0 0-1,1-2 0,-15-11 1,-15-20-2904,-11-6-410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9:28.784"/>
    </inkml:context>
    <inkml:brush xml:id="br0">
      <inkml:brushProperty name="width" value="0.1" units="cm"/>
      <inkml:brushProperty name="height" value="0.1" units="cm"/>
      <inkml:brushProperty name="color" value="#E71224"/>
    </inkml:brush>
  </inkml:definitions>
  <inkml:trace contextRef="#ctx0" brushRef="#br0">5279 14 2944,'-26'-5'1787,"9"0"-534,-21 1 6197,32 21-6212,-26-11 431,22-1-1564,0-1-1,0-1 1,0 0 0,-20 4-1,-17 4 263,-103 33 436,34-12-283,91-24-397,-1-2-1,0-1 1,0-1 0,0-1-1,-27-1 1,-157 13 464,108-6-539,41-3-108,-168 7 312,58-15-130,-151 3 268,42-5-208,74 0-252,104 4 92,-272-10 590,78-13 26,-57-6 36,-84 10-450,176 14-480,-332 2-6026,149 38-4651,290-19 7605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4:54.468"/>
    </inkml:context>
    <inkml:brush xml:id="br0">
      <inkml:brushProperty name="width" value="0.1" units="cm"/>
      <inkml:brushProperty name="height" value="0.1" units="cm"/>
      <inkml:brushProperty name="color" value="#FFFC18"/>
    </inkml:brush>
  </inkml:definitions>
  <inkml:trace contextRef="#ctx0" brushRef="#br0">1657 38 896,'0'3'305,"0"-1"0,-1 1-1,1-1 1,-1 1 0,1-1 0,-1 0 0,0 1-1,0-1 1,0 0 0,0 0 0,0 0 0,0 0 0,-1 0-1,1 0 1,-1 0 0,1 0 0,-1 0 0,0-1-1,0 1 1,0 0 0,0-1 0,0 0 0,0 1-1,0-1 1,-4 1 0,4-1-183,-1 0 0,1 0-1,-1 0 1,1-1 0,-1 1 0,1-1-1,-1 0 1,0 0 0,1 0 0,-1 0 0,0 0-1,1 0 1,-1-1 0,1 1 0,-1-1-1,1 0 1,-4-1 0,3 0-31,0 1 0,0-1 1,0 1-1,0 0 0,0-1 0,0 2 1,-1-1-1,1 0 0,0 0 0,-1 1 1,1 0-1,0 0 0,-5 0 0,-22-3 685,26 2-635,-1 0 0,1 0 0,0-1-1,-1 1 1,1-1 0,0 0 0,0 0 0,0-1-1,-6-5 1,5 5-93,1 1 1,0-1-1,-1 1 0,1-1 0,-1 1 0,0 0 1,0 1-1,0-1 0,0 1 0,0 0 0,-7 0 1,-8 0 272,-33 1 0,19 1-43,-23-1 45,0-1 9,-100 11-1,106-6-107,36-3 21,-26 3 1,24 0-86,-160 25 1091,152-27-1110,1-1 1,0-1 0,-1-1 0,1-1 0,-33-7-1,-18-10-105,-41-9-194,105 26 189,-91-13-1861,69 11-803,-1 1 1,-54 3 0,26 4-1021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9:32.314"/>
    </inkml:context>
    <inkml:brush xml:id="br0">
      <inkml:brushProperty name="width" value="0.1" units="cm"/>
      <inkml:brushProperty name="height" value="0.1" units="cm"/>
      <inkml:brushProperty name="color" value="#E71224"/>
    </inkml:brush>
  </inkml:definitions>
  <inkml:trace contextRef="#ctx0" brushRef="#br0">2589 96 4736,'-1'-1'105,"1"0"-1,-1 0 1,0 0 0,0 0 0,0 0-1,0 0 1,0 0 0,0 1 0,0-1-1,0 0 1,-1 0 0,1 1 0,0-1-1,0 1 1,-1-1 0,1 1-1,0 0 1,0-1 0,-1 1 0,1 0-1,0 0 1,-1 0 0,1 0 0,-2 0-1,-5-14-66,6 10 109,0 1 0,0-1 0,0 1 0,-1-1 0,1 1 0,-1 0-1,1 0 1,-1 0 0,0 0 0,0 1 0,-1-1 0,1 1 0,0 0 0,-1 0 0,1 0 0,-1 0 0,-8-2 0,-10-1 485,0 2 0,0 1 0,-1 0 0,-43 4 1,15-1-418,2-1-104,-158-5 1469,11 3-909,104 3-254,-101 11 445,-3 0-327,107-12-496,-290 4 1410,57-14-353,70-2-3734,31 19-8561,133-5 7327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9:33.336"/>
    </inkml:context>
    <inkml:brush xml:id="br0">
      <inkml:brushProperty name="width" value="0.1" units="cm"/>
      <inkml:brushProperty name="height" value="0.1" units="cm"/>
      <inkml:brushProperty name="color" value="#E71224"/>
    </inkml:brush>
  </inkml:definitions>
  <inkml:trace contextRef="#ctx0" brushRef="#br0">2489 40 4608,'-3'0'255,"0"-1"0,0 1 0,-1 0 0,1-1 0,0 0 0,0 0 0,0 0 1,0 0-1,0 0 0,-4-3 0,2 1-48,1 2-294,1 1-1,-1-1 1,0 1-1,1 0 1,-1 0-1,0 0 1,0 0-1,1 0 1,-1 1-1,0 0 1,-5 1-1,-7 2 338,-118 8 3952,-71-11-2909,125-1-937,-68-10 692,-2 0-278,-155-6 1036,279 14-1750,-345-4 1471,224 7-804,-267 27-531,324-19-1248,-118-7-5332,192-2 5731,-69-1-2964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9:34.409"/>
    </inkml:context>
    <inkml:brush xml:id="br0">
      <inkml:brushProperty name="width" value="0.1" units="cm"/>
      <inkml:brushProperty name="height" value="0.1" units="cm"/>
      <inkml:brushProperty name="color" value="#E71224"/>
    </inkml:brush>
  </inkml:definitions>
  <inkml:trace contextRef="#ctx0" brushRef="#br0">3537 43 4992,'-4'1'266,"-1"0"0,1 0 1,0-1-1,-1 1 0,1-1 1,0 0-1,0 0 0,-1-1 0,1 0 1,0 1-1,0-1 0,-1-1 0,-3-1 1,-22-6 949,-1 1 1,-63-7 0,-65 8 349,-180 27-582,1 27 554,93-14-617,33-5-295,43-7-314,-253-3 0,27-33 808,-13-16-995,230 19-1162,20-5-1538,-15-1-1970,51 16 572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9:37.099"/>
    </inkml:context>
    <inkml:brush xml:id="br0">
      <inkml:brushProperty name="width" value="0.1" units="cm"/>
      <inkml:brushProperty name="height" value="0.1" units="cm"/>
      <inkml:brushProperty name="color" value="#E71224"/>
    </inkml:brush>
  </inkml:definitions>
  <inkml:trace contextRef="#ctx0" brushRef="#br0">2046 48 2944,'0'0'89,"-1"0"0,1-1 0,-1 1 0,1-1 1,-1 1-1,1 0 0,-1-1 0,1 1 0,-1 0 0,1 0 0,-1-1 0,1 1 0,-1 0 1,1 0-1,-1 0 0,1 0 0,-1 0 0,0 0 0,1-1 0,-1 1 0,1 1 1,-1-1-1,0 0 0,-18 4 1898,-1 0 932,18-4-2818,-1 1 0,1 0 0,-1-1 0,1 1-1,-1 0 1,1 0 0,0 0 0,-5 3 0,-11 5 223,-12 3-23,20-7-195,0-1 0,-18 4 0,-55 8 1373,-117 23-249,164-32-1094,1-2 1,-1-1-1,-39-2 0,-109-11 865,45 0-883,42 6 351,-133-21 0,-44-14 160,-11-1-1706,179 13-2322,87 20 2463,-53-13-2568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8:31.949"/>
    </inkml:context>
    <inkml:brush xml:id="br0">
      <inkml:brushProperty name="width" value="0.1" units="cm"/>
      <inkml:brushProperty name="height" value="0.1" units="cm"/>
      <inkml:brushProperty name="color" value="#E71224"/>
    </inkml:brush>
  </inkml:definitions>
  <inkml:trace contextRef="#ctx0" brushRef="#br0">2238 141 2944,'-4'-4'6064,"-3"3"-3899,-48-8 1131,-63 10-1990,-141-3-1263,41-16 1034,-97-25-602,197 18-314,65 12 257,0 2-1,-86-5 0,-167 23 539,65 0-1261,173-7-663,-112-2-4176,77-7 1230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8:33.052"/>
    </inkml:context>
    <inkml:brush xml:id="br0">
      <inkml:brushProperty name="width" value="0.1" units="cm"/>
      <inkml:brushProperty name="height" value="0.1" units="cm"/>
      <inkml:brushProperty name="color" value="#E71224"/>
    </inkml:brush>
  </inkml:definitions>
  <inkml:trace contextRef="#ctx0" brushRef="#br0">2596 4 2432,'0'0'41,"0"0"-1,0 0 1,0-1 0,0 1-1,0 0 1,-1 0 0,1 0 0,0 0-1,0-1 1,0 1 0,0 0-1,0 0 1,0 0 0,0 0 0,0 0-1,0-1 1,-1 1 0,1 0-1,0 0 1,0 0 0,0 0 0,0 0-1,0 0 1,-1 0 0,1 0-1,0-1 1,0 1 0,0 0 0,0 0-1,-1 0 1,1 0 0,0 0-1,0 0 1,0 0 0,0 0 0,-1 0-1,1 0 1,0 0 0,0 0-1,0 0 1,-1 0 0,1 0 0,0 0-1,0 1 1,0-1 0,0 0-1,0 0 1,-1 0 0,1 0 0,0 0-1,0 0 1,0 0 0,0 0-1,0 1 1,-1-1 0,1 0 0,0 0-1,0 0 1,0 0 0,0 0-1,0 1 1,-16 12 275,2-2 790,9-10-651,-1 0-1,0 0 1,1-1-1,-1 0 0,1 0 1,-10-1-1,-8-1-88,-76 7 1121,-109 18 0,133-13-776,-23 9 41,-8 1-421,-266 8 1045,94 10-778,56-5 302,-321 3 1625,510-34-2538,11-1-17,-162 2-1295,163-4 421,1-1 0,0-2-1,0 0 1,0 0 0,0-2 0,-37-16-1,-12-14-3201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8:36.305"/>
    </inkml:context>
    <inkml:brush xml:id="br0">
      <inkml:brushProperty name="width" value="0.1" units="cm"/>
      <inkml:brushProperty name="height" value="0.1" units="cm"/>
      <inkml:brushProperty name="color" value="#E71224"/>
    </inkml:brush>
  </inkml:definitions>
  <inkml:trace contextRef="#ctx0" brushRef="#br0">1136 52 5760,'-41'6'3018,"24"-18"-3722,13 11 1135,-1 0 0,1 0 0,-1 1 0,0-1 0,1 1 0,-1 0 0,0 0 0,1 1 0,-8 1-1,-42 13 1951,31-8-1748,-144 49 1928,82-26-1196,-135 29-1,202-56-1426,1-1-1,-1-1 1,0 0-1,0-1 1,0-1-1,0-1 1,1 0-1,-1-2 0,1 0 1,0 0-1,-22-10 1,20 5-896,0 0 1,1-1-1,0-1 1,1-1-1,-26-22 1,-33-40-7800,44 45 5370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8:37.232"/>
    </inkml:context>
    <inkml:brush xml:id="br0">
      <inkml:brushProperty name="width" value="0.1" units="cm"/>
      <inkml:brushProperty name="height" value="0.1" units="cm"/>
      <inkml:brushProperty name="color" value="#E71224"/>
    </inkml:brush>
  </inkml:definitions>
  <inkml:trace contextRef="#ctx0" brushRef="#br0">2632 67 6144,'-8'-7'927,"-1"0"0,1 1 0,-15-9 0,12 10-721,0 0 1,0 1-1,0 0 0,-1 0 0,1 1 0,-1 1 1,0 0-1,0 1 0,-19 0 0,-31 3 1056,-78 14-1,-32-3-478,61-7-579,-20 3 22,-62 6 44,-128 31 1047,257-42-938,0-3-1,-78-8 1,-25 0 453,-338 41-2166,364-23-2954,114-10 2447,-1-2 0,1-1 0,-32-6-1,-36-18-2040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8:38.419"/>
    </inkml:context>
    <inkml:brush xml:id="br0">
      <inkml:brushProperty name="width" value="0.1" units="cm"/>
      <inkml:brushProperty name="height" value="0.1" units="cm"/>
      <inkml:brushProperty name="color" value="#E71224"/>
    </inkml:brush>
  </inkml:definitions>
  <inkml:trace contextRef="#ctx0" brushRef="#br0">2062 44 6528,'-4'-2'216,"1"0"0,0 1-1,0-1 1,0 1 0,-1 0 0,1 0 0,0 0 0,-1 0-1,1 1 1,-1-1 0,1 1 0,-1 0 0,1 0 0,-1 0 0,1 1-1,-1-1 1,1 1 0,-7 2 0,-17 3 8,-27 12-1,32-11-57,-1 0-1,-31 6 1,-28-6 1863,-138-4 1,116-4-1636,-59 2 109,-179-3 1815,258-4-2073,-26-2 246,53 9-352,-224-5 673,95-12-3128,167 13 933,0-1-1,0-1 1,1-1-1,-22-9 1,-27-13-2814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8:39.537"/>
    </inkml:context>
    <inkml:brush xml:id="br0">
      <inkml:brushProperty name="width" value="0.1" units="cm"/>
      <inkml:brushProperty name="height" value="0.1" units="cm"/>
      <inkml:brushProperty name="color" value="#E71224"/>
    </inkml:brush>
  </inkml:definitions>
  <inkml:trace contextRef="#ctx0" brushRef="#br0">2573 70 5632,'-7'0'594,"3"1"-393,1-1 0,-1 0 0,1 0 0,-1 0 0,0 0 0,1-1 0,0 1 0,-1-1 0,1 0 0,-1 0 0,1 0 0,0 0 0,-4-3 0,4 2-195,-1-1 1,1 1 0,-1 0-1,1 0 1,-1 0 0,0 0 0,0 1-1,-5-3 1,-37-6 658,35 8-270,-25-6 798,9 1-738,-1 2 0,0 1 0,-34-1 0,6 5 49,-69 9 0,56 2-86,-107 11 444,68-20-375,61-3 29,-139-4 257,-252 10 176,-291-5 246,690 0-2102,-1 1-3295,-1-2-1,-74-11 0,47-4 545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4:55.219"/>
    </inkml:context>
    <inkml:brush xml:id="br0">
      <inkml:brushProperty name="width" value="0.1" units="cm"/>
      <inkml:brushProperty name="height" value="0.1" units="cm"/>
      <inkml:brushProperty name="color" value="#FFFC18"/>
    </inkml:brush>
  </inkml:definitions>
  <inkml:trace contextRef="#ctx0" brushRef="#br0">1492 9 4736,'-3'-2'78,"1"1"0,-1 0 0,1 0 0,-1 0 0,0 0 0,0 1 0,1-1 0,-1 1 0,0 0 0,0-1 0,0 1 0,0 1 0,1-1 0,-1 0 0,0 1 1,0-1-1,1 1 0,-1 0 0,0 0 0,1 0 0,-1 0 0,0 0 0,1 1 0,0-1 0,-1 1 0,1 0 0,0-1 0,0 1 0,-3 3 0,-1 0 200,-1-1 1,0 1-1,-1-1 0,1-1 0,-1 1 0,1-1 1,-1 0-1,-10 1 0,-66 10 3518,69-12-3659,-140 8 1165,93-5-817,1-2 0,-66-7 1,36-4 362,53 3-51,-73 1 0,-72 19 225,-27 2-2343,193-16 391,0-1 0,-1 0 1,1-1-1,0-1 0,-1-1 0,1 0 0,-29-10 0,41 10 296,1 1 0,-1-1 1,1 0-1,0 0 0,-4-4 1,8 7 627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8:41.191"/>
    </inkml:context>
    <inkml:brush xml:id="br0">
      <inkml:brushProperty name="width" value="0.1" units="cm"/>
      <inkml:brushProperty name="height" value="0.1" units="cm"/>
      <inkml:brushProperty name="color" value="#E71224"/>
    </inkml:brush>
  </inkml:definitions>
  <inkml:trace contextRef="#ctx0" brushRef="#br0">2456 173 4992,'-2'-2'147,"-1"1"0,1-2 0,-1 1 0,1 0-1,0 0 1,0-1 0,0 1 0,0-1 0,1 1 0,-1-1 0,0 0 0,1 0 0,0 0 0,0 1 0,0-1 0,0-1 0,0 1 0,1 0 0,-1-5-1,0 0 79,0 0 0,0 1 0,-1-1 0,0 1 0,-1-1 0,0 1 0,0 0-1,0 0 1,-1 0 0,0 0 0,-5-6 0,7 11-154,0 0 0,0 0 0,-1 0 0,1 0 0,-1 0-1,1 1 1,-1-1 0,0 1 0,0 0 0,1 0 0,-1 0 0,0 0 0,0 1 0,0-1 0,0 1 0,0-1 0,0 1-1,0 0 1,-5 1 0,-4 0-64,0 2-1,0-1 1,-18 9-1,4-3-21,-60 15 610,-173 24 0,202-43-401,-93-7 1,32-1 669,-249 7-43,226-12-56,-2 0-111,-19 9-160,-297 3 1428,427-2-2904,0-1 1,1-2 0,-1-1 0,0-2-1,-39-10 1,7-7-3168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8:43.182"/>
    </inkml:context>
    <inkml:brush xml:id="br0">
      <inkml:brushProperty name="width" value="0.1" units="cm"/>
      <inkml:brushProperty name="height" value="0.1" units="cm"/>
      <inkml:brushProperty name="color" value="#E71224"/>
    </inkml:brush>
  </inkml:definitions>
  <inkml:trace contextRef="#ctx0" brushRef="#br0">1295 146 6400,'-2'-4'232,"1"0"14,-1-1 0,0 1 0,0-1 0,0 1 0,-1 0 0,0 0 0,1 0 0,-1 0-1,0 1 1,-1-1 0,1 1 0,-7-5 0,5 4-229,-1 0 1,1 0-1,-8-8 0,9 8-28,-1 0 1,1 0-1,-1 0 1,-8-4-1,2 3 279,-1 0-1,0 1 1,0 0-1,0 1 1,0 0-1,-1 1 1,-13-1-1,-94 2 2048,62 3-1266,-310-11 3185,162 16-3918,67 4-3992,113-7 679,-32 9 0,19-4-208,-30 2-1035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58:43.800"/>
    </inkml:context>
    <inkml:brush xml:id="br0">
      <inkml:brushProperty name="width" value="0.1" units="cm"/>
      <inkml:brushProperty name="height" value="0.1" units="cm"/>
      <inkml:brushProperty name="color" value="#E71224"/>
    </inkml:brush>
  </inkml:definitions>
  <inkml:trace contextRef="#ctx0" brushRef="#br0">2291 92 5376,'-6'-6'623,"5"5"-531,0-1 0,0 1 0,0 0 0,0 0 0,0 0 0,0 0 0,0 1 0,-1-1 0,1 0 0,0 0 0,0 1 0,-1-1 0,1 1 0,-1-1 0,1 1 0,0-1 0,-1 1 0,1 0-1,-1 0 1,-1 0 0,-45-2 660,-62-12-1,-34-2 232,-268 19 2782,-48 17-2128,251-19-558,-190-2 756,131-14-5485,235 11 770,-1-1 0,-36-11 0,0-7-1034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0:10.532"/>
    </inkml:context>
    <inkml:brush xml:id="br0">
      <inkml:brushProperty name="width" value="0.1" units="cm"/>
      <inkml:brushProperty name="height" value="0.1" units="cm"/>
      <inkml:brushProperty name="color" value="#E71224"/>
    </inkml:brush>
  </inkml:definitions>
  <inkml:trace contextRef="#ctx0" brushRef="#br0">17 1 2560,'-11'0'1280,"6"0"-1248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0:13.171"/>
    </inkml:context>
    <inkml:brush xml:id="br0">
      <inkml:brushProperty name="width" value="0.1" units="cm"/>
      <inkml:brushProperty name="height" value="0.1" units="cm"/>
      <inkml:brushProperty name="color" value="#E71224"/>
    </inkml:brush>
  </inkml:definitions>
  <inkml:trace contextRef="#ctx0" brushRef="#br0">3682 1784 3456,'-3'-4'14246,"-11"2"-13233,-6-2-833,-16-6 679,16 2-605,-1 0 0,0 2 0,-24-6 1,-35-11 67,48 12-189,0 2 1,0 1-1,-53-7 1,-102 6 484,-463 9 1024,610-2-1503,0-2-1,-58-13 1,-49-6-256,76 21-78,-109 9-1,-70 24 805,53-6-427,-14-11-102,196-14-87,-129-3 178,111 1-128,-1-2 0,-40-10 0,36 6-104,0 1 0,0 2-1,-72 1 1,19 7 186,-62-3 54,40-16-19,93 13-78,0 0-1,-27-8 1,38 8-76,1 0-1,0-1 0,-1 0 1,2 0-1,-1-1 0,0 0 1,1 0-1,-7-7 0,11 9-6,-4-3 0,0 0-1,0-1 0,1 0 0,0 1 0,1-2 0,-1 1 0,-6-14 0,-35-97 189,45 113-135,1-1 0,-1 1 1,1-1-1,0 1 0,0-10 0,-1-1-29,-3-65-7,3 37 15,1 0-1,3 0 1,9-61 0,7-8-24,-8 60 40,5-106 0,-11-74-52,-2 180-29,13-71 0,-1 23 0,9-28 136,-14 112-102,-8 15-128,12-4-112,-9 5 215,0-1 0,0 1 0,0 0 1,0 0-1,0 1 0,0-1 0,1 1 1,7 0-1,40 6 47,-34-3 40,222 30-121,-108-12 42,-85-12 122,0-1 0,63 1 1,82 4-68,-85-3-39,123 27 1,-104-13 0,-52-13 23,124 0-1,72-22-67,-198 2 56,95-25 1,32-4-29,-180 36 16,249-19 44,-161 20-38,267 11-58,-348-8 48,21 2 9,-1 2 1,64 16-1,-97-18-13,1 0-1,-1 1 0,0 1 1,0 0-1,0 1 0,-1 0 1,0 1-1,-1 0 0,1 1 1,-2 0-1,1 1 1,12 15-1,-8-5 3,-1 1 0,-1 0 0,-1 1 0,-1 0-1,11 29 1,-10-16 4,-2 1-1,11 69 1,-11-3 38,-6 163 0,-4-166 7,0-18 80,-17 127 1,10-164 56,-23 78-1,-12 34-58,14-43-949,17-80-926,-3-7-773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0:17.129"/>
    </inkml:context>
    <inkml:brush xml:id="br0">
      <inkml:brushProperty name="width" value="0.1" units="cm"/>
      <inkml:brushProperty name="height" value="0.1" units="cm"/>
      <inkml:brushProperty name="color" value="#E71224"/>
    </inkml:brush>
  </inkml:definitions>
  <inkml:trace contextRef="#ctx0" brushRef="#br0">7803 1555 2944,'-5'-29'19142,"6"22"-19007,0 0-1,0 0 0,1 1 0,3-10 0,25-83 612,67-152-148,-75 200-510,-3-1 0,-2-1 0,20-104 0,-26 32 12,5-33-78,-10 110-112,-2-1 0,-3-57 0,-1 67 110,0 36-7,-1-1 0,0 1 0,1 0 0,-1 0 0,0 0 0,0 0 0,-1 0 1,1 0-1,-1 0 0,1 0 0,-1 1 0,0-1 0,0 0 0,0 1 0,-5-5 1,1 2 24,0 0 1,0 0 0,0 0 0,-1 1-1,-10-5 1,-7-1 54,-25-7-1,-23-9 54,71 25-148,-19-8 37,1 0-1,-1 2 1,0 0-1,-39-8 1,-5 9-6,-111 2 0,-6 0-13,121-1 23,-153-8 280,-180-9-472,116 2 396,72 18 115,-31-2-284,-18 4-116,2 18 116,40-3-79,-106 9 96,160-10-65,-118-2-22,8-1-24,-428 5 148,421-19-187,-3 0 6,258 2 52,-79-3-33,-114 9 0,156-1 48,1-3 0,-1-2-1,0-2 1,-83-16 0,46-7-97,34 9 38,14 3 45,25 7 0,-30-5 0,-82-7 0,-246-1 0,-191 20 48,295 5-90,245-5 50,-5 0-8,-48 5-1,72-4 0,0 1 1,0 0-1,1 1 0,-1 1 0,1 0 0,-1 0 0,1 1 0,-14 8 1,20-10-1,1 0 1,-1 1 0,1-1 0,-1 1 0,1-1 0,0 1-1,0 0 1,1 0 0,-1 0 0,1 1 0,-4 7 0,0 7-61,-7 32 1,2-8 140,-90 413 143,90-397-270,-20 77 135,15-77-53,-31 87-10,8-30 51,34-99-92,1-1 0,0 1 0,2 0 0,0 0-1,0 0 1,3 24 0,-1-33 13,1-1 0,1 1 0,-1 0 0,1 0 0,1-1 0,-1 1 0,1-1-1,1 1 1,-1-1 0,1 0 0,1-1 0,-1 1 0,1-1 0,0 0 0,1 0 0,6 6 0,-2-4 11,1 1 1,0-2 0,1 1 0,0-2 0,0 0-1,21 8 1,81 17 36,-91-26-2,54 7-11,-53-9-19,0 1-1,37 11 0,-35-7-24,1-1-1,45 6 1,57-2 37,-77-8 14,144 3 26,23 2-130,-78 3 118,197-9 1,-136-24 36,-174 20-91,508-56-115,-142 22 217,-261 28-85,-23 2-80,175 12 0,253 26 176,-263-9-40,-132-6-133,-37-9 114,136-6 1,80 3 100,-100 3-164,-159-8-67,270 9 255,33 5-269,77-19 182,-291 4-144,175 3 186,-168 11-176,75 2 134,45-10 69,-233-4-44,-13 0-475,1-2 0,33-5 0,-54 4-314,0-1-1,0 0 0,0-1 1,0-1-1,-1 0 0,0 0 0,0-1 1,18-13-1,-14 7-755,0-1-1,16-16 1,23-36-3221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6:22.168"/>
    </inkml:context>
    <inkml:brush xml:id="br0">
      <inkml:brushProperty name="width" value="0.1" units="cm"/>
      <inkml:brushProperty name="height" value="0.1" units="cm"/>
      <inkml:brushProperty name="color" value="#FFFC18"/>
    </inkml:brush>
  </inkml:definitions>
  <inkml:trace contextRef="#ctx0" brushRef="#br0">5423 217 2816,'-37'4'1856,"41"-18"-1344,0 8-81,0 0 1,-1-1-1,0 1 1,0-1 0,-1 0-1,0 0 1,0 0-1,-1 0 1,1 0-1,-1 0 1,-1-9-1,0 14-322,0-1 1,0 1-1,0-1 0,0 1 0,-1-1 0,0 1 0,1-1 0,-1 1 1,0 0-1,0-1 0,0 1 0,0 0 0,-1 0 0,1 0 0,0 0 0,-1 0 1,0 0-1,1 0 0,-1 0 0,0 1 0,0-1 0,0 0 0,0 1 1,-3-2-1,-4-1 167,-1 0 0,1 1 1,-1 0-1,-18-2 1,-4-2-212,5 0 434,-33-2-1,35 6-289,-30-2-210,-98 4 1,70 2 299,-7 6 275,-1 0 153,51-5-389,-54 10-1,8-1-718,-10 1 337,45-5 399,-62 1 0,-169-2 483,225-9-1044,-84-15 0,44 5 666,-12 5-444,-181 10 0,-369 55 26,611-51-56,0-2-1,-1-2 0,-95-8 1,-61-15 158,-239-34-112,394 46 10,10 2 57,-57-4 0,-27 6 20,0 6 0,-149 20 0,221-16 501,-94-3 0,72-4-148,-117 13 586,4 0-3785,99-18-2933,29 2 1539,-13 0-450,-1-5 1110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6:23.291"/>
    </inkml:context>
    <inkml:brush xml:id="br0">
      <inkml:brushProperty name="width" value="0.1" units="cm"/>
      <inkml:brushProperty name="height" value="0.1" units="cm"/>
      <inkml:brushProperty name="color" value="#FFFC18"/>
    </inkml:brush>
  </inkml:definitions>
  <inkml:trace contextRef="#ctx0" brushRef="#br0">2094 24 2944,'-22'-5'2538,"16"-9"-1572,4 14-752,0-1 1,-1 1 0,1 0-1,0-1 1,-1 1 0,1 0-1,-1 1 1,1-1 0,0 0-1,-1 1 1,1-1 0,0 1-1,0 0 1,-1-1 0,-2 3-1,1 0 82,-1 0-1,0 0 1,0-1 0,0 1-1,-1-1 1,1 0-1,0-1 1,-1 1-1,1-1 1,-8 0 0,-7 1 289,-32-3 0,15 0-212,-154-3 832,-101 13 368,100-7-1071,42-3 623,40 7-335,-111 2 655,-70 0-1470,159-3-1684,124-5 1602,-88 0-3637,83-1 2401,0-1 0,1 0 0,0-1 0,-1 0 0,-21-10 0,-14-13-1828,23 11 1740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6:25.037"/>
    </inkml:context>
    <inkml:brush xml:id="br0">
      <inkml:brushProperty name="width" value="0.1" units="cm"/>
      <inkml:brushProperty name="height" value="0.1" units="cm"/>
      <inkml:brushProperty name="color" value="#FFFC18"/>
    </inkml:brush>
  </inkml:definitions>
  <inkml:trace contextRef="#ctx0" brushRef="#br0">1194 20 3712,'0'0'38,"-1"-1"34,1 1 0,-1 0 0,1 0 1,0-1-1,-1 1 0,1 0 0,-1 0 0,1-1 0,-1 1 0,1 0 1,0 0-1,-1 0 0,1 0 0,-1 0 0,1 0 0,-1 0 0,1 0 1,-1 0-1,1 0 0,-1 0 0,1 0 0,-1 0 0,1 0 0,-1 0 1,1 0-1,0 0 0,-1 1 0,1-1 0,-1 0 0,1 0 0,-2 2 512,-24-2 6675,25 0-6886,-11 0 950,-79-1 125,-98 2 503,133 2-1200,-76 13 0,-28 7-90,128-20-1139,-1-1-1,0-1 1,-61-8-1,-93-27-6248,126 22 3459,-10-3-278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6:26.069"/>
    </inkml:context>
    <inkml:brush xml:id="br0">
      <inkml:brushProperty name="width" value="0.1" units="cm"/>
      <inkml:brushProperty name="height" value="0.1" units="cm"/>
      <inkml:brushProperty name="color" value="#FFFC18"/>
    </inkml:brush>
  </inkml:definitions>
  <inkml:trace contextRef="#ctx0" brushRef="#br0">2487 47 3968,'-4'-4'293,"0"0"1,1 1-1,-1-1 0,0 1 0,-1 0 1,1 0-1,-8-4 0,9 2 501,3 4-798,0 1 0,0 0 0,0 0 0,0 0 0,0-1 0,0 1 0,0 0 0,0 0 0,0 0 0,0 0 0,0-1 0,0 1 0,0 0 0,0 0 0,-1 0 0,1 0 0,0 0 0,0-1-1,0 1 1,0 0 0,0 0 0,0 0 0,-1 0 0,1 0 0,0 0 0,0-1 0,0 1 0,0 0 0,0 0 0,-1 0 0,1 0 0,0 0 0,0 0 0,0 0 0,-1 0 0,1 0 0,0 0 0,0 0 0,0 0 0,0 0-1,-1 0 1,-30-5 1599,-25 5 112,-102 14-1,-337 44 2406,320-45-3657,19 0-291,-13 3 504,-51 2 18,-238-23 1661,388 4-3092,-97-12 0,132 7-1116,-46-14 1,56 12-799,1-1-1,-37-19 1,4-5-1618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4:56.279"/>
    </inkml:context>
    <inkml:brush xml:id="br0">
      <inkml:brushProperty name="width" value="0.1" units="cm"/>
      <inkml:brushProperty name="height" value="0.1" units="cm"/>
      <inkml:brushProperty name="color" value="#FFFC18"/>
    </inkml:brush>
  </inkml:definitions>
  <inkml:trace contextRef="#ctx0" brushRef="#br0">2308 302 4992,'-4'-1'443,"1"-1"-1,0 0 1,-1 1 0,1 0 0,-1 0-1,1 0 1,-1 0 0,0 1 0,1-1-1,-1 1 1,0 0 0,-5 1 0,7-1-135,0-1-238,0 1 1,0 0-1,0-1 1,-1 0-1,1 1 1,0-1-1,1 0 0,-1 0 1,-3-2-1,-15-6 298,-49 3 1685,-15-12-1775,33 7 52,-194-25 585,124 21-865,92 12 65,-45 2 1,48 2 27,0-2 1,-32-4-1,-287-38 503,205 29 148,-35 3 79,20 2-194,-102-30-450,88-6-3257,156 40 2278,0 2 0,0 0 0,-1 0 0,1 1 0,-1 1 0,0 0 0,-14 2 0,-36 6-3010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6:28.108"/>
    </inkml:context>
    <inkml:brush xml:id="br0">
      <inkml:brushProperty name="width" value="0.1" units="cm"/>
      <inkml:brushProperty name="height" value="0.1" units="cm"/>
      <inkml:brushProperty name="color" value="#FFFC18"/>
    </inkml:brush>
  </inkml:definitions>
  <inkml:trace contextRef="#ctx0" brushRef="#br0">2114 94 3456,'-11'0'1023,"9"-1"-620,-1 1-1,0-1 1,0 1 0,1 0 0,-1 0-1,0 1 1,0-1 0,1 1-1,-1-1 1,0 1 0,0 0 0,1 0-1,-4 1 1,2 1-175,1 0 0,-1-1 0,0 0 0,1 0 0,-1 0 0,0 0 0,-1-1 0,1 1 0,-7 0 0,-13 6 244,13-5-195,-1 0 0,1-1 0,-1 0 0,1-1 0,-1 0 0,1-1 0,-19-2 0,-4 1-34,-92 5 509,66-1-461,0-2 1,-77-9-1,4-9 252,-81-13-307,-63-1 514,30 5 516,-42 6-499,171 16-1950,-27-4-7036,103 8 4209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6:30.207"/>
    </inkml:context>
    <inkml:brush xml:id="br0">
      <inkml:brushProperty name="width" value="0.1" units="cm"/>
      <inkml:brushProperty name="height" value="0.1" units="cm"/>
      <inkml:brushProperty name="color" value="#FFFC18"/>
    </inkml:brush>
  </inkml:definitions>
  <inkml:trace contextRef="#ctx0" brushRef="#br0">1267 180 5888,'-61'-7'3413,"58"7"-3371,1-2 0,-1 1 0,1 0 1,0 0-1,-1-1 0,1 1 0,0-1 0,0 1 0,0-1 0,0 0 0,-2-3 1,-9-7 43,-4 0 328,-1 1 1,0 1-1,0 1 1,-1 0-1,-1 2 1,-32-10-1,-125-14 1440,161 28-1676,-56-8 1151,-59-6 542,103 15-1706,1 1 1,-51 5-1,-125 30-2271,161-23-531,-49 19-1,23-4-1874,-1-10 603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6:31.020"/>
    </inkml:context>
    <inkml:brush xml:id="br0">
      <inkml:brushProperty name="width" value="0.1" units="cm"/>
      <inkml:brushProperty name="height" value="0.1" units="cm"/>
      <inkml:brushProperty name="color" value="#FFFC18"/>
    </inkml:brush>
  </inkml:definitions>
  <inkml:trace contextRef="#ctx0" brushRef="#br0">2366 111 4864,'-1'-2'165,"-1"0"-1,0-1 1,1 1 0,-1-1 0,1 1-1,0-1 1,-1 0 0,1 1-1,1-1 1,-1 0 0,0 0 0,1 1-1,-1-1 1,1 0 0,0 0 0,0 0-1,0-4 1,0 5-41,0 0-1,0 0 1,0-1-1,0 1 1,-1 0-1,1 0 1,-1 0-1,0 0 0,1 0 1,-1 0-1,0 0 1,0 0-1,0 0 1,-1 1-1,1-1 1,0 0-1,-1 1 1,-1-3-1,0 2 61,0 0 0,0 0-1,0 0 1,0 1-1,0-1 1,-1 1-1,1-1 1,-1 1 0,1 1-1,-5-2 1,-2 1 48,-1 0 0,0 1 0,1 0-1,-1 0 1,1 1 0,-16 4 0,5-1 10,-32 1 0,-5 0 85,-240 27 1450,127-17-1128,89-10-222,-126-8-1,44-3-57,122 6-539,-734-9 2697,704 6-2864,-80-3-4974,102 6 1653,-8 4-374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6:32.342"/>
    </inkml:context>
    <inkml:brush xml:id="br0">
      <inkml:brushProperty name="width" value="0.1" units="cm"/>
      <inkml:brushProperty name="height" value="0.1" units="cm"/>
      <inkml:brushProperty name="color" value="#FFFC18"/>
    </inkml:brush>
  </inkml:definitions>
  <inkml:trace contextRef="#ctx0" brushRef="#br0">2819 199 5120,'-4'-4'492,"2"3"-322,1-1 0,-1 1 0,1-1 1,-1 1-1,0 0 0,1 0 0,-1 0 0,0 0 1,0 0-1,0 0 0,0 0 0,0 0 0,-2 0 0,2 1 294,-10-11-24,0 1-1,-1 1 0,0-1 0,-1 2 0,0 0 0,0 1 1,-1 0-1,1 1 0,-2 1 0,1 0 0,-1 1 0,-21-3 1,-20 0-240,0 3 1,-66 4-1,60 1-41,16-1-9,-201 9 1358,-96 18-1140,-54-37 932,345 7-1155,-56-4 163,-462-34 1176,341 20-2572,24 3-5194,132 10 2101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6:34.902"/>
    </inkml:context>
    <inkml:brush xml:id="br0">
      <inkml:brushProperty name="width" value="0.1" units="cm"/>
      <inkml:brushProperty name="height" value="0.1" units="cm"/>
      <inkml:brushProperty name="color" value="#FFFC18"/>
    </inkml:brush>
  </inkml:definitions>
  <inkml:trace contextRef="#ctx0" brushRef="#br0">1008 246 4352,'-2'-4'235,"0"0"-1,0-1 1,0 1 0,0-1-1,1 1 1,-1-1-1,1 0 1,0 0 0,1 1-1,-1-1 1,1-6 0,0 6-1,-1 0-1,0 0 1,0 0 0,0 0-1,-1 0 1,1 0 0,-1 1 0,0-1-1,-1 0 1,1 1 0,-1-1 0,0 1-1,0 0 1,0 0 0,-1 0-1,1 1 1,-1-1 0,0 1 0,0 0-1,0 0 1,-1 0 0,-5-3 0,-19-6 357,0 1 1,-1 1-1,0 1 1,0 1 0,-58-5-1,20 8 362,-110 7 0,-37-5-1916,74-8-4521,97 7 2465,1 3-106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6:35.602"/>
    </inkml:context>
    <inkml:brush xml:id="br0">
      <inkml:brushProperty name="width" value="0.1" units="cm"/>
      <inkml:brushProperty name="height" value="0.1" units="cm"/>
      <inkml:brushProperty name="color" value="#FFFC18"/>
    </inkml:brush>
  </inkml:definitions>
  <inkml:trace contextRef="#ctx0" brushRef="#br0">1129 81 3072,'-2'-1'153,"0"0"-1,0-1 1,-1 1 0,1-1 0,0 1 0,0-1-1,0 0 1,1 0 0,-1 0 0,0 0-1,1 0 1,-1 0 0,1-1 0,0 1 0,0 0-1,-2-6 1,2 6 60,-1-1-1,1 1 0,-1-1 1,0 1-1,1 0 0,-1 0 1,0 0-1,0 0 0,-1 0 1,1 0-1,0 0 1,-1 1-1,1-1 0,-1 1 1,1-1-1,-1 1 0,1 0 1,-1 0-1,0 0 1,-4 0-1,-4-1 168,0 0-1,-1 1 1,-18 0 0,-40 4 650,0 4 1,0 3 0,-76 21-1,12-11 1055,29-6-1226,-67 16-927,24-4-4834,112-21 1851,3-1-570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6:36.415"/>
    </inkml:context>
    <inkml:brush xml:id="br0">
      <inkml:brushProperty name="width" value="0.1" units="cm"/>
      <inkml:brushProperty name="height" value="0.1" units="cm"/>
      <inkml:brushProperty name="color" value="#FFFC18"/>
    </inkml:brush>
  </inkml:definitions>
  <inkml:trace contextRef="#ctx0" brushRef="#br0">1251 175 5632,'-15'-2'1154,"0"2"-1,-15 0 1,16 1-1089,0-1 1,0 0-1,-17-3 0,-142-25 3296,-59-11-124,117 17-1920,-120-8 0,193 25-1853,-57-15 1,66 12-1805,0 1 0,0 2-1,-42-1 1,27 6-758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6:36.819"/>
    </inkml:context>
    <inkml:brush xml:id="br0">
      <inkml:brushProperty name="width" value="0.1" units="cm"/>
      <inkml:brushProperty name="height" value="0.1" units="cm"/>
      <inkml:brushProperty name="color" value="#FFFC18"/>
    </inkml:brush>
  </inkml:definitions>
  <inkml:trace contextRef="#ctx0" brushRef="#br0">1396 63 6400,'-38'2'1957,"-47"8"0,15 0-659,0-3 0,-114-5 0,67-15 442,52 4-1118,-12 0-151,-208-25 418,94 10-3694,160 21 853,0 1 0,-47 3 0,4 3-1429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6:50.588"/>
    </inkml:context>
    <inkml:brush xml:id="br0">
      <inkml:brushProperty name="width" value="0.1" units="cm"/>
      <inkml:brushProperty name="height" value="0.1" units="cm"/>
      <inkml:brushProperty name="color" value="#FFFC18"/>
    </inkml:brush>
  </inkml:definitions>
  <inkml:trace contextRef="#ctx0" brushRef="#br0">3147 1925 1664,'0'0'31,"0"0"1,0 0-1,0 0 0,0-1 0,-1 1 1,1 0-1,0 0 0,0 0 1,0-1-1,0 1 0,0 0 1,0 0-1,0-1 0,0 1 0,0 0 1,0 0-1,0 0 0,0-1 1,0 1-1,0 0 0,0 0 1,0-1-1,0 1 0,0 0 0,0 0 1,0-1-1,0 1 0,0 0 1,0 0-1,0 0 0,0-1 1,0 1-1,1 0 0,-1 0 1,0 0-1,0-1 0,0 1 0,0 0 1,1 0-1,-1 0 0,0 0 1,0-1-1,0 1 0,1 0 1,19-28 7097,-20 51-3726,0-23-3323,0 1 1,0-1-1,0 0 1,0 0-1,0 1 1,0-1-1,0 0 0,2 3 1127,-2-3-1127,0 0 1,0 0-1,1 0 1,-1 0-1,0 0 1,0 1-1,1-1 0,-1 0 1,0 0-1,0 0 1,0 0-1,1 0 1,-1 0-1,0 0 0,1 0 1,12-3 1316,10-9-326,-18 9-968,-1 0-1,1-1 1,-1 0-1,0 0 1,0 0 0,0 0-1,0 0 1,-1-1-1,0 1 1,0-1 0,0 0-1,-1 0 1,1 0-1,-1-1 1,0 1-1,2-10 1,0-5 54,-1-1-1,-1 0 1,0 0-1,-3-32 1,-14-85 311,8 85-384,-1-60 0,19-70 327,-2 63-220,-4-193 20,-5 234-91,-3 41-72,-1 0 0,-2 0 0,-13-47 0,4 18 5,13 56-42,-1-1 0,-1 0-1,0 1 1,0 0 0,-1 0-1,-1 0 1,1 1 0,-2 0-1,-12-17 1,12 20 14,-1-1 1,1 1-1,-1 0 0,-1 1 1,1 0-1,-1 0 0,0 1 1,0 0-1,-1 1 0,1 0 1,-16-4-1,-6 0-82,0 1-1,-1 1 1,0 3-1,-39-1 1,23 5 41,0 1-1,-58 13 1,15 0 1,-1-4 0,0-4 0,-1-4 0,1-4-1,-142-20 1,-52-17-28,0 0 12,128 9 32,-54-8-104,-79-1 82,184 24-26,38 3-17,-95-1-1,131 11-34,22 0 2,1 0 0,-1 1 0,1 0 0,0 1 0,-1 0-1,-12 4 1,20-4 80,-1 1-1,1 0 0,-1 0 0,1 0 0,0 1 0,-1-1 1,1 1-1,0 0 0,1 0 0,-1 0 0,1 0 0,-1 0 1,1 0-1,0 1 0,0-1 0,-2 7 0,-1 1 27,2 0-1,-1 0 0,2 0 1,-3 18-1,-9 98 109,6-35-122,-29 123 0,33-199 17,-51 239 141,4 70-148,37-234-47,5 1-1,5 161 0,5-236 33,1 1 0,0-1-1,2 0 1,0 0 0,8 21-1,-9-31 21,0 1 0,1-1 0,0-1 0,0 1-1,0 0 1,1-1 0,0 0 0,0 0 0,0 0 0,1-1-1,0 0 1,0 0 0,1 0 0,6 3 0,5 1 9,0-2 1,0 0 0,0-1 0,0-1 0,1-1 0,0 0 0,0-1 0,31 0-1,15-4-26,77-11-1,-113 9 15,255-43 24,16-1 72,-38 41 57,-3 25-507,-173-11-1365,-85-8 1599,0 1 1,0-1-1,1 0 0,-1 0 0,0 0 0,0 0 1,1 0-1,-1 0 0,0-1 0,0 1 1,1 0-1,-1-1 0,0 1 0,0 0 1,0-1-1,1 0 0,-1 1 0,0-1 1,0 0-1,0 1 0,0-1 0,0 0 1,0 0-1,-1 0 0,1 0 0,0 0 1,0 0-1,0 0 0,-1 0 0,1 0 1,-1 0-1,1-1 0,-1 1 0,1 0 0,-1 0 1,0 0-1,0-1 0,1 1 0,-1 0 1,0-1-1,0-1 0,0-4-622,1 0 0,-1-1 0,-1 1 1,-1-12-1,-1 6-695,-1 0 1,-6-13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06:53.018"/>
    </inkml:context>
    <inkml:brush xml:id="br0">
      <inkml:brushProperty name="width" value="0.1" units="cm"/>
      <inkml:brushProperty name="height" value="0.1" units="cm"/>
      <inkml:brushProperty name="color" value="#FFFC18"/>
    </inkml:brush>
  </inkml:definitions>
  <inkml:trace contextRef="#ctx0" brushRef="#br0">2818 1894 3328,'-3'1'228,"3"-1"-182,-1 0 1,0 0-1,1 0 0,-1 0 1,1 0-1,-1 1 1,1-1-1,-1 0 1,1 0-1,-1 0 0,1 1 1,-1-1-1,1 0 1,-1 1-1,1-1 1,-1 0-1,1 1 0,0-1 1,-1 1-1,1-1 1,-1 1-1,1-1 1,0 1-1,0-1 0,-1 1 1,1-1-1,0 1 1,0-1-1,0 1 1,-1-1-1,1 1 0,0 1 1,16-2-106,-5 0 1072,1 0 0,-1-1 1,19-3-1,-26 2-794,1 1 1,-1-1 0,1 0-1,-1 0 1,0 0-1,0 0 1,0-1 0,0 0-1,0 1 1,0-2-1,5-4 1,2-6 247,0 0 0,0 0 0,-1-1 0,-1 0 0,12-27 0,-7 8 7,15-63-1,4-73 699,-12 52-61,-17 88-870,-1-1 0,-2 1 1,-2-36-1,-1 9-134,1 26-71,-11-55 1,4 32-4,-3-17 88,-4 1 0,-24-72 0,31 121-133,-1 1 0,-1-1-1,-21-29 1,-6-14 125,-49-87-1,79 140-149,-2-3 90,0 0-1,-1 1 1,0 0-1,-1 1 1,0 0-1,-17-13 1,-77-38 28,92 56-40,-6-3 4,-1 1 0,0 0 0,0 2 0,0 0 0,-1 2 0,-41-6 0,-250-17 382,1 34-352,162 1-65,-111-2-10,62-3 53,0-8 1,-220-37-1,172 10-181,183 27 129,-98 3-1,104 3 159,49 0-174,1 0-1,0 1 1,-1-1-1,-13 5 1,20-5 11,-1 0 1,1 1-1,0-1 0,0 1 1,-1-1-1,1 1 1,0 0-1,0-1 0,0 1 1,0 0-1,0 0 1,0 0-1,0 0 1,0 0-1,0 0 0,0 0 1,0 0-1,0 0 1,1 0-1,-1 0 0,1 0 1,-1 1-1,1-1 1,-1 0-1,1 0 1,0 1-1,-1-1 0,1 0 1,0 1-1,0-1 1,0 0-1,0 1 0,0-1 1,0 2-1,5 18 87,1 1 0,11 26 0,-2-9 26,99 237 358,-112-270-465,15 32 66,-2 1-1,12 46 1,15 92-56,-35-134 85,-2 1 0,0 51 1,1 236 195,-6-301-290,2-1 0,1 1 0,7 29 0,-6-43-7,0-1 0,1-1-1,0 1 1,1 0 0,1-1 0,0 0 0,13 18 0,-14-25 29,0 0 0,1-1 0,0 0 0,0 0 0,0 0 0,0-1 0,1 0 0,0-1 0,0 0 1,0 0-1,1 0 0,-1-1 0,1-1 0,0 1 0,15 1 0,9 0-11,1-2 0,61-3-1,-16-7 49,132-29-1,11-2-173,-62 23 151,0 7 0,205 15 0,-309-2-33,307 19 127,-313-21-86,-16-1-63,44 6 1,-54-2-108,-9-2-473,0 0 1,-1-2-1,1 1 1,0-2 0,15 0-1,-27-1 159,0 0 0,0-1 1,0 1-1,-1-1 0,1 1 0,0-1 1,-1 0-1,1 0 0,-1 0 0,1 0 0,-1 0 1,0-1-1,0 1 0,0-1 0,2-4 0,0 1-832,0 0 1,-1 0-1,0 0 0,0-1 0,3-12 0,-5 17 931,-1 0 0,0-1 1,0 1-1,0 0 0,0-1 0,-1 1 0,1 0 1,-1-4-1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5:04.734"/>
    </inkml:context>
    <inkml:brush xml:id="br0">
      <inkml:brushProperty name="width" value="0.1" units="cm"/>
      <inkml:brushProperty name="height" value="0.1" units="cm"/>
      <inkml:brushProperty name="color" value="#66CC00"/>
    </inkml:brush>
  </inkml:definitions>
  <inkml:trace contextRef="#ctx0" brushRef="#br0">1678 24 1920,'-80'-4'9152,"71"5"-8451,0 0 1,0 0-1,-11 3 1,11-1-505,0-2 0,0 1 0,-12 0 0,-226 7 1771,-153 5 661,197-4-1653,73-1-608,82-7-366,-23 2-2005,-84-7-1,127-2-143,0 0-1,1-2 0,0-1 1,-31-14-1,46 17 1393,-57-22-2466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1:53.682"/>
    </inkml:context>
    <inkml:brush xml:id="br0">
      <inkml:brushProperty name="width" value="0.1" units="cm"/>
      <inkml:brushProperty name="height" value="0.1" units="cm"/>
      <inkml:brushProperty name="color" value="#FFFC18"/>
    </inkml:brush>
  </inkml:definitions>
  <inkml:trace contextRef="#ctx0" brushRef="#br0">757 110 2816,'-5'-5'589,"0"1"1,0 0-1,0 1 1,-1-1-1,1 1 1,-1 0-1,0 1 1,0-1-1,0 1 1,0 0-1,-1 1 1,-7-2-1,-10 1-222,1 0 0,-25 2-1,27 0-4,-63 6-95,20-1-214,-53 3 139,-101-2 720,213-7-936,-1 1 0,1-1 1,0 0-1,-10-4 0,11 4-33,-1-1-1,0 1 1,0 0 0,-9-1 0,14 3 53,-1-1 1,1 0 0,0 0 0,0 0 0,0 0 0,0 0 0,-1 0 0,1 0 0,0 0-1,0 0 1,0 0 0,-1 0 0,1 0 0,0 0 0,0 0 0,0 0 0,-1 0-1,1 0 1,0 0 0,0 0 0,0 0 0,0 0 0,-1 0 0,1-1 0,0 1-1,0 0 1,0 0 0,0 0 0,-1 0 0,1 0 0,0 0 0,0-1 0,0 1-1,0 0 1,0 0 0,0 0 0,0 0 0,-1-1 0,1 1 0,0 0 0,0 0 0,0 0-1,0 0 1,0-1 0,0 1 0,0 0 0,0 0 0,0 0 0,0-1 0,0 1-1,0 0 1,0 0 0,0 0 0,0-1 0,0 1 0,0 0 0,0 0 0,0 0-1,1 0 1,-1-1 0,0 0-16,1 1 0,-1-1 0,1 1 0,-1-1 0,1 1 0,-1-1 0,1 1-1,0-1 1,-1 1 0,1-1 0,0 1 0,-1 0 0,1-1 0,0 1 0,0 0 0,85-5 237,-55 2-145,55 3 0,-33 2-91,-44-2 50,34 0 333,48 6 1,-90-6-332,0 0 1,0 0 0,0 0-1,-1 0 1,1 0-1,0 0 1,0 1 0,0-1-1,0 0 1,-1 0-1,1 1 1,0-1-1,0 1 1,-1-1 0,2 1-1,-2 0-16,0-1 0,0 0 1,0 1-1,0-1 0,0 0 0,0 0 0,-1 1 1,1-1-1,0 0 0,0 0 0,0 1 0,0-1 0,-1 0 1,1 0-1,0 0 0,0 1 0,0-1 0,-1 0 1,1 0-1,0 0 0,0 0 0,0 1 0,-1-1 0,1 0 1,0 0-1,0 0 0,-1 0 0,1 0 0,-1 0 0,-2 2 70,-1-1 0,0 0 1,0 0-1,0 0 0,-7 0 0,-25-2 116,0-2 1,0-1 0,1-2 0,-62-18 0,66 16-503,17 5-745,0-1 0,0-1 0,-17-7 0,14 1-1815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1:55.571"/>
    </inkml:context>
    <inkml:brush xml:id="br0">
      <inkml:brushProperty name="width" value="0.1" units="cm"/>
      <inkml:brushProperty name="height" value="0.1" units="cm"/>
      <inkml:brushProperty name="color" value="#FFFC18"/>
    </inkml:brush>
  </inkml:definitions>
  <inkml:trace contextRef="#ctx0" brushRef="#br0">431 157 2176,'-15'5'422,"9"-3"-197,0 0 1,0-1 0,0 1-1,0-1 1,-8 0 0,14-15 489,2 0-764,1-11 3069,-3 24-2954,0 1-1,0-1 1,0 1 0,0-1-1,0 1 1,0-1 0,0 1-1,0-1 1,0 1 0,0-1-1,-1 1 1,1-1 0,0 1-1,0 0 1,-1-1 0,1 1-1,0-1 1,0 1 0,-1 0-1,1-1 1,-1 1 0,1 0-1,0-1 1,-1 1 0,1 0-1,-1-1 1,1 1-1,0 0 1,-1 0 0,1 0-1,-1-1 1,1 1 0,-1 0-1,1 0 1,-1 0 0,1 0-1,-2 0 1,-15 1 177,0 1 0,-25 5 0,-4 1-17,-10 0-103,14-1-17,-61 1 1,99-8-114,1 0 0,0 0 1,0-1-1,-1 0 0,1 1 0,0-1 1,0 0-1,-5-3 0,7 4 2,1 0-1,-1 0 0,1-1 1,-1 1-1,1 0 0,0-1 0,-1 1 1,1-1-1,-1 1 0,1 0 1,0-1-1,-1 1 0,1-1 0,0 1 1,-1-1-1,1 1 0,0-1 1,0 1-1,0-1 0,-1-1 1,1 2-8,1-1 1,-1 0 0,0 0 0,0 0 0,1 0 0,-1 1 0,0-1-1,1 0 1,-1 0 0,0 1 0,1-1 0,-1 0 0,1 1 0,0-1 0,-1 0-1,1 1 1,0-1 0,0 0 0,6-4-13,0 0 0,0 1-1,0 0 1,0 0 0,1 0 0,11-2 0,50-12-60,-39 11 63,123-21 68,-127 24-1,74-5 18,8-2 109,-94 9 210,0 1 0,16 0 0,-30 1-363,0 0 0,1 0 0,-1 0-1,0 0 1,0 0 0,0 0-1,0 0 1,0 0 0,0 0 0,0 0-1,0 0 1,0 0 0,0 0 0,0 0-1,1 1 1,-1-1 0,0 0 0,0 0-1,0 0 1,0 0 0,0 0 0,0 0-1,0 0 1,0 0 0,0 0 0,0 0-1,0 0 1,0 1 0,0-1-1,0 0 1,0 0 0,0 0 0,0 0-1,0 0 1,0 0 0,0 0 0,0 0-1,0 0 1,0 0 0,0 1 0,0-1-1,0 0 1,0 0 0,0 0 0,0 0-1,0 0 1,0 0 0,0 0 0,0 0-1,-1 0 1,1 0 0,0 0-1,0 0 1,0 0 0,0 1 0,0-1-1,0 0 1,0 0 0,0 0 0,0 0-1,0 0 1,0 0 0,-1 0 0,-3 4 269,-8-1-82,0-1-1,1 0 1,-1-1-1,-23 0 1,9-1-23,-170 14-313,162-9-751,0 1 1,1 1-1,-57 21 0,32-1-2367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2:06.055"/>
    </inkml:context>
    <inkml:brush xml:id="br0">
      <inkml:brushProperty name="width" value="0.1" units="cm"/>
      <inkml:brushProperty name="height" value="0.1" units="cm"/>
      <inkml:brushProperty name="color" value="#FFFC18"/>
    </inkml:brush>
  </inkml:definitions>
  <inkml:trace contextRef="#ctx0" brushRef="#br0">4075 113 2304,'0'0'76,"0"0"-1,-1 0 1,1-1 150,0 1-150,0 0 0,-1 0-1,1 0 1,0-1-1,0 1 1,0 0 0,0 0-1,0 0 1,0-1-1,0 1 1,0 0 0,-1 0-1,1-1 1,0 1-1,0 0 1,0 0 0,0 0-1,0-1 1,0 1-1,0 0 1,1 0-1,-1-1 1,0 1 0,0 0-1,0 0 1,0-1-1,0 1 1,0 0 0,0 0-1,0 0 1,1-1-1,16-10 5213,-17 10-5181,0-1 0,0 1 0,0 0 0,0 0 0,0 0 0,0 0 0,0 0 0,-1 0-1,1 0 1,0 0 0,-1 0 0,1 0 0,-1 0 0,1 0 0,-1 0 0,0-1 0,-10-6 182,-1 0 0,1 1 0,-1 0-1,-1 1 1,1 0 0,-1 1-1,0 0 1,0 1 0,-1 1 0,-16-3-1,-15 1 124,-81 0 0,76 6-74,-1 2 0,-57 11-1,-11 2-146,-12 2-190,-45 5 122,-31 6 208,202-28-327,-65 15 239,-84 9 0,-111 4 467,-30-19-780,174-9 100,-141-3 100,177-4-152,-58-1 114,-343 7 478,349-7-267,-2-1 189,-383 8 473,493 0-1428,0-2 0,-32-7 0,-18-8-5497,43 8 1438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2:07.652"/>
    </inkml:context>
    <inkml:brush xml:id="br0">
      <inkml:brushProperty name="width" value="0.1" units="cm"/>
      <inkml:brushProperty name="height" value="0.1" units="cm"/>
      <inkml:brushProperty name="color" value="#FFFC18"/>
    </inkml:brush>
  </inkml:definitions>
  <inkml:trace contextRef="#ctx0" brushRef="#br0">2809 261 3328,'-1'-9'1282,"1"8"-1271,0 0 1,0 0-1,0 0 1,0 0-1,0 0 1,0 0-1,0 0 0,0 0 1,1-1-1,-1 1 1,0 0-1,1 0 1,-1 0-1,1 0 1,-1 0-1,1 0 0,1-1 1,14-23-38,-11 18 416,0 0 1,-1-1-1,7-15 1,-8 17-14,-1 0 0,0-1 0,0 1 0,-1-1 1,1-6-1,-2 11-300,0 0 1,0 0 0,0 0-1,0 0 1,-1 0 0,1 0-1,-1 0 1,1 0-1,-1 0 1,1 0 0,-1 0-1,0 0 1,0 0 0,0 1-1,0-1 1,-1 0 0,1 1-1,0-1 1,-1 1-1,-1-2 1,-8-6 191,0 1 1,0 1-1,-1 0 0,0 1 0,0 0 1,-1 1-1,0 0 0,0 1 0,0 0 0,-17-2 1,-12 1 247,-83 1 1,119 4-456,-61 3 358,-111 21 0,172-23-380,-50 13 167,39-8-180,-27 3 0,-38 2 176,-103 2-1,102-14 366,-249 11 400,-55-2 595,307-12-1242,-44 0 30,-281 18 955,195 5-1844,68 0-3622,82-11 997,-8-2-1071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2:10.088"/>
    </inkml:context>
    <inkml:brush xml:id="br0">
      <inkml:brushProperty name="width" value="0.1" units="cm"/>
      <inkml:brushProperty name="height" value="0.1" units="cm"/>
      <inkml:brushProperty name="color" value="#FFFC18"/>
    </inkml:brush>
  </inkml:definitions>
  <inkml:trace contextRef="#ctx0" brushRef="#br0">2718 210 3840,'-1'-1'353,"0"1"-1,-1-1 1,1 0 0,0 0 0,0 1 0,0-1-1,0 0 1,0 0 0,0 0 0,0 0 0,0 0-1,0 0 1,0-2 0,0 2-162,0-1 0,0 1 0,0 0 0,0 0 0,0-1 0,0 1 0,0 0 1,0 0-1,0 0 0,-1 1 0,1-1 0,0 0 0,-1 0 0,1 1 0,0-1 0,-1 1 0,-1-1 0,-14-1 164,1 0-1,0 2 0,-24 1 1,0 1 30,14-2-110,2 0 133,-1 0 0,-31-5 0,-35-10 66,-75-10-436,-11-2 223,-49-20 235,124 29-56,-159-7 1,148 16-10,4 3-42,-123 8 0,31 12 547,-241 48 0,417-58-1434,1 0-1,-1-2 1,-26 0-1,36-2-1161,-1-2 1,1 0 0,-1-1-1,1 0 1,0-1 0,-15-6-1,-22-12-2633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2:10.612"/>
    </inkml:context>
    <inkml:brush xml:id="br0">
      <inkml:brushProperty name="width" value="0.1" units="cm"/>
      <inkml:brushProperty name="height" value="0.1" units="cm"/>
      <inkml:brushProperty name="color" value="#FFFC18"/>
    </inkml:brush>
  </inkml:definitions>
  <inkml:trace contextRef="#ctx0" brushRef="#br0">2343 39 4992,'-3'0'570,"3"0"-514,0 0 0,-8-4 3262,1 5-2689,0 0 0,-1-1-1,1 1 1,-14-3 0,-3 1-152,-92 0 441,-130 3-103,162 6-552,-35 1 301,-158 0 417,-80 1 70,185-9-866,96-1-66,18-3 99,0-2 1,0-2 0,-57-15-1,59 10 306,-1 2 0,1 3 0,-62 1 0,-33 16-1943,116-7-756,32-2 1699,0-1-1,0 0 1,0 0 0,0 0 0,0-1 0,-6 0 0,-13-11-3956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2:13.097"/>
    </inkml:context>
    <inkml:brush xml:id="br0">
      <inkml:brushProperty name="width" value="0.1" units="cm"/>
      <inkml:brushProperty name="height" value="0.1" units="cm"/>
      <inkml:brushProperty name="color" value="#FFFC18"/>
    </inkml:brush>
  </inkml:definitions>
  <inkml:trace contextRef="#ctx0" brushRef="#br0">2367 76 4480,'-17'-4'531,"5"2"-155,1 1 1,-1-1 0,-12 2-1,-54-6 1171,75 6-1430,1-1 1,-1 1-1,1-1 1,-1 0-1,1 0 1,0 0-1,-1 0 1,1 0-1,0-1 1,-3-1-1,-15-8 1284,9 9-1112,0 0-1,0 1 1,0 0-1,0 0 1,0 1-1,-11 2 1,-12-1 107,-14 2 373,-63 10 0,25-1-627,-201 7 701,-129-19 212,319-5-563,-101-17 0,147 15-196,-4 3 106,-88 3 0,63 2-64,22-1-163,-177-4 828,108 2-3909,125 2 2560,0 0 0,0 0 0,0 0 1,0 0-1,0-1 0,0 1 0,0-1 0,0 0 0,0 1 1,0-1-1,0 0 0,0 0 0,0 0 0,1 0 1,-1-1-1,0 1 0,1 0 0,-2-3 0,-9-17-3584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2:14.956"/>
    </inkml:context>
    <inkml:brush xml:id="br0">
      <inkml:brushProperty name="width" value="0.1" units="cm"/>
      <inkml:brushProperty name="height" value="0.1" units="cm"/>
      <inkml:brushProperty name="color" value="#FFFC18"/>
    </inkml:brush>
  </inkml:definitions>
  <inkml:trace contextRef="#ctx0" brushRef="#br0">2621 153 3712,'-3'-2'59,"2"1"24,-1 0-1,1 1 1,-1-1 0,1 0 0,-1 0-1,1 0 1,0 0 0,-1-1 0,1 1-1,0 0 1,0-1 0,0 1 0,0 0-1,0-1 1,0 1 0,0-1 0,1 0 0,-1 1-1,1-1 1,-1 0 0,1 1 0,-1-1-1,1 0 1,0-1 0,0 1-70,0 1 1,0-1-1,-1 1 1,1-1-1,0 1 1,-1-1-1,1 1 1,-1 0-1,1-1 1,-1 1-1,0 0 1,1-1 0,-1 1-1,0 0 1,0 0-1,0 0 1,0 0-1,0 0 1,0 0-1,0 0 1,0 0-1,-1 0 1,1 0-1,0 1 1,-1-1-1,1 0 1,0 1-1,-1-1 1,1 1-1,0 0 1,-1-1-1,-1 1 1,-7-1 540,0 0 0,0 0 0,-19 2-1,11 0-286,-4-2 139,0-1 0,-28-7 0,-15-1 296,-201-29 844,238 34-1261,-1 0-1,-48 1 1,-199 18 1283,-107 1-924,307-16-558,-90 10 138,-295-9 1957,304 10-1159,96-4-1604,-61-2 0,102-5-569,0-1-1,0 0 1,0-2-1,0 0 1,0-1-1,1-1 1,-20-9-1,-8-9-2229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2:16.207"/>
    </inkml:context>
    <inkml:brush xml:id="br0">
      <inkml:brushProperty name="width" value="0.1" units="cm"/>
      <inkml:brushProperty name="height" value="0.1" units="cm"/>
      <inkml:brushProperty name="color" value="#FFFC18"/>
    </inkml:brush>
  </inkml:definitions>
  <inkml:trace contextRef="#ctx0" brushRef="#br0">2143 164 4480,'-7'0'429,"5"0"-326,0 1-1,0-1 1,0 0 0,0 0-1,1 0 1,-1 0 0,0 0-1,0 0 1,0-1-1,0 1 1,0-1 0,1 1-1,-1-1 1,0 0-1,0 0 1,1 0 0,-1 1-1,1-2 1,-1 1-1,1 0 1,-1 0 0,1 0-1,-1-1 1,1 1 0,0-1-1,-2-2 1,-2-3 80,0 0 1,-1 0-1,1 0 1,-2 1 0,1 0-1,-1 0 1,0 0-1,0 1 1,0 0-1,-1 0 1,1 1 0,-1 0-1,0 1 1,-1-1-1,1 1 1,-1 1 0,-13-3-1,-12 0 306,-1 2-1,1 1 1,-43 3-1,25 0-221,-182-14 2026,-83-16-1761,253 28-146,0 2 1,-125 18-1,-114 48 103,32-6-658,241-56-851,-50 4-1,66-9 91,0 0 0,0-1 0,0-1 0,0 0 0,-26-7 0,-13-10-2558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2:16.897"/>
    </inkml:context>
    <inkml:brush xml:id="br0">
      <inkml:brushProperty name="width" value="0.1" units="cm"/>
      <inkml:brushProperty name="height" value="0.1" units="cm"/>
      <inkml:brushProperty name="color" value="#FFFC18"/>
    </inkml:brush>
  </inkml:definitions>
  <inkml:trace contextRef="#ctx0" brushRef="#br0">2131 67 5760,'-1'-1'154,"0"1"1,-1 0-1,1 0 1,-1 0-1,1-1 1,0 1-1,-1 1 1,1-1-1,-1 0 1,1 0-1,0 0 1,-1 1-1,1-1 1,0 1-1,0-1 1,-1 1-1,0 0 1,-24 18 809,22-15-933,0-1 0,-1 1-1,0-1 1,-6 3-1,-2-2 362,1 0-1,-1-2 0,0 1 0,0-2 0,0 0 0,0 0 0,-25-3 1,-1 1-71,-106 0 480,-173 3 1102,266 1-1803,-235 3 578,17-38 635,38 3-492,100 22-496,-145-15-666,240 16-2870,-55-16 1,50 8-822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2:35:05.756"/>
    </inkml:context>
    <inkml:brush xml:id="br0">
      <inkml:brushProperty name="width" value="0.1" units="cm"/>
      <inkml:brushProperty name="height" value="0.1" units="cm"/>
      <inkml:brushProperty name="color" value="#66CC00"/>
    </inkml:brush>
  </inkml:definitions>
  <inkml:trace contextRef="#ctx0" brushRef="#br0">2375 0 4480,'-13'2'888,"-1"1"638,-27 1 1,-7-2 275,-1 3-1,-53 12 1,78-13-1559,-25 2 245,0-2-1,-71-4 1,54 0-244,33-1-158,1-1 1,0-1 0,-35-9-1,52 9 63,-1 0-1,1 1 1,-1 1-1,1 0 1,-1 1 0,-30 4-1,-42 6 307,1-4-1,-102-6 1,79-1 58,-152 10 997,-142 15-3201,362-22 660,6 0-1317,0-1 0,-63-7 1,26-9-2405,2-11 1088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2:19.185"/>
    </inkml:context>
    <inkml:brush xml:id="br0">
      <inkml:brushProperty name="width" value="0.1" units="cm"/>
      <inkml:brushProperty name="height" value="0.1" units="cm"/>
      <inkml:brushProperty name="color" value="#FFFC18"/>
    </inkml:brush>
  </inkml:definitions>
  <inkml:trace contextRef="#ctx0" brushRef="#br0">2402 25 4096,'-1'-1'205,"0"0"0,0 0 0,0 0 0,0 0 0,0 1 0,0-1 0,-1 0 0,1 1 0,0-1 0,-1 0 0,1 1 0,-2-1 0,-31-2-385,11 3 948,1-3-21,-5-1 239,-37-1 1,-33 9-55,-116 21-1,210-25-917,-53 5 418,0-3 0,-81-7-1,2-1 8,51 6-15,-183 3 384,-82-3 204,150-3-158,-33 5-661,-1 0-3308,159-1 869,-6 3-1236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2:19.881"/>
    </inkml:context>
    <inkml:brush xml:id="br0">
      <inkml:brushProperty name="width" value="0.1" units="cm"/>
      <inkml:brushProperty name="height" value="0.1" units="cm"/>
      <inkml:brushProperty name="color" value="#FFFC18"/>
    </inkml:brush>
  </inkml:definitions>
  <inkml:trace contextRef="#ctx0" brushRef="#br0">1039 85 4992,'-2'-5'238,"0"0"0,-1 0 1,0 0-1,1 0 0,-2 0 1,1 1-1,0 0 0,-1-1 0,0 1 1,0 0-1,0 1 0,0-1 1,-1 1-1,0 0 0,1 0 0,-1 0 1,0 1-1,0 0 0,0-1 1,-1 2-1,1-1 0,-1 1 0,1 0 1,-10-1-1,-59 4 2253,-118 19-1,-79 13-383,22-11-5003,233-23 1821,0 0 0,-1-1-1,1 0 1,-20-6 0,-2-3-2322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2:20.788"/>
    </inkml:context>
    <inkml:brush xml:id="br0">
      <inkml:brushProperty name="width" value="0.1" units="cm"/>
      <inkml:brushProperty name="height" value="0.1" units="cm"/>
      <inkml:brushProperty name="color" value="#FFFC18"/>
    </inkml:brush>
  </inkml:definitions>
  <inkml:trace contextRef="#ctx0" brushRef="#br0">2185 167 5120,'0'-1'297,"0"0"1,0 0-1,0-1 0,0 1 1,-1 0-1,1 0 1,0 0-1,-1 0 0,1 0 1,-1 0-1,1 0 0,-1 0 1,1 0-1,-1 0 1,0 1-1,1-1 0,-1 0 1,-2-1-1,1 0-52,0 1-1,-1-1 1,1 1 0,-1 0-1,1-1 1,-1 1 0,-3-1-1,-3 0-40,0 1-1,0 0 1,-18-1-1,-78-7 688,77 8-436,-41-7 0,40 3-38,-42 0 0,-224-10 581,-72 2 105,66 29-303,-169 5-1670,427-22-1089,-73-8-1,100 6 881,0 0 1,-1-2-1,2 1 0,-1-2 1,0 0-1,1-1 0,-22-14 0,21 9-657,-24-21-1,40 33 1728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2:22.563"/>
    </inkml:context>
    <inkml:brush xml:id="br0">
      <inkml:brushProperty name="width" value="0.1" units="cm"/>
      <inkml:brushProperty name="height" value="0.1" units="cm"/>
      <inkml:brushProperty name="color" value="#FFFC18"/>
    </inkml:brush>
  </inkml:definitions>
  <inkml:trace contextRef="#ctx0" brushRef="#br0">1208 53 3968,'-3'-3'276,"-1"0"-1,1 0 1,-1-1 0,1 1 0,0-1-1,0 0 1,1 0 0,-1 0-1,-2-6 1,5 9-229,-1 0 1,1 1-1,-1-1 0,1 0 0,-1 1 1,0-1-1,1 1 0,-1-1 1,0 1-1,1-1 0,-1 1 0,0 0 1,0-1-1,1 1 0,-1 0 0,0 0 1,0-1-1,1 1 0,-1 0 1,-2 0-1,-19-1 2007,19 1-1752,-78 4 2749,-130 23-1,136-15-2180,-118 22 678,-46 7-1208,151-28-840,-67 6-3491,151-19 3789,-3 1-579,-1-1-1,1 0 0,-13-3 0,17 3 405,1-1 0,0 1 0,0-1 0,0 0 0,0 1 0,0-1-1,0 0 1,1-1 0,-1 1 0,0 0 0,0 0 0,1-1 0,-1 1 0,1-1 0,-1 1-1,1-1 1,-3-3 0,-7-21-2348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2:23.195"/>
    </inkml:context>
    <inkml:brush xml:id="br0">
      <inkml:brushProperty name="width" value="0.1" units="cm"/>
      <inkml:brushProperty name="height" value="0.1" units="cm"/>
      <inkml:brushProperty name="color" value="#FFFC18"/>
    </inkml:brush>
  </inkml:definitions>
  <inkml:trace contextRef="#ctx0" brushRef="#br0">1593 157 4480,'-5'-2'355,"-18"-7"959,22 9-1266,0-1 0,0 1 0,0-1 0,1 1 0,-1-1 0,0 1 0,0-1 0,1 0 0,-1 1 0,0-1 0,1 0 0,-1 0 0,1 1 0,-1-1 0,1 0 0,-1 0 0,1 0 0,0 0 0,-1 1 0,1-1 0,0 0 0,-1-2 0,1 1-20,-1 1-1,1-1 1,-1 0-1,0 0 1,1 1-1,-1-1 1,0 0-1,0 1 1,0-1-1,-1 1 1,1-1 0,0 1-1,0 0 1,-1-1-1,1 1 1,-1 0-1,1 0 1,-1 0-1,0 0 1,-1 0-1,-4-3 453,0 0-1,0 1 1,-11-3-1,-4 0 465,-1 0 0,0 2 0,1 1 0,-37-1 0,-64 5 495,-212-7 796,0 2-732,170 8-1811,129-4 112,-113-4-2004,125 2 907,1-1-1,0-1 1,0-1-1,-29-11 0,3-2-2300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2:42.805"/>
    </inkml:context>
    <inkml:brush xml:id="br0">
      <inkml:brushProperty name="width" value="0.1" units="cm"/>
      <inkml:brushProperty name="height" value="0.1" units="cm"/>
      <inkml:brushProperty name="color" value="#FFFC18"/>
    </inkml:brush>
  </inkml:definitions>
  <inkml:trace contextRef="#ctx0" brushRef="#br0">7897 1772 2688,'0'-2'86,"-1"1"0,0 0-1,1 0 1,-1 0 0,1-1 0,-1 1 0,1 0-1,0-1 1,-1 1 0,1 0 0,0-1 0,0 1 0,0 0-1,0-1 1,0 1 0,0 0 0,0-1 0,0 1-1,1 0 1,-1 0 0,1-1 0,-1 1 0,1 0 0,-1 0-1,1-1 1,1-1 0,-1 2 4,0-1 0,0 1 0,-1-1 0,1 1 0,-1-1 0,1 0 0,-1 1 0,1-1 0,-1 0 0,0 1 0,0-1 0,0 0 0,0 1 0,0-1 0,0 0 0,0 1 0,0-1 0,-1 0 0,0-2 0,0 4 22,0-1-1,1 0 1,-1 1-1,0-1 1,0 1-1,0 0 1,1-1 0,-1 1-1,0 0 1,0-1-1,0 1 1,0 0-1,0 0 1,0 0-1,0 0 1,-2 0 0,-21 1 1203,13-1-676,-36 0 2822,46 0-3232,1 1-182,0-1 0,0 1 0,0-1 0,0 1-1,0 0 1,0-1 0,0 1 0,0-1 0,0 1 0,0-1-1,0 1 1,0-1 0,0 1 0,1-1 0,-1 1 0,0 0-1,0-1 1,1 0 0,-1 1 0,0-1 0,0 1 0,1-1-1,-1 1 1,1-1 0,-1 1 0,0-1 0,1 0 0,-1 1-1,1-1 1,-1 0 0,1 0 0,-1 1 0,1-1 0,-1 0-1,1 0 1,-1 0 0,1 1 0,-1-1 0,1 0 0,0 0-1,-1 0 1,1 0 0,-1 0 0,1 0 0,0 0 0,6 1 155,-3-1-151,0 1 0,1 0 0,-1-1 0,1 0 0,-1 0 0,0 0 0,1 0 0,-1-1 0,0 0 0,0 0-1,1 0 1,-1 0 0,0-1 0,0 0 0,0 1 0,0-1 0,0-1 0,-1 1 0,1-1 0,-1 1 0,6-6-1,1-1 83,-7 7-89,0 0 1,-1-1 0,1 1-1,0-1 1,-1 0 0,0 0 0,0 1-1,0-1 1,0-1 0,2-2-1,11-27 48,-11 25-27,0 0 0,0-1 0,-1 1 0,0-1 0,0 1 0,-1-1 1,0 0-1,1-13 0,7-97 143,-10 49-11,3-1 0,21-118 1,-9 81-131,-11 68 15,-1 0-21,-4-52 0,0 29-34,6-253 101,3 200-30,0-1 18,-8 113-132,-1 1-1,1-1 1,-1 1 0,0-1 0,-1 0 0,1 1-1,-1 0 1,1-1 0,-1 1 0,0 0 0,0 0-1,0 0 1,-4-4 0,0 1 0,1 0 1,-1 1-1,0 0 1,0 0-1,-10-6 1,6 6 4,-1 0 1,0 0 0,-1 1 0,1 0 0,-1 1-1,0 1 1,-22-3 0,-88 4-261,69 2 416,-108-11-91,93 5-39,-25-6 75,46 5 6,-48 0 1,-505 6 628,440 9-585,94-4 67,20-2-103,-77 4-160,73-7 43,-4 1 32,-61-8 1,53 2-35,-74 4 0,67 2 13,-89 6 183,-4 0-106,-92 4-64,94 0 100,76-4-46,-236 7 4,111-13 83,-233-2-256,312-8 58,-75 1 210,-430 22 65,422-12-45,-148-1-112,268-8 30,-23 0 249,-30 8-114,-159-3-287,179-6 89,67 3-44,-1 3 1,1 1 0,-59 9-1,44-1-61,-117-4 0,111-4-15,61 0 76,-32-5 0,32 3 34,-31-1 0,29 3-58,-31-6 0,31 4 42,-30-1 0,-87 1-221,96 3 236,-124-5-184,129 2 219,-31-4-99,12 0 0,38 6 37,1-2 0,-26-5 1,29 5 8,-1 0 1,0 1 0,0 1 0,-24 1-1,31 0-63,6 0 53,-1 1 0,1 0 0,0 0 1,0 0-1,0 0 0,0 1 0,0-1 0,0 0 1,0 1-1,0 0 0,1-1 0,-1 1 1,1 0-1,-1 0 0,1 0 0,-1 0 0,1 0 1,0 0-1,0 0 0,0 0 0,0 0 1,1 1-1,-2 2 0,1 35-34,0-25 19,0-1-1,3 27 1,59 384-12,-37-311-23,-5-37 191,2 7-198,4 25 151,-15-46-133,-2-12 45,17 63 1,28 78-7,-40-142-8,-10-34 29,1 0 0,1-1-1,0 0 1,9 17 0,-12-28-39,1 0 1,0 1-1,-1-1 1,2-1-1,-1 1 1,0 0-1,1-1 1,-1 1-1,1-1 1,0 0-1,0 0 1,1-1 0,-1 1-1,9 3 1,-4-3 10,1-1 0,0 0 0,0 0 1,0-1-1,0 0 0,14-1 0,37 1-41,181-8 48,-75 0-36,-61 5-50,223-21 166,-20 20-146,-165 5 105,-31-3 8,131 3-25,-144 5-22,108 5 0,191-7 112,1 4-186,-80-23 36,-162 5 97,-33 3-32,-56 1-77,122-12 14,-27 4 164,176 9 0,-188 6-346,603-8 394,-662 5-300,-29-1 114,105 11 0,-70 1 36,101-2 1,151 7-86,-148 4 123,25 1 6,-145-12-13,159 36 0,-226-41-54,11 1 16,-1-2 0,1 0 0,38-4 0,-12 1 65,-15 0-149,-11 1-847,30 2 1,-21 6-4939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2:56.674"/>
    </inkml:context>
    <inkml:brush xml:id="br0">
      <inkml:brushProperty name="width" value="0.1" units="cm"/>
      <inkml:brushProperty name="height" value="0.1" units="cm"/>
      <inkml:brushProperty name="color" value="#FFFC18"/>
    </inkml:brush>
  </inkml:definitions>
  <inkml:trace contextRef="#ctx0" brushRef="#br0">2084 62 1024,'-1'0'63,"1"0"0,0 0 0,-1 0 0,1 0 0,0 0 0,-1 0 0,1-1 0,0 1 0,-1 0 0,1 0-1,0 0 1,-1 0 0,1-1 0,0 1 0,-1 0 0,1 0 0,0-1 0,0 1 0,-1 0 0,1 0 0,0-1 0,0 1 0,-1 0 0,1-1 0,0 1 0,0 0 0,0-1 0,0 1 0,0 0 0,0-1 0,-1 1 0,1 0 0,0-1-1,0 1 1,0-1 0,0 1 0,0 0 0,0-1 0,0 1 0,1 0 0,-1-1 0,0 0 0,0 0 83,0 0-1,0 0 0,0 0 1,0 0-1,0 0 1,-1 0-1,1 0 1,0 0-1,-1 0 0,1-1 1,0 1-1,-1 0 1,1 1-1,-1-1 1,0 0-1,1 0 0,-1 0 1,0 0-1,0-1 1,-20-2 2456,9 2-1871,0 0-443,0-1 0,1 1 0,-1 1 0,-15-1 0,-27-3 288,26 2-372,0 1 1,-1 1-1,-29 3 1,-43-2-26,-20-3 1051,-206 21-1,56-2-733,122-9 410,-506 31-159,631-38-2440,-44-6 0,21-2-1219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3:05.767"/>
    </inkml:context>
    <inkml:brush xml:id="br0">
      <inkml:brushProperty name="width" value="0.1" units="cm"/>
      <inkml:brushProperty name="height" value="0.1" units="cm"/>
      <inkml:brushProperty name="color" value="#FFFC18"/>
    </inkml:brush>
  </inkml:definitions>
  <inkml:trace contextRef="#ctx0" brushRef="#br0">2414 81 2432,'-8'-6'1010,"8"6"-1006,0 0-1,0 0 1,0 0 0,0 0-1,0 0 1,1 0-1,-1 0 1,0 0 0,0 0-1,0 0 1,0 0-1,0 0 1,0 0 0,0 0-1,0 0 1,0 0-1,0 0 1,0 0 0,0 0-1,1 0 1,-1 0-1,0 0 1,0-1 0,0 1-1,0 0 1,0 0 0,0 0-1,0 0 1,0 0-1,0 0 1,0 0 0,0 0-1,0 0 1,0 0-1,0 0 1,0 0 0,0 0-1,0-1 1,0 1-1,0 0 1,0 0 0,0 0-1,0 0 1,0 0-1,0 0 1,0 0 0,0 0-1,0 0 1,0 0-1,0 0 1,0-1 0,0 1-1,0 0 1,0 0-1,0 0 1,0 0 0,0 0-1,0 0 1,0 0-1,0 0 1,0 0 0,-1 0-1,2 0 8,15-18 1829,-12 13-1263,-2 3 104,0 0 1,0 0-1,-1 0 0,0-1 1,1 1-1,1-6 0,-3 8-638,0-1-1,0 0 0,0 1 0,0-1 1,0 0-1,0 1 0,0-1 0,0 0 1,0 1-1,0-1 0,0 0 0,-1 1 1,1-1-1,0 0 0,0 1 0,-1-1 1,1 1-1,0-1 0,-1 1 1,1-1-1,-1 0 0,1 1 0,-1 0 1,1-1-1,-1 1 0,1-1 0,-1 1 1,0 0-1,1-1 0,-1 1 0,1 0 1,-2-1-1,-3-1 169,0 1-1,0 0 1,1 0 0,-1 0-1,0 1 1,0-1 0,-8 2-1,-16-3 212,3 0-31,-45 3 0,24 0 160,4 1-203,-46 9 1,79-10-326,-19 4 177,-40 13-1,39-9-17,-35 6-1,-19-2 78,-162 21 250,-57-1 606,-30-6-619,12-2-59,150-1-2,-54 4-1670,214-28 824,0 0 0,0 0 0,0-1 0,-16-3 0,22 3 76,0 0 1,0-1-1,0 0 1,0 0 0,1 0-1,-1-1 1,1 0-1,-1 0 1,1 0-1,0 0 1,-6-7-1,4 4-487,1 0 0,-1 0-1,2-1 1,-1 0-1,1 0 1,0 0 0,0-1-1,1 0 1,-3-11 0,-6-35-2261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3:06.869"/>
    </inkml:context>
    <inkml:brush xml:id="br0">
      <inkml:brushProperty name="width" value="0.1" units="cm"/>
      <inkml:brushProperty name="height" value="0.1" units="cm"/>
      <inkml:brushProperty name="color" value="#FFFC18"/>
    </inkml:brush>
  </inkml:definitions>
  <inkml:trace contextRef="#ctx0" brushRef="#br0">1587 67 4480,'-32'-24'2448,"11"14"-2139,17 8 3,0-1 1,0 1-1,-1 1 0,1-1 0,0 1 1,-1-1-1,1 1 0,-1 1 0,-6-1 1,-45 1 1220,28 1-1213,-403 4 3664,-69-15-1723,413 6-2097,-70-2-2714,0 3-4146,89 3 3336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23:13:07.484"/>
    </inkml:context>
    <inkml:brush xml:id="br0">
      <inkml:brushProperty name="width" value="0.1" units="cm"/>
      <inkml:brushProperty name="height" value="0.1" units="cm"/>
      <inkml:brushProperty name="color" value="#FFFC18"/>
    </inkml:brush>
  </inkml:definitions>
  <inkml:trace contextRef="#ctx0" brushRef="#br0">1583 151 4480,'-8'-3'865,"6"2"-711,1 1 0,0-1 0,-1 1 1,1-1-1,-1 0 0,1 0 0,0 0 1,0 1-1,0-1 0,-1 0 0,1-1 1,0 1-1,0 0 0,-1-1 0,-3-3 43,0 1-1,0 0 0,0 0 0,-7-3 1,4 4 171,0 1 1,0-1-1,0 2 1,0-1-1,0 1 0,-1 0 1,1 1-1,0 0 1,-14 2-1,-4-2 76,-125 10 1277,97-4-947,-83-3 0,-148-10 359,-5-1-951,2-23-5044,262 26 2973,1 0 0,0-1-1,-35-14 1,42 10 367,-25-15-1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7/8/2022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4178108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207377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309579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213781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541747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292900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12125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805258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49329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4068571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357019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3680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683762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31434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460524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473636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14900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93213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7/8/2022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7/8/2022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7/8/2022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7/8/2022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7/8/2022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7/8/2022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7/8/2022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7/8/2022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7/8/2022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7/8/2022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7/8/2022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7/8/2022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77.xml"/><Relationship Id="rId3" Type="http://schemas.openxmlformats.org/officeDocument/2006/relationships/image" Target="../media/image1.jpg"/><Relationship Id="rId7" Type="http://schemas.openxmlformats.org/officeDocument/2006/relationships/image" Target="../media/image18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76.xml"/><Relationship Id="rId11" Type="http://schemas.openxmlformats.org/officeDocument/2006/relationships/image" Target="../media/image185.png"/><Relationship Id="rId5" Type="http://schemas.openxmlformats.org/officeDocument/2006/relationships/image" Target="../media/image182.png"/><Relationship Id="rId10" Type="http://schemas.openxmlformats.org/officeDocument/2006/relationships/customXml" Target="../ink/ink178.xml"/><Relationship Id="rId4" Type="http://schemas.openxmlformats.org/officeDocument/2006/relationships/customXml" Target="../ink/ink175.xml"/><Relationship Id="rId9" Type="http://schemas.openxmlformats.org/officeDocument/2006/relationships/image" Target="../media/image18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8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80.xml"/><Relationship Id="rId5" Type="http://schemas.openxmlformats.org/officeDocument/2006/relationships/image" Target="../media/image186.png"/><Relationship Id="rId4" Type="http://schemas.openxmlformats.org/officeDocument/2006/relationships/customXml" Target="../ink/ink179.xml"/></Relationships>
</file>

<file path=ppt/slides/_rels/slide12.xml.rels><?xml version="1.0" encoding="UTF-8" standalone="yes"?>
<Relationships xmlns="http://schemas.openxmlformats.org/package/2006/relationships"><Relationship Id="rId8" Type="http://schemas.openxmlformats.org/officeDocument/2006/relationships/customXml" Target="../ink/ink183.xml"/><Relationship Id="rId13" Type="http://schemas.openxmlformats.org/officeDocument/2006/relationships/image" Target="../media/image192.png"/><Relationship Id="rId18" Type="http://schemas.openxmlformats.org/officeDocument/2006/relationships/customXml" Target="../ink/ink188.xml"/><Relationship Id="rId26" Type="http://schemas.openxmlformats.org/officeDocument/2006/relationships/customXml" Target="../ink/ink192.xml"/><Relationship Id="rId3" Type="http://schemas.openxmlformats.org/officeDocument/2006/relationships/image" Target="../media/image1.jpg"/><Relationship Id="rId21" Type="http://schemas.openxmlformats.org/officeDocument/2006/relationships/image" Target="../media/image196.png"/><Relationship Id="rId7" Type="http://schemas.openxmlformats.org/officeDocument/2006/relationships/image" Target="../media/image189.png"/><Relationship Id="rId12" Type="http://schemas.openxmlformats.org/officeDocument/2006/relationships/customXml" Target="../ink/ink185.xml"/><Relationship Id="rId17" Type="http://schemas.openxmlformats.org/officeDocument/2006/relationships/image" Target="../media/image194.png"/><Relationship Id="rId25" Type="http://schemas.openxmlformats.org/officeDocument/2006/relationships/image" Target="../media/image198.png"/><Relationship Id="rId33" Type="http://schemas.openxmlformats.org/officeDocument/2006/relationships/image" Target="../media/image202.png"/><Relationship Id="rId2" Type="http://schemas.openxmlformats.org/officeDocument/2006/relationships/notesSlide" Target="../notesSlides/notesSlide12.xml"/><Relationship Id="rId16" Type="http://schemas.openxmlformats.org/officeDocument/2006/relationships/customXml" Target="../ink/ink187.xml"/><Relationship Id="rId20" Type="http://schemas.openxmlformats.org/officeDocument/2006/relationships/customXml" Target="../ink/ink189.xml"/><Relationship Id="rId29" Type="http://schemas.openxmlformats.org/officeDocument/2006/relationships/image" Target="../media/image200.png"/><Relationship Id="rId1" Type="http://schemas.openxmlformats.org/officeDocument/2006/relationships/slideLayout" Target="../slideLayouts/slideLayout1.xml"/><Relationship Id="rId6" Type="http://schemas.openxmlformats.org/officeDocument/2006/relationships/customXml" Target="../ink/ink182.xml"/><Relationship Id="rId11" Type="http://schemas.openxmlformats.org/officeDocument/2006/relationships/image" Target="../media/image191.png"/><Relationship Id="rId24" Type="http://schemas.openxmlformats.org/officeDocument/2006/relationships/customXml" Target="../ink/ink191.xml"/><Relationship Id="rId32" Type="http://schemas.openxmlformats.org/officeDocument/2006/relationships/customXml" Target="../ink/ink195.xml"/><Relationship Id="rId5" Type="http://schemas.openxmlformats.org/officeDocument/2006/relationships/image" Target="../media/image188.png"/><Relationship Id="rId15" Type="http://schemas.openxmlformats.org/officeDocument/2006/relationships/image" Target="../media/image193.png"/><Relationship Id="rId23" Type="http://schemas.openxmlformats.org/officeDocument/2006/relationships/image" Target="../media/image197.png"/><Relationship Id="rId28" Type="http://schemas.openxmlformats.org/officeDocument/2006/relationships/customXml" Target="../ink/ink193.xml"/><Relationship Id="rId10" Type="http://schemas.openxmlformats.org/officeDocument/2006/relationships/customXml" Target="../ink/ink184.xml"/><Relationship Id="rId19" Type="http://schemas.openxmlformats.org/officeDocument/2006/relationships/image" Target="../media/image195.png"/><Relationship Id="rId31" Type="http://schemas.openxmlformats.org/officeDocument/2006/relationships/image" Target="../media/image201.png"/><Relationship Id="rId4" Type="http://schemas.openxmlformats.org/officeDocument/2006/relationships/customXml" Target="../ink/ink181.xml"/><Relationship Id="rId9" Type="http://schemas.openxmlformats.org/officeDocument/2006/relationships/image" Target="../media/image190.png"/><Relationship Id="rId14" Type="http://schemas.openxmlformats.org/officeDocument/2006/relationships/customXml" Target="../ink/ink186.xml"/><Relationship Id="rId22" Type="http://schemas.openxmlformats.org/officeDocument/2006/relationships/customXml" Target="../ink/ink190.xml"/><Relationship Id="rId27" Type="http://schemas.openxmlformats.org/officeDocument/2006/relationships/image" Target="../media/image199.png"/><Relationship Id="rId30" Type="http://schemas.openxmlformats.org/officeDocument/2006/relationships/customXml" Target="../ink/ink194.xml"/></Relationships>
</file>

<file path=ppt/slides/_rels/slide13.xml.rels><?xml version="1.0" encoding="UTF-8" standalone="yes"?>
<Relationships xmlns="http://schemas.openxmlformats.org/package/2006/relationships"><Relationship Id="rId8" Type="http://schemas.openxmlformats.org/officeDocument/2006/relationships/image" Target="../media/image205.png"/><Relationship Id="rId13" Type="http://schemas.openxmlformats.org/officeDocument/2006/relationships/customXml" Target="../ink/ink200.xml"/><Relationship Id="rId18" Type="http://schemas.openxmlformats.org/officeDocument/2006/relationships/image" Target="../media/image210.png"/><Relationship Id="rId3" Type="http://schemas.openxmlformats.org/officeDocument/2006/relationships/image" Target="../media/image1.jpg"/><Relationship Id="rId21" Type="http://schemas.openxmlformats.org/officeDocument/2006/relationships/customXml" Target="../ink/ink204.xml"/><Relationship Id="rId7" Type="http://schemas.openxmlformats.org/officeDocument/2006/relationships/customXml" Target="../ink/ink197.xml"/><Relationship Id="rId12" Type="http://schemas.openxmlformats.org/officeDocument/2006/relationships/image" Target="../media/image207.png"/><Relationship Id="rId17" Type="http://schemas.openxmlformats.org/officeDocument/2006/relationships/customXml" Target="../ink/ink202.xml"/><Relationship Id="rId2" Type="http://schemas.openxmlformats.org/officeDocument/2006/relationships/notesSlide" Target="../notesSlides/notesSlide13.xml"/><Relationship Id="rId16" Type="http://schemas.openxmlformats.org/officeDocument/2006/relationships/image" Target="../media/image209.png"/><Relationship Id="rId20" Type="http://schemas.openxmlformats.org/officeDocument/2006/relationships/image" Target="../media/image211.png"/><Relationship Id="rId1" Type="http://schemas.openxmlformats.org/officeDocument/2006/relationships/slideLayout" Target="../slideLayouts/slideLayout1.xml"/><Relationship Id="rId6" Type="http://schemas.openxmlformats.org/officeDocument/2006/relationships/image" Target="../media/image204.png"/><Relationship Id="rId11" Type="http://schemas.openxmlformats.org/officeDocument/2006/relationships/customXml" Target="../ink/ink199.xml"/><Relationship Id="rId24" Type="http://schemas.openxmlformats.org/officeDocument/2006/relationships/image" Target="../media/image213.png"/><Relationship Id="rId5" Type="http://schemas.openxmlformats.org/officeDocument/2006/relationships/customXml" Target="../ink/ink196.xml"/><Relationship Id="rId15" Type="http://schemas.openxmlformats.org/officeDocument/2006/relationships/customXml" Target="../ink/ink201.xml"/><Relationship Id="rId23" Type="http://schemas.openxmlformats.org/officeDocument/2006/relationships/customXml" Target="../ink/ink205.xml"/><Relationship Id="rId10" Type="http://schemas.openxmlformats.org/officeDocument/2006/relationships/image" Target="../media/image206.png"/><Relationship Id="rId19" Type="http://schemas.openxmlformats.org/officeDocument/2006/relationships/customXml" Target="../ink/ink203.xml"/><Relationship Id="rId4" Type="http://schemas.openxmlformats.org/officeDocument/2006/relationships/image" Target="../media/image203.png"/><Relationship Id="rId9" Type="http://schemas.openxmlformats.org/officeDocument/2006/relationships/customXml" Target="../ink/ink198.xml"/><Relationship Id="rId14" Type="http://schemas.openxmlformats.org/officeDocument/2006/relationships/image" Target="../media/image208.png"/><Relationship Id="rId22" Type="http://schemas.openxmlformats.org/officeDocument/2006/relationships/image" Target="../media/image21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ustomXml" Target="../ink/ink208.xml"/><Relationship Id="rId13" Type="http://schemas.openxmlformats.org/officeDocument/2006/relationships/image" Target="../media/image218.png"/><Relationship Id="rId3" Type="http://schemas.openxmlformats.org/officeDocument/2006/relationships/image" Target="../media/image1.jpg"/><Relationship Id="rId7" Type="http://schemas.openxmlformats.org/officeDocument/2006/relationships/image" Target="../media/image215.png"/><Relationship Id="rId12" Type="http://schemas.openxmlformats.org/officeDocument/2006/relationships/customXml" Target="../ink/ink210.xml"/><Relationship Id="rId17" Type="http://schemas.openxmlformats.org/officeDocument/2006/relationships/image" Target="../media/image220.png"/><Relationship Id="rId2" Type="http://schemas.openxmlformats.org/officeDocument/2006/relationships/notesSlide" Target="../notesSlides/notesSlide15.xml"/><Relationship Id="rId16" Type="http://schemas.openxmlformats.org/officeDocument/2006/relationships/customXml" Target="../ink/ink212.xml"/><Relationship Id="rId1" Type="http://schemas.openxmlformats.org/officeDocument/2006/relationships/slideLayout" Target="../slideLayouts/slideLayout1.xml"/><Relationship Id="rId6" Type="http://schemas.openxmlformats.org/officeDocument/2006/relationships/customXml" Target="../ink/ink207.xml"/><Relationship Id="rId11" Type="http://schemas.openxmlformats.org/officeDocument/2006/relationships/image" Target="../media/image217.png"/><Relationship Id="rId5" Type="http://schemas.openxmlformats.org/officeDocument/2006/relationships/image" Target="../media/image214.png"/><Relationship Id="rId15" Type="http://schemas.openxmlformats.org/officeDocument/2006/relationships/image" Target="../media/image219.png"/><Relationship Id="rId10" Type="http://schemas.openxmlformats.org/officeDocument/2006/relationships/customXml" Target="../ink/ink209.xml"/><Relationship Id="rId4" Type="http://schemas.openxmlformats.org/officeDocument/2006/relationships/customXml" Target="../ink/ink206.xml"/><Relationship Id="rId9" Type="http://schemas.openxmlformats.org/officeDocument/2006/relationships/image" Target="../media/image216.png"/><Relationship Id="rId14" Type="http://schemas.openxmlformats.org/officeDocument/2006/relationships/customXml" Target="../ink/ink211.xml"/></Relationships>
</file>

<file path=ppt/slides/_rels/slide16.xml.rels><?xml version="1.0" encoding="UTF-8" standalone="yes"?>
<Relationships xmlns="http://schemas.openxmlformats.org/package/2006/relationships"><Relationship Id="rId8" Type="http://schemas.openxmlformats.org/officeDocument/2006/relationships/image" Target="../media/image223.png"/><Relationship Id="rId13" Type="http://schemas.openxmlformats.org/officeDocument/2006/relationships/customXml" Target="../ink/ink217.xml"/><Relationship Id="rId18" Type="http://schemas.openxmlformats.org/officeDocument/2006/relationships/image" Target="../media/image228.png"/><Relationship Id="rId26" Type="http://schemas.openxmlformats.org/officeDocument/2006/relationships/image" Target="../media/image232.png"/><Relationship Id="rId3" Type="http://schemas.openxmlformats.org/officeDocument/2006/relationships/image" Target="../media/image1.jpg"/><Relationship Id="rId21" Type="http://schemas.openxmlformats.org/officeDocument/2006/relationships/customXml" Target="../ink/ink221.xml"/><Relationship Id="rId7" Type="http://schemas.openxmlformats.org/officeDocument/2006/relationships/customXml" Target="../ink/ink214.xml"/><Relationship Id="rId12" Type="http://schemas.openxmlformats.org/officeDocument/2006/relationships/image" Target="../media/image225.png"/><Relationship Id="rId17" Type="http://schemas.openxmlformats.org/officeDocument/2006/relationships/customXml" Target="../ink/ink219.xml"/><Relationship Id="rId25" Type="http://schemas.openxmlformats.org/officeDocument/2006/relationships/customXml" Target="../ink/ink223.xml"/><Relationship Id="rId2" Type="http://schemas.openxmlformats.org/officeDocument/2006/relationships/notesSlide" Target="../notesSlides/notesSlide16.xml"/><Relationship Id="rId16" Type="http://schemas.openxmlformats.org/officeDocument/2006/relationships/image" Target="../media/image227.png"/><Relationship Id="rId20" Type="http://schemas.openxmlformats.org/officeDocument/2006/relationships/image" Target="../media/image229.png"/><Relationship Id="rId29" Type="http://schemas.openxmlformats.org/officeDocument/2006/relationships/customXml" Target="../ink/ink225.xml"/><Relationship Id="rId1" Type="http://schemas.openxmlformats.org/officeDocument/2006/relationships/slideLayout" Target="../slideLayouts/slideLayout1.xml"/><Relationship Id="rId6" Type="http://schemas.openxmlformats.org/officeDocument/2006/relationships/image" Target="../media/image222.png"/><Relationship Id="rId11" Type="http://schemas.openxmlformats.org/officeDocument/2006/relationships/customXml" Target="../ink/ink216.xml"/><Relationship Id="rId24" Type="http://schemas.openxmlformats.org/officeDocument/2006/relationships/image" Target="../media/image231.png"/><Relationship Id="rId5" Type="http://schemas.openxmlformats.org/officeDocument/2006/relationships/customXml" Target="../ink/ink213.xml"/><Relationship Id="rId15" Type="http://schemas.openxmlformats.org/officeDocument/2006/relationships/customXml" Target="../ink/ink218.xml"/><Relationship Id="rId23" Type="http://schemas.openxmlformats.org/officeDocument/2006/relationships/customXml" Target="../ink/ink222.xml"/><Relationship Id="rId28" Type="http://schemas.openxmlformats.org/officeDocument/2006/relationships/image" Target="../media/image233.png"/><Relationship Id="rId10" Type="http://schemas.openxmlformats.org/officeDocument/2006/relationships/image" Target="../media/image224.png"/><Relationship Id="rId19" Type="http://schemas.openxmlformats.org/officeDocument/2006/relationships/customXml" Target="../ink/ink220.xml"/><Relationship Id="rId4" Type="http://schemas.openxmlformats.org/officeDocument/2006/relationships/image" Target="../media/image221.png"/><Relationship Id="rId9" Type="http://schemas.openxmlformats.org/officeDocument/2006/relationships/customXml" Target="../ink/ink215.xml"/><Relationship Id="rId14" Type="http://schemas.openxmlformats.org/officeDocument/2006/relationships/image" Target="../media/image226.png"/><Relationship Id="rId22" Type="http://schemas.openxmlformats.org/officeDocument/2006/relationships/image" Target="../media/image230.png"/><Relationship Id="rId27" Type="http://schemas.openxmlformats.org/officeDocument/2006/relationships/customXml" Target="../ink/ink224.xml"/><Relationship Id="rId30" Type="http://schemas.openxmlformats.org/officeDocument/2006/relationships/image" Target="../media/image234.png"/></Relationships>
</file>

<file path=ppt/slides/_rels/slide17.xml.rels><?xml version="1.0" encoding="UTF-8" standalone="yes"?>
<Relationships xmlns="http://schemas.openxmlformats.org/package/2006/relationships"><Relationship Id="rId8" Type="http://schemas.openxmlformats.org/officeDocument/2006/relationships/customXml" Target="../ink/ink228.xml"/><Relationship Id="rId13" Type="http://schemas.openxmlformats.org/officeDocument/2006/relationships/image" Target="../media/image239.png"/><Relationship Id="rId18" Type="http://schemas.openxmlformats.org/officeDocument/2006/relationships/customXml" Target="../ink/ink233.xml"/><Relationship Id="rId26" Type="http://schemas.openxmlformats.org/officeDocument/2006/relationships/customXml" Target="../ink/ink237.xml"/><Relationship Id="rId3" Type="http://schemas.openxmlformats.org/officeDocument/2006/relationships/image" Target="../media/image1.jpg"/><Relationship Id="rId21" Type="http://schemas.openxmlformats.org/officeDocument/2006/relationships/image" Target="../media/image243.png"/><Relationship Id="rId7" Type="http://schemas.openxmlformats.org/officeDocument/2006/relationships/image" Target="../media/image236.png"/><Relationship Id="rId12" Type="http://schemas.openxmlformats.org/officeDocument/2006/relationships/customXml" Target="../ink/ink230.xml"/><Relationship Id="rId17" Type="http://schemas.openxmlformats.org/officeDocument/2006/relationships/image" Target="../media/image241.png"/><Relationship Id="rId25" Type="http://schemas.openxmlformats.org/officeDocument/2006/relationships/image" Target="../media/image245.png"/><Relationship Id="rId2" Type="http://schemas.openxmlformats.org/officeDocument/2006/relationships/notesSlide" Target="../notesSlides/notesSlide17.xml"/><Relationship Id="rId16" Type="http://schemas.openxmlformats.org/officeDocument/2006/relationships/customXml" Target="../ink/ink232.xml"/><Relationship Id="rId20" Type="http://schemas.openxmlformats.org/officeDocument/2006/relationships/customXml" Target="../ink/ink234.xml"/><Relationship Id="rId1" Type="http://schemas.openxmlformats.org/officeDocument/2006/relationships/slideLayout" Target="../slideLayouts/slideLayout1.xml"/><Relationship Id="rId6" Type="http://schemas.openxmlformats.org/officeDocument/2006/relationships/customXml" Target="../ink/ink227.xml"/><Relationship Id="rId11" Type="http://schemas.openxmlformats.org/officeDocument/2006/relationships/image" Target="../media/image238.png"/><Relationship Id="rId24" Type="http://schemas.openxmlformats.org/officeDocument/2006/relationships/customXml" Target="../ink/ink236.xml"/><Relationship Id="rId5" Type="http://schemas.openxmlformats.org/officeDocument/2006/relationships/image" Target="../media/image235.png"/><Relationship Id="rId15" Type="http://schemas.openxmlformats.org/officeDocument/2006/relationships/image" Target="../media/image240.png"/><Relationship Id="rId23" Type="http://schemas.openxmlformats.org/officeDocument/2006/relationships/image" Target="../media/image244.png"/><Relationship Id="rId10" Type="http://schemas.openxmlformats.org/officeDocument/2006/relationships/customXml" Target="../ink/ink229.xml"/><Relationship Id="rId19" Type="http://schemas.openxmlformats.org/officeDocument/2006/relationships/image" Target="../media/image242.png"/><Relationship Id="rId4" Type="http://schemas.openxmlformats.org/officeDocument/2006/relationships/customXml" Target="../ink/ink226.xml"/><Relationship Id="rId9" Type="http://schemas.openxmlformats.org/officeDocument/2006/relationships/image" Target="../media/image237.png"/><Relationship Id="rId14" Type="http://schemas.openxmlformats.org/officeDocument/2006/relationships/customXml" Target="../ink/ink231.xml"/><Relationship Id="rId22" Type="http://schemas.openxmlformats.org/officeDocument/2006/relationships/customXml" Target="../ink/ink235.xml"/><Relationship Id="rId27" Type="http://schemas.openxmlformats.org/officeDocument/2006/relationships/image" Target="../media/image246.png"/></Relationships>
</file>

<file path=ppt/slides/_rels/slide18.xml.rels><?xml version="1.0" encoding="UTF-8" standalone="yes"?>
<Relationships xmlns="http://schemas.openxmlformats.org/package/2006/relationships"><Relationship Id="rId8" Type="http://schemas.openxmlformats.org/officeDocument/2006/relationships/customXml" Target="../ink/ink238.xml"/><Relationship Id="rId13" Type="http://schemas.openxmlformats.org/officeDocument/2006/relationships/image" Target="../media/image250.png"/><Relationship Id="rId3" Type="http://schemas.openxmlformats.org/officeDocument/2006/relationships/image" Target="../media/image1.jpg"/><Relationship Id="rId7" Type="http://schemas.openxmlformats.org/officeDocument/2006/relationships/hyperlink" Target="https://biblia.com/bible/kjv1900/Rev%203.7" TargetMode="External"/><Relationship Id="rId12" Type="http://schemas.openxmlformats.org/officeDocument/2006/relationships/customXml" Target="../ink/ink240.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biblia.com/bible/kjv1900/Rev%201.18" TargetMode="External"/><Relationship Id="rId11" Type="http://schemas.openxmlformats.org/officeDocument/2006/relationships/image" Target="../media/image249.png"/><Relationship Id="rId5" Type="http://schemas.openxmlformats.org/officeDocument/2006/relationships/hyperlink" Target="https://biblia.com/bible/kjv1900/Luke%2011.52" TargetMode="External"/><Relationship Id="rId15" Type="http://schemas.openxmlformats.org/officeDocument/2006/relationships/image" Target="../media/image251.png"/><Relationship Id="rId10" Type="http://schemas.openxmlformats.org/officeDocument/2006/relationships/customXml" Target="../ink/ink239.xml"/><Relationship Id="rId4" Type="http://schemas.openxmlformats.org/officeDocument/2006/relationships/image" Target="../media/image247.png"/><Relationship Id="rId9" Type="http://schemas.openxmlformats.org/officeDocument/2006/relationships/image" Target="../media/image248.png"/><Relationship Id="rId14" Type="http://schemas.openxmlformats.org/officeDocument/2006/relationships/customXml" Target="../ink/ink241.xml"/></Relationships>
</file>

<file path=ppt/slides/_rels/slide19.xml.rels><?xml version="1.0" encoding="UTF-8" standalone="yes"?>
<Relationships xmlns="http://schemas.openxmlformats.org/package/2006/relationships"><Relationship Id="rId8" Type="http://schemas.openxmlformats.org/officeDocument/2006/relationships/customXml" Target="../ink/ink244.xml"/><Relationship Id="rId13" Type="http://schemas.openxmlformats.org/officeDocument/2006/relationships/image" Target="../media/image256.png"/><Relationship Id="rId18" Type="http://schemas.openxmlformats.org/officeDocument/2006/relationships/customXml" Target="../ink/ink249.xml"/><Relationship Id="rId3" Type="http://schemas.openxmlformats.org/officeDocument/2006/relationships/image" Target="../media/image1.jpg"/><Relationship Id="rId7" Type="http://schemas.openxmlformats.org/officeDocument/2006/relationships/image" Target="../media/image253.png"/><Relationship Id="rId12" Type="http://schemas.openxmlformats.org/officeDocument/2006/relationships/customXml" Target="../ink/ink246.xml"/><Relationship Id="rId17" Type="http://schemas.openxmlformats.org/officeDocument/2006/relationships/image" Target="../media/image258.png"/><Relationship Id="rId2" Type="http://schemas.openxmlformats.org/officeDocument/2006/relationships/notesSlide" Target="../notesSlides/notesSlide19.xml"/><Relationship Id="rId16" Type="http://schemas.openxmlformats.org/officeDocument/2006/relationships/customXml" Target="../ink/ink248.xml"/><Relationship Id="rId1" Type="http://schemas.openxmlformats.org/officeDocument/2006/relationships/slideLayout" Target="../slideLayouts/slideLayout1.xml"/><Relationship Id="rId6" Type="http://schemas.openxmlformats.org/officeDocument/2006/relationships/customXml" Target="../ink/ink243.xml"/><Relationship Id="rId11" Type="http://schemas.openxmlformats.org/officeDocument/2006/relationships/image" Target="../media/image255.png"/><Relationship Id="rId5" Type="http://schemas.openxmlformats.org/officeDocument/2006/relationships/image" Target="../media/image252.png"/><Relationship Id="rId15" Type="http://schemas.openxmlformats.org/officeDocument/2006/relationships/image" Target="../media/image257.png"/><Relationship Id="rId10" Type="http://schemas.openxmlformats.org/officeDocument/2006/relationships/customXml" Target="../ink/ink245.xml"/><Relationship Id="rId19" Type="http://schemas.openxmlformats.org/officeDocument/2006/relationships/image" Target="../media/image259.png"/><Relationship Id="rId4" Type="http://schemas.openxmlformats.org/officeDocument/2006/relationships/customXml" Target="../ink/ink242.xml"/><Relationship Id="rId9" Type="http://schemas.openxmlformats.org/officeDocument/2006/relationships/image" Target="../media/image254.png"/><Relationship Id="rId14" Type="http://schemas.openxmlformats.org/officeDocument/2006/relationships/customXml" Target="../ink/ink247.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1.png"/><Relationship Id="rId3" Type="http://schemas.openxmlformats.org/officeDocument/2006/relationships/image" Target="../media/image1.jpg"/><Relationship Id="rId21" Type="http://schemas.openxmlformats.org/officeDocument/2006/relationships/image" Target="../media/image12.png"/><Relationship Id="rId34" Type="http://schemas.openxmlformats.org/officeDocument/2006/relationships/customXml" Target="../ink/ink16.xml"/><Relationship Id="rId42" Type="http://schemas.openxmlformats.org/officeDocument/2006/relationships/customXml" Target="../ink/ink20.xml"/><Relationship Id="rId7" Type="http://schemas.openxmlformats.org/officeDocument/2006/relationships/image" Target="../media/image5.png"/><Relationship Id="rId12" Type="http://schemas.openxmlformats.org/officeDocument/2006/relationships/customXml" Target="../ink/ink5.xml"/><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18.png"/><Relationship Id="rId38" Type="http://schemas.openxmlformats.org/officeDocument/2006/relationships/customXml" Target="../ink/ink18.xml"/><Relationship Id="rId2" Type="http://schemas.openxmlformats.org/officeDocument/2006/relationships/notesSlide" Target="../notesSlides/notesSlide2.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6.png"/><Relationship Id="rId41"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7.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0.png"/><Relationship Id="rId40" Type="http://schemas.openxmlformats.org/officeDocument/2006/relationships/customXml" Target="../ink/ink19.xml"/><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5.png"/><Relationship Id="rId30" Type="http://schemas.openxmlformats.org/officeDocument/2006/relationships/customXml" Target="../ink/ink14.xml"/><Relationship Id="rId35" Type="http://schemas.openxmlformats.org/officeDocument/2006/relationships/image" Target="../media/image19.png"/><Relationship Id="rId43" Type="http://schemas.openxmlformats.org/officeDocument/2006/relationships/image" Target="../media/image23.png"/></Relationships>
</file>

<file path=ppt/slides/_rels/slide20.xml.rels><?xml version="1.0" encoding="UTF-8" standalone="yes"?>
<Relationships xmlns="http://schemas.openxmlformats.org/package/2006/relationships"><Relationship Id="rId8" Type="http://schemas.openxmlformats.org/officeDocument/2006/relationships/customXml" Target="../ink/ink252.xml"/><Relationship Id="rId13" Type="http://schemas.openxmlformats.org/officeDocument/2006/relationships/image" Target="../media/image264.png"/><Relationship Id="rId18" Type="http://schemas.openxmlformats.org/officeDocument/2006/relationships/customXml" Target="../ink/ink257.xml"/><Relationship Id="rId26" Type="http://schemas.openxmlformats.org/officeDocument/2006/relationships/customXml" Target="../ink/ink261.xml"/><Relationship Id="rId3" Type="http://schemas.openxmlformats.org/officeDocument/2006/relationships/image" Target="../media/image1.jpg"/><Relationship Id="rId21" Type="http://schemas.openxmlformats.org/officeDocument/2006/relationships/image" Target="../media/image268.png"/><Relationship Id="rId34" Type="http://schemas.openxmlformats.org/officeDocument/2006/relationships/customXml" Target="../ink/ink265.xml"/><Relationship Id="rId7" Type="http://schemas.openxmlformats.org/officeDocument/2006/relationships/image" Target="../media/image261.png"/><Relationship Id="rId12" Type="http://schemas.openxmlformats.org/officeDocument/2006/relationships/customXml" Target="../ink/ink254.xml"/><Relationship Id="rId17" Type="http://schemas.openxmlformats.org/officeDocument/2006/relationships/image" Target="../media/image266.png"/><Relationship Id="rId25" Type="http://schemas.openxmlformats.org/officeDocument/2006/relationships/image" Target="../media/image270.png"/><Relationship Id="rId33" Type="http://schemas.openxmlformats.org/officeDocument/2006/relationships/image" Target="../media/image274.png"/><Relationship Id="rId2" Type="http://schemas.openxmlformats.org/officeDocument/2006/relationships/notesSlide" Target="../notesSlides/notesSlide20.xml"/><Relationship Id="rId16" Type="http://schemas.openxmlformats.org/officeDocument/2006/relationships/customXml" Target="../ink/ink256.xml"/><Relationship Id="rId20" Type="http://schemas.openxmlformats.org/officeDocument/2006/relationships/customXml" Target="../ink/ink258.xml"/><Relationship Id="rId29" Type="http://schemas.openxmlformats.org/officeDocument/2006/relationships/image" Target="../media/image272.png"/><Relationship Id="rId1" Type="http://schemas.openxmlformats.org/officeDocument/2006/relationships/slideLayout" Target="../slideLayouts/slideLayout1.xml"/><Relationship Id="rId6" Type="http://schemas.openxmlformats.org/officeDocument/2006/relationships/customXml" Target="../ink/ink251.xml"/><Relationship Id="rId11" Type="http://schemas.openxmlformats.org/officeDocument/2006/relationships/image" Target="../media/image263.png"/><Relationship Id="rId24" Type="http://schemas.openxmlformats.org/officeDocument/2006/relationships/customXml" Target="../ink/ink260.xml"/><Relationship Id="rId32" Type="http://schemas.openxmlformats.org/officeDocument/2006/relationships/customXml" Target="../ink/ink264.xml"/><Relationship Id="rId37" Type="http://schemas.openxmlformats.org/officeDocument/2006/relationships/image" Target="../media/image276.png"/><Relationship Id="rId5" Type="http://schemas.openxmlformats.org/officeDocument/2006/relationships/image" Target="../media/image260.png"/><Relationship Id="rId15" Type="http://schemas.openxmlformats.org/officeDocument/2006/relationships/image" Target="../media/image265.png"/><Relationship Id="rId23" Type="http://schemas.openxmlformats.org/officeDocument/2006/relationships/image" Target="../media/image269.png"/><Relationship Id="rId28" Type="http://schemas.openxmlformats.org/officeDocument/2006/relationships/customXml" Target="../ink/ink262.xml"/><Relationship Id="rId36" Type="http://schemas.openxmlformats.org/officeDocument/2006/relationships/customXml" Target="../ink/ink266.xml"/><Relationship Id="rId10" Type="http://schemas.openxmlformats.org/officeDocument/2006/relationships/customXml" Target="../ink/ink253.xml"/><Relationship Id="rId19" Type="http://schemas.openxmlformats.org/officeDocument/2006/relationships/image" Target="../media/image267.png"/><Relationship Id="rId31" Type="http://schemas.openxmlformats.org/officeDocument/2006/relationships/image" Target="../media/image273.png"/><Relationship Id="rId4" Type="http://schemas.openxmlformats.org/officeDocument/2006/relationships/customXml" Target="../ink/ink250.xml"/><Relationship Id="rId9" Type="http://schemas.openxmlformats.org/officeDocument/2006/relationships/image" Target="../media/image262.png"/><Relationship Id="rId14" Type="http://schemas.openxmlformats.org/officeDocument/2006/relationships/customXml" Target="../ink/ink255.xml"/><Relationship Id="rId22" Type="http://schemas.openxmlformats.org/officeDocument/2006/relationships/customXml" Target="../ink/ink259.xml"/><Relationship Id="rId27" Type="http://schemas.openxmlformats.org/officeDocument/2006/relationships/image" Target="../media/image271.png"/><Relationship Id="rId30" Type="http://schemas.openxmlformats.org/officeDocument/2006/relationships/customXml" Target="../ink/ink263.xml"/><Relationship Id="rId35" Type="http://schemas.openxmlformats.org/officeDocument/2006/relationships/image" Target="../media/image27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s://biblia.com/bible/kjv1900/Num%2015.15-16" TargetMode="External"/><Relationship Id="rId4" Type="http://schemas.openxmlformats.org/officeDocument/2006/relationships/image" Target="../media/image277.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customXml" Target="../ink/ink25.xml"/><Relationship Id="rId18" Type="http://schemas.openxmlformats.org/officeDocument/2006/relationships/image" Target="../media/image31.png"/><Relationship Id="rId26" Type="http://schemas.openxmlformats.org/officeDocument/2006/relationships/image" Target="../media/image35.png"/><Relationship Id="rId3" Type="http://schemas.openxmlformats.org/officeDocument/2006/relationships/image" Target="../media/image1.jpg"/><Relationship Id="rId21" Type="http://schemas.openxmlformats.org/officeDocument/2006/relationships/customXml" Target="../ink/ink29.xml"/><Relationship Id="rId7" Type="http://schemas.openxmlformats.org/officeDocument/2006/relationships/customXml" Target="../ink/ink22.xml"/><Relationship Id="rId12" Type="http://schemas.openxmlformats.org/officeDocument/2006/relationships/image" Target="../media/image28.png"/><Relationship Id="rId17" Type="http://schemas.openxmlformats.org/officeDocument/2006/relationships/customXml" Target="../ink/ink27.xml"/><Relationship Id="rId25" Type="http://schemas.openxmlformats.org/officeDocument/2006/relationships/customXml" Target="../ink/ink31.xml"/><Relationship Id="rId2" Type="http://schemas.openxmlformats.org/officeDocument/2006/relationships/notesSlide" Target="../notesSlides/notesSlide3.xml"/><Relationship Id="rId16"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customXml" Target="../ink/ink24.xml"/><Relationship Id="rId24" Type="http://schemas.openxmlformats.org/officeDocument/2006/relationships/image" Target="../media/image34.png"/><Relationship Id="rId5" Type="http://schemas.openxmlformats.org/officeDocument/2006/relationships/customXml" Target="../ink/ink21.xml"/><Relationship Id="rId15" Type="http://schemas.openxmlformats.org/officeDocument/2006/relationships/customXml" Target="../ink/ink26.xml"/><Relationship Id="rId23" Type="http://schemas.openxmlformats.org/officeDocument/2006/relationships/customXml" Target="../ink/ink30.xml"/><Relationship Id="rId10" Type="http://schemas.openxmlformats.org/officeDocument/2006/relationships/image" Target="../media/image27.png"/><Relationship Id="rId19" Type="http://schemas.openxmlformats.org/officeDocument/2006/relationships/customXml" Target="../ink/ink28.xml"/><Relationship Id="rId4" Type="http://schemas.openxmlformats.org/officeDocument/2006/relationships/image" Target="../media/image24.png"/><Relationship Id="rId9" Type="http://schemas.openxmlformats.org/officeDocument/2006/relationships/customXml" Target="../ink/ink23.xml"/><Relationship Id="rId14" Type="http://schemas.openxmlformats.org/officeDocument/2006/relationships/image" Target="../media/image29.png"/><Relationship Id="rId22" Type="http://schemas.openxmlformats.org/officeDocument/2006/relationships/image" Target="../media/image33.png"/></Relationships>
</file>

<file path=ppt/slides/_rels/slide4.xml.rels><?xml version="1.0" encoding="UTF-8" standalone="yes"?>
<Relationships xmlns="http://schemas.openxmlformats.org/package/2006/relationships"><Relationship Id="rId26" Type="http://schemas.openxmlformats.org/officeDocument/2006/relationships/customXml" Target="../ink/ink43.xml"/><Relationship Id="rId117" Type="http://schemas.openxmlformats.org/officeDocument/2006/relationships/image" Target="../media/image92.png"/><Relationship Id="rId21" Type="http://schemas.openxmlformats.org/officeDocument/2006/relationships/image" Target="../media/image44.png"/><Relationship Id="rId42" Type="http://schemas.openxmlformats.org/officeDocument/2006/relationships/customXml" Target="../ink/ink51.xml"/><Relationship Id="rId47" Type="http://schemas.openxmlformats.org/officeDocument/2006/relationships/image" Target="../media/image57.png"/><Relationship Id="rId63" Type="http://schemas.openxmlformats.org/officeDocument/2006/relationships/image" Target="../media/image65.png"/><Relationship Id="rId68" Type="http://schemas.openxmlformats.org/officeDocument/2006/relationships/customXml" Target="../ink/ink64.xml"/><Relationship Id="rId84" Type="http://schemas.openxmlformats.org/officeDocument/2006/relationships/customXml" Target="../ink/ink72.xml"/><Relationship Id="rId89" Type="http://schemas.openxmlformats.org/officeDocument/2006/relationships/image" Target="../media/image78.png"/><Relationship Id="rId112" Type="http://schemas.openxmlformats.org/officeDocument/2006/relationships/customXml" Target="../ink/ink86.xml"/><Relationship Id="rId133" Type="http://schemas.openxmlformats.org/officeDocument/2006/relationships/image" Target="../media/image100.png"/><Relationship Id="rId138" Type="http://schemas.openxmlformats.org/officeDocument/2006/relationships/customXml" Target="../ink/ink99.xml"/><Relationship Id="rId154" Type="http://schemas.openxmlformats.org/officeDocument/2006/relationships/customXml" Target="../ink/ink107.xml"/><Relationship Id="rId159" Type="http://schemas.openxmlformats.org/officeDocument/2006/relationships/image" Target="../media/image113.png"/><Relationship Id="rId175" Type="http://schemas.openxmlformats.org/officeDocument/2006/relationships/image" Target="../media/image121.png"/><Relationship Id="rId170" Type="http://schemas.openxmlformats.org/officeDocument/2006/relationships/customXml" Target="../ink/ink115.xml"/><Relationship Id="rId16" Type="http://schemas.openxmlformats.org/officeDocument/2006/relationships/customXml" Target="../ink/ink38.xml"/><Relationship Id="rId107" Type="http://schemas.openxmlformats.org/officeDocument/2006/relationships/image" Target="../media/image87.png"/><Relationship Id="rId11" Type="http://schemas.openxmlformats.org/officeDocument/2006/relationships/image" Target="../media/image39.png"/><Relationship Id="rId32" Type="http://schemas.openxmlformats.org/officeDocument/2006/relationships/customXml" Target="../ink/ink46.xml"/><Relationship Id="rId37" Type="http://schemas.openxmlformats.org/officeDocument/2006/relationships/image" Target="../media/image52.png"/><Relationship Id="rId53" Type="http://schemas.openxmlformats.org/officeDocument/2006/relationships/image" Target="../media/image60.png"/><Relationship Id="rId58" Type="http://schemas.openxmlformats.org/officeDocument/2006/relationships/customXml" Target="../ink/ink59.xml"/><Relationship Id="rId74" Type="http://schemas.openxmlformats.org/officeDocument/2006/relationships/customXml" Target="../ink/ink67.xml"/><Relationship Id="rId79" Type="http://schemas.openxmlformats.org/officeDocument/2006/relationships/image" Target="../media/image73.png"/><Relationship Id="rId102" Type="http://schemas.openxmlformats.org/officeDocument/2006/relationships/customXml" Target="../ink/ink81.xml"/><Relationship Id="rId123" Type="http://schemas.openxmlformats.org/officeDocument/2006/relationships/image" Target="../media/image95.png"/><Relationship Id="rId128" Type="http://schemas.openxmlformats.org/officeDocument/2006/relationships/customXml" Target="../ink/ink94.xml"/><Relationship Id="rId144" Type="http://schemas.openxmlformats.org/officeDocument/2006/relationships/customXml" Target="../ink/ink102.xml"/><Relationship Id="rId149" Type="http://schemas.openxmlformats.org/officeDocument/2006/relationships/image" Target="../media/image108.png"/><Relationship Id="rId5" Type="http://schemas.openxmlformats.org/officeDocument/2006/relationships/image" Target="../media/image36.png"/><Relationship Id="rId90" Type="http://schemas.openxmlformats.org/officeDocument/2006/relationships/customXml" Target="../ink/ink75.xml"/><Relationship Id="rId95" Type="http://schemas.openxmlformats.org/officeDocument/2006/relationships/image" Target="../media/image81.png"/><Relationship Id="rId160" Type="http://schemas.openxmlformats.org/officeDocument/2006/relationships/customXml" Target="../ink/ink110.xml"/><Relationship Id="rId165" Type="http://schemas.openxmlformats.org/officeDocument/2006/relationships/image" Target="../media/image116.png"/><Relationship Id="rId181" Type="http://schemas.openxmlformats.org/officeDocument/2006/relationships/image" Target="../media/image124.png"/><Relationship Id="rId186" Type="http://schemas.openxmlformats.org/officeDocument/2006/relationships/customXml" Target="../ink/ink123.xml"/><Relationship Id="rId22" Type="http://schemas.openxmlformats.org/officeDocument/2006/relationships/customXml" Target="../ink/ink41.xml"/><Relationship Id="rId27" Type="http://schemas.openxmlformats.org/officeDocument/2006/relationships/image" Target="../media/image47.png"/><Relationship Id="rId43" Type="http://schemas.openxmlformats.org/officeDocument/2006/relationships/image" Target="../media/image55.png"/><Relationship Id="rId48" Type="http://schemas.openxmlformats.org/officeDocument/2006/relationships/customXml" Target="../ink/ink54.xml"/><Relationship Id="rId64" Type="http://schemas.openxmlformats.org/officeDocument/2006/relationships/customXml" Target="../ink/ink62.xml"/><Relationship Id="rId69" Type="http://schemas.openxmlformats.org/officeDocument/2006/relationships/image" Target="../media/image68.png"/><Relationship Id="rId113" Type="http://schemas.openxmlformats.org/officeDocument/2006/relationships/image" Target="../media/image90.png"/><Relationship Id="rId118" Type="http://schemas.openxmlformats.org/officeDocument/2006/relationships/customXml" Target="../ink/ink89.xml"/><Relationship Id="rId134" Type="http://schemas.openxmlformats.org/officeDocument/2006/relationships/customXml" Target="../ink/ink97.xml"/><Relationship Id="rId139" Type="http://schemas.openxmlformats.org/officeDocument/2006/relationships/image" Target="../media/image103.png"/><Relationship Id="rId80" Type="http://schemas.openxmlformats.org/officeDocument/2006/relationships/customXml" Target="../ink/ink70.xml"/><Relationship Id="rId85" Type="http://schemas.openxmlformats.org/officeDocument/2006/relationships/image" Target="../media/image76.png"/><Relationship Id="rId150" Type="http://schemas.openxmlformats.org/officeDocument/2006/relationships/customXml" Target="../ink/ink105.xml"/><Relationship Id="rId155" Type="http://schemas.openxmlformats.org/officeDocument/2006/relationships/image" Target="../media/image111.png"/><Relationship Id="rId171" Type="http://schemas.openxmlformats.org/officeDocument/2006/relationships/image" Target="../media/image119.png"/><Relationship Id="rId176" Type="http://schemas.openxmlformats.org/officeDocument/2006/relationships/customXml" Target="../ink/ink118.xml"/><Relationship Id="rId12" Type="http://schemas.openxmlformats.org/officeDocument/2006/relationships/customXml" Target="../ink/ink36.xml"/><Relationship Id="rId17" Type="http://schemas.openxmlformats.org/officeDocument/2006/relationships/image" Target="../media/image42.png"/><Relationship Id="rId33" Type="http://schemas.openxmlformats.org/officeDocument/2006/relationships/image" Target="../media/image50.png"/><Relationship Id="rId38" Type="http://schemas.openxmlformats.org/officeDocument/2006/relationships/customXml" Target="../ink/ink49.xml"/><Relationship Id="rId59" Type="http://schemas.openxmlformats.org/officeDocument/2006/relationships/image" Target="../media/image63.png"/><Relationship Id="rId103" Type="http://schemas.openxmlformats.org/officeDocument/2006/relationships/image" Target="../media/image85.png"/><Relationship Id="rId108" Type="http://schemas.openxmlformats.org/officeDocument/2006/relationships/customXml" Target="../ink/ink84.xml"/><Relationship Id="rId124" Type="http://schemas.openxmlformats.org/officeDocument/2006/relationships/customXml" Target="../ink/ink92.xml"/><Relationship Id="rId129" Type="http://schemas.openxmlformats.org/officeDocument/2006/relationships/image" Target="../media/image98.png"/><Relationship Id="rId54" Type="http://schemas.openxmlformats.org/officeDocument/2006/relationships/customXml" Target="../ink/ink57.xml"/><Relationship Id="rId70" Type="http://schemas.openxmlformats.org/officeDocument/2006/relationships/customXml" Target="../ink/ink65.xml"/><Relationship Id="rId75" Type="http://schemas.openxmlformats.org/officeDocument/2006/relationships/image" Target="../media/image71.png"/><Relationship Id="rId91" Type="http://schemas.openxmlformats.org/officeDocument/2006/relationships/image" Target="../media/image79.png"/><Relationship Id="rId96" Type="http://schemas.openxmlformats.org/officeDocument/2006/relationships/customXml" Target="../ink/ink78.xml"/><Relationship Id="rId140" Type="http://schemas.openxmlformats.org/officeDocument/2006/relationships/customXml" Target="../ink/ink100.xml"/><Relationship Id="rId145" Type="http://schemas.openxmlformats.org/officeDocument/2006/relationships/image" Target="../media/image106.png"/><Relationship Id="rId161" Type="http://schemas.openxmlformats.org/officeDocument/2006/relationships/image" Target="../media/image114.png"/><Relationship Id="rId166" Type="http://schemas.openxmlformats.org/officeDocument/2006/relationships/customXml" Target="../ink/ink113.xml"/><Relationship Id="rId182" Type="http://schemas.openxmlformats.org/officeDocument/2006/relationships/customXml" Target="../ink/ink121.xml"/><Relationship Id="rId187" Type="http://schemas.openxmlformats.org/officeDocument/2006/relationships/image" Target="../media/image127.png"/><Relationship Id="rId1" Type="http://schemas.openxmlformats.org/officeDocument/2006/relationships/slideLayout" Target="../slideLayouts/slideLayout1.xml"/><Relationship Id="rId6" Type="http://schemas.openxmlformats.org/officeDocument/2006/relationships/customXml" Target="../ink/ink33.xml"/><Relationship Id="rId23" Type="http://schemas.openxmlformats.org/officeDocument/2006/relationships/image" Target="../media/image45.png"/><Relationship Id="rId28" Type="http://schemas.openxmlformats.org/officeDocument/2006/relationships/customXml" Target="../ink/ink44.xml"/><Relationship Id="rId49" Type="http://schemas.openxmlformats.org/officeDocument/2006/relationships/image" Target="../media/image58.png"/><Relationship Id="rId114" Type="http://schemas.openxmlformats.org/officeDocument/2006/relationships/customXml" Target="../ink/ink87.xml"/><Relationship Id="rId119" Type="http://schemas.openxmlformats.org/officeDocument/2006/relationships/image" Target="../media/image93.png"/><Relationship Id="rId44" Type="http://schemas.openxmlformats.org/officeDocument/2006/relationships/customXml" Target="../ink/ink52.xml"/><Relationship Id="rId60" Type="http://schemas.openxmlformats.org/officeDocument/2006/relationships/customXml" Target="../ink/ink60.xml"/><Relationship Id="rId65" Type="http://schemas.openxmlformats.org/officeDocument/2006/relationships/image" Target="../media/image66.png"/><Relationship Id="rId81" Type="http://schemas.openxmlformats.org/officeDocument/2006/relationships/image" Target="../media/image74.png"/><Relationship Id="rId86" Type="http://schemas.openxmlformats.org/officeDocument/2006/relationships/customXml" Target="../ink/ink73.xml"/><Relationship Id="rId130" Type="http://schemas.openxmlformats.org/officeDocument/2006/relationships/customXml" Target="../ink/ink95.xml"/><Relationship Id="rId135" Type="http://schemas.openxmlformats.org/officeDocument/2006/relationships/image" Target="../media/image101.png"/><Relationship Id="rId151" Type="http://schemas.openxmlformats.org/officeDocument/2006/relationships/image" Target="../media/image109.png"/><Relationship Id="rId156" Type="http://schemas.openxmlformats.org/officeDocument/2006/relationships/customXml" Target="../ink/ink108.xml"/><Relationship Id="rId177" Type="http://schemas.openxmlformats.org/officeDocument/2006/relationships/image" Target="../media/image122.png"/><Relationship Id="rId172" Type="http://schemas.openxmlformats.org/officeDocument/2006/relationships/customXml" Target="../ink/ink116.xml"/><Relationship Id="rId13" Type="http://schemas.openxmlformats.org/officeDocument/2006/relationships/image" Target="../media/image40.png"/><Relationship Id="rId18" Type="http://schemas.openxmlformats.org/officeDocument/2006/relationships/customXml" Target="../ink/ink39.xml"/><Relationship Id="rId39" Type="http://schemas.openxmlformats.org/officeDocument/2006/relationships/image" Target="../media/image53.png"/><Relationship Id="rId109" Type="http://schemas.openxmlformats.org/officeDocument/2006/relationships/image" Target="../media/image88.png"/><Relationship Id="rId34" Type="http://schemas.openxmlformats.org/officeDocument/2006/relationships/customXml" Target="../ink/ink47.xml"/><Relationship Id="rId50" Type="http://schemas.openxmlformats.org/officeDocument/2006/relationships/customXml" Target="../ink/ink55.xml"/><Relationship Id="rId55" Type="http://schemas.openxmlformats.org/officeDocument/2006/relationships/image" Target="../media/image61.png"/><Relationship Id="rId76" Type="http://schemas.openxmlformats.org/officeDocument/2006/relationships/customXml" Target="../ink/ink68.xml"/><Relationship Id="rId97" Type="http://schemas.openxmlformats.org/officeDocument/2006/relationships/image" Target="../media/image82.png"/><Relationship Id="rId104" Type="http://schemas.openxmlformats.org/officeDocument/2006/relationships/customXml" Target="../ink/ink82.xml"/><Relationship Id="rId120" Type="http://schemas.openxmlformats.org/officeDocument/2006/relationships/customXml" Target="../ink/ink90.xml"/><Relationship Id="rId125" Type="http://schemas.openxmlformats.org/officeDocument/2006/relationships/image" Target="../media/image96.png"/><Relationship Id="rId141" Type="http://schemas.openxmlformats.org/officeDocument/2006/relationships/image" Target="../media/image104.png"/><Relationship Id="rId146" Type="http://schemas.openxmlformats.org/officeDocument/2006/relationships/customXml" Target="../ink/ink103.xml"/><Relationship Id="rId167" Type="http://schemas.openxmlformats.org/officeDocument/2006/relationships/image" Target="../media/image117.png"/><Relationship Id="rId188" Type="http://schemas.openxmlformats.org/officeDocument/2006/relationships/customXml" Target="../ink/ink124.xml"/><Relationship Id="rId7" Type="http://schemas.openxmlformats.org/officeDocument/2006/relationships/image" Target="../media/image37.png"/><Relationship Id="rId71" Type="http://schemas.openxmlformats.org/officeDocument/2006/relationships/image" Target="../media/image69.png"/><Relationship Id="rId92" Type="http://schemas.openxmlformats.org/officeDocument/2006/relationships/customXml" Target="../ink/ink76.xml"/><Relationship Id="rId162" Type="http://schemas.openxmlformats.org/officeDocument/2006/relationships/customXml" Target="../ink/ink111.xml"/><Relationship Id="rId183" Type="http://schemas.openxmlformats.org/officeDocument/2006/relationships/image" Target="../media/image125.png"/><Relationship Id="rId2" Type="http://schemas.openxmlformats.org/officeDocument/2006/relationships/notesSlide" Target="../notesSlides/notesSlide4.xml"/><Relationship Id="rId29" Type="http://schemas.openxmlformats.org/officeDocument/2006/relationships/image" Target="../media/image48.png"/><Relationship Id="rId24" Type="http://schemas.openxmlformats.org/officeDocument/2006/relationships/customXml" Target="../ink/ink42.xml"/><Relationship Id="rId40" Type="http://schemas.openxmlformats.org/officeDocument/2006/relationships/customXml" Target="../ink/ink50.xml"/><Relationship Id="rId45" Type="http://schemas.openxmlformats.org/officeDocument/2006/relationships/image" Target="../media/image56.png"/><Relationship Id="rId66" Type="http://schemas.openxmlformats.org/officeDocument/2006/relationships/customXml" Target="../ink/ink63.xml"/><Relationship Id="rId87" Type="http://schemas.openxmlformats.org/officeDocument/2006/relationships/image" Target="../media/image77.png"/><Relationship Id="rId110" Type="http://schemas.openxmlformats.org/officeDocument/2006/relationships/customXml" Target="../ink/ink85.xml"/><Relationship Id="rId115" Type="http://schemas.openxmlformats.org/officeDocument/2006/relationships/image" Target="../media/image91.png"/><Relationship Id="rId131" Type="http://schemas.openxmlformats.org/officeDocument/2006/relationships/image" Target="../media/image99.png"/><Relationship Id="rId136" Type="http://schemas.openxmlformats.org/officeDocument/2006/relationships/customXml" Target="../ink/ink98.xml"/><Relationship Id="rId157" Type="http://schemas.openxmlformats.org/officeDocument/2006/relationships/image" Target="../media/image112.png"/><Relationship Id="rId178" Type="http://schemas.openxmlformats.org/officeDocument/2006/relationships/customXml" Target="../ink/ink119.xml"/><Relationship Id="rId61" Type="http://schemas.openxmlformats.org/officeDocument/2006/relationships/image" Target="../media/image64.png"/><Relationship Id="rId82" Type="http://schemas.openxmlformats.org/officeDocument/2006/relationships/customXml" Target="../ink/ink71.xml"/><Relationship Id="rId152" Type="http://schemas.openxmlformats.org/officeDocument/2006/relationships/customXml" Target="../ink/ink106.xml"/><Relationship Id="rId173" Type="http://schemas.openxmlformats.org/officeDocument/2006/relationships/image" Target="../media/image120.png"/><Relationship Id="rId19" Type="http://schemas.openxmlformats.org/officeDocument/2006/relationships/image" Target="../media/image43.png"/><Relationship Id="rId14" Type="http://schemas.openxmlformats.org/officeDocument/2006/relationships/customXml" Target="../ink/ink37.xml"/><Relationship Id="rId30" Type="http://schemas.openxmlformats.org/officeDocument/2006/relationships/customXml" Target="../ink/ink45.xml"/><Relationship Id="rId35" Type="http://schemas.openxmlformats.org/officeDocument/2006/relationships/image" Target="../media/image51.png"/><Relationship Id="rId56" Type="http://schemas.openxmlformats.org/officeDocument/2006/relationships/customXml" Target="../ink/ink58.xml"/><Relationship Id="rId77" Type="http://schemas.openxmlformats.org/officeDocument/2006/relationships/image" Target="../media/image72.png"/><Relationship Id="rId100" Type="http://schemas.openxmlformats.org/officeDocument/2006/relationships/customXml" Target="../ink/ink80.xml"/><Relationship Id="rId105" Type="http://schemas.openxmlformats.org/officeDocument/2006/relationships/image" Target="../media/image86.png"/><Relationship Id="rId126" Type="http://schemas.openxmlformats.org/officeDocument/2006/relationships/customXml" Target="../ink/ink93.xml"/><Relationship Id="rId147" Type="http://schemas.openxmlformats.org/officeDocument/2006/relationships/image" Target="../media/image107.png"/><Relationship Id="rId168" Type="http://schemas.openxmlformats.org/officeDocument/2006/relationships/customXml" Target="../ink/ink114.xml"/><Relationship Id="rId8" Type="http://schemas.openxmlformats.org/officeDocument/2006/relationships/customXml" Target="../ink/ink34.xml"/><Relationship Id="rId51" Type="http://schemas.openxmlformats.org/officeDocument/2006/relationships/image" Target="../media/image59.png"/><Relationship Id="rId72" Type="http://schemas.openxmlformats.org/officeDocument/2006/relationships/customXml" Target="../ink/ink66.xml"/><Relationship Id="rId93" Type="http://schemas.openxmlformats.org/officeDocument/2006/relationships/image" Target="../media/image80.png"/><Relationship Id="rId98" Type="http://schemas.openxmlformats.org/officeDocument/2006/relationships/customXml" Target="../ink/ink79.xml"/><Relationship Id="rId121" Type="http://schemas.openxmlformats.org/officeDocument/2006/relationships/image" Target="../media/image94.png"/><Relationship Id="rId142" Type="http://schemas.openxmlformats.org/officeDocument/2006/relationships/customXml" Target="../ink/ink101.xml"/><Relationship Id="rId163" Type="http://schemas.openxmlformats.org/officeDocument/2006/relationships/image" Target="../media/image115.png"/><Relationship Id="rId184" Type="http://schemas.openxmlformats.org/officeDocument/2006/relationships/customXml" Target="../ink/ink122.xml"/><Relationship Id="rId189" Type="http://schemas.openxmlformats.org/officeDocument/2006/relationships/image" Target="../media/image128.png"/><Relationship Id="rId3" Type="http://schemas.openxmlformats.org/officeDocument/2006/relationships/image" Target="../media/image1.jpg"/><Relationship Id="rId25" Type="http://schemas.openxmlformats.org/officeDocument/2006/relationships/image" Target="../media/image46.png"/><Relationship Id="rId46" Type="http://schemas.openxmlformats.org/officeDocument/2006/relationships/customXml" Target="../ink/ink53.xml"/><Relationship Id="rId67" Type="http://schemas.openxmlformats.org/officeDocument/2006/relationships/image" Target="../media/image67.png"/><Relationship Id="rId116" Type="http://schemas.openxmlformats.org/officeDocument/2006/relationships/customXml" Target="../ink/ink88.xml"/><Relationship Id="rId137" Type="http://schemas.openxmlformats.org/officeDocument/2006/relationships/image" Target="../media/image102.png"/><Relationship Id="rId158" Type="http://schemas.openxmlformats.org/officeDocument/2006/relationships/customXml" Target="../ink/ink109.xml"/><Relationship Id="rId20" Type="http://schemas.openxmlformats.org/officeDocument/2006/relationships/customXml" Target="../ink/ink40.xml"/><Relationship Id="rId41" Type="http://schemas.openxmlformats.org/officeDocument/2006/relationships/image" Target="../media/image54.png"/><Relationship Id="rId62" Type="http://schemas.openxmlformats.org/officeDocument/2006/relationships/customXml" Target="../ink/ink61.xml"/><Relationship Id="rId83" Type="http://schemas.openxmlformats.org/officeDocument/2006/relationships/image" Target="../media/image75.png"/><Relationship Id="rId88" Type="http://schemas.openxmlformats.org/officeDocument/2006/relationships/customXml" Target="../ink/ink74.xml"/><Relationship Id="rId111" Type="http://schemas.openxmlformats.org/officeDocument/2006/relationships/image" Target="../media/image89.png"/><Relationship Id="rId132" Type="http://schemas.openxmlformats.org/officeDocument/2006/relationships/customXml" Target="../ink/ink96.xml"/><Relationship Id="rId153" Type="http://schemas.openxmlformats.org/officeDocument/2006/relationships/image" Target="../media/image110.png"/><Relationship Id="rId174" Type="http://schemas.openxmlformats.org/officeDocument/2006/relationships/customXml" Target="../ink/ink117.xml"/><Relationship Id="rId179" Type="http://schemas.openxmlformats.org/officeDocument/2006/relationships/image" Target="../media/image123.png"/><Relationship Id="rId15" Type="http://schemas.openxmlformats.org/officeDocument/2006/relationships/image" Target="../media/image41.png"/><Relationship Id="rId36" Type="http://schemas.openxmlformats.org/officeDocument/2006/relationships/customXml" Target="../ink/ink48.xml"/><Relationship Id="rId57" Type="http://schemas.openxmlformats.org/officeDocument/2006/relationships/image" Target="../media/image62.png"/><Relationship Id="rId106" Type="http://schemas.openxmlformats.org/officeDocument/2006/relationships/customXml" Target="../ink/ink83.xml"/><Relationship Id="rId127" Type="http://schemas.openxmlformats.org/officeDocument/2006/relationships/image" Target="../media/image97.png"/><Relationship Id="rId10" Type="http://schemas.openxmlformats.org/officeDocument/2006/relationships/customXml" Target="../ink/ink35.xml"/><Relationship Id="rId31" Type="http://schemas.openxmlformats.org/officeDocument/2006/relationships/image" Target="../media/image49.png"/><Relationship Id="rId52" Type="http://schemas.openxmlformats.org/officeDocument/2006/relationships/customXml" Target="../ink/ink56.xml"/><Relationship Id="rId73" Type="http://schemas.openxmlformats.org/officeDocument/2006/relationships/image" Target="../media/image70.png"/><Relationship Id="rId78" Type="http://schemas.openxmlformats.org/officeDocument/2006/relationships/customXml" Target="../ink/ink69.xml"/><Relationship Id="rId94" Type="http://schemas.openxmlformats.org/officeDocument/2006/relationships/customXml" Target="../ink/ink77.xml"/><Relationship Id="rId99" Type="http://schemas.openxmlformats.org/officeDocument/2006/relationships/image" Target="../media/image83.png"/><Relationship Id="rId101" Type="http://schemas.openxmlformats.org/officeDocument/2006/relationships/image" Target="../media/image84.png"/><Relationship Id="rId122" Type="http://schemas.openxmlformats.org/officeDocument/2006/relationships/customXml" Target="../ink/ink91.xml"/><Relationship Id="rId143" Type="http://schemas.openxmlformats.org/officeDocument/2006/relationships/image" Target="../media/image105.png"/><Relationship Id="rId148" Type="http://schemas.openxmlformats.org/officeDocument/2006/relationships/customXml" Target="../ink/ink104.xml"/><Relationship Id="rId164" Type="http://schemas.openxmlformats.org/officeDocument/2006/relationships/customXml" Target="../ink/ink112.xml"/><Relationship Id="rId169" Type="http://schemas.openxmlformats.org/officeDocument/2006/relationships/image" Target="../media/image118.png"/><Relationship Id="rId185" Type="http://schemas.openxmlformats.org/officeDocument/2006/relationships/image" Target="../media/image126.png"/><Relationship Id="rId4" Type="http://schemas.openxmlformats.org/officeDocument/2006/relationships/customXml" Target="../ink/ink32.xml"/><Relationship Id="rId9" Type="http://schemas.openxmlformats.org/officeDocument/2006/relationships/image" Target="../media/image38.png"/><Relationship Id="rId180" Type="http://schemas.openxmlformats.org/officeDocument/2006/relationships/customXml" Target="../ink/ink120.xml"/></Relationships>
</file>

<file path=ppt/slides/_rels/slide5.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customXml" Target="../ink/ink129.xml"/><Relationship Id="rId18" Type="http://schemas.openxmlformats.org/officeDocument/2006/relationships/image" Target="../media/image136.png"/><Relationship Id="rId3" Type="http://schemas.openxmlformats.org/officeDocument/2006/relationships/image" Target="../media/image1.jpg"/><Relationship Id="rId7" Type="http://schemas.openxmlformats.org/officeDocument/2006/relationships/customXml" Target="../ink/ink126.xml"/><Relationship Id="rId12" Type="http://schemas.openxmlformats.org/officeDocument/2006/relationships/image" Target="../media/image133.png"/><Relationship Id="rId17" Type="http://schemas.openxmlformats.org/officeDocument/2006/relationships/customXml" Target="../ink/ink131.xml"/><Relationship Id="rId2" Type="http://schemas.openxmlformats.org/officeDocument/2006/relationships/notesSlide" Target="../notesSlides/notesSlide5.xml"/><Relationship Id="rId16" Type="http://schemas.openxmlformats.org/officeDocument/2006/relationships/image" Target="../media/image135.png"/><Relationship Id="rId20" Type="http://schemas.openxmlformats.org/officeDocument/2006/relationships/image" Target="../media/image137.png"/><Relationship Id="rId1" Type="http://schemas.openxmlformats.org/officeDocument/2006/relationships/slideLayout" Target="../slideLayouts/slideLayout1.xml"/><Relationship Id="rId6" Type="http://schemas.openxmlformats.org/officeDocument/2006/relationships/image" Target="../media/image130.png"/><Relationship Id="rId11" Type="http://schemas.openxmlformats.org/officeDocument/2006/relationships/customXml" Target="../ink/ink128.xml"/><Relationship Id="rId5" Type="http://schemas.openxmlformats.org/officeDocument/2006/relationships/customXml" Target="../ink/ink125.xml"/><Relationship Id="rId15" Type="http://schemas.openxmlformats.org/officeDocument/2006/relationships/customXml" Target="../ink/ink130.xml"/><Relationship Id="rId10" Type="http://schemas.openxmlformats.org/officeDocument/2006/relationships/image" Target="../media/image132.png"/><Relationship Id="rId19" Type="http://schemas.openxmlformats.org/officeDocument/2006/relationships/customXml" Target="../ink/ink132.xml"/><Relationship Id="rId4" Type="http://schemas.openxmlformats.org/officeDocument/2006/relationships/image" Target="../media/image129.png"/><Relationship Id="rId9" Type="http://schemas.openxmlformats.org/officeDocument/2006/relationships/customXml" Target="../ink/ink127.xml"/><Relationship Id="rId14" Type="http://schemas.openxmlformats.org/officeDocument/2006/relationships/image" Target="../media/image134.png"/></Relationships>
</file>

<file path=ppt/slides/_rels/slide6.xml.rels><?xml version="1.0" encoding="UTF-8" standalone="yes"?>
<Relationships xmlns="http://schemas.openxmlformats.org/package/2006/relationships"><Relationship Id="rId8" Type="http://schemas.openxmlformats.org/officeDocument/2006/relationships/hyperlink" Target="https://biblia.com/bible/kjv1900/2%20Kings%2021.3" TargetMode="External"/><Relationship Id="rId13" Type="http://schemas.openxmlformats.org/officeDocument/2006/relationships/customXml" Target="../ink/ink133.xml"/><Relationship Id="rId18" Type="http://schemas.openxmlformats.org/officeDocument/2006/relationships/image" Target="../media/image141.png"/><Relationship Id="rId3" Type="http://schemas.openxmlformats.org/officeDocument/2006/relationships/image" Target="../media/image1.jpg"/><Relationship Id="rId21" Type="http://schemas.openxmlformats.org/officeDocument/2006/relationships/customXml" Target="../ink/ink137.xml"/><Relationship Id="rId7" Type="http://schemas.openxmlformats.org/officeDocument/2006/relationships/hyperlink" Target="https://biblia.com/bible/kjv1900/2%20Kings%2017.16" TargetMode="External"/><Relationship Id="rId12" Type="http://schemas.openxmlformats.org/officeDocument/2006/relationships/hyperlink" Target="https://biblia.com/bible/kjv1900/2%20Chron%2033.3" TargetMode="External"/><Relationship Id="rId17" Type="http://schemas.openxmlformats.org/officeDocument/2006/relationships/customXml" Target="../ink/ink135.xml"/><Relationship Id="rId2" Type="http://schemas.openxmlformats.org/officeDocument/2006/relationships/notesSlide" Target="../notesSlides/notesSlide6.xml"/><Relationship Id="rId16" Type="http://schemas.openxmlformats.org/officeDocument/2006/relationships/image" Target="../media/image140.png"/><Relationship Id="rId20" Type="http://schemas.openxmlformats.org/officeDocument/2006/relationships/image" Target="../media/image142.png"/><Relationship Id="rId1" Type="http://schemas.openxmlformats.org/officeDocument/2006/relationships/slideLayout" Target="../slideLayouts/slideLayout1.xml"/><Relationship Id="rId6" Type="http://schemas.openxmlformats.org/officeDocument/2006/relationships/hyperlink" Target="https://biblia.com/bible/kjv1900/Deuteronomy%2017.3" TargetMode="External"/><Relationship Id="rId11" Type="http://schemas.openxmlformats.org/officeDocument/2006/relationships/hyperlink" Target="https://biblia.com/bible/kjv1900/Nah%209.6" TargetMode="External"/><Relationship Id="rId5" Type="http://schemas.openxmlformats.org/officeDocument/2006/relationships/hyperlink" Target="https://biblia.com/bible/kjv1900/Deut%204.19" TargetMode="External"/><Relationship Id="rId15" Type="http://schemas.openxmlformats.org/officeDocument/2006/relationships/customXml" Target="../ink/ink134.xml"/><Relationship Id="rId10" Type="http://schemas.openxmlformats.org/officeDocument/2006/relationships/hyperlink" Target="https://biblia.com/bible/kjv1900/Zeph%201.5" TargetMode="External"/><Relationship Id="rId19" Type="http://schemas.openxmlformats.org/officeDocument/2006/relationships/customXml" Target="../ink/ink136.xml"/><Relationship Id="rId4" Type="http://schemas.openxmlformats.org/officeDocument/2006/relationships/image" Target="../media/image138.png"/><Relationship Id="rId9" Type="http://schemas.openxmlformats.org/officeDocument/2006/relationships/hyperlink" Target="https://biblia.com/bible/kjv1900/Jer%208.2" TargetMode="External"/><Relationship Id="rId14" Type="http://schemas.openxmlformats.org/officeDocument/2006/relationships/image" Target="../media/image139.png"/><Relationship Id="rId22" Type="http://schemas.openxmlformats.org/officeDocument/2006/relationships/image" Target="../media/image143.png"/></Relationships>
</file>

<file path=ppt/slides/_rels/slide7.xml.rels><?xml version="1.0" encoding="UTF-8" standalone="yes"?>
<Relationships xmlns="http://schemas.openxmlformats.org/package/2006/relationships"><Relationship Id="rId8" Type="http://schemas.openxmlformats.org/officeDocument/2006/relationships/customXml" Target="../ink/ink140.xml"/><Relationship Id="rId13" Type="http://schemas.openxmlformats.org/officeDocument/2006/relationships/image" Target="../media/image148.png"/><Relationship Id="rId18" Type="http://schemas.openxmlformats.org/officeDocument/2006/relationships/customXml" Target="../ink/ink145.xml"/><Relationship Id="rId26" Type="http://schemas.openxmlformats.org/officeDocument/2006/relationships/customXml" Target="../ink/ink149.xml"/><Relationship Id="rId3" Type="http://schemas.openxmlformats.org/officeDocument/2006/relationships/image" Target="../media/image1.jpg"/><Relationship Id="rId21" Type="http://schemas.openxmlformats.org/officeDocument/2006/relationships/image" Target="../media/image152.png"/><Relationship Id="rId7" Type="http://schemas.openxmlformats.org/officeDocument/2006/relationships/image" Target="../media/image145.png"/><Relationship Id="rId12" Type="http://schemas.openxmlformats.org/officeDocument/2006/relationships/customXml" Target="../ink/ink142.xml"/><Relationship Id="rId17" Type="http://schemas.openxmlformats.org/officeDocument/2006/relationships/image" Target="../media/image150.png"/><Relationship Id="rId25" Type="http://schemas.openxmlformats.org/officeDocument/2006/relationships/image" Target="../media/image154.png"/><Relationship Id="rId2" Type="http://schemas.openxmlformats.org/officeDocument/2006/relationships/notesSlide" Target="../notesSlides/notesSlide7.xml"/><Relationship Id="rId16" Type="http://schemas.openxmlformats.org/officeDocument/2006/relationships/customXml" Target="../ink/ink144.xml"/><Relationship Id="rId20" Type="http://schemas.openxmlformats.org/officeDocument/2006/relationships/customXml" Target="../ink/ink146.xml"/><Relationship Id="rId1" Type="http://schemas.openxmlformats.org/officeDocument/2006/relationships/slideLayout" Target="../slideLayouts/slideLayout1.xml"/><Relationship Id="rId6" Type="http://schemas.openxmlformats.org/officeDocument/2006/relationships/customXml" Target="../ink/ink139.xml"/><Relationship Id="rId11" Type="http://schemas.openxmlformats.org/officeDocument/2006/relationships/image" Target="../media/image147.png"/><Relationship Id="rId24" Type="http://schemas.openxmlformats.org/officeDocument/2006/relationships/customXml" Target="../ink/ink148.xml"/><Relationship Id="rId5" Type="http://schemas.openxmlformats.org/officeDocument/2006/relationships/image" Target="../media/image144.png"/><Relationship Id="rId15" Type="http://schemas.openxmlformats.org/officeDocument/2006/relationships/image" Target="../media/image149.png"/><Relationship Id="rId23" Type="http://schemas.openxmlformats.org/officeDocument/2006/relationships/image" Target="../media/image153.png"/><Relationship Id="rId10" Type="http://schemas.openxmlformats.org/officeDocument/2006/relationships/customXml" Target="../ink/ink141.xml"/><Relationship Id="rId19" Type="http://schemas.openxmlformats.org/officeDocument/2006/relationships/image" Target="../media/image151.png"/><Relationship Id="rId4" Type="http://schemas.openxmlformats.org/officeDocument/2006/relationships/customXml" Target="../ink/ink138.xml"/><Relationship Id="rId9" Type="http://schemas.openxmlformats.org/officeDocument/2006/relationships/image" Target="../media/image146.png"/><Relationship Id="rId14" Type="http://schemas.openxmlformats.org/officeDocument/2006/relationships/customXml" Target="../ink/ink143.xml"/><Relationship Id="rId22" Type="http://schemas.openxmlformats.org/officeDocument/2006/relationships/customXml" Target="../ink/ink147.xml"/><Relationship Id="rId27" Type="http://schemas.openxmlformats.org/officeDocument/2006/relationships/image" Target="../media/image155.png"/></Relationships>
</file>

<file path=ppt/slides/_rels/slide8.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customXml" Target="../ink/ink154.xml"/><Relationship Id="rId18" Type="http://schemas.openxmlformats.org/officeDocument/2006/relationships/image" Target="../media/image163.png"/><Relationship Id="rId26" Type="http://schemas.openxmlformats.org/officeDocument/2006/relationships/image" Target="../media/image167.png"/><Relationship Id="rId39" Type="http://schemas.openxmlformats.org/officeDocument/2006/relationships/customXml" Target="../ink/ink167.xml"/><Relationship Id="rId3" Type="http://schemas.openxmlformats.org/officeDocument/2006/relationships/image" Target="../media/image1.jpg"/><Relationship Id="rId21" Type="http://schemas.openxmlformats.org/officeDocument/2006/relationships/customXml" Target="../ink/ink158.xml"/><Relationship Id="rId34" Type="http://schemas.openxmlformats.org/officeDocument/2006/relationships/image" Target="../media/image171.png"/><Relationship Id="rId42" Type="http://schemas.openxmlformats.org/officeDocument/2006/relationships/image" Target="../media/image175.png"/><Relationship Id="rId7" Type="http://schemas.openxmlformats.org/officeDocument/2006/relationships/customXml" Target="../ink/ink151.xml"/><Relationship Id="rId12" Type="http://schemas.openxmlformats.org/officeDocument/2006/relationships/image" Target="../media/image160.png"/><Relationship Id="rId17" Type="http://schemas.openxmlformats.org/officeDocument/2006/relationships/customXml" Target="../ink/ink156.xml"/><Relationship Id="rId25" Type="http://schemas.openxmlformats.org/officeDocument/2006/relationships/customXml" Target="../ink/ink160.xml"/><Relationship Id="rId33" Type="http://schemas.openxmlformats.org/officeDocument/2006/relationships/customXml" Target="../ink/ink164.xml"/><Relationship Id="rId38" Type="http://schemas.openxmlformats.org/officeDocument/2006/relationships/image" Target="../media/image173.png"/><Relationship Id="rId2" Type="http://schemas.openxmlformats.org/officeDocument/2006/relationships/notesSlide" Target="../notesSlides/notesSlide8.xml"/><Relationship Id="rId16" Type="http://schemas.openxmlformats.org/officeDocument/2006/relationships/image" Target="../media/image162.png"/><Relationship Id="rId20" Type="http://schemas.openxmlformats.org/officeDocument/2006/relationships/image" Target="../media/image164.png"/><Relationship Id="rId29" Type="http://schemas.openxmlformats.org/officeDocument/2006/relationships/customXml" Target="../ink/ink162.xml"/><Relationship Id="rId41" Type="http://schemas.openxmlformats.org/officeDocument/2006/relationships/customXml" Target="../ink/ink168.xml"/><Relationship Id="rId1" Type="http://schemas.openxmlformats.org/officeDocument/2006/relationships/slideLayout" Target="../slideLayouts/slideLayout1.xml"/><Relationship Id="rId6" Type="http://schemas.openxmlformats.org/officeDocument/2006/relationships/image" Target="../media/image157.png"/><Relationship Id="rId11" Type="http://schemas.openxmlformats.org/officeDocument/2006/relationships/customXml" Target="../ink/ink153.xml"/><Relationship Id="rId24" Type="http://schemas.openxmlformats.org/officeDocument/2006/relationships/image" Target="../media/image166.png"/><Relationship Id="rId32" Type="http://schemas.openxmlformats.org/officeDocument/2006/relationships/image" Target="../media/image170.png"/><Relationship Id="rId37" Type="http://schemas.openxmlformats.org/officeDocument/2006/relationships/customXml" Target="../ink/ink166.xml"/><Relationship Id="rId40" Type="http://schemas.openxmlformats.org/officeDocument/2006/relationships/image" Target="../media/image174.png"/><Relationship Id="rId5" Type="http://schemas.openxmlformats.org/officeDocument/2006/relationships/customXml" Target="../ink/ink150.xml"/><Relationship Id="rId15" Type="http://schemas.openxmlformats.org/officeDocument/2006/relationships/customXml" Target="../ink/ink155.xml"/><Relationship Id="rId23" Type="http://schemas.openxmlformats.org/officeDocument/2006/relationships/customXml" Target="../ink/ink159.xml"/><Relationship Id="rId28" Type="http://schemas.openxmlformats.org/officeDocument/2006/relationships/image" Target="../media/image168.png"/><Relationship Id="rId36" Type="http://schemas.openxmlformats.org/officeDocument/2006/relationships/image" Target="../media/image172.png"/><Relationship Id="rId10" Type="http://schemas.openxmlformats.org/officeDocument/2006/relationships/image" Target="../media/image159.png"/><Relationship Id="rId19" Type="http://schemas.openxmlformats.org/officeDocument/2006/relationships/customXml" Target="../ink/ink157.xml"/><Relationship Id="rId31" Type="http://schemas.openxmlformats.org/officeDocument/2006/relationships/customXml" Target="../ink/ink163.xml"/><Relationship Id="rId4" Type="http://schemas.openxmlformats.org/officeDocument/2006/relationships/image" Target="../media/image156.png"/><Relationship Id="rId9" Type="http://schemas.openxmlformats.org/officeDocument/2006/relationships/customXml" Target="../ink/ink152.xml"/><Relationship Id="rId14" Type="http://schemas.openxmlformats.org/officeDocument/2006/relationships/image" Target="../media/image161.png"/><Relationship Id="rId22" Type="http://schemas.openxmlformats.org/officeDocument/2006/relationships/image" Target="../media/image165.png"/><Relationship Id="rId27" Type="http://schemas.openxmlformats.org/officeDocument/2006/relationships/customXml" Target="../ink/ink161.xml"/><Relationship Id="rId30" Type="http://schemas.openxmlformats.org/officeDocument/2006/relationships/image" Target="../media/image169.png"/><Relationship Id="rId35" Type="http://schemas.openxmlformats.org/officeDocument/2006/relationships/customXml" Target="../ink/ink165.xml"/></Relationships>
</file>

<file path=ppt/slides/_rels/slide9.xml.rels><?xml version="1.0" encoding="UTF-8" standalone="yes"?>
<Relationships xmlns="http://schemas.openxmlformats.org/package/2006/relationships"><Relationship Id="rId8" Type="http://schemas.openxmlformats.org/officeDocument/2006/relationships/customXml" Target="../ink/ink171.xml"/><Relationship Id="rId13" Type="http://schemas.openxmlformats.org/officeDocument/2006/relationships/image" Target="../media/image180.png"/><Relationship Id="rId3" Type="http://schemas.openxmlformats.org/officeDocument/2006/relationships/image" Target="../media/image1.jpg"/><Relationship Id="rId7" Type="http://schemas.openxmlformats.org/officeDocument/2006/relationships/image" Target="../media/image177.png"/><Relationship Id="rId12" Type="http://schemas.openxmlformats.org/officeDocument/2006/relationships/customXml" Target="../ink/ink17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70.xml"/><Relationship Id="rId11" Type="http://schemas.openxmlformats.org/officeDocument/2006/relationships/image" Target="../media/image179.png"/><Relationship Id="rId5" Type="http://schemas.openxmlformats.org/officeDocument/2006/relationships/image" Target="../media/image176.png"/><Relationship Id="rId15" Type="http://schemas.openxmlformats.org/officeDocument/2006/relationships/image" Target="../media/image181.png"/><Relationship Id="rId10" Type="http://schemas.openxmlformats.org/officeDocument/2006/relationships/customXml" Target="../ink/ink172.xml"/><Relationship Id="rId4" Type="http://schemas.openxmlformats.org/officeDocument/2006/relationships/customXml" Target="../ink/ink169.xml"/><Relationship Id="rId9" Type="http://schemas.openxmlformats.org/officeDocument/2006/relationships/image" Target="../media/image178.png"/><Relationship Id="rId14" Type="http://schemas.openxmlformats.org/officeDocument/2006/relationships/customXml" Target="../ink/ink1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22:1-8</a:t>
            </a:r>
          </a:p>
          <a:p>
            <a:pPr algn="ctr"/>
            <a:r>
              <a:rPr lang="he-IL" sz="9600" b="1">
                <a:ln w="15875">
                  <a:solidFill>
                    <a:schemeClr val="tx1"/>
                  </a:solidFill>
                  <a:prstDash val="solid"/>
                </a:ln>
                <a:solidFill>
                  <a:srgbClr val="FFFF00"/>
                </a:solidFill>
                <a:cs typeface="+mj-cs"/>
              </a:rPr>
              <a:t>ישעיהו כב:א-ח</a:t>
            </a:r>
            <a:endParaRPr lang="en-US" sz="9600" b="1">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708FD77-6F4C-562C-40BE-71CCD58BB9C1}"/>
              </a:ext>
            </a:extLst>
          </p:cNvPr>
          <p:cNvSpPr txBox="1"/>
          <p:nvPr/>
        </p:nvSpPr>
        <p:spPr>
          <a:xfrm>
            <a:off x="349250" y="176465"/>
            <a:ext cx="9620085" cy="5878532"/>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Philippians 3:10-12</a:t>
            </a:r>
          </a:p>
          <a:p>
            <a:pPr rtl="0">
              <a:spcBef>
                <a:spcPts val="0"/>
              </a:spcBef>
              <a:spcAft>
                <a:spcPts val="0"/>
              </a:spcAft>
            </a:pPr>
            <a:r>
              <a:rPr lang="en-US" sz="2400" i="0" u="none" strike="noStrike">
                <a:solidFill>
                  <a:srgbClr val="FFC000"/>
                </a:solidFill>
                <a:effectLst/>
                <a:latin typeface="Arial" panose="020B0604020202020204" pitchFamily="34" charset="0"/>
              </a:rPr>
              <a:t>3:10 That I may know him, and the power of his resurrection, and the fellowship of his sufferings, being made conformable unto his death; 3:11 If by any means I might attain unto the resurrection of the dead. 3:12 Not as though I had already attained, either were already perfect: but I follow after, if that I may apprehend that for which also I am apprehended of Christ Jesus. (KJV, </a:t>
            </a:r>
            <a:r>
              <a:rPr lang="syr-SY" sz="2800" i="0" u="none" strike="noStrike">
                <a:solidFill>
                  <a:srgbClr val="FFFF00"/>
                </a:solidFill>
                <a:effectLst/>
                <a:latin typeface="Arial" panose="020B0604020202020204" pitchFamily="34" charset="0"/>
              </a:rPr>
              <a:t>ܕ݁ܒ݂ܳܗ ܐܷܫܬܱ݁ܘܕܱ݁ܥ ܠܝܶܫܽܘܥ ܘܰܠܚܰܝܠܴܐ ܕܱ݁ܩܝܳܡܬܷ݁ܗ ܇ ܘܶܐܫܬܱ݁ܘܬܱ݁ܦ݂ ܒ݁ܚܰܫܰܘܗ̄ܝ̈ ܁ ܘܶܐܬ݁ܕܱ݁ܡܶܐ ܒ݁ܡܰܘܬܷ݁ܗ ܇ܕܱ݁ܠܡܳܐ ܐܷܫܟܱ݁ܚ ܐܷܡܰܛܷܐ ܠܱܩܝܳܡܬܴ݁ܐ ܕ݁ܡܶܢ ܒܷ݁ܝܬ݂ ܡܺܝ̈ܬ݂ܷܐ ܂ ܠܴܐ ܗ̄ܘܳܐ ܡܶܢ ܟܱ݁ܕܾ݁ܘ ܢܶܣܒܷ݁ܬ݂ ܂ ܐܱܘ ܡܶܢ ܟܱ݁ܕܾ݁ܘ ܐܷܬ݂ܓܱ݁ܡܪܷܬ݂ ܂ ܐܷܠܴܐ ܪܴܗܶܛ ܐ̱ܢܳܐ ܆ ܕܱ݁ܠܡܳܐ ܐܱܕ݂ܪܷܟ݂ ܠܡܶܕܷ݁ܡ ܕ݁ܡܶܛܾܠܴܬ݂ܷܗ ܐܱܕ݂ܪܟ݂ܰܢܝ ܝܶܫܽܘܥ ܡܫܺܝܚܳܐ ܁܀܁܀܁ </a:t>
            </a:r>
            <a:r>
              <a:rPr lang="syr-SY" sz="2400" i="0" u="none" strike="noStrike">
                <a:solidFill>
                  <a:srgbClr val="FFC000"/>
                </a:solidFill>
                <a:effectLst/>
                <a:latin typeface="Arial" panose="020B0604020202020204" pitchFamily="34" charset="0"/>
              </a:rPr>
              <a:t>10</a:t>
            </a:r>
            <a:r>
              <a:rPr lang="syr-SY" sz="2400" i="0" u="none" strike="noStrike">
                <a:solidFill>
                  <a:srgbClr val="00B0F0"/>
                </a:solidFill>
                <a:effectLst/>
                <a:latin typeface="Arial" panose="020B0604020202020204" pitchFamily="34" charset="0"/>
              </a:rPr>
              <a:t> </a:t>
            </a:r>
            <a:r>
              <a:rPr lang="el-GR" sz="2400" i="0" u="none" strike="noStrike">
                <a:solidFill>
                  <a:srgbClr val="00B0F0"/>
                </a:solidFill>
                <a:effectLst/>
                <a:latin typeface="Arial" panose="020B0604020202020204" pitchFamily="34" charset="0"/>
              </a:rPr>
              <a:t>τοῦ γνῶναι αὐτὸν καὶ τὴν δύναμιν τῆς ἀναστάσεως αὐτοῦ καὶ κοινωνίαν παθημάτων αὐτοῦ συμμορφιζόμενος τῷ θανάτῳ αὐτοῦ, 11 εἴ πως καταντήσω εἰς τὴν ἐξανάστασιν τὴν ἐκ νεκρῶν. 12 οὐχ ὅτι ἤδη ἔλαβον ἢ ἤδη τετελείωμαι, διώκω δὲ εἰ καὶ καταλάβω ἐφʼ ᾧ καὶ κατελήμφθην ὑπὸ χριστοῦ Ἰησοῦ</a:t>
            </a:r>
            <a:r>
              <a:rPr lang="el-GR" sz="2400" i="0" u="none" strike="noStrike">
                <a:solidFill>
                  <a:srgbClr val="FFC000"/>
                </a:solidFill>
                <a:effectLst/>
                <a:latin typeface="Arial" panose="020B0604020202020204" pitchFamily="34" charset="0"/>
              </a:rPr>
              <a:t>.)</a:t>
            </a:r>
          </a:p>
        </p:txBody>
      </p:sp>
      <p:grpSp>
        <p:nvGrpSpPr>
          <p:cNvPr id="7" name="Group 6">
            <a:extLst>
              <a:ext uri="{FF2B5EF4-FFF2-40B4-BE49-F238E27FC236}">
                <a16:creationId xmlns:a16="http://schemas.microsoft.com/office/drawing/2014/main" id="{DC7CB974-1A32-0858-1807-8ADB1638EAAD}"/>
              </a:ext>
            </a:extLst>
          </p:cNvPr>
          <p:cNvGrpSpPr/>
          <p:nvPr/>
        </p:nvGrpSpPr>
        <p:grpSpPr>
          <a:xfrm>
            <a:off x="3228736" y="212934"/>
            <a:ext cx="366840" cy="277560"/>
            <a:chOff x="3228736" y="212934"/>
            <a:chExt cx="366840" cy="27756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F25642A-0F41-FD49-C107-ABD928618BFE}"/>
                    </a:ext>
                  </a:extLst>
                </p14:cNvPr>
                <p14:cNvContentPartPr/>
                <p14:nvPr/>
              </p14:nvContentPartPr>
              <p14:xfrm>
                <a:off x="3384256" y="259014"/>
                <a:ext cx="211320" cy="202320"/>
              </p14:xfrm>
            </p:contentPart>
          </mc:Choice>
          <mc:Fallback xmlns="">
            <p:pic>
              <p:nvPicPr>
                <p:cNvPr id="2" name="Ink 1">
                  <a:extLst>
                    <a:ext uri="{FF2B5EF4-FFF2-40B4-BE49-F238E27FC236}">
                      <a16:creationId xmlns:a16="http://schemas.microsoft.com/office/drawing/2014/main" id="{9F25642A-0F41-FD49-C107-ABD928618BFE}"/>
                    </a:ext>
                  </a:extLst>
                </p:cNvPr>
                <p:cNvPicPr/>
                <p:nvPr/>
              </p:nvPicPr>
              <p:blipFill>
                <a:blip r:embed="rId5"/>
                <a:stretch>
                  <a:fillRect/>
                </a:stretch>
              </p:blipFill>
              <p:spPr>
                <a:xfrm>
                  <a:off x="3366616" y="241014"/>
                  <a:ext cx="2469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90830E3A-C719-ED42-E0A5-629FC4ED4D90}"/>
                    </a:ext>
                  </a:extLst>
                </p14:cNvPr>
                <p14:cNvContentPartPr/>
                <p14:nvPr/>
              </p14:nvContentPartPr>
              <p14:xfrm>
                <a:off x="3240616" y="245694"/>
                <a:ext cx="303120" cy="219240"/>
              </p14:xfrm>
            </p:contentPart>
          </mc:Choice>
          <mc:Fallback xmlns="">
            <p:pic>
              <p:nvPicPr>
                <p:cNvPr id="3" name="Ink 2">
                  <a:extLst>
                    <a:ext uri="{FF2B5EF4-FFF2-40B4-BE49-F238E27FC236}">
                      <a16:creationId xmlns:a16="http://schemas.microsoft.com/office/drawing/2014/main" id="{90830E3A-C719-ED42-E0A5-629FC4ED4D90}"/>
                    </a:ext>
                  </a:extLst>
                </p:cNvPr>
                <p:cNvPicPr/>
                <p:nvPr/>
              </p:nvPicPr>
              <p:blipFill>
                <a:blip r:embed="rId7"/>
                <a:stretch>
                  <a:fillRect/>
                </a:stretch>
              </p:blipFill>
              <p:spPr>
                <a:xfrm>
                  <a:off x="3222616" y="227694"/>
                  <a:ext cx="3387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6A22F86F-5827-542F-0AF6-A188F56F7299}"/>
                    </a:ext>
                  </a:extLst>
                </p14:cNvPr>
                <p14:cNvContentPartPr/>
                <p14:nvPr/>
              </p14:nvContentPartPr>
              <p14:xfrm>
                <a:off x="3385336" y="212934"/>
                <a:ext cx="198000" cy="277560"/>
              </p14:xfrm>
            </p:contentPart>
          </mc:Choice>
          <mc:Fallback xmlns="">
            <p:pic>
              <p:nvPicPr>
                <p:cNvPr id="4" name="Ink 3">
                  <a:extLst>
                    <a:ext uri="{FF2B5EF4-FFF2-40B4-BE49-F238E27FC236}">
                      <a16:creationId xmlns:a16="http://schemas.microsoft.com/office/drawing/2014/main" id="{6A22F86F-5827-542F-0AF6-A188F56F7299}"/>
                    </a:ext>
                  </a:extLst>
                </p:cNvPr>
                <p:cNvPicPr/>
                <p:nvPr/>
              </p:nvPicPr>
              <p:blipFill>
                <a:blip r:embed="rId9"/>
                <a:stretch>
                  <a:fillRect/>
                </a:stretch>
              </p:blipFill>
              <p:spPr>
                <a:xfrm>
                  <a:off x="3367696" y="195294"/>
                  <a:ext cx="23364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17EB69C0-99B2-FC02-3AB4-E82722530AD4}"/>
                    </a:ext>
                  </a:extLst>
                </p14:cNvPr>
                <p14:cNvContentPartPr/>
                <p14:nvPr/>
              </p14:nvContentPartPr>
              <p14:xfrm>
                <a:off x="3228736" y="329214"/>
                <a:ext cx="359280" cy="117720"/>
              </p14:xfrm>
            </p:contentPart>
          </mc:Choice>
          <mc:Fallback xmlns="">
            <p:pic>
              <p:nvPicPr>
                <p:cNvPr id="5" name="Ink 4">
                  <a:extLst>
                    <a:ext uri="{FF2B5EF4-FFF2-40B4-BE49-F238E27FC236}">
                      <a16:creationId xmlns:a16="http://schemas.microsoft.com/office/drawing/2014/main" id="{17EB69C0-99B2-FC02-3AB4-E82722530AD4}"/>
                    </a:ext>
                  </a:extLst>
                </p:cNvPr>
                <p:cNvPicPr/>
                <p:nvPr/>
              </p:nvPicPr>
              <p:blipFill>
                <a:blip r:embed="rId11"/>
                <a:stretch>
                  <a:fillRect/>
                </a:stretch>
              </p:blipFill>
              <p:spPr>
                <a:xfrm>
                  <a:off x="3211096" y="311214"/>
                  <a:ext cx="394920" cy="153360"/>
                </a:xfrm>
                <a:prstGeom prst="rect">
                  <a:avLst/>
                </a:prstGeom>
              </p:spPr>
            </p:pic>
          </mc:Fallback>
        </mc:AlternateContent>
      </p:grpSp>
    </p:spTree>
    <p:extLst>
      <p:ext uri="{BB962C8B-B14F-4D97-AF65-F5344CB8AC3E}">
        <p14:creationId xmlns:p14="http://schemas.microsoft.com/office/powerpoint/2010/main" val="637247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708FD77-6F4C-562C-40BE-71CCD58BB9C1}"/>
              </a:ext>
            </a:extLst>
          </p:cNvPr>
          <p:cNvSpPr txBox="1"/>
          <p:nvPr/>
        </p:nvSpPr>
        <p:spPr>
          <a:xfrm>
            <a:off x="349250" y="291401"/>
            <a:ext cx="9407887" cy="5355312"/>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DSS 4Q371 (4QapocrJosepha) 4QApocryphon of Joseph</a:t>
            </a:r>
          </a:p>
          <a:p>
            <a:pPr rtl="0">
              <a:spcBef>
                <a:spcPts val="0"/>
              </a:spcBef>
              <a:spcAft>
                <a:spcPts val="0"/>
              </a:spcAft>
            </a:pPr>
            <a:r>
              <a:rPr lang="en-US" sz="2100" b="1" i="0" u="none" strike="noStrike">
                <a:solidFill>
                  <a:srgbClr val="FFC000"/>
                </a:solidFill>
                <a:effectLst/>
                <a:latin typeface="Arial" panose="020B0604020202020204" pitchFamily="34" charset="0"/>
              </a:rPr>
              <a:t>  </a:t>
            </a:r>
            <a:r>
              <a:rPr lang="en-US" sz="2100" i="0" u="none" strike="noStrike">
                <a:solidFill>
                  <a:srgbClr val="FFC000"/>
                </a:solidFill>
                <a:effectLst/>
                <a:latin typeface="Arial" panose="020B0604020202020204" pitchFamily="34" charset="0"/>
              </a:rPr>
              <a:t>4 [a place] in the valley of the vision [and …] Zion, and [t]he[y] made [… and turned]</a:t>
            </a:r>
          </a:p>
          <a:p>
            <a:pPr rtl="0">
              <a:spcBef>
                <a:spcPts val="0"/>
              </a:spcBef>
              <a:spcAft>
                <a:spcPts val="0"/>
              </a:spcAft>
            </a:pPr>
            <a:r>
              <a:rPr lang="en-US" sz="2100" i="0" u="none" strike="noStrike">
                <a:solidFill>
                  <a:srgbClr val="FFC000"/>
                </a:solidFill>
                <a:effectLst/>
                <a:latin typeface="Arial" panose="020B0604020202020204" pitchFamily="34" charset="0"/>
              </a:rPr>
              <a:t>  5 [Jerusalem into ruins and the mountain] of my God into a [wooded] heig[ht …]</a:t>
            </a:r>
          </a:p>
          <a:p>
            <a:pPr rtl="0">
              <a:spcBef>
                <a:spcPts val="0"/>
              </a:spcBef>
              <a:spcAft>
                <a:spcPts val="0"/>
              </a:spcAft>
            </a:pPr>
            <a:r>
              <a:rPr lang="en-US" sz="2100" i="0" u="none" strike="noStrike">
                <a:solidFill>
                  <a:srgbClr val="FFC000"/>
                </a:solidFill>
                <a:effectLst/>
                <a:latin typeface="Arial" panose="020B0604020202020204" pitchFamily="34" charset="0"/>
              </a:rPr>
              <a:t>  6 […] the laws of [God, and Judah as well,]</a:t>
            </a:r>
          </a:p>
          <a:p>
            <a:pPr rtl="0">
              <a:spcBef>
                <a:spcPts val="0"/>
              </a:spcBef>
              <a:spcAft>
                <a:spcPts val="0"/>
              </a:spcAft>
            </a:pPr>
            <a:r>
              <a:rPr lang="en-US" sz="2100" i="0" u="none" strike="noStrike">
                <a:solidFill>
                  <a:srgbClr val="FFC000"/>
                </a:solidFill>
                <a:effectLst/>
                <a:latin typeface="Arial" panose="020B0604020202020204" pitchFamily="34" charset="0"/>
              </a:rPr>
              <a:t>  7 [together with him, and he st]ood [at a crossroads,] to d[o …]</a:t>
            </a:r>
          </a:p>
          <a:p>
            <a:pPr rtl="0">
              <a:spcBef>
                <a:spcPts val="0"/>
              </a:spcBef>
              <a:spcAft>
                <a:spcPts val="0"/>
              </a:spcAft>
            </a:pPr>
            <a:r>
              <a:rPr lang="en-US" sz="2100" i="0" u="none" strike="noStrike">
                <a:solidFill>
                  <a:srgbClr val="FFC000"/>
                </a:solidFill>
                <a:effectLst/>
                <a:latin typeface="Arial" panose="020B0604020202020204" pitchFamily="34" charset="0"/>
              </a:rPr>
              <a:t>  8 [to be together with his two brothers. And while] all this happened, Joseph [was thrown into lands]</a:t>
            </a:r>
          </a:p>
          <a:p>
            <a:pPr rtl="0">
              <a:spcBef>
                <a:spcPts val="0"/>
              </a:spcBef>
              <a:spcAft>
                <a:spcPts val="0"/>
              </a:spcAft>
            </a:pPr>
            <a:endParaRPr lang="en-US" sz="2100" b="1" i="0" u="none" strike="noStrike">
              <a:solidFill>
                <a:srgbClr val="FFC000"/>
              </a:solidFill>
              <a:effectLst/>
              <a:latin typeface="Arial" panose="020B0604020202020204" pitchFamily="34" charset="0"/>
            </a:endParaRPr>
          </a:p>
          <a:p>
            <a:pPr rtl="0">
              <a:spcBef>
                <a:spcPts val="0"/>
              </a:spcBef>
              <a:spcAft>
                <a:spcPts val="0"/>
              </a:spcAft>
            </a:pPr>
            <a:r>
              <a:rPr lang="en-US" sz="2400" b="1" i="0" u="none" strike="noStrike">
                <a:solidFill>
                  <a:srgbClr val="92D050"/>
                </a:solidFill>
                <a:effectLst/>
                <a:latin typeface="Arial" panose="020B0604020202020204" pitchFamily="34" charset="0"/>
              </a:rPr>
              <a:t>Jubilees (Pseudepigrapha) 23:13</a:t>
            </a:r>
          </a:p>
          <a:p>
            <a:pPr rtl="0">
              <a:spcBef>
                <a:spcPts val="0"/>
              </a:spcBef>
              <a:spcAft>
                <a:spcPts val="0"/>
              </a:spcAft>
            </a:pPr>
            <a:r>
              <a:rPr lang="en-US" sz="2100" i="0" u="none" strike="noStrike">
                <a:solidFill>
                  <a:srgbClr val="92D050"/>
                </a:solidFill>
                <a:effectLst/>
                <a:latin typeface="Arial" panose="020B0604020202020204" pitchFamily="34" charset="0"/>
              </a:rPr>
              <a:t>23:13* because plague (came) upon plague, and wound upon wound, and affliction upon affliction, and evil report upon evil report, and sickness upon sickness, and every evil judgment of this sort one with another: sickness, and downfall, and sleet, and hail, and frost, and fever, and chills, and stupor, and famine, and death, and sword, and captivity, and all plagues, and suffering.” </a:t>
            </a:r>
          </a:p>
        </p:txBody>
      </p:sp>
      <p:grpSp>
        <p:nvGrpSpPr>
          <p:cNvPr id="4" name="Group 3">
            <a:extLst>
              <a:ext uri="{FF2B5EF4-FFF2-40B4-BE49-F238E27FC236}">
                <a16:creationId xmlns:a16="http://schemas.microsoft.com/office/drawing/2014/main" id="{CA976BA9-B837-CFF2-0703-FC6226898170}"/>
              </a:ext>
            </a:extLst>
          </p:cNvPr>
          <p:cNvGrpSpPr/>
          <p:nvPr/>
        </p:nvGrpSpPr>
        <p:grpSpPr>
          <a:xfrm>
            <a:off x="5342296" y="3523494"/>
            <a:ext cx="237960" cy="361080"/>
            <a:chOff x="5342296" y="3523494"/>
            <a:chExt cx="237960" cy="3610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9F39F21-CADA-70A7-6FA1-C8100E580D91}"/>
                    </a:ext>
                  </a:extLst>
                </p14:cNvPr>
                <p14:cNvContentPartPr/>
                <p14:nvPr/>
              </p14:nvContentPartPr>
              <p14:xfrm>
                <a:off x="5359576" y="3665694"/>
                <a:ext cx="205560" cy="108000"/>
              </p14:xfrm>
            </p:contentPart>
          </mc:Choice>
          <mc:Fallback xmlns="">
            <p:pic>
              <p:nvPicPr>
                <p:cNvPr id="2" name="Ink 1">
                  <a:extLst>
                    <a:ext uri="{FF2B5EF4-FFF2-40B4-BE49-F238E27FC236}">
                      <a16:creationId xmlns:a16="http://schemas.microsoft.com/office/drawing/2014/main" id="{E9F39F21-CADA-70A7-6FA1-C8100E580D91}"/>
                    </a:ext>
                  </a:extLst>
                </p:cNvPr>
                <p:cNvPicPr/>
                <p:nvPr/>
              </p:nvPicPr>
              <p:blipFill>
                <a:blip r:embed="rId5"/>
                <a:stretch>
                  <a:fillRect/>
                </a:stretch>
              </p:blipFill>
              <p:spPr>
                <a:xfrm>
                  <a:off x="5341936" y="3648054"/>
                  <a:ext cx="241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363EEF12-4B45-8EE3-4B8A-8FA1ECCD15C4}"/>
                    </a:ext>
                  </a:extLst>
                </p14:cNvPr>
                <p14:cNvContentPartPr/>
                <p14:nvPr/>
              </p14:nvContentPartPr>
              <p14:xfrm>
                <a:off x="5342296" y="3523494"/>
                <a:ext cx="237960" cy="361080"/>
              </p14:xfrm>
            </p:contentPart>
          </mc:Choice>
          <mc:Fallback xmlns="">
            <p:pic>
              <p:nvPicPr>
                <p:cNvPr id="3" name="Ink 2">
                  <a:extLst>
                    <a:ext uri="{FF2B5EF4-FFF2-40B4-BE49-F238E27FC236}">
                      <a16:creationId xmlns:a16="http://schemas.microsoft.com/office/drawing/2014/main" id="{363EEF12-4B45-8EE3-4B8A-8FA1ECCD15C4}"/>
                    </a:ext>
                  </a:extLst>
                </p:cNvPr>
                <p:cNvPicPr/>
                <p:nvPr/>
              </p:nvPicPr>
              <p:blipFill>
                <a:blip r:embed="rId7"/>
                <a:stretch>
                  <a:fillRect/>
                </a:stretch>
              </p:blipFill>
              <p:spPr>
                <a:xfrm>
                  <a:off x="5324296" y="3505494"/>
                  <a:ext cx="273600" cy="396720"/>
                </a:xfrm>
                <a:prstGeom prst="rect">
                  <a:avLst/>
                </a:prstGeom>
              </p:spPr>
            </p:pic>
          </mc:Fallback>
        </mc:AlternateContent>
      </p:grpSp>
    </p:spTree>
    <p:extLst>
      <p:ext uri="{BB962C8B-B14F-4D97-AF65-F5344CB8AC3E}">
        <p14:creationId xmlns:p14="http://schemas.microsoft.com/office/powerpoint/2010/main" val="2104097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708FD77-6F4C-562C-40BE-71CCD58BB9C1}"/>
              </a:ext>
            </a:extLst>
          </p:cNvPr>
          <p:cNvSpPr txBox="1"/>
          <p:nvPr/>
        </p:nvSpPr>
        <p:spPr>
          <a:xfrm>
            <a:off x="349250" y="291401"/>
            <a:ext cx="9407887" cy="5678478"/>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Jubilees (Pseudepigrapha) 36:10</a:t>
            </a:r>
          </a:p>
          <a:p>
            <a:pPr rtl="0">
              <a:spcBef>
                <a:spcPts val="0"/>
              </a:spcBef>
              <a:spcAft>
                <a:spcPts val="0"/>
              </a:spcAft>
            </a:pPr>
            <a:r>
              <a:rPr lang="en-US" sz="2100" i="0" u="none" strike="noStrike">
                <a:solidFill>
                  <a:srgbClr val="FFC000"/>
                </a:solidFill>
                <a:effectLst/>
                <a:latin typeface="Arial" panose="020B0604020202020204" pitchFamily="34" charset="0"/>
              </a:rPr>
              <a:t>36:10 And on the day of turmoil and execration and indignation and wrath, (then) with devouring burning fire just as he burned Sodom so too he will burn up his land and his city and everything which will be his. And he will be wiped out from the book of the discipline of mankind, and he will not be written (on high) in The Book of Life for (he is written) in the one which will be destroyed and pass on to eternal execration so that their judgment will always be renewed with eternal reproach and execration and wrath and torment and indignation and plagues and sickness.</a:t>
            </a:r>
          </a:p>
          <a:p>
            <a:pPr rtl="0">
              <a:spcBef>
                <a:spcPts val="0"/>
              </a:spcBef>
              <a:spcAft>
                <a:spcPts val="0"/>
              </a:spcAft>
            </a:pPr>
            <a:endParaRPr lang="en-US" sz="2100" b="1" i="0" u="none" strike="noStrike">
              <a:solidFill>
                <a:srgbClr val="FFC000"/>
              </a:solidFill>
              <a:effectLst/>
              <a:latin typeface="Arial" panose="020B0604020202020204" pitchFamily="34" charset="0"/>
            </a:endParaRPr>
          </a:p>
          <a:p>
            <a:pPr rtl="0">
              <a:spcBef>
                <a:spcPts val="0"/>
              </a:spcBef>
              <a:spcAft>
                <a:spcPts val="0"/>
              </a:spcAft>
            </a:pPr>
            <a:r>
              <a:rPr lang="en-US" sz="2400" b="1" i="0" u="none" strike="noStrike">
                <a:solidFill>
                  <a:srgbClr val="00B0F0"/>
                </a:solidFill>
                <a:effectLst/>
                <a:latin typeface="Arial" panose="020B0604020202020204" pitchFamily="34" charset="0"/>
              </a:rPr>
              <a:t>Testament of Levi (Pseudepigrapha) 10:3-5</a:t>
            </a:r>
          </a:p>
          <a:p>
            <a:pPr rtl="0">
              <a:spcBef>
                <a:spcPts val="0"/>
              </a:spcBef>
              <a:spcAft>
                <a:spcPts val="0"/>
              </a:spcAft>
            </a:pPr>
            <a:r>
              <a:rPr lang="en-US" sz="2100" i="0" u="none" strike="noStrike">
                <a:solidFill>
                  <a:srgbClr val="00B0F0"/>
                </a:solidFill>
                <a:effectLst/>
                <a:latin typeface="Arial" panose="020B0604020202020204" pitchFamily="34" charset="0"/>
              </a:rPr>
              <a:t>3 And you shall act lawlessly in Israel, with the result that Jerusalem cannot bear the presence of your wickedness, but the curtain of the Temple will be torn, so that it will no longer conceal your shameful behavior. 4 You shall be scattered as captives among the nations, where you will be a disgrace and a curse. 5 For the house which the Lord shall choose shall be called Jerusalem, as the book of Enoch the Righteous maintains.</a:t>
            </a:r>
          </a:p>
        </p:txBody>
      </p:sp>
      <p:grpSp>
        <p:nvGrpSpPr>
          <p:cNvPr id="7" name="Group 6">
            <a:extLst>
              <a:ext uri="{FF2B5EF4-FFF2-40B4-BE49-F238E27FC236}">
                <a16:creationId xmlns:a16="http://schemas.microsoft.com/office/drawing/2014/main" id="{5AD12559-0E65-00C1-5A39-0D2F8EB86A7D}"/>
              </a:ext>
            </a:extLst>
          </p:cNvPr>
          <p:cNvGrpSpPr/>
          <p:nvPr/>
        </p:nvGrpSpPr>
        <p:grpSpPr>
          <a:xfrm>
            <a:off x="5318896" y="231654"/>
            <a:ext cx="365040" cy="443520"/>
            <a:chOff x="5318896" y="231654"/>
            <a:chExt cx="365040" cy="4435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9A4C0A0-5BA7-5F75-061B-7CE8BA2C6EC0}"/>
                    </a:ext>
                  </a:extLst>
                </p14:cNvPr>
                <p14:cNvContentPartPr/>
                <p14:nvPr/>
              </p14:nvContentPartPr>
              <p14:xfrm>
                <a:off x="5454976" y="400134"/>
                <a:ext cx="228960" cy="140400"/>
              </p14:xfrm>
            </p:contentPart>
          </mc:Choice>
          <mc:Fallback xmlns="">
            <p:pic>
              <p:nvPicPr>
                <p:cNvPr id="2" name="Ink 1">
                  <a:extLst>
                    <a:ext uri="{FF2B5EF4-FFF2-40B4-BE49-F238E27FC236}">
                      <a16:creationId xmlns:a16="http://schemas.microsoft.com/office/drawing/2014/main" id="{B9A4C0A0-5BA7-5F75-061B-7CE8BA2C6EC0}"/>
                    </a:ext>
                  </a:extLst>
                </p:cNvPr>
                <p:cNvPicPr/>
                <p:nvPr/>
              </p:nvPicPr>
              <p:blipFill>
                <a:blip r:embed="rId5"/>
                <a:stretch>
                  <a:fillRect/>
                </a:stretch>
              </p:blipFill>
              <p:spPr>
                <a:xfrm>
                  <a:off x="5436976" y="382134"/>
                  <a:ext cx="2646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E110DC2F-45E8-6AD1-09CE-0BDAC59BB624}"/>
                    </a:ext>
                  </a:extLst>
                </p14:cNvPr>
                <p14:cNvContentPartPr/>
                <p14:nvPr/>
              </p14:nvContentPartPr>
              <p14:xfrm>
                <a:off x="5465056" y="232734"/>
                <a:ext cx="201240" cy="385200"/>
              </p14:xfrm>
            </p:contentPart>
          </mc:Choice>
          <mc:Fallback xmlns="">
            <p:pic>
              <p:nvPicPr>
                <p:cNvPr id="3" name="Ink 2">
                  <a:extLst>
                    <a:ext uri="{FF2B5EF4-FFF2-40B4-BE49-F238E27FC236}">
                      <a16:creationId xmlns:a16="http://schemas.microsoft.com/office/drawing/2014/main" id="{E110DC2F-45E8-6AD1-09CE-0BDAC59BB624}"/>
                    </a:ext>
                  </a:extLst>
                </p:cNvPr>
                <p:cNvPicPr/>
                <p:nvPr/>
              </p:nvPicPr>
              <p:blipFill>
                <a:blip r:embed="rId7"/>
                <a:stretch>
                  <a:fillRect/>
                </a:stretch>
              </p:blipFill>
              <p:spPr>
                <a:xfrm>
                  <a:off x="5447416" y="214734"/>
                  <a:ext cx="23688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647A28F0-414E-CF42-0E6B-C427016780D6}"/>
                    </a:ext>
                  </a:extLst>
                </p14:cNvPr>
                <p14:cNvContentPartPr/>
                <p14:nvPr/>
              </p14:nvContentPartPr>
              <p14:xfrm>
                <a:off x="5525896" y="231654"/>
                <a:ext cx="27720" cy="443520"/>
              </p14:xfrm>
            </p:contentPart>
          </mc:Choice>
          <mc:Fallback xmlns="">
            <p:pic>
              <p:nvPicPr>
                <p:cNvPr id="4" name="Ink 3">
                  <a:extLst>
                    <a:ext uri="{FF2B5EF4-FFF2-40B4-BE49-F238E27FC236}">
                      <a16:creationId xmlns:a16="http://schemas.microsoft.com/office/drawing/2014/main" id="{647A28F0-414E-CF42-0E6B-C427016780D6}"/>
                    </a:ext>
                  </a:extLst>
                </p:cNvPr>
                <p:cNvPicPr/>
                <p:nvPr/>
              </p:nvPicPr>
              <p:blipFill>
                <a:blip r:embed="rId9"/>
                <a:stretch>
                  <a:fillRect/>
                </a:stretch>
              </p:blipFill>
              <p:spPr>
                <a:xfrm>
                  <a:off x="5507896" y="214014"/>
                  <a:ext cx="6336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BA107C49-AA3E-03CC-3AD9-2255041B6F86}"/>
                    </a:ext>
                  </a:extLst>
                </p14:cNvPr>
                <p14:cNvContentPartPr/>
                <p14:nvPr/>
              </p14:nvContentPartPr>
              <p14:xfrm>
                <a:off x="5318896" y="462054"/>
                <a:ext cx="355320" cy="22320"/>
              </p14:xfrm>
            </p:contentPart>
          </mc:Choice>
          <mc:Fallback xmlns="">
            <p:pic>
              <p:nvPicPr>
                <p:cNvPr id="5" name="Ink 4">
                  <a:extLst>
                    <a:ext uri="{FF2B5EF4-FFF2-40B4-BE49-F238E27FC236}">
                      <a16:creationId xmlns:a16="http://schemas.microsoft.com/office/drawing/2014/main" id="{BA107C49-AA3E-03CC-3AD9-2255041B6F86}"/>
                    </a:ext>
                  </a:extLst>
                </p:cNvPr>
                <p:cNvPicPr/>
                <p:nvPr/>
              </p:nvPicPr>
              <p:blipFill>
                <a:blip r:embed="rId11"/>
                <a:stretch>
                  <a:fillRect/>
                </a:stretch>
              </p:blipFill>
              <p:spPr>
                <a:xfrm>
                  <a:off x="5301256" y="444414"/>
                  <a:ext cx="390960" cy="5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CDBB4A2-52E1-1B11-B56E-9CFBDBB3FD65}"/>
                  </a:ext>
                </a:extLst>
              </p14:cNvPr>
              <p14:cNvContentPartPr/>
              <p14:nvPr/>
            </p14:nvContentPartPr>
            <p14:xfrm>
              <a:off x="1533856" y="2217054"/>
              <a:ext cx="2007720" cy="116280"/>
            </p14:xfrm>
          </p:contentPart>
        </mc:Choice>
        <mc:Fallback xmlns="">
          <p:pic>
            <p:nvPicPr>
              <p:cNvPr id="11" name="Ink 10">
                <a:extLst>
                  <a:ext uri="{FF2B5EF4-FFF2-40B4-BE49-F238E27FC236}">
                    <a16:creationId xmlns:a16="http://schemas.microsoft.com/office/drawing/2014/main" id="{BCDBB4A2-52E1-1B11-B56E-9CFBDBB3FD65}"/>
                  </a:ext>
                </a:extLst>
              </p:cNvPr>
              <p:cNvPicPr/>
              <p:nvPr/>
            </p:nvPicPr>
            <p:blipFill>
              <a:blip r:embed="rId13"/>
              <a:stretch>
                <a:fillRect/>
              </a:stretch>
            </p:blipFill>
            <p:spPr>
              <a:xfrm>
                <a:off x="1515856" y="2199414"/>
                <a:ext cx="2043360" cy="151920"/>
              </a:xfrm>
              <a:prstGeom prst="rect">
                <a:avLst/>
              </a:prstGeom>
            </p:spPr>
          </p:pic>
        </mc:Fallback>
      </mc:AlternateContent>
      <p:grpSp>
        <p:nvGrpSpPr>
          <p:cNvPr id="14" name="Group 13">
            <a:extLst>
              <a:ext uri="{FF2B5EF4-FFF2-40B4-BE49-F238E27FC236}">
                <a16:creationId xmlns:a16="http://schemas.microsoft.com/office/drawing/2014/main" id="{4D5CEC9C-C4ED-E96C-6A9E-02C453889F87}"/>
              </a:ext>
            </a:extLst>
          </p:cNvPr>
          <p:cNvGrpSpPr/>
          <p:nvPr/>
        </p:nvGrpSpPr>
        <p:grpSpPr>
          <a:xfrm>
            <a:off x="2515936" y="2614854"/>
            <a:ext cx="1369080" cy="34200"/>
            <a:chOff x="2515936" y="2614854"/>
            <a:chExt cx="1369080" cy="3420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292AA78-45D2-1577-C8BF-1C795FD4D2A8}"/>
                    </a:ext>
                  </a:extLst>
                </p14:cNvPr>
                <p14:cNvContentPartPr/>
                <p14:nvPr/>
              </p14:nvContentPartPr>
              <p14:xfrm>
                <a:off x="2515936" y="2619894"/>
                <a:ext cx="5400" cy="1800"/>
              </p14:xfrm>
            </p:contentPart>
          </mc:Choice>
          <mc:Fallback xmlns="">
            <p:pic>
              <p:nvPicPr>
                <p:cNvPr id="12" name="Ink 11">
                  <a:extLst>
                    <a:ext uri="{FF2B5EF4-FFF2-40B4-BE49-F238E27FC236}">
                      <a16:creationId xmlns:a16="http://schemas.microsoft.com/office/drawing/2014/main" id="{5292AA78-45D2-1577-C8BF-1C795FD4D2A8}"/>
                    </a:ext>
                  </a:extLst>
                </p:cNvPr>
                <p:cNvPicPr/>
                <p:nvPr/>
              </p:nvPicPr>
              <p:blipFill>
                <a:blip r:embed="rId15"/>
                <a:stretch>
                  <a:fillRect/>
                </a:stretch>
              </p:blipFill>
              <p:spPr>
                <a:xfrm>
                  <a:off x="2497936" y="2601894"/>
                  <a:ext cx="41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41FCF09-9260-B663-7558-F47C27DD021E}"/>
                    </a:ext>
                  </a:extLst>
                </p14:cNvPr>
                <p14:cNvContentPartPr/>
                <p14:nvPr/>
              </p14:nvContentPartPr>
              <p14:xfrm>
                <a:off x="2581096" y="2614854"/>
                <a:ext cx="1303920" cy="34200"/>
              </p14:xfrm>
            </p:contentPart>
          </mc:Choice>
          <mc:Fallback xmlns="">
            <p:pic>
              <p:nvPicPr>
                <p:cNvPr id="13" name="Ink 12">
                  <a:extLst>
                    <a:ext uri="{FF2B5EF4-FFF2-40B4-BE49-F238E27FC236}">
                      <a16:creationId xmlns:a16="http://schemas.microsoft.com/office/drawing/2014/main" id="{B41FCF09-9260-B663-7558-F47C27DD021E}"/>
                    </a:ext>
                  </a:extLst>
                </p:cNvPr>
                <p:cNvPicPr/>
                <p:nvPr/>
              </p:nvPicPr>
              <p:blipFill>
                <a:blip r:embed="rId17"/>
                <a:stretch>
                  <a:fillRect/>
                </a:stretch>
              </p:blipFill>
              <p:spPr>
                <a:xfrm>
                  <a:off x="2563096" y="2597214"/>
                  <a:ext cx="1339560" cy="6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9D735159-C079-B29D-3095-D43CCF68571D}"/>
                  </a:ext>
                </a:extLst>
              </p14:cNvPr>
              <p14:cNvContentPartPr/>
              <p14:nvPr/>
            </p14:nvContentPartPr>
            <p14:xfrm>
              <a:off x="8312656" y="3045774"/>
              <a:ext cx="219240" cy="19080"/>
            </p14:xfrm>
          </p:contentPart>
        </mc:Choice>
        <mc:Fallback xmlns="">
          <p:pic>
            <p:nvPicPr>
              <p:cNvPr id="15" name="Ink 14">
                <a:extLst>
                  <a:ext uri="{FF2B5EF4-FFF2-40B4-BE49-F238E27FC236}">
                    <a16:creationId xmlns:a16="http://schemas.microsoft.com/office/drawing/2014/main" id="{9D735159-C079-B29D-3095-D43CCF68571D}"/>
                  </a:ext>
                </a:extLst>
              </p:cNvPr>
              <p:cNvPicPr/>
              <p:nvPr/>
            </p:nvPicPr>
            <p:blipFill>
              <a:blip r:embed="rId19"/>
              <a:stretch>
                <a:fillRect/>
              </a:stretch>
            </p:blipFill>
            <p:spPr>
              <a:xfrm>
                <a:off x="8294656" y="3027774"/>
                <a:ext cx="2548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E1FD5618-9E19-FE26-2396-988C6890ACF8}"/>
                  </a:ext>
                </a:extLst>
              </p14:cNvPr>
              <p14:cNvContentPartPr/>
              <p14:nvPr/>
            </p14:nvContentPartPr>
            <p14:xfrm>
              <a:off x="1000696" y="3275814"/>
              <a:ext cx="3896640" cy="90720"/>
            </p14:xfrm>
          </p:contentPart>
        </mc:Choice>
        <mc:Fallback xmlns="">
          <p:pic>
            <p:nvPicPr>
              <p:cNvPr id="16" name="Ink 15">
                <a:extLst>
                  <a:ext uri="{FF2B5EF4-FFF2-40B4-BE49-F238E27FC236}">
                    <a16:creationId xmlns:a16="http://schemas.microsoft.com/office/drawing/2014/main" id="{E1FD5618-9E19-FE26-2396-988C6890ACF8}"/>
                  </a:ext>
                </a:extLst>
              </p:cNvPr>
              <p:cNvPicPr/>
              <p:nvPr/>
            </p:nvPicPr>
            <p:blipFill>
              <a:blip r:embed="rId21"/>
              <a:stretch>
                <a:fillRect/>
              </a:stretch>
            </p:blipFill>
            <p:spPr>
              <a:xfrm>
                <a:off x="983056" y="3257814"/>
                <a:ext cx="3932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FE6BF198-F503-B0C0-A21F-A2727FEA9E30}"/>
                  </a:ext>
                </a:extLst>
              </p14:cNvPr>
              <p14:cNvContentPartPr/>
              <p14:nvPr/>
            </p14:nvContentPartPr>
            <p14:xfrm>
              <a:off x="2310736" y="2936694"/>
              <a:ext cx="6707520" cy="117360"/>
            </p14:xfrm>
          </p:contentPart>
        </mc:Choice>
        <mc:Fallback xmlns="">
          <p:pic>
            <p:nvPicPr>
              <p:cNvPr id="17" name="Ink 16">
                <a:extLst>
                  <a:ext uri="{FF2B5EF4-FFF2-40B4-BE49-F238E27FC236}">
                    <a16:creationId xmlns:a16="http://schemas.microsoft.com/office/drawing/2014/main" id="{FE6BF198-F503-B0C0-A21F-A2727FEA9E30}"/>
                  </a:ext>
                </a:extLst>
              </p:cNvPr>
              <p:cNvPicPr/>
              <p:nvPr/>
            </p:nvPicPr>
            <p:blipFill>
              <a:blip r:embed="rId23"/>
              <a:stretch>
                <a:fillRect/>
              </a:stretch>
            </p:blipFill>
            <p:spPr>
              <a:xfrm>
                <a:off x="2292736" y="2919054"/>
                <a:ext cx="6743160" cy="153000"/>
              </a:xfrm>
              <a:prstGeom prst="rect">
                <a:avLst/>
              </a:prstGeom>
            </p:spPr>
          </p:pic>
        </mc:Fallback>
      </mc:AlternateContent>
      <p:grpSp>
        <p:nvGrpSpPr>
          <p:cNvPr id="22" name="Group 21">
            <a:extLst>
              <a:ext uri="{FF2B5EF4-FFF2-40B4-BE49-F238E27FC236}">
                <a16:creationId xmlns:a16="http://schemas.microsoft.com/office/drawing/2014/main" id="{64168041-8D2F-EA3B-4A03-2EDFE5C38176}"/>
              </a:ext>
            </a:extLst>
          </p:cNvPr>
          <p:cNvGrpSpPr/>
          <p:nvPr/>
        </p:nvGrpSpPr>
        <p:grpSpPr>
          <a:xfrm>
            <a:off x="6778696" y="3561654"/>
            <a:ext cx="341640" cy="308880"/>
            <a:chOff x="6778696" y="3561654"/>
            <a:chExt cx="341640" cy="308880"/>
          </a:xfrm>
        </p:grpSpPr>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EC72DDAA-9177-55CF-6CB8-38D629C6CC60}"/>
                    </a:ext>
                  </a:extLst>
                </p14:cNvPr>
                <p14:cNvContentPartPr/>
                <p14:nvPr/>
              </p14:nvContentPartPr>
              <p14:xfrm>
                <a:off x="6836296" y="3653094"/>
                <a:ext cx="227880" cy="158400"/>
              </p14:xfrm>
            </p:contentPart>
          </mc:Choice>
          <mc:Fallback xmlns="">
            <p:pic>
              <p:nvPicPr>
                <p:cNvPr id="18" name="Ink 17">
                  <a:extLst>
                    <a:ext uri="{FF2B5EF4-FFF2-40B4-BE49-F238E27FC236}">
                      <a16:creationId xmlns:a16="http://schemas.microsoft.com/office/drawing/2014/main" id="{EC72DDAA-9177-55CF-6CB8-38D629C6CC60}"/>
                    </a:ext>
                  </a:extLst>
                </p:cNvPr>
                <p:cNvPicPr/>
                <p:nvPr/>
              </p:nvPicPr>
              <p:blipFill>
                <a:blip r:embed="rId25"/>
                <a:stretch>
                  <a:fillRect/>
                </a:stretch>
              </p:blipFill>
              <p:spPr>
                <a:xfrm>
                  <a:off x="6818296" y="3635094"/>
                  <a:ext cx="2635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EB8E0B4E-E797-DFBC-2B09-79F31B3552A7}"/>
                    </a:ext>
                  </a:extLst>
                </p14:cNvPr>
                <p14:cNvContentPartPr/>
                <p14:nvPr/>
              </p14:nvContentPartPr>
              <p14:xfrm>
                <a:off x="6964456" y="3580014"/>
                <a:ext cx="115200" cy="252000"/>
              </p14:xfrm>
            </p:contentPart>
          </mc:Choice>
          <mc:Fallback xmlns="">
            <p:pic>
              <p:nvPicPr>
                <p:cNvPr id="19" name="Ink 18">
                  <a:extLst>
                    <a:ext uri="{FF2B5EF4-FFF2-40B4-BE49-F238E27FC236}">
                      <a16:creationId xmlns:a16="http://schemas.microsoft.com/office/drawing/2014/main" id="{EB8E0B4E-E797-DFBC-2B09-79F31B3552A7}"/>
                    </a:ext>
                  </a:extLst>
                </p:cNvPr>
                <p:cNvPicPr/>
                <p:nvPr/>
              </p:nvPicPr>
              <p:blipFill>
                <a:blip r:embed="rId27"/>
                <a:stretch>
                  <a:fillRect/>
                </a:stretch>
              </p:blipFill>
              <p:spPr>
                <a:xfrm>
                  <a:off x="6946816" y="3562374"/>
                  <a:ext cx="1508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3D7A6DF4-2B82-B0E9-7DE8-0915F1219BC1}"/>
                    </a:ext>
                  </a:extLst>
                </p14:cNvPr>
                <p14:cNvContentPartPr/>
                <p14:nvPr/>
              </p14:nvContentPartPr>
              <p14:xfrm>
                <a:off x="6964456" y="3561654"/>
                <a:ext cx="34560" cy="308880"/>
              </p14:xfrm>
            </p:contentPart>
          </mc:Choice>
          <mc:Fallback xmlns="">
            <p:pic>
              <p:nvPicPr>
                <p:cNvPr id="20" name="Ink 19">
                  <a:extLst>
                    <a:ext uri="{FF2B5EF4-FFF2-40B4-BE49-F238E27FC236}">
                      <a16:creationId xmlns:a16="http://schemas.microsoft.com/office/drawing/2014/main" id="{3D7A6DF4-2B82-B0E9-7DE8-0915F1219BC1}"/>
                    </a:ext>
                  </a:extLst>
                </p:cNvPr>
                <p:cNvPicPr/>
                <p:nvPr/>
              </p:nvPicPr>
              <p:blipFill>
                <a:blip r:embed="rId29"/>
                <a:stretch>
                  <a:fillRect/>
                </a:stretch>
              </p:blipFill>
              <p:spPr>
                <a:xfrm>
                  <a:off x="6946816" y="3544014"/>
                  <a:ext cx="7020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999EAA3C-4790-4B42-61DD-22D1076C1B11}"/>
                    </a:ext>
                  </a:extLst>
                </p14:cNvPr>
                <p14:cNvContentPartPr/>
                <p14:nvPr/>
              </p14:nvContentPartPr>
              <p14:xfrm>
                <a:off x="6778696" y="3724014"/>
                <a:ext cx="341640" cy="118440"/>
              </p14:xfrm>
            </p:contentPart>
          </mc:Choice>
          <mc:Fallback xmlns="">
            <p:pic>
              <p:nvPicPr>
                <p:cNvPr id="21" name="Ink 20">
                  <a:extLst>
                    <a:ext uri="{FF2B5EF4-FFF2-40B4-BE49-F238E27FC236}">
                      <a16:creationId xmlns:a16="http://schemas.microsoft.com/office/drawing/2014/main" id="{999EAA3C-4790-4B42-61DD-22D1076C1B11}"/>
                    </a:ext>
                  </a:extLst>
                </p:cNvPr>
                <p:cNvPicPr/>
                <p:nvPr/>
              </p:nvPicPr>
              <p:blipFill>
                <a:blip r:embed="rId31"/>
                <a:stretch>
                  <a:fillRect/>
                </a:stretch>
              </p:blipFill>
              <p:spPr>
                <a:xfrm>
                  <a:off x="6760696" y="3706014"/>
                  <a:ext cx="377280" cy="15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E47A67DA-902B-9DFD-5036-93F2D86CB653}"/>
                  </a:ext>
                </a:extLst>
              </p14:cNvPr>
              <p14:cNvContentPartPr/>
              <p14:nvPr/>
            </p14:nvContentPartPr>
            <p14:xfrm>
              <a:off x="8458456" y="5605734"/>
              <a:ext cx="968400" cy="87840"/>
            </p14:xfrm>
          </p:contentPart>
        </mc:Choice>
        <mc:Fallback xmlns="">
          <p:pic>
            <p:nvPicPr>
              <p:cNvPr id="23" name="Ink 22">
                <a:extLst>
                  <a:ext uri="{FF2B5EF4-FFF2-40B4-BE49-F238E27FC236}">
                    <a16:creationId xmlns:a16="http://schemas.microsoft.com/office/drawing/2014/main" id="{E47A67DA-902B-9DFD-5036-93F2D86CB653}"/>
                  </a:ext>
                </a:extLst>
              </p:cNvPr>
              <p:cNvPicPr/>
              <p:nvPr/>
            </p:nvPicPr>
            <p:blipFill>
              <a:blip r:embed="rId33"/>
              <a:stretch>
                <a:fillRect/>
              </a:stretch>
            </p:blipFill>
            <p:spPr>
              <a:xfrm>
                <a:off x="8440456" y="5587734"/>
                <a:ext cx="1004040" cy="123480"/>
              </a:xfrm>
              <a:prstGeom prst="rect">
                <a:avLst/>
              </a:prstGeom>
            </p:spPr>
          </p:pic>
        </mc:Fallback>
      </mc:AlternateContent>
    </p:spTree>
    <p:extLst>
      <p:ext uri="{BB962C8B-B14F-4D97-AF65-F5344CB8AC3E}">
        <p14:creationId xmlns:p14="http://schemas.microsoft.com/office/powerpoint/2010/main" val="289079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917568"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5" name="Picture 4">
            <a:extLst>
              <a:ext uri="{FF2B5EF4-FFF2-40B4-BE49-F238E27FC236}">
                <a16:creationId xmlns:a16="http://schemas.microsoft.com/office/drawing/2014/main" id="{8A368D10-E2BD-7434-FCDB-73C54C94164D}"/>
              </a:ext>
            </a:extLst>
          </p:cNvPr>
          <p:cNvPicPr>
            <a:picLocks noChangeAspect="1"/>
          </p:cNvPicPr>
          <p:nvPr/>
        </p:nvPicPr>
        <p:blipFill>
          <a:blip r:embed="rId4"/>
          <a:stretch>
            <a:fillRect/>
          </a:stretch>
        </p:blipFill>
        <p:spPr>
          <a:xfrm>
            <a:off x="119415" y="49937"/>
            <a:ext cx="10595636" cy="6004537"/>
          </a:xfrm>
          <a:prstGeom prst="rect">
            <a:avLst/>
          </a:prstGeom>
        </p:spPr>
      </p:pic>
      <p:sp>
        <p:nvSpPr>
          <p:cNvPr id="7" name="TextBox 6">
            <a:extLst>
              <a:ext uri="{FF2B5EF4-FFF2-40B4-BE49-F238E27FC236}">
                <a16:creationId xmlns:a16="http://schemas.microsoft.com/office/drawing/2014/main" id="{3A5F0F40-252D-3FB9-98D3-44A5AC5C230E}"/>
              </a:ext>
            </a:extLst>
          </p:cNvPr>
          <p:cNvSpPr txBox="1"/>
          <p:nvPr/>
        </p:nvSpPr>
        <p:spPr>
          <a:xfrm>
            <a:off x="214791" y="5685142"/>
            <a:ext cx="1382110" cy="369332"/>
          </a:xfrm>
          <a:prstGeom prst="rect">
            <a:avLst/>
          </a:prstGeom>
          <a:noFill/>
        </p:spPr>
        <p:txBody>
          <a:bodyPr wrap="none" rtlCol="0">
            <a:spAutoFit/>
          </a:bodyPr>
          <a:lstStyle/>
          <a:p>
            <a:r>
              <a:rPr lang="en-US">
                <a:solidFill>
                  <a:srgbClr val="FFFF00"/>
                </a:solidFill>
              </a:rPr>
              <a:t>Isaiah 22:5-8</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78427C5D-84B9-6515-8FD6-BED985FB9022}"/>
                  </a:ext>
                </a:extLst>
              </p14:cNvPr>
              <p14:cNvContentPartPr/>
              <p14:nvPr/>
            </p14:nvContentPartPr>
            <p14:xfrm>
              <a:off x="6490696" y="293214"/>
              <a:ext cx="2182320" cy="2127960"/>
            </p14:xfrm>
          </p:contentPart>
        </mc:Choice>
        <mc:Fallback xmlns="">
          <p:pic>
            <p:nvPicPr>
              <p:cNvPr id="2" name="Ink 1">
                <a:extLst>
                  <a:ext uri="{FF2B5EF4-FFF2-40B4-BE49-F238E27FC236}">
                    <a16:creationId xmlns:a16="http://schemas.microsoft.com/office/drawing/2014/main" id="{78427C5D-84B9-6515-8FD6-BED985FB9022}"/>
                  </a:ext>
                </a:extLst>
              </p:cNvPr>
              <p:cNvPicPr/>
              <p:nvPr/>
            </p:nvPicPr>
            <p:blipFill>
              <a:blip r:embed="rId6"/>
              <a:stretch>
                <a:fillRect/>
              </a:stretch>
            </p:blipFill>
            <p:spPr>
              <a:xfrm>
                <a:off x="6473056" y="275574"/>
                <a:ext cx="2217960" cy="2163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0D8CE14D-95C7-0E49-7ECA-E494DDF889D8}"/>
                  </a:ext>
                </a:extLst>
              </p14:cNvPr>
              <p14:cNvContentPartPr/>
              <p14:nvPr/>
            </p14:nvContentPartPr>
            <p14:xfrm>
              <a:off x="1021576" y="600654"/>
              <a:ext cx="648720" cy="50760"/>
            </p14:xfrm>
          </p:contentPart>
        </mc:Choice>
        <mc:Fallback xmlns="">
          <p:pic>
            <p:nvPicPr>
              <p:cNvPr id="3" name="Ink 2">
                <a:extLst>
                  <a:ext uri="{FF2B5EF4-FFF2-40B4-BE49-F238E27FC236}">
                    <a16:creationId xmlns:a16="http://schemas.microsoft.com/office/drawing/2014/main" id="{0D8CE14D-95C7-0E49-7ECA-E494DDF889D8}"/>
                  </a:ext>
                </a:extLst>
              </p:cNvPr>
              <p:cNvPicPr/>
              <p:nvPr/>
            </p:nvPicPr>
            <p:blipFill>
              <a:blip r:embed="rId8"/>
              <a:stretch>
                <a:fillRect/>
              </a:stretch>
            </p:blipFill>
            <p:spPr>
              <a:xfrm>
                <a:off x="1003936" y="583014"/>
                <a:ext cx="684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D2E71C26-0D6D-4412-3FCC-E5F83BB8E095}"/>
                  </a:ext>
                </a:extLst>
              </p14:cNvPr>
              <p14:cNvContentPartPr/>
              <p14:nvPr/>
            </p14:nvContentPartPr>
            <p14:xfrm>
              <a:off x="234616" y="786414"/>
              <a:ext cx="1692720" cy="65160"/>
            </p14:xfrm>
          </p:contentPart>
        </mc:Choice>
        <mc:Fallback xmlns="">
          <p:pic>
            <p:nvPicPr>
              <p:cNvPr id="4" name="Ink 3">
                <a:extLst>
                  <a:ext uri="{FF2B5EF4-FFF2-40B4-BE49-F238E27FC236}">
                    <a16:creationId xmlns:a16="http://schemas.microsoft.com/office/drawing/2014/main" id="{D2E71C26-0D6D-4412-3FCC-E5F83BB8E095}"/>
                  </a:ext>
                </a:extLst>
              </p:cNvPr>
              <p:cNvPicPr/>
              <p:nvPr/>
            </p:nvPicPr>
            <p:blipFill>
              <a:blip r:embed="rId10"/>
              <a:stretch>
                <a:fillRect/>
              </a:stretch>
            </p:blipFill>
            <p:spPr>
              <a:xfrm>
                <a:off x="216616" y="768414"/>
                <a:ext cx="1728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4BE7639E-1B08-3CDA-E225-E0BEEE6307FF}"/>
                  </a:ext>
                </a:extLst>
              </p14:cNvPr>
              <p14:cNvContentPartPr/>
              <p14:nvPr/>
            </p14:nvContentPartPr>
            <p14:xfrm>
              <a:off x="4392976" y="690654"/>
              <a:ext cx="1848960" cy="30960"/>
            </p14:xfrm>
          </p:contentPart>
        </mc:Choice>
        <mc:Fallback xmlns="">
          <p:pic>
            <p:nvPicPr>
              <p:cNvPr id="9" name="Ink 8">
                <a:extLst>
                  <a:ext uri="{FF2B5EF4-FFF2-40B4-BE49-F238E27FC236}">
                    <a16:creationId xmlns:a16="http://schemas.microsoft.com/office/drawing/2014/main" id="{4BE7639E-1B08-3CDA-E225-E0BEEE6307FF}"/>
                  </a:ext>
                </a:extLst>
              </p:cNvPr>
              <p:cNvPicPr/>
              <p:nvPr/>
            </p:nvPicPr>
            <p:blipFill>
              <a:blip r:embed="rId12"/>
              <a:stretch>
                <a:fillRect/>
              </a:stretch>
            </p:blipFill>
            <p:spPr>
              <a:xfrm>
                <a:off x="4375336" y="672654"/>
                <a:ext cx="1884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23940146-7CB6-14A6-CB7E-32AB8171296F}"/>
                  </a:ext>
                </a:extLst>
              </p14:cNvPr>
              <p14:cNvContentPartPr/>
              <p14:nvPr/>
            </p14:nvContentPartPr>
            <p14:xfrm>
              <a:off x="5827576" y="970014"/>
              <a:ext cx="515880" cy="29520"/>
            </p14:xfrm>
          </p:contentPart>
        </mc:Choice>
        <mc:Fallback xmlns="">
          <p:pic>
            <p:nvPicPr>
              <p:cNvPr id="11" name="Ink 10">
                <a:extLst>
                  <a:ext uri="{FF2B5EF4-FFF2-40B4-BE49-F238E27FC236}">
                    <a16:creationId xmlns:a16="http://schemas.microsoft.com/office/drawing/2014/main" id="{23940146-7CB6-14A6-CB7E-32AB8171296F}"/>
                  </a:ext>
                </a:extLst>
              </p:cNvPr>
              <p:cNvPicPr/>
              <p:nvPr/>
            </p:nvPicPr>
            <p:blipFill>
              <a:blip r:embed="rId14"/>
              <a:stretch>
                <a:fillRect/>
              </a:stretch>
            </p:blipFill>
            <p:spPr>
              <a:xfrm>
                <a:off x="5809576" y="952014"/>
                <a:ext cx="551520" cy="65160"/>
              </a:xfrm>
              <a:prstGeom prst="rect">
                <a:avLst/>
              </a:prstGeom>
            </p:spPr>
          </p:pic>
        </mc:Fallback>
      </mc:AlternateContent>
      <p:grpSp>
        <p:nvGrpSpPr>
          <p:cNvPr id="14" name="Group 13">
            <a:extLst>
              <a:ext uri="{FF2B5EF4-FFF2-40B4-BE49-F238E27FC236}">
                <a16:creationId xmlns:a16="http://schemas.microsoft.com/office/drawing/2014/main" id="{0674E53F-6A23-D8AE-01F0-CE02A5940D46}"/>
              </a:ext>
            </a:extLst>
          </p:cNvPr>
          <p:cNvGrpSpPr/>
          <p:nvPr/>
        </p:nvGrpSpPr>
        <p:grpSpPr>
          <a:xfrm>
            <a:off x="5495656" y="374214"/>
            <a:ext cx="963720" cy="401760"/>
            <a:chOff x="5495656" y="374214"/>
            <a:chExt cx="963720" cy="401760"/>
          </a:xfrm>
        </p:grpSpPr>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04F750DB-529E-F1EF-B634-09F619EEC72D}"/>
                    </a:ext>
                  </a:extLst>
                </p14:cNvPr>
                <p14:cNvContentPartPr/>
                <p14:nvPr/>
              </p14:nvContentPartPr>
              <p14:xfrm>
                <a:off x="5495656" y="374214"/>
                <a:ext cx="48600" cy="51480"/>
              </p14:xfrm>
            </p:contentPart>
          </mc:Choice>
          <mc:Fallback xmlns="">
            <p:pic>
              <p:nvPicPr>
                <p:cNvPr id="12" name="Ink 11">
                  <a:extLst>
                    <a:ext uri="{FF2B5EF4-FFF2-40B4-BE49-F238E27FC236}">
                      <a16:creationId xmlns:a16="http://schemas.microsoft.com/office/drawing/2014/main" id="{04F750DB-529E-F1EF-B634-09F619EEC72D}"/>
                    </a:ext>
                  </a:extLst>
                </p:cNvPr>
                <p:cNvPicPr/>
                <p:nvPr/>
              </p:nvPicPr>
              <p:blipFill>
                <a:blip r:embed="rId16"/>
                <a:stretch>
                  <a:fillRect/>
                </a:stretch>
              </p:blipFill>
              <p:spPr>
                <a:xfrm>
                  <a:off x="5478016" y="356574"/>
                  <a:ext cx="842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B5E483A9-4F8C-7D3C-9E31-42B6BC93ADC8}"/>
                    </a:ext>
                  </a:extLst>
                </p14:cNvPr>
                <p14:cNvContentPartPr/>
                <p14:nvPr/>
              </p14:nvContentPartPr>
              <p14:xfrm>
                <a:off x="6368296" y="708654"/>
                <a:ext cx="91080" cy="67320"/>
              </p14:xfrm>
            </p:contentPart>
          </mc:Choice>
          <mc:Fallback xmlns="">
            <p:pic>
              <p:nvPicPr>
                <p:cNvPr id="13" name="Ink 12">
                  <a:extLst>
                    <a:ext uri="{FF2B5EF4-FFF2-40B4-BE49-F238E27FC236}">
                      <a16:creationId xmlns:a16="http://schemas.microsoft.com/office/drawing/2014/main" id="{B5E483A9-4F8C-7D3C-9E31-42B6BC93ADC8}"/>
                    </a:ext>
                  </a:extLst>
                </p:cNvPr>
                <p:cNvPicPr/>
                <p:nvPr/>
              </p:nvPicPr>
              <p:blipFill>
                <a:blip r:embed="rId18"/>
                <a:stretch>
                  <a:fillRect/>
                </a:stretch>
              </p:blipFill>
              <p:spPr>
                <a:xfrm>
                  <a:off x="6350656" y="690654"/>
                  <a:ext cx="126720" cy="10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08A49D96-EA27-B812-3793-F9469126C075}"/>
                  </a:ext>
                </a:extLst>
              </p14:cNvPr>
              <p14:cNvContentPartPr/>
              <p14:nvPr/>
            </p14:nvContentPartPr>
            <p14:xfrm>
              <a:off x="4602136" y="3561294"/>
              <a:ext cx="1916640" cy="1037160"/>
            </p14:xfrm>
          </p:contentPart>
        </mc:Choice>
        <mc:Fallback xmlns="">
          <p:pic>
            <p:nvPicPr>
              <p:cNvPr id="15" name="Ink 14">
                <a:extLst>
                  <a:ext uri="{FF2B5EF4-FFF2-40B4-BE49-F238E27FC236}">
                    <a16:creationId xmlns:a16="http://schemas.microsoft.com/office/drawing/2014/main" id="{08A49D96-EA27-B812-3793-F9469126C075}"/>
                  </a:ext>
                </a:extLst>
              </p:cNvPr>
              <p:cNvPicPr/>
              <p:nvPr/>
            </p:nvPicPr>
            <p:blipFill>
              <a:blip r:embed="rId20"/>
              <a:stretch>
                <a:fillRect/>
              </a:stretch>
            </p:blipFill>
            <p:spPr>
              <a:xfrm>
                <a:off x="4584136" y="3543654"/>
                <a:ext cx="1952280" cy="1072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5CF90B73-5548-3A5D-C74B-5A8A01DF9C30}"/>
                  </a:ext>
                </a:extLst>
              </p14:cNvPr>
              <p14:cNvContentPartPr/>
              <p14:nvPr/>
            </p14:nvContentPartPr>
            <p14:xfrm>
              <a:off x="4758376" y="5448054"/>
              <a:ext cx="1020960" cy="330120"/>
            </p14:xfrm>
          </p:contentPart>
        </mc:Choice>
        <mc:Fallback xmlns="">
          <p:pic>
            <p:nvPicPr>
              <p:cNvPr id="16" name="Ink 15">
                <a:extLst>
                  <a:ext uri="{FF2B5EF4-FFF2-40B4-BE49-F238E27FC236}">
                    <a16:creationId xmlns:a16="http://schemas.microsoft.com/office/drawing/2014/main" id="{5CF90B73-5548-3A5D-C74B-5A8A01DF9C30}"/>
                  </a:ext>
                </a:extLst>
              </p:cNvPr>
              <p:cNvPicPr/>
              <p:nvPr/>
            </p:nvPicPr>
            <p:blipFill>
              <a:blip r:embed="rId22"/>
              <a:stretch>
                <a:fillRect/>
              </a:stretch>
            </p:blipFill>
            <p:spPr>
              <a:xfrm>
                <a:off x="4740736" y="5430054"/>
                <a:ext cx="105660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F908D3B4-B1C4-913B-6D9A-08A11F778692}"/>
                  </a:ext>
                </a:extLst>
              </p14:cNvPr>
              <p14:cNvContentPartPr/>
              <p14:nvPr/>
            </p14:nvContentPartPr>
            <p14:xfrm>
              <a:off x="4881856" y="995214"/>
              <a:ext cx="993960" cy="265320"/>
            </p14:xfrm>
          </p:contentPart>
        </mc:Choice>
        <mc:Fallback xmlns="">
          <p:pic>
            <p:nvPicPr>
              <p:cNvPr id="17" name="Ink 16">
                <a:extLst>
                  <a:ext uri="{FF2B5EF4-FFF2-40B4-BE49-F238E27FC236}">
                    <a16:creationId xmlns:a16="http://schemas.microsoft.com/office/drawing/2014/main" id="{F908D3B4-B1C4-913B-6D9A-08A11F778692}"/>
                  </a:ext>
                </a:extLst>
              </p:cNvPr>
              <p:cNvPicPr/>
              <p:nvPr/>
            </p:nvPicPr>
            <p:blipFill>
              <a:blip r:embed="rId24"/>
              <a:stretch>
                <a:fillRect/>
              </a:stretch>
            </p:blipFill>
            <p:spPr>
              <a:xfrm>
                <a:off x="4863856" y="977214"/>
                <a:ext cx="1029600" cy="300960"/>
              </a:xfrm>
              <a:prstGeom prst="rect">
                <a:avLst/>
              </a:prstGeom>
            </p:spPr>
          </p:pic>
        </mc:Fallback>
      </mc:AlternateContent>
    </p:spTree>
    <p:extLst>
      <p:ext uri="{BB962C8B-B14F-4D97-AF65-F5344CB8AC3E}">
        <p14:creationId xmlns:p14="http://schemas.microsoft.com/office/powerpoint/2010/main" val="3919421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027715"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708FD77-6F4C-562C-40BE-71CCD58BB9C1}"/>
              </a:ext>
            </a:extLst>
          </p:cNvPr>
          <p:cNvSpPr txBox="1"/>
          <p:nvPr/>
        </p:nvSpPr>
        <p:spPr>
          <a:xfrm>
            <a:off x="294018" y="114909"/>
            <a:ext cx="9500495" cy="5940088"/>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Targum Jonathan son of Uziel Isaiah 22:1-8</a:t>
            </a:r>
          </a:p>
          <a:p>
            <a:pPr rtl="0">
              <a:spcBef>
                <a:spcPts val="0"/>
              </a:spcBef>
              <a:spcAft>
                <a:spcPts val="0"/>
              </a:spcAft>
            </a:pPr>
            <a:r>
              <a:rPr lang="en-US" sz="2000" i="0" u="none" strike="noStrike">
                <a:solidFill>
                  <a:srgbClr val="FFC000"/>
                </a:solidFill>
                <a:effectLst/>
                <a:latin typeface="Arial" panose="020B0604020202020204" pitchFamily="34" charset="0"/>
              </a:rPr>
              <a:t>22:1 THE BURDEN OF THE PROPHECY CONCERNING THE CITY THAT DWELLETH IN THE VALLEY, OF WHICH THE PROPHETS PROPHESIED. What aileth you here, that all of you are gone up to the housetops? </a:t>
            </a:r>
            <a:r>
              <a:rPr lang="en-US" sz="2000" i="0" u="none" strike="noStrike">
                <a:solidFill>
                  <a:srgbClr val="92D050"/>
                </a:solidFill>
                <a:effectLst/>
                <a:latin typeface="Arial" panose="020B0604020202020204" pitchFamily="34" charset="0"/>
              </a:rPr>
              <a:t>22:2 On account of the tumult wherewith the praiseworthy, the fortified, the joyous city is filled. Thy slain were not slain by the sword, neither did they die in battle. 22:3 All thy rulers have been led forth; from before the bent bow, they are gone into captivity together: all that were found in thee have been slain, together they have fled afar. </a:t>
            </a:r>
            <a:r>
              <a:rPr lang="en-US" sz="2000" i="0" u="none" strike="noStrike">
                <a:solidFill>
                  <a:srgbClr val="00B0F0"/>
                </a:solidFill>
                <a:effectLst/>
                <a:latin typeface="Arial" panose="020B0604020202020204" pitchFamily="34" charset="0"/>
              </a:rPr>
              <a:t>22:4 Wherefore I said: Leave off from me, I will weep bitterly, seek ye not to comfort me for the desolation of the congregation of my people. 22:5 For it is a day of tumult, and of treading under foot, and of slaughter before the Lord, the God of hosts, against the city that dwelleth in the valley, against which the prophets prophesied. Thy search the houses, they encompass the towers which are on the tops of the mountains. 22:6 And the Elamites have taken arms in the chariot of a man, and with him are a couple of horsemen, and on the wall they hang the shields. 22:7 And it shall come to pass that the most beautiful of thy valleys shall be filled with chariots; and the horsemen shall be set against the gates. 22:8 And he shall discover the covering of Judah, and he shall look at that time upon the arms of the house of the treasury of the sanctuary. (TgJ)</a:t>
            </a:r>
          </a:p>
        </p:txBody>
      </p:sp>
      <p:grpSp>
        <p:nvGrpSpPr>
          <p:cNvPr id="7" name="Group 6">
            <a:extLst>
              <a:ext uri="{FF2B5EF4-FFF2-40B4-BE49-F238E27FC236}">
                <a16:creationId xmlns:a16="http://schemas.microsoft.com/office/drawing/2014/main" id="{9CFFA79D-FDE8-D7B8-9BFA-201920A76B2F}"/>
              </a:ext>
            </a:extLst>
          </p:cNvPr>
          <p:cNvGrpSpPr/>
          <p:nvPr/>
        </p:nvGrpSpPr>
        <p:grpSpPr>
          <a:xfrm>
            <a:off x="5622376" y="207894"/>
            <a:ext cx="285480" cy="226440"/>
            <a:chOff x="5622376" y="207894"/>
            <a:chExt cx="285480" cy="22644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4BFF255-1D23-5B5E-3966-9347951A8C7F}"/>
                    </a:ext>
                  </a:extLst>
                </p14:cNvPr>
                <p14:cNvContentPartPr/>
                <p14:nvPr/>
              </p14:nvContentPartPr>
              <p14:xfrm>
                <a:off x="5717416" y="283134"/>
                <a:ext cx="190440" cy="117000"/>
              </p14:xfrm>
            </p:contentPart>
          </mc:Choice>
          <mc:Fallback xmlns="">
            <p:pic>
              <p:nvPicPr>
                <p:cNvPr id="2" name="Ink 1">
                  <a:extLst>
                    <a:ext uri="{FF2B5EF4-FFF2-40B4-BE49-F238E27FC236}">
                      <a16:creationId xmlns:a16="http://schemas.microsoft.com/office/drawing/2014/main" id="{B4BFF255-1D23-5B5E-3966-9347951A8C7F}"/>
                    </a:ext>
                  </a:extLst>
                </p:cNvPr>
                <p:cNvPicPr/>
                <p:nvPr/>
              </p:nvPicPr>
              <p:blipFill>
                <a:blip r:embed="rId5"/>
                <a:stretch>
                  <a:fillRect/>
                </a:stretch>
              </p:blipFill>
              <p:spPr>
                <a:xfrm>
                  <a:off x="5699776" y="265494"/>
                  <a:ext cx="226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BD313DBE-A760-87DD-2F9B-E8EE45C0C52C}"/>
                    </a:ext>
                  </a:extLst>
                </p14:cNvPr>
                <p14:cNvContentPartPr/>
                <p14:nvPr/>
              </p14:nvContentPartPr>
              <p14:xfrm>
                <a:off x="5764216" y="233454"/>
                <a:ext cx="59760" cy="200880"/>
              </p14:xfrm>
            </p:contentPart>
          </mc:Choice>
          <mc:Fallback xmlns="">
            <p:pic>
              <p:nvPicPr>
                <p:cNvPr id="3" name="Ink 2">
                  <a:extLst>
                    <a:ext uri="{FF2B5EF4-FFF2-40B4-BE49-F238E27FC236}">
                      <a16:creationId xmlns:a16="http://schemas.microsoft.com/office/drawing/2014/main" id="{BD313DBE-A760-87DD-2F9B-E8EE45C0C52C}"/>
                    </a:ext>
                  </a:extLst>
                </p:cNvPr>
                <p:cNvPicPr/>
                <p:nvPr/>
              </p:nvPicPr>
              <p:blipFill>
                <a:blip r:embed="rId7"/>
                <a:stretch>
                  <a:fillRect/>
                </a:stretch>
              </p:blipFill>
              <p:spPr>
                <a:xfrm>
                  <a:off x="5746576" y="215814"/>
                  <a:ext cx="954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59226C31-3D23-0B92-BAF4-A53843753AC3}"/>
                    </a:ext>
                  </a:extLst>
                </p14:cNvPr>
                <p14:cNvContentPartPr/>
                <p14:nvPr/>
              </p14:nvContentPartPr>
              <p14:xfrm>
                <a:off x="5727496" y="207894"/>
                <a:ext cx="41040" cy="192600"/>
              </p14:xfrm>
            </p:contentPart>
          </mc:Choice>
          <mc:Fallback xmlns="">
            <p:pic>
              <p:nvPicPr>
                <p:cNvPr id="4" name="Ink 3">
                  <a:extLst>
                    <a:ext uri="{FF2B5EF4-FFF2-40B4-BE49-F238E27FC236}">
                      <a16:creationId xmlns:a16="http://schemas.microsoft.com/office/drawing/2014/main" id="{59226C31-3D23-0B92-BAF4-A53843753AC3}"/>
                    </a:ext>
                  </a:extLst>
                </p:cNvPr>
                <p:cNvPicPr/>
                <p:nvPr/>
              </p:nvPicPr>
              <p:blipFill>
                <a:blip r:embed="rId9"/>
                <a:stretch>
                  <a:fillRect/>
                </a:stretch>
              </p:blipFill>
              <p:spPr>
                <a:xfrm>
                  <a:off x="5709496" y="189894"/>
                  <a:ext cx="766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14F2874D-6099-C18E-8E76-7715F1881256}"/>
                    </a:ext>
                  </a:extLst>
                </p14:cNvPr>
                <p14:cNvContentPartPr/>
                <p14:nvPr/>
              </p14:nvContentPartPr>
              <p14:xfrm>
                <a:off x="5622376" y="252174"/>
                <a:ext cx="226080" cy="107640"/>
              </p14:xfrm>
            </p:contentPart>
          </mc:Choice>
          <mc:Fallback xmlns="">
            <p:pic>
              <p:nvPicPr>
                <p:cNvPr id="5" name="Ink 4">
                  <a:extLst>
                    <a:ext uri="{FF2B5EF4-FFF2-40B4-BE49-F238E27FC236}">
                      <a16:creationId xmlns:a16="http://schemas.microsoft.com/office/drawing/2014/main" id="{14F2874D-6099-C18E-8E76-7715F1881256}"/>
                    </a:ext>
                  </a:extLst>
                </p:cNvPr>
                <p:cNvPicPr/>
                <p:nvPr/>
              </p:nvPicPr>
              <p:blipFill>
                <a:blip r:embed="rId11"/>
                <a:stretch>
                  <a:fillRect/>
                </a:stretch>
              </p:blipFill>
              <p:spPr>
                <a:xfrm>
                  <a:off x="5604376" y="234534"/>
                  <a:ext cx="261720" cy="14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9B2AC87A-C434-0FC8-C692-91C124BB164A}"/>
                  </a:ext>
                </a:extLst>
              </p14:cNvPr>
              <p14:cNvContentPartPr/>
              <p14:nvPr/>
            </p14:nvContentPartPr>
            <p14:xfrm>
              <a:off x="1064056" y="732774"/>
              <a:ext cx="7661880" cy="70200"/>
            </p14:xfrm>
          </p:contentPart>
        </mc:Choice>
        <mc:Fallback xmlns="">
          <p:pic>
            <p:nvPicPr>
              <p:cNvPr id="11" name="Ink 10">
                <a:extLst>
                  <a:ext uri="{FF2B5EF4-FFF2-40B4-BE49-F238E27FC236}">
                    <a16:creationId xmlns:a16="http://schemas.microsoft.com/office/drawing/2014/main" id="{9B2AC87A-C434-0FC8-C692-91C124BB164A}"/>
                  </a:ext>
                </a:extLst>
              </p:cNvPr>
              <p:cNvPicPr/>
              <p:nvPr/>
            </p:nvPicPr>
            <p:blipFill>
              <a:blip r:embed="rId13"/>
              <a:stretch>
                <a:fillRect/>
              </a:stretch>
            </p:blipFill>
            <p:spPr>
              <a:xfrm>
                <a:off x="1046056" y="714774"/>
                <a:ext cx="76975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4F8E156C-A643-0AF3-D9DC-A58A87F54596}"/>
                  </a:ext>
                </a:extLst>
              </p14:cNvPr>
              <p14:cNvContentPartPr/>
              <p14:nvPr/>
            </p14:nvContentPartPr>
            <p14:xfrm>
              <a:off x="559696" y="1045614"/>
              <a:ext cx="8282160" cy="118800"/>
            </p14:xfrm>
          </p:contentPart>
        </mc:Choice>
        <mc:Fallback xmlns="">
          <p:pic>
            <p:nvPicPr>
              <p:cNvPr id="12" name="Ink 11">
                <a:extLst>
                  <a:ext uri="{FF2B5EF4-FFF2-40B4-BE49-F238E27FC236}">
                    <a16:creationId xmlns:a16="http://schemas.microsoft.com/office/drawing/2014/main" id="{4F8E156C-A643-0AF3-D9DC-A58A87F54596}"/>
                  </a:ext>
                </a:extLst>
              </p:cNvPr>
              <p:cNvPicPr/>
              <p:nvPr/>
            </p:nvPicPr>
            <p:blipFill>
              <a:blip r:embed="rId15"/>
              <a:stretch>
                <a:fillRect/>
              </a:stretch>
            </p:blipFill>
            <p:spPr>
              <a:xfrm>
                <a:off x="542056" y="1027974"/>
                <a:ext cx="83178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D06A60BF-BB3E-19F7-5FF8-9E563DE0AF0F}"/>
                  </a:ext>
                </a:extLst>
              </p14:cNvPr>
              <p14:cNvContentPartPr/>
              <p14:nvPr/>
            </p14:nvContentPartPr>
            <p14:xfrm>
              <a:off x="9385096" y="415614"/>
              <a:ext cx="524880" cy="687240"/>
            </p14:xfrm>
          </p:contentPart>
        </mc:Choice>
        <mc:Fallback xmlns="">
          <p:pic>
            <p:nvPicPr>
              <p:cNvPr id="13" name="Ink 12">
                <a:extLst>
                  <a:ext uri="{FF2B5EF4-FFF2-40B4-BE49-F238E27FC236}">
                    <a16:creationId xmlns:a16="http://schemas.microsoft.com/office/drawing/2014/main" id="{D06A60BF-BB3E-19F7-5FF8-9E563DE0AF0F}"/>
                  </a:ext>
                </a:extLst>
              </p:cNvPr>
              <p:cNvPicPr/>
              <p:nvPr/>
            </p:nvPicPr>
            <p:blipFill>
              <a:blip r:embed="rId17"/>
              <a:stretch>
                <a:fillRect/>
              </a:stretch>
            </p:blipFill>
            <p:spPr>
              <a:xfrm>
                <a:off x="9367096" y="397614"/>
                <a:ext cx="560520" cy="722880"/>
              </a:xfrm>
              <a:prstGeom prst="rect">
                <a:avLst/>
              </a:prstGeom>
            </p:spPr>
          </p:pic>
        </mc:Fallback>
      </mc:AlternateContent>
    </p:spTree>
    <p:extLst>
      <p:ext uri="{BB962C8B-B14F-4D97-AF65-F5344CB8AC3E}">
        <p14:creationId xmlns:p14="http://schemas.microsoft.com/office/powerpoint/2010/main" val="1013906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40698" cy="502613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6A361FB7-E613-7B94-A9DC-A2EEED8DC4C8}"/>
              </a:ext>
            </a:extLst>
          </p:cNvPr>
          <p:cNvPicPr>
            <a:picLocks noChangeAspect="1"/>
          </p:cNvPicPr>
          <p:nvPr/>
        </p:nvPicPr>
        <p:blipFill>
          <a:blip r:embed="rId4"/>
          <a:stretch>
            <a:fillRect/>
          </a:stretch>
        </p:blipFill>
        <p:spPr>
          <a:xfrm>
            <a:off x="116947" y="116560"/>
            <a:ext cx="10027715" cy="4521700"/>
          </a:xfrm>
          <a:prstGeom prst="rect">
            <a:avLst/>
          </a:prstGeom>
        </p:spPr>
      </p:pic>
      <p:sp>
        <p:nvSpPr>
          <p:cNvPr id="2" name="TextBox 1">
            <a:extLst>
              <a:ext uri="{FF2B5EF4-FFF2-40B4-BE49-F238E27FC236}">
                <a16:creationId xmlns:a16="http://schemas.microsoft.com/office/drawing/2014/main" id="{889909EA-5461-B230-91A8-6DB5F90981B9}"/>
              </a:ext>
            </a:extLst>
          </p:cNvPr>
          <p:cNvSpPr txBox="1"/>
          <p:nvPr/>
        </p:nvSpPr>
        <p:spPr>
          <a:xfrm>
            <a:off x="177058" y="4204994"/>
            <a:ext cx="1311769" cy="369332"/>
          </a:xfrm>
          <a:prstGeom prst="rect">
            <a:avLst/>
          </a:prstGeom>
          <a:noFill/>
        </p:spPr>
        <p:txBody>
          <a:bodyPr wrap="none" rtlCol="0">
            <a:spAutoFit/>
          </a:bodyPr>
          <a:lstStyle/>
          <a:p>
            <a:r>
              <a:rPr lang="en-US">
                <a:solidFill>
                  <a:srgbClr val="FFFF00"/>
                </a:solidFill>
              </a:rPr>
              <a:t>Exodus 22:3</a:t>
            </a:r>
          </a:p>
        </p:txBody>
      </p:sp>
      <p:grpSp>
        <p:nvGrpSpPr>
          <p:cNvPr id="17" name="Group 16">
            <a:extLst>
              <a:ext uri="{FF2B5EF4-FFF2-40B4-BE49-F238E27FC236}">
                <a16:creationId xmlns:a16="http://schemas.microsoft.com/office/drawing/2014/main" id="{999E626C-DA9E-CBC0-FCB0-CAC97F3BAC9D}"/>
              </a:ext>
            </a:extLst>
          </p:cNvPr>
          <p:cNvGrpSpPr/>
          <p:nvPr/>
        </p:nvGrpSpPr>
        <p:grpSpPr>
          <a:xfrm>
            <a:off x="268816" y="3638694"/>
            <a:ext cx="1219320" cy="808560"/>
            <a:chOff x="268816" y="3638694"/>
            <a:chExt cx="1219320" cy="808560"/>
          </a:xfrm>
        </p:grpSpPr>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36435262-4CF6-0858-D909-6347CA4ADEF2}"/>
                    </a:ext>
                  </a:extLst>
                </p14:cNvPr>
                <p14:cNvContentPartPr/>
                <p14:nvPr/>
              </p14:nvContentPartPr>
              <p14:xfrm>
                <a:off x="286456" y="4325934"/>
                <a:ext cx="504360" cy="121320"/>
              </p14:xfrm>
            </p:contentPart>
          </mc:Choice>
          <mc:Fallback xmlns="">
            <p:pic>
              <p:nvPicPr>
                <p:cNvPr id="4" name="Ink 3">
                  <a:extLst>
                    <a:ext uri="{FF2B5EF4-FFF2-40B4-BE49-F238E27FC236}">
                      <a16:creationId xmlns:a16="http://schemas.microsoft.com/office/drawing/2014/main" id="{36435262-4CF6-0858-D909-6347CA4ADEF2}"/>
                    </a:ext>
                  </a:extLst>
                </p:cNvPr>
                <p:cNvPicPr/>
                <p:nvPr/>
              </p:nvPicPr>
              <p:blipFill>
                <a:blip r:embed="rId6"/>
                <a:stretch>
                  <a:fillRect/>
                </a:stretch>
              </p:blipFill>
              <p:spPr>
                <a:xfrm>
                  <a:off x="268456" y="4308294"/>
                  <a:ext cx="540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A7DCEC87-8B60-078B-08C2-AEC63CEFB33C}"/>
                    </a:ext>
                  </a:extLst>
                </p14:cNvPr>
                <p14:cNvContentPartPr/>
                <p14:nvPr/>
              </p14:nvContentPartPr>
              <p14:xfrm>
                <a:off x="359896" y="4051254"/>
                <a:ext cx="15840" cy="174600"/>
              </p14:xfrm>
            </p:contentPart>
          </mc:Choice>
          <mc:Fallback xmlns="">
            <p:pic>
              <p:nvPicPr>
                <p:cNvPr id="5" name="Ink 4">
                  <a:extLst>
                    <a:ext uri="{FF2B5EF4-FFF2-40B4-BE49-F238E27FC236}">
                      <a16:creationId xmlns:a16="http://schemas.microsoft.com/office/drawing/2014/main" id="{A7DCEC87-8B60-078B-08C2-AEC63CEFB33C}"/>
                    </a:ext>
                  </a:extLst>
                </p:cNvPr>
                <p:cNvPicPr/>
                <p:nvPr/>
              </p:nvPicPr>
              <p:blipFill>
                <a:blip r:embed="rId8"/>
                <a:stretch>
                  <a:fillRect/>
                </a:stretch>
              </p:blipFill>
              <p:spPr>
                <a:xfrm>
                  <a:off x="342256" y="4033254"/>
                  <a:ext cx="514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5D9004A8-913B-D64E-B405-76E269CAFED2}"/>
                    </a:ext>
                  </a:extLst>
                </p14:cNvPr>
                <p14:cNvContentPartPr/>
                <p14:nvPr/>
              </p14:nvContentPartPr>
              <p14:xfrm>
                <a:off x="268816" y="3984294"/>
                <a:ext cx="220680" cy="167760"/>
              </p14:xfrm>
            </p:contentPart>
          </mc:Choice>
          <mc:Fallback xmlns="">
            <p:pic>
              <p:nvPicPr>
                <p:cNvPr id="7" name="Ink 6">
                  <a:extLst>
                    <a:ext uri="{FF2B5EF4-FFF2-40B4-BE49-F238E27FC236}">
                      <a16:creationId xmlns:a16="http://schemas.microsoft.com/office/drawing/2014/main" id="{5D9004A8-913B-D64E-B405-76E269CAFED2}"/>
                    </a:ext>
                  </a:extLst>
                </p:cNvPr>
                <p:cNvPicPr/>
                <p:nvPr/>
              </p:nvPicPr>
              <p:blipFill>
                <a:blip r:embed="rId10"/>
                <a:stretch>
                  <a:fillRect/>
                </a:stretch>
              </p:blipFill>
              <p:spPr>
                <a:xfrm>
                  <a:off x="251176" y="3966654"/>
                  <a:ext cx="2563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0AB413F5-E314-AE55-BEC2-255D25CF8371}"/>
                    </a:ext>
                  </a:extLst>
                </p14:cNvPr>
                <p14:cNvContentPartPr/>
                <p14:nvPr/>
              </p14:nvContentPartPr>
              <p14:xfrm>
                <a:off x="272056" y="4184094"/>
                <a:ext cx="160920" cy="104760"/>
              </p14:xfrm>
            </p:contentPart>
          </mc:Choice>
          <mc:Fallback xmlns="">
            <p:pic>
              <p:nvPicPr>
                <p:cNvPr id="9" name="Ink 8">
                  <a:extLst>
                    <a:ext uri="{FF2B5EF4-FFF2-40B4-BE49-F238E27FC236}">
                      <a16:creationId xmlns:a16="http://schemas.microsoft.com/office/drawing/2014/main" id="{0AB413F5-E314-AE55-BEC2-255D25CF8371}"/>
                    </a:ext>
                  </a:extLst>
                </p:cNvPr>
                <p:cNvPicPr/>
                <p:nvPr/>
              </p:nvPicPr>
              <p:blipFill>
                <a:blip r:embed="rId12"/>
                <a:stretch>
                  <a:fillRect/>
                </a:stretch>
              </p:blipFill>
              <p:spPr>
                <a:xfrm>
                  <a:off x="254416" y="4166094"/>
                  <a:ext cx="196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B0E3C6A4-8D51-EEF1-C905-DE6C9BD71391}"/>
                    </a:ext>
                  </a:extLst>
                </p14:cNvPr>
                <p14:cNvContentPartPr/>
                <p14:nvPr/>
              </p14:nvContentPartPr>
              <p14:xfrm>
                <a:off x="520096" y="4005174"/>
                <a:ext cx="112680" cy="201600"/>
              </p14:xfrm>
            </p:contentPart>
          </mc:Choice>
          <mc:Fallback xmlns="">
            <p:pic>
              <p:nvPicPr>
                <p:cNvPr id="11" name="Ink 10">
                  <a:extLst>
                    <a:ext uri="{FF2B5EF4-FFF2-40B4-BE49-F238E27FC236}">
                      <a16:creationId xmlns:a16="http://schemas.microsoft.com/office/drawing/2014/main" id="{B0E3C6A4-8D51-EEF1-C905-DE6C9BD71391}"/>
                    </a:ext>
                  </a:extLst>
                </p:cNvPr>
                <p:cNvPicPr/>
                <p:nvPr/>
              </p:nvPicPr>
              <p:blipFill>
                <a:blip r:embed="rId14"/>
                <a:stretch>
                  <a:fillRect/>
                </a:stretch>
              </p:blipFill>
              <p:spPr>
                <a:xfrm>
                  <a:off x="502096" y="3987534"/>
                  <a:ext cx="1483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CF687AF7-4508-11AF-6F76-9FDCC1D07797}"/>
                    </a:ext>
                  </a:extLst>
                </p14:cNvPr>
                <p14:cNvContentPartPr/>
                <p14:nvPr/>
              </p14:nvContentPartPr>
              <p14:xfrm>
                <a:off x="723136" y="3985374"/>
                <a:ext cx="136080" cy="133200"/>
              </p14:xfrm>
            </p:contentPart>
          </mc:Choice>
          <mc:Fallback xmlns="">
            <p:pic>
              <p:nvPicPr>
                <p:cNvPr id="12" name="Ink 11">
                  <a:extLst>
                    <a:ext uri="{FF2B5EF4-FFF2-40B4-BE49-F238E27FC236}">
                      <a16:creationId xmlns:a16="http://schemas.microsoft.com/office/drawing/2014/main" id="{CF687AF7-4508-11AF-6F76-9FDCC1D07797}"/>
                    </a:ext>
                  </a:extLst>
                </p:cNvPr>
                <p:cNvPicPr/>
                <p:nvPr/>
              </p:nvPicPr>
              <p:blipFill>
                <a:blip r:embed="rId16"/>
                <a:stretch>
                  <a:fillRect/>
                </a:stretch>
              </p:blipFill>
              <p:spPr>
                <a:xfrm>
                  <a:off x="705136" y="3967734"/>
                  <a:ext cx="1717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298E5C06-CA53-95FE-34C3-6ECD60FBA28A}"/>
                    </a:ext>
                  </a:extLst>
                </p14:cNvPr>
                <p14:cNvContentPartPr/>
                <p14:nvPr/>
              </p14:nvContentPartPr>
              <p14:xfrm>
                <a:off x="969736" y="3936774"/>
                <a:ext cx="58320" cy="77040"/>
              </p14:xfrm>
            </p:contentPart>
          </mc:Choice>
          <mc:Fallback xmlns="">
            <p:pic>
              <p:nvPicPr>
                <p:cNvPr id="13" name="Ink 12">
                  <a:extLst>
                    <a:ext uri="{FF2B5EF4-FFF2-40B4-BE49-F238E27FC236}">
                      <a16:creationId xmlns:a16="http://schemas.microsoft.com/office/drawing/2014/main" id="{298E5C06-CA53-95FE-34C3-6ECD60FBA28A}"/>
                    </a:ext>
                  </a:extLst>
                </p:cNvPr>
                <p:cNvPicPr/>
                <p:nvPr/>
              </p:nvPicPr>
              <p:blipFill>
                <a:blip r:embed="rId18"/>
                <a:stretch>
                  <a:fillRect/>
                </a:stretch>
              </p:blipFill>
              <p:spPr>
                <a:xfrm>
                  <a:off x="952096" y="3919134"/>
                  <a:ext cx="93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4ABF8EB3-38F8-E2DB-7143-9A54B4447BB0}"/>
                    </a:ext>
                  </a:extLst>
                </p14:cNvPr>
                <p14:cNvContentPartPr/>
                <p14:nvPr/>
              </p14:nvContentPartPr>
              <p14:xfrm>
                <a:off x="916096" y="3797454"/>
                <a:ext cx="46800" cy="37800"/>
              </p14:xfrm>
            </p:contentPart>
          </mc:Choice>
          <mc:Fallback xmlns="">
            <p:pic>
              <p:nvPicPr>
                <p:cNvPr id="14" name="Ink 13">
                  <a:extLst>
                    <a:ext uri="{FF2B5EF4-FFF2-40B4-BE49-F238E27FC236}">
                      <a16:creationId xmlns:a16="http://schemas.microsoft.com/office/drawing/2014/main" id="{4ABF8EB3-38F8-E2DB-7143-9A54B4447BB0}"/>
                    </a:ext>
                  </a:extLst>
                </p:cNvPr>
                <p:cNvPicPr/>
                <p:nvPr/>
              </p:nvPicPr>
              <p:blipFill>
                <a:blip r:embed="rId20"/>
                <a:stretch>
                  <a:fillRect/>
                </a:stretch>
              </p:blipFill>
              <p:spPr>
                <a:xfrm>
                  <a:off x="898456" y="3779814"/>
                  <a:ext cx="82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91BEBCBE-1DAF-AF58-A9C7-AAAEA3AB16A6}"/>
                    </a:ext>
                  </a:extLst>
                </p14:cNvPr>
                <p14:cNvContentPartPr/>
                <p14:nvPr/>
              </p14:nvContentPartPr>
              <p14:xfrm>
                <a:off x="1077376" y="3822654"/>
                <a:ext cx="213480" cy="96840"/>
              </p14:xfrm>
            </p:contentPart>
          </mc:Choice>
          <mc:Fallback xmlns="">
            <p:pic>
              <p:nvPicPr>
                <p:cNvPr id="15" name="Ink 14">
                  <a:extLst>
                    <a:ext uri="{FF2B5EF4-FFF2-40B4-BE49-F238E27FC236}">
                      <a16:creationId xmlns:a16="http://schemas.microsoft.com/office/drawing/2014/main" id="{91BEBCBE-1DAF-AF58-A9C7-AAAEA3AB16A6}"/>
                    </a:ext>
                  </a:extLst>
                </p:cNvPr>
                <p:cNvPicPr/>
                <p:nvPr/>
              </p:nvPicPr>
              <p:blipFill>
                <a:blip r:embed="rId22"/>
                <a:stretch>
                  <a:fillRect/>
                </a:stretch>
              </p:blipFill>
              <p:spPr>
                <a:xfrm>
                  <a:off x="1059736" y="3804654"/>
                  <a:ext cx="2491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C1635E63-DBBB-E691-F2FF-4718068FFDDF}"/>
                    </a:ext>
                  </a:extLst>
                </p14:cNvPr>
                <p14:cNvContentPartPr/>
                <p14:nvPr/>
              </p14:nvContentPartPr>
              <p14:xfrm>
                <a:off x="1129576" y="3638694"/>
                <a:ext cx="358560" cy="167400"/>
              </p14:xfrm>
            </p:contentPart>
          </mc:Choice>
          <mc:Fallback xmlns="">
            <p:pic>
              <p:nvPicPr>
                <p:cNvPr id="16" name="Ink 15">
                  <a:extLst>
                    <a:ext uri="{FF2B5EF4-FFF2-40B4-BE49-F238E27FC236}">
                      <a16:creationId xmlns:a16="http://schemas.microsoft.com/office/drawing/2014/main" id="{C1635E63-DBBB-E691-F2FF-4718068FFDDF}"/>
                    </a:ext>
                  </a:extLst>
                </p:cNvPr>
                <p:cNvPicPr/>
                <p:nvPr/>
              </p:nvPicPr>
              <p:blipFill>
                <a:blip r:embed="rId24"/>
                <a:stretch>
                  <a:fillRect/>
                </a:stretch>
              </p:blipFill>
              <p:spPr>
                <a:xfrm>
                  <a:off x="1111936" y="3620694"/>
                  <a:ext cx="394200" cy="20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FE799009-B84D-EEF9-7226-FD852A26DA60}"/>
                  </a:ext>
                </a:extLst>
              </p14:cNvPr>
              <p14:cNvContentPartPr/>
              <p14:nvPr/>
            </p14:nvContentPartPr>
            <p14:xfrm>
              <a:off x="4329256" y="1498134"/>
              <a:ext cx="1710360" cy="461520"/>
            </p14:xfrm>
          </p:contentPart>
        </mc:Choice>
        <mc:Fallback xmlns="">
          <p:pic>
            <p:nvPicPr>
              <p:cNvPr id="18" name="Ink 17">
                <a:extLst>
                  <a:ext uri="{FF2B5EF4-FFF2-40B4-BE49-F238E27FC236}">
                    <a16:creationId xmlns:a16="http://schemas.microsoft.com/office/drawing/2014/main" id="{FE799009-B84D-EEF9-7226-FD852A26DA60}"/>
                  </a:ext>
                </a:extLst>
              </p:cNvPr>
              <p:cNvPicPr/>
              <p:nvPr/>
            </p:nvPicPr>
            <p:blipFill>
              <a:blip r:embed="rId26"/>
              <a:stretch>
                <a:fillRect/>
              </a:stretch>
            </p:blipFill>
            <p:spPr>
              <a:xfrm>
                <a:off x="4311616" y="1480134"/>
                <a:ext cx="174600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ACB3A34C-68A5-3873-D7C2-281A46E9B0D0}"/>
                  </a:ext>
                </a:extLst>
              </p14:cNvPr>
              <p14:cNvContentPartPr/>
              <p14:nvPr/>
            </p14:nvContentPartPr>
            <p14:xfrm>
              <a:off x="233176" y="1850574"/>
              <a:ext cx="1611360" cy="72000"/>
            </p14:xfrm>
          </p:contentPart>
        </mc:Choice>
        <mc:Fallback xmlns="">
          <p:pic>
            <p:nvPicPr>
              <p:cNvPr id="19" name="Ink 18">
                <a:extLst>
                  <a:ext uri="{FF2B5EF4-FFF2-40B4-BE49-F238E27FC236}">
                    <a16:creationId xmlns:a16="http://schemas.microsoft.com/office/drawing/2014/main" id="{ACB3A34C-68A5-3873-D7C2-281A46E9B0D0}"/>
                  </a:ext>
                </a:extLst>
              </p:cNvPr>
              <p:cNvPicPr/>
              <p:nvPr/>
            </p:nvPicPr>
            <p:blipFill>
              <a:blip r:embed="rId28"/>
              <a:stretch>
                <a:fillRect/>
              </a:stretch>
            </p:blipFill>
            <p:spPr>
              <a:xfrm>
                <a:off x="215536" y="1832934"/>
                <a:ext cx="1647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A831D7C3-1E7C-707F-8064-FD59F7B9B095}"/>
                  </a:ext>
                </a:extLst>
              </p14:cNvPr>
              <p14:cNvContentPartPr/>
              <p14:nvPr/>
            </p14:nvContentPartPr>
            <p14:xfrm>
              <a:off x="256576" y="2136774"/>
              <a:ext cx="1239480" cy="34920"/>
            </p14:xfrm>
          </p:contentPart>
        </mc:Choice>
        <mc:Fallback xmlns="">
          <p:pic>
            <p:nvPicPr>
              <p:cNvPr id="20" name="Ink 19">
                <a:extLst>
                  <a:ext uri="{FF2B5EF4-FFF2-40B4-BE49-F238E27FC236}">
                    <a16:creationId xmlns:a16="http://schemas.microsoft.com/office/drawing/2014/main" id="{A831D7C3-1E7C-707F-8064-FD59F7B9B095}"/>
                  </a:ext>
                </a:extLst>
              </p:cNvPr>
              <p:cNvPicPr/>
              <p:nvPr/>
            </p:nvPicPr>
            <p:blipFill>
              <a:blip r:embed="rId30"/>
              <a:stretch>
                <a:fillRect/>
              </a:stretch>
            </p:blipFill>
            <p:spPr>
              <a:xfrm>
                <a:off x="238936" y="2119134"/>
                <a:ext cx="1275120" cy="70560"/>
              </a:xfrm>
              <a:prstGeom prst="rect">
                <a:avLst/>
              </a:prstGeom>
            </p:spPr>
          </p:pic>
        </mc:Fallback>
      </mc:AlternateContent>
    </p:spTree>
    <p:extLst>
      <p:ext uri="{BB962C8B-B14F-4D97-AF65-F5344CB8AC3E}">
        <p14:creationId xmlns:p14="http://schemas.microsoft.com/office/powerpoint/2010/main" val="950900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027715"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708FD77-6F4C-562C-40BE-71CCD58BB9C1}"/>
              </a:ext>
            </a:extLst>
          </p:cNvPr>
          <p:cNvSpPr txBox="1"/>
          <p:nvPr/>
        </p:nvSpPr>
        <p:spPr>
          <a:xfrm>
            <a:off x="294018" y="114909"/>
            <a:ext cx="9500495" cy="5632311"/>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Ibn Ezra on Isaiah 22,1 Part 1-2</a:t>
            </a:r>
          </a:p>
          <a:p>
            <a:pPr rtl="0">
              <a:spcBef>
                <a:spcPts val="0"/>
              </a:spcBef>
              <a:spcAft>
                <a:spcPts val="0"/>
              </a:spcAft>
            </a:pPr>
            <a:r>
              <a:rPr lang="he-IL" sz="2400" i="0" u="none" strike="noStrike">
                <a:solidFill>
                  <a:srgbClr val="FFFF00"/>
                </a:solidFill>
                <a:effectLst/>
                <a:latin typeface="Arial" panose="020B0604020202020204" pitchFamily="34" charset="0"/>
              </a:rPr>
              <a:t>משא גיא חזיון. ירושלם שהיא מקום הנבואה</a:t>
            </a:r>
            <a:r>
              <a:rPr lang="he-IL" sz="2400" i="0" u="none" strike="noStrike">
                <a:solidFill>
                  <a:srgbClr val="FFC000"/>
                </a:solidFill>
                <a:effectLst/>
                <a:latin typeface="Arial" panose="020B0604020202020204" pitchFamily="34" charset="0"/>
              </a:rPr>
              <a:t>: </a:t>
            </a:r>
            <a:r>
              <a:rPr lang="en-US" sz="2400" i="0" u="none" strike="noStrike">
                <a:solidFill>
                  <a:srgbClr val="FFC000"/>
                </a:solidFill>
                <a:effectLst/>
                <a:latin typeface="Arial" panose="020B0604020202020204" pitchFamily="34" charset="0"/>
              </a:rPr>
              <a:t>The valley of vision. Jerusalem, the centre of all prophecies.</a:t>
            </a:r>
          </a:p>
          <a:p>
            <a:pPr rtl="0">
              <a:spcBef>
                <a:spcPts val="0"/>
              </a:spcBef>
              <a:spcAft>
                <a:spcPts val="0"/>
              </a:spcAft>
            </a:pPr>
            <a:r>
              <a:rPr lang="he-IL" sz="2400" i="0" u="none" strike="noStrike">
                <a:solidFill>
                  <a:srgbClr val="FFFF00"/>
                </a:solidFill>
                <a:effectLst/>
                <a:latin typeface="Arial" panose="020B0604020202020204" pitchFamily="34" charset="0"/>
              </a:rPr>
              <a:t>יש אומרים כי טעם עלית לגגות לקטר למלאכת השמים, ולפי דעתי שהטעם עלותם לראות החיילות הצרות על ירושלם כי כן מנהג המדינות</a:t>
            </a:r>
            <a:r>
              <a:rPr lang="he-IL" sz="2400" i="0" u="none" strike="noStrike">
                <a:solidFill>
                  <a:srgbClr val="FFC000"/>
                </a:solidFill>
                <a:effectLst/>
                <a:latin typeface="Arial" panose="020B0604020202020204" pitchFamily="34" charset="0"/>
              </a:rPr>
              <a:t>: </a:t>
            </a:r>
            <a:r>
              <a:rPr lang="en-US" sz="2400" i="0" u="none" strike="noStrike">
                <a:solidFill>
                  <a:srgbClr val="FFC000"/>
                </a:solidFill>
                <a:effectLst/>
                <a:latin typeface="Arial" panose="020B0604020202020204" pitchFamily="34" charset="0"/>
              </a:rPr>
              <a:t>Thou art wholly gone up to the house-tops. Some think, they went up in order to offer incense to the host of heaven, but my opinion is, that they went up in order to see the force that besieged Jerusalem, as is generally done under such circumstances.</a:t>
            </a:r>
          </a:p>
          <a:p>
            <a:pPr rtl="0">
              <a:spcBef>
                <a:spcPts val="0"/>
              </a:spcBef>
              <a:spcAft>
                <a:spcPts val="0"/>
              </a:spcAft>
            </a:pPr>
            <a:endParaRPr lang="en-US" sz="2400" b="1" i="0" u="none" strike="noStrike">
              <a:solidFill>
                <a:srgbClr val="FFC000"/>
              </a:solidFill>
              <a:effectLst/>
              <a:latin typeface="Arial" panose="020B0604020202020204" pitchFamily="34" charset="0"/>
            </a:endParaRPr>
          </a:p>
          <a:p>
            <a:pPr rtl="0">
              <a:spcBef>
                <a:spcPts val="0"/>
              </a:spcBef>
              <a:spcAft>
                <a:spcPts val="0"/>
              </a:spcAft>
            </a:pPr>
            <a:r>
              <a:rPr lang="en-US" sz="2400" b="1" i="0" u="none" strike="noStrike">
                <a:solidFill>
                  <a:srgbClr val="92D050"/>
                </a:solidFill>
                <a:effectLst/>
                <a:latin typeface="Arial" panose="020B0604020202020204" pitchFamily="34" charset="0"/>
              </a:rPr>
              <a:t>JPS 1985 Footnotes, Isaiah 22:2</a:t>
            </a:r>
          </a:p>
          <a:p>
            <a:pPr rtl="0">
              <a:spcBef>
                <a:spcPts val="0"/>
              </a:spcBef>
              <a:spcAft>
                <a:spcPts val="0"/>
              </a:spcAft>
            </a:pPr>
            <a:r>
              <a:rPr lang="en-US" sz="2400" i="0" u="none" strike="noStrike">
                <a:solidFill>
                  <a:srgbClr val="92D050"/>
                </a:solidFill>
                <a:effectLst/>
                <a:latin typeface="Arial" panose="020B0604020202020204" pitchFamily="34" charset="0"/>
              </a:rPr>
              <a:t>Vv. 1–3 describe a scene of mourning to take place in Jerusalem in the near future. In the ancient Near East, public weeping took place on the low flat roofs as well as in the streets and squares; cf. above, </a:t>
            </a:r>
            <a:r>
              <a:rPr lang="en-US" sz="2400" i="0" u="none" strike="noStrike">
                <a:solidFill>
                  <a:srgbClr val="00B0F0"/>
                </a:solidFill>
                <a:effectLst/>
                <a:latin typeface="Arial" panose="020B0604020202020204" pitchFamily="34" charset="0"/>
              </a:rPr>
              <a:t>15.3; Jer. 48.38</a:t>
            </a:r>
            <a:r>
              <a:rPr lang="en-US" sz="2400" i="0" u="none" strike="noStrike">
                <a:solidFill>
                  <a:srgbClr val="92D050"/>
                </a:solidFill>
                <a:effectLst/>
                <a:latin typeface="Arial" panose="020B0604020202020204" pitchFamily="34" charset="0"/>
              </a:rPr>
              <a:t>.</a:t>
            </a:r>
          </a:p>
        </p:txBody>
      </p:sp>
      <p:grpSp>
        <p:nvGrpSpPr>
          <p:cNvPr id="7" name="Group 6">
            <a:extLst>
              <a:ext uri="{FF2B5EF4-FFF2-40B4-BE49-F238E27FC236}">
                <a16:creationId xmlns:a16="http://schemas.microsoft.com/office/drawing/2014/main" id="{6195A7A1-0EDB-8CBD-4FE9-81FD8DB76FA3}"/>
              </a:ext>
            </a:extLst>
          </p:cNvPr>
          <p:cNvGrpSpPr/>
          <p:nvPr/>
        </p:nvGrpSpPr>
        <p:grpSpPr>
          <a:xfrm>
            <a:off x="4900936" y="202494"/>
            <a:ext cx="339840" cy="271440"/>
            <a:chOff x="4900936" y="202494"/>
            <a:chExt cx="339840" cy="27144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FDB7985-F9E9-1116-6B11-3AD0DD1E3EE7}"/>
                    </a:ext>
                  </a:extLst>
                </p14:cNvPr>
                <p14:cNvContentPartPr/>
                <p14:nvPr/>
              </p14:nvContentPartPr>
              <p14:xfrm>
                <a:off x="5010736" y="225894"/>
                <a:ext cx="230040" cy="213840"/>
              </p14:xfrm>
            </p:contentPart>
          </mc:Choice>
          <mc:Fallback xmlns="">
            <p:pic>
              <p:nvPicPr>
                <p:cNvPr id="2" name="Ink 1">
                  <a:extLst>
                    <a:ext uri="{FF2B5EF4-FFF2-40B4-BE49-F238E27FC236}">
                      <a16:creationId xmlns:a16="http://schemas.microsoft.com/office/drawing/2014/main" id="{DFDB7985-F9E9-1116-6B11-3AD0DD1E3EE7}"/>
                    </a:ext>
                  </a:extLst>
                </p:cNvPr>
                <p:cNvPicPr/>
                <p:nvPr/>
              </p:nvPicPr>
              <p:blipFill>
                <a:blip r:embed="rId5"/>
                <a:stretch>
                  <a:fillRect/>
                </a:stretch>
              </p:blipFill>
              <p:spPr>
                <a:xfrm>
                  <a:off x="4992736" y="208254"/>
                  <a:ext cx="2656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3C0388EA-DF71-03F4-CD54-BF9EBA14C683}"/>
                    </a:ext>
                  </a:extLst>
                </p14:cNvPr>
                <p14:cNvContentPartPr/>
                <p14:nvPr/>
              </p14:nvContentPartPr>
              <p14:xfrm>
                <a:off x="4985176" y="202494"/>
                <a:ext cx="163800" cy="252720"/>
              </p14:xfrm>
            </p:contentPart>
          </mc:Choice>
          <mc:Fallback xmlns="">
            <p:pic>
              <p:nvPicPr>
                <p:cNvPr id="3" name="Ink 2">
                  <a:extLst>
                    <a:ext uri="{FF2B5EF4-FFF2-40B4-BE49-F238E27FC236}">
                      <a16:creationId xmlns:a16="http://schemas.microsoft.com/office/drawing/2014/main" id="{3C0388EA-DF71-03F4-CD54-BF9EBA14C683}"/>
                    </a:ext>
                  </a:extLst>
                </p:cNvPr>
                <p:cNvPicPr/>
                <p:nvPr/>
              </p:nvPicPr>
              <p:blipFill>
                <a:blip r:embed="rId7"/>
                <a:stretch>
                  <a:fillRect/>
                </a:stretch>
              </p:blipFill>
              <p:spPr>
                <a:xfrm>
                  <a:off x="4967176" y="184854"/>
                  <a:ext cx="1994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3ECE9E4B-1DA7-E09E-850E-5F6B48D1CEA6}"/>
                    </a:ext>
                  </a:extLst>
                </p14:cNvPr>
                <p14:cNvContentPartPr/>
                <p14:nvPr/>
              </p14:nvContentPartPr>
              <p14:xfrm>
                <a:off x="4959976" y="212934"/>
                <a:ext cx="136800" cy="261000"/>
              </p14:xfrm>
            </p:contentPart>
          </mc:Choice>
          <mc:Fallback xmlns="">
            <p:pic>
              <p:nvPicPr>
                <p:cNvPr id="4" name="Ink 3">
                  <a:extLst>
                    <a:ext uri="{FF2B5EF4-FFF2-40B4-BE49-F238E27FC236}">
                      <a16:creationId xmlns:a16="http://schemas.microsoft.com/office/drawing/2014/main" id="{3ECE9E4B-1DA7-E09E-850E-5F6B48D1CEA6}"/>
                    </a:ext>
                  </a:extLst>
                </p:cNvPr>
                <p:cNvPicPr/>
                <p:nvPr/>
              </p:nvPicPr>
              <p:blipFill>
                <a:blip r:embed="rId9"/>
                <a:stretch>
                  <a:fillRect/>
                </a:stretch>
              </p:blipFill>
              <p:spPr>
                <a:xfrm>
                  <a:off x="4941976" y="195294"/>
                  <a:ext cx="1724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A6144126-AF10-5A17-5446-E3D5A130C96F}"/>
                    </a:ext>
                  </a:extLst>
                </p14:cNvPr>
                <p14:cNvContentPartPr/>
                <p14:nvPr/>
              </p14:nvContentPartPr>
              <p14:xfrm>
                <a:off x="4900936" y="379974"/>
                <a:ext cx="295920" cy="58320"/>
              </p14:xfrm>
            </p:contentPart>
          </mc:Choice>
          <mc:Fallback xmlns="">
            <p:pic>
              <p:nvPicPr>
                <p:cNvPr id="5" name="Ink 4">
                  <a:extLst>
                    <a:ext uri="{FF2B5EF4-FFF2-40B4-BE49-F238E27FC236}">
                      <a16:creationId xmlns:a16="http://schemas.microsoft.com/office/drawing/2014/main" id="{A6144126-AF10-5A17-5446-E3D5A130C96F}"/>
                    </a:ext>
                  </a:extLst>
                </p:cNvPr>
                <p:cNvPicPr/>
                <p:nvPr/>
              </p:nvPicPr>
              <p:blipFill>
                <a:blip r:embed="rId11"/>
                <a:stretch>
                  <a:fillRect/>
                </a:stretch>
              </p:blipFill>
              <p:spPr>
                <a:xfrm>
                  <a:off x="4882936" y="362334"/>
                  <a:ext cx="331560" cy="9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DA150AC-8AA3-0A9A-25B1-6238EF5A96C4}"/>
                  </a:ext>
                </a:extLst>
              </p14:cNvPr>
              <p14:cNvContentPartPr/>
              <p14:nvPr/>
            </p14:nvContentPartPr>
            <p14:xfrm>
              <a:off x="6297376" y="2333334"/>
              <a:ext cx="3131280" cy="30960"/>
            </p14:xfrm>
          </p:contentPart>
        </mc:Choice>
        <mc:Fallback xmlns="">
          <p:pic>
            <p:nvPicPr>
              <p:cNvPr id="11" name="Ink 10">
                <a:extLst>
                  <a:ext uri="{FF2B5EF4-FFF2-40B4-BE49-F238E27FC236}">
                    <a16:creationId xmlns:a16="http://schemas.microsoft.com/office/drawing/2014/main" id="{5DA150AC-8AA3-0A9A-25B1-6238EF5A96C4}"/>
                  </a:ext>
                </a:extLst>
              </p:cNvPr>
              <p:cNvPicPr/>
              <p:nvPr/>
            </p:nvPicPr>
            <p:blipFill>
              <a:blip r:embed="rId13"/>
              <a:stretch>
                <a:fillRect/>
              </a:stretch>
            </p:blipFill>
            <p:spPr>
              <a:xfrm>
                <a:off x="6279376" y="2315334"/>
                <a:ext cx="31669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A5917F9-E608-DE47-7B00-DE92CFDA31FD}"/>
                  </a:ext>
                </a:extLst>
              </p14:cNvPr>
              <p14:cNvContentPartPr/>
              <p14:nvPr/>
            </p14:nvContentPartPr>
            <p14:xfrm>
              <a:off x="503896" y="2644734"/>
              <a:ext cx="3670920" cy="118080"/>
            </p14:xfrm>
          </p:contentPart>
        </mc:Choice>
        <mc:Fallback xmlns="">
          <p:pic>
            <p:nvPicPr>
              <p:cNvPr id="12" name="Ink 11">
                <a:extLst>
                  <a:ext uri="{FF2B5EF4-FFF2-40B4-BE49-F238E27FC236}">
                    <a16:creationId xmlns:a16="http://schemas.microsoft.com/office/drawing/2014/main" id="{7A5917F9-E608-DE47-7B00-DE92CFDA31FD}"/>
                  </a:ext>
                </a:extLst>
              </p:cNvPr>
              <p:cNvPicPr/>
              <p:nvPr/>
            </p:nvPicPr>
            <p:blipFill>
              <a:blip r:embed="rId15"/>
              <a:stretch>
                <a:fillRect/>
              </a:stretch>
            </p:blipFill>
            <p:spPr>
              <a:xfrm>
                <a:off x="485896" y="2626734"/>
                <a:ext cx="37065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55C4895A-BAC9-F170-F60C-F6F6D7493E77}"/>
                  </a:ext>
                </a:extLst>
              </p14:cNvPr>
              <p14:cNvContentPartPr/>
              <p14:nvPr/>
            </p14:nvContentPartPr>
            <p14:xfrm>
              <a:off x="1485976" y="3429534"/>
              <a:ext cx="1689840" cy="45360"/>
            </p14:xfrm>
          </p:contentPart>
        </mc:Choice>
        <mc:Fallback xmlns="">
          <p:pic>
            <p:nvPicPr>
              <p:cNvPr id="13" name="Ink 12">
                <a:extLst>
                  <a:ext uri="{FF2B5EF4-FFF2-40B4-BE49-F238E27FC236}">
                    <a16:creationId xmlns:a16="http://schemas.microsoft.com/office/drawing/2014/main" id="{55C4895A-BAC9-F170-F60C-F6F6D7493E77}"/>
                  </a:ext>
                </a:extLst>
              </p:cNvPr>
              <p:cNvPicPr/>
              <p:nvPr/>
            </p:nvPicPr>
            <p:blipFill>
              <a:blip r:embed="rId17"/>
              <a:stretch>
                <a:fillRect/>
              </a:stretch>
            </p:blipFill>
            <p:spPr>
              <a:xfrm>
                <a:off x="1468336" y="3411534"/>
                <a:ext cx="1725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0F413F75-824E-146D-D812-CAF122D9F080}"/>
                  </a:ext>
                </a:extLst>
              </p14:cNvPr>
              <p14:cNvContentPartPr/>
              <p14:nvPr/>
            </p14:nvContentPartPr>
            <p14:xfrm>
              <a:off x="5464696" y="3157014"/>
              <a:ext cx="3313800" cy="27360"/>
            </p14:xfrm>
          </p:contentPart>
        </mc:Choice>
        <mc:Fallback xmlns="">
          <p:pic>
            <p:nvPicPr>
              <p:cNvPr id="14" name="Ink 13">
                <a:extLst>
                  <a:ext uri="{FF2B5EF4-FFF2-40B4-BE49-F238E27FC236}">
                    <a16:creationId xmlns:a16="http://schemas.microsoft.com/office/drawing/2014/main" id="{0F413F75-824E-146D-D812-CAF122D9F080}"/>
                  </a:ext>
                </a:extLst>
              </p:cNvPr>
              <p:cNvPicPr/>
              <p:nvPr/>
            </p:nvPicPr>
            <p:blipFill>
              <a:blip r:embed="rId19"/>
              <a:stretch>
                <a:fillRect/>
              </a:stretch>
            </p:blipFill>
            <p:spPr>
              <a:xfrm>
                <a:off x="5447056" y="3139014"/>
                <a:ext cx="33494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F48A0844-BF7C-9349-6011-2563025BC932}"/>
                  </a:ext>
                </a:extLst>
              </p14:cNvPr>
              <p14:cNvContentPartPr/>
              <p14:nvPr/>
            </p14:nvContentPartPr>
            <p14:xfrm>
              <a:off x="8856976" y="4427814"/>
              <a:ext cx="65520" cy="17640"/>
            </p14:xfrm>
          </p:contentPart>
        </mc:Choice>
        <mc:Fallback xmlns="">
          <p:pic>
            <p:nvPicPr>
              <p:cNvPr id="15" name="Ink 14">
                <a:extLst>
                  <a:ext uri="{FF2B5EF4-FFF2-40B4-BE49-F238E27FC236}">
                    <a16:creationId xmlns:a16="http://schemas.microsoft.com/office/drawing/2014/main" id="{F48A0844-BF7C-9349-6011-2563025BC932}"/>
                  </a:ext>
                </a:extLst>
              </p:cNvPr>
              <p:cNvPicPr/>
              <p:nvPr/>
            </p:nvPicPr>
            <p:blipFill>
              <a:blip r:embed="rId21"/>
              <a:stretch>
                <a:fillRect/>
              </a:stretch>
            </p:blipFill>
            <p:spPr>
              <a:xfrm>
                <a:off x="8839336" y="4410174"/>
                <a:ext cx="1011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65558E63-272B-C89A-8383-167C476581B6}"/>
                  </a:ext>
                </a:extLst>
              </p14:cNvPr>
              <p14:cNvContentPartPr/>
              <p14:nvPr/>
            </p14:nvContentPartPr>
            <p14:xfrm>
              <a:off x="3110296" y="5230614"/>
              <a:ext cx="6120" cy="2160"/>
            </p14:xfrm>
          </p:contentPart>
        </mc:Choice>
        <mc:Fallback xmlns="">
          <p:pic>
            <p:nvPicPr>
              <p:cNvPr id="16" name="Ink 15">
                <a:extLst>
                  <a:ext uri="{FF2B5EF4-FFF2-40B4-BE49-F238E27FC236}">
                    <a16:creationId xmlns:a16="http://schemas.microsoft.com/office/drawing/2014/main" id="{65558E63-272B-C89A-8383-167C476581B6}"/>
                  </a:ext>
                </a:extLst>
              </p:cNvPr>
              <p:cNvPicPr/>
              <p:nvPr/>
            </p:nvPicPr>
            <p:blipFill>
              <a:blip r:embed="rId23"/>
              <a:stretch>
                <a:fillRect/>
              </a:stretch>
            </p:blipFill>
            <p:spPr>
              <a:xfrm>
                <a:off x="3092296" y="5212974"/>
                <a:ext cx="41760" cy="37800"/>
              </a:xfrm>
              <a:prstGeom prst="rect">
                <a:avLst/>
              </a:prstGeom>
            </p:spPr>
          </p:pic>
        </mc:Fallback>
      </mc:AlternateContent>
      <p:grpSp>
        <p:nvGrpSpPr>
          <p:cNvPr id="19" name="Group 18">
            <a:extLst>
              <a:ext uri="{FF2B5EF4-FFF2-40B4-BE49-F238E27FC236}">
                <a16:creationId xmlns:a16="http://schemas.microsoft.com/office/drawing/2014/main" id="{9DB2B04C-75F9-132E-FC00-968578669C0E}"/>
              </a:ext>
            </a:extLst>
          </p:cNvPr>
          <p:cNvGrpSpPr/>
          <p:nvPr/>
        </p:nvGrpSpPr>
        <p:grpSpPr>
          <a:xfrm>
            <a:off x="7027816" y="5346894"/>
            <a:ext cx="794160" cy="68760"/>
            <a:chOff x="7027816" y="5346894"/>
            <a:chExt cx="794160" cy="68760"/>
          </a:xfrm>
        </p:grpSpPr>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1ABCCB85-1BA3-936E-328B-422ED992F6D5}"/>
                    </a:ext>
                  </a:extLst>
                </p14:cNvPr>
                <p14:cNvContentPartPr/>
                <p14:nvPr/>
              </p14:nvContentPartPr>
              <p14:xfrm>
                <a:off x="7027816" y="5387574"/>
                <a:ext cx="95760" cy="28080"/>
              </p14:xfrm>
            </p:contentPart>
          </mc:Choice>
          <mc:Fallback xmlns="">
            <p:pic>
              <p:nvPicPr>
                <p:cNvPr id="17" name="Ink 16">
                  <a:extLst>
                    <a:ext uri="{FF2B5EF4-FFF2-40B4-BE49-F238E27FC236}">
                      <a16:creationId xmlns:a16="http://schemas.microsoft.com/office/drawing/2014/main" id="{1ABCCB85-1BA3-936E-328B-422ED992F6D5}"/>
                    </a:ext>
                  </a:extLst>
                </p:cNvPr>
                <p:cNvPicPr/>
                <p:nvPr/>
              </p:nvPicPr>
              <p:blipFill>
                <a:blip r:embed="rId25"/>
                <a:stretch>
                  <a:fillRect/>
                </a:stretch>
              </p:blipFill>
              <p:spPr>
                <a:xfrm>
                  <a:off x="7009816" y="5369574"/>
                  <a:ext cx="1314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EFA52E92-D29F-80A2-4354-36C978414AA0}"/>
                    </a:ext>
                  </a:extLst>
                </p14:cNvPr>
                <p14:cNvContentPartPr/>
                <p14:nvPr/>
              </p14:nvContentPartPr>
              <p14:xfrm>
                <a:off x="7813696" y="5346894"/>
                <a:ext cx="8280" cy="3600"/>
              </p14:xfrm>
            </p:contentPart>
          </mc:Choice>
          <mc:Fallback xmlns="">
            <p:pic>
              <p:nvPicPr>
                <p:cNvPr id="18" name="Ink 17">
                  <a:extLst>
                    <a:ext uri="{FF2B5EF4-FFF2-40B4-BE49-F238E27FC236}">
                      <a16:creationId xmlns:a16="http://schemas.microsoft.com/office/drawing/2014/main" id="{EFA52E92-D29F-80A2-4354-36C978414AA0}"/>
                    </a:ext>
                  </a:extLst>
                </p:cNvPr>
                <p:cNvPicPr/>
                <p:nvPr/>
              </p:nvPicPr>
              <p:blipFill>
                <a:blip r:embed="rId27"/>
                <a:stretch>
                  <a:fillRect/>
                </a:stretch>
              </p:blipFill>
              <p:spPr>
                <a:xfrm>
                  <a:off x="7795696" y="5328894"/>
                  <a:ext cx="43920" cy="39240"/>
                </a:xfrm>
                <a:prstGeom prst="rect">
                  <a:avLst/>
                </a:prstGeom>
              </p:spPr>
            </p:pic>
          </mc:Fallback>
        </mc:AlternateContent>
      </p:grpSp>
    </p:spTree>
    <p:extLst>
      <p:ext uri="{BB962C8B-B14F-4D97-AF65-F5344CB8AC3E}">
        <p14:creationId xmlns:p14="http://schemas.microsoft.com/office/powerpoint/2010/main" val="352886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43318"/>
            <a:ext cx="12192000" cy="628204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2050" name="Picture 2">
            <a:extLst>
              <a:ext uri="{FF2B5EF4-FFF2-40B4-BE49-F238E27FC236}">
                <a16:creationId xmlns:a16="http://schemas.microsoft.com/office/drawing/2014/main" id="{165F3407-01DF-8976-B087-E24BA8FC1A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510291"/>
            <a:ext cx="11645350" cy="31166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AA02958-3242-397B-6D47-8119282496B4}"/>
              </a:ext>
            </a:extLst>
          </p:cNvPr>
          <p:cNvSpPr txBox="1"/>
          <p:nvPr/>
        </p:nvSpPr>
        <p:spPr>
          <a:xfrm>
            <a:off x="437902" y="3888943"/>
            <a:ext cx="7423150" cy="2031325"/>
          </a:xfrm>
          <a:prstGeom prst="rect">
            <a:avLst/>
          </a:prstGeom>
          <a:noFill/>
        </p:spPr>
        <p:txBody>
          <a:bodyPr wrap="square">
            <a:spAutoFit/>
          </a:bodyPr>
          <a:lstStyle/>
          <a:p>
            <a:r>
              <a:rPr lang="en-US" b="0" i="0" u="sng">
                <a:solidFill>
                  <a:srgbClr val="92D050"/>
                </a:solidFill>
                <a:effectLst/>
                <a:latin typeface="Verdana" panose="020B0604030504040204" pitchFamily="34" charset="0"/>
              </a:rPr>
              <a:t>Searching references to </a:t>
            </a:r>
            <a:r>
              <a:rPr lang="en-US" b="0" i="1" u="sng">
                <a:solidFill>
                  <a:srgbClr val="FFFF00"/>
                </a:solidFill>
                <a:effectLst/>
                <a:latin typeface="Verdana" panose="020B0604030504040204" pitchFamily="34" charset="0"/>
              </a:rPr>
              <a:t>“keys”</a:t>
            </a:r>
            <a:r>
              <a:rPr lang="en-US" b="0" i="0" u="sng">
                <a:solidFill>
                  <a:srgbClr val="FFFF00"/>
                </a:solidFill>
                <a:effectLst/>
                <a:latin typeface="Verdana" panose="020B0604030504040204" pitchFamily="34" charset="0"/>
              </a:rPr>
              <a:t> </a:t>
            </a:r>
            <a:r>
              <a:rPr lang="en-US" b="0" i="0" u="sng">
                <a:solidFill>
                  <a:srgbClr val="92D050"/>
                </a:solidFill>
                <a:effectLst/>
                <a:latin typeface="Verdana" panose="020B0604030504040204" pitchFamily="34" charset="0"/>
              </a:rPr>
              <a:t>produces the following results</a:t>
            </a:r>
            <a:r>
              <a:rPr lang="en-US" b="0" i="0">
                <a:solidFill>
                  <a:srgbClr val="FFC000"/>
                </a:solidFill>
                <a:effectLst/>
                <a:latin typeface="Verdana" panose="020B0604030504040204" pitchFamily="34" charset="0"/>
              </a:rPr>
              <a:t>: It is interesting that </a:t>
            </a:r>
            <a:r>
              <a:rPr lang="en-US" b="0" i="0" u="none" strike="noStrike">
                <a:solidFill>
                  <a:srgbClr val="00B0F0"/>
                </a:solidFill>
                <a:effectLst/>
                <a:latin typeface="Verdana" panose="020B0604030504040204" pitchFamily="34" charset="0"/>
                <a:hlinkClick r:id="rId5">
                  <a:extLst>
                    <a:ext uri="{A12FA001-AC4F-418D-AE19-62706E023703}">
                      <ahyp:hlinkClr xmlns:ahyp="http://schemas.microsoft.com/office/drawing/2018/hyperlinkcolor" val="tx"/>
                    </a:ext>
                  </a:extLst>
                </a:hlinkClick>
              </a:rPr>
              <a:t>Luke 11:52</a:t>
            </a:r>
            <a:r>
              <a:rPr lang="en-US" b="0" i="0">
                <a:solidFill>
                  <a:srgbClr val="00B0F0"/>
                </a:solidFill>
                <a:effectLst/>
                <a:latin typeface="Verdana" panose="020B0604030504040204" pitchFamily="34" charset="0"/>
              </a:rPr>
              <a:t> </a:t>
            </a:r>
            <a:r>
              <a:rPr lang="en-US" b="0" i="0">
                <a:solidFill>
                  <a:srgbClr val="FFC000"/>
                </a:solidFill>
                <a:effectLst/>
                <a:latin typeface="Verdana" panose="020B0604030504040204" pitchFamily="34" charset="0"/>
              </a:rPr>
              <a:t>speaks to the keys of knowledge in reference to the Torah, and</a:t>
            </a:r>
            <a:r>
              <a:rPr lang="en-US" b="0" i="0">
                <a:solidFill>
                  <a:srgbClr val="00B0F0"/>
                </a:solidFill>
                <a:effectLst/>
                <a:latin typeface="Verdana" panose="020B0604030504040204" pitchFamily="34" charset="0"/>
              </a:rPr>
              <a:t> </a:t>
            </a:r>
            <a:r>
              <a:rPr lang="en-US" b="0" i="0" u="none" strike="noStrike">
                <a:solidFill>
                  <a:srgbClr val="00B0F0"/>
                </a:solidFill>
                <a:effectLst/>
                <a:latin typeface="Verdana" panose="020B0604030504040204" pitchFamily="34" charset="0"/>
                <a:hlinkClick r:id="rId6">
                  <a:extLst>
                    <a:ext uri="{A12FA001-AC4F-418D-AE19-62706E023703}">
                      <ahyp:hlinkClr xmlns:ahyp="http://schemas.microsoft.com/office/drawing/2018/hyperlinkcolor" val="tx"/>
                    </a:ext>
                  </a:extLst>
                </a:hlinkClick>
              </a:rPr>
              <a:t>Revelation 1:18</a:t>
            </a:r>
            <a:r>
              <a:rPr lang="en-US" b="0" i="0">
                <a:solidFill>
                  <a:srgbClr val="00B0F0"/>
                </a:solidFill>
                <a:effectLst/>
                <a:latin typeface="Verdana" panose="020B0604030504040204" pitchFamily="34" charset="0"/>
              </a:rPr>
              <a:t> </a:t>
            </a:r>
            <a:r>
              <a:rPr lang="en-US" b="0" i="0">
                <a:solidFill>
                  <a:srgbClr val="FFC000"/>
                </a:solidFill>
                <a:effectLst/>
                <a:latin typeface="Verdana" panose="020B0604030504040204" pitchFamily="34" charset="0"/>
              </a:rPr>
              <a:t>to Yeshua having the keys to death and hades (hell) and the key of David (</a:t>
            </a:r>
            <a:r>
              <a:rPr lang="en-US" b="0" i="0" u="none" strike="noStrike">
                <a:solidFill>
                  <a:srgbClr val="00B0F0"/>
                </a:solidFill>
                <a:effectLst/>
                <a:latin typeface="Verdana" panose="020B0604030504040204" pitchFamily="34" charset="0"/>
                <a:hlinkClick r:id="rId7">
                  <a:extLst>
                    <a:ext uri="{A12FA001-AC4F-418D-AE19-62706E023703}">
                      <ahyp:hlinkClr xmlns:ahyp="http://schemas.microsoft.com/office/drawing/2018/hyperlinkcolor" val="tx"/>
                    </a:ext>
                  </a:extLst>
                </a:hlinkClick>
              </a:rPr>
              <a:t>Revelation 3:7</a:t>
            </a:r>
            <a:r>
              <a:rPr lang="en-US" b="0" i="0">
                <a:solidFill>
                  <a:srgbClr val="FFC000"/>
                </a:solidFill>
                <a:effectLst/>
                <a:latin typeface="Verdana" panose="020B0604030504040204" pitchFamily="34" charset="0"/>
              </a:rPr>
              <a:t>). These things tie together the concepts of authority, righteousness, holiness, and the destruction of the Temple. </a:t>
            </a:r>
            <a:endParaRPr lang="en-US">
              <a:solidFill>
                <a:srgbClr val="FFC000"/>
              </a:solidFill>
            </a:endParaRPr>
          </a:p>
        </p:txBody>
      </p:sp>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F425B562-9725-4A13-C8E3-C12B5F6D7941}"/>
                  </a:ext>
                </a:extLst>
              </p14:cNvPr>
              <p14:cNvContentPartPr/>
              <p14:nvPr/>
            </p14:nvContentPartPr>
            <p14:xfrm>
              <a:off x="391216" y="2482014"/>
              <a:ext cx="732600" cy="40680"/>
            </p14:xfrm>
          </p:contentPart>
        </mc:Choice>
        <mc:Fallback xmlns="">
          <p:pic>
            <p:nvPicPr>
              <p:cNvPr id="2" name="Ink 1">
                <a:extLst>
                  <a:ext uri="{FF2B5EF4-FFF2-40B4-BE49-F238E27FC236}">
                    <a16:creationId xmlns:a16="http://schemas.microsoft.com/office/drawing/2014/main" id="{F425B562-9725-4A13-C8E3-C12B5F6D7941}"/>
                  </a:ext>
                </a:extLst>
              </p:cNvPr>
              <p:cNvPicPr/>
              <p:nvPr/>
            </p:nvPicPr>
            <p:blipFill>
              <a:blip r:embed="rId9"/>
              <a:stretch>
                <a:fillRect/>
              </a:stretch>
            </p:blipFill>
            <p:spPr>
              <a:xfrm>
                <a:off x="373576" y="2464374"/>
                <a:ext cx="768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17C31120-2E53-0D39-8D5F-03994094B485}"/>
                  </a:ext>
                </a:extLst>
              </p14:cNvPr>
              <p14:cNvContentPartPr/>
              <p14:nvPr/>
            </p14:nvContentPartPr>
            <p14:xfrm>
              <a:off x="3700696" y="4986534"/>
              <a:ext cx="2483280" cy="90000"/>
            </p14:xfrm>
          </p:contentPart>
        </mc:Choice>
        <mc:Fallback xmlns="">
          <p:pic>
            <p:nvPicPr>
              <p:cNvPr id="3" name="Ink 2">
                <a:extLst>
                  <a:ext uri="{FF2B5EF4-FFF2-40B4-BE49-F238E27FC236}">
                    <a16:creationId xmlns:a16="http://schemas.microsoft.com/office/drawing/2014/main" id="{17C31120-2E53-0D39-8D5F-03994094B485}"/>
                  </a:ext>
                </a:extLst>
              </p:cNvPr>
              <p:cNvPicPr/>
              <p:nvPr/>
            </p:nvPicPr>
            <p:blipFill>
              <a:blip r:embed="rId11"/>
              <a:stretch>
                <a:fillRect/>
              </a:stretch>
            </p:blipFill>
            <p:spPr>
              <a:xfrm>
                <a:off x="3682696" y="4968534"/>
                <a:ext cx="2518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3A567CBE-1B76-F2B2-832E-EABF645E5A08}"/>
                  </a:ext>
                </a:extLst>
              </p14:cNvPr>
              <p14:cNvContentPartPr/>
              <p14:nvPr/>
            </p14:nvContentPartPr>
            <p14:xfrm>
              <a:off x="2149456" y="5553894"/>
              <a:ext cx="4451040" cy="164520"/>
            </p14:xfrm>
          </p:contentPart>
        </mc:Choice>
        <mc:Fallback xmlns="">
          <p:pic>
            <p:nvPicPr>
              <p:cNvPr id="4" name="Ink 3">
                <a:extLst>
                  <a:ext uri="{FF2B5EF4-FFF2-40B4-BE49-F238E27FC236}">
                    <a16:creationId xmlns:a16="http://schemas.microsoft.com/office/drawing/2014/main" id="{3A567CBE-1B76-F2B2-832E-EABF645E5A08}"/>
                  </a:ext>
                </a:extLst>
              </p:cNvPr>
              <p:cNvPicPr/>
              <p:nvPr/>
            </p:nvPicPr>
            <p:blipFill>
              <a:blip r:embed="rId13"/>
              <a:stretch>
                <a:fillRect/>
              </a:stretch>
            </p:blipFill>
            <p:spPr>
              <a:xfrm>
                <a:off x="2131456" y="5536254"/>
                <a:ext cx="44866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Ink 4">
                <a:extLst>
                  <a:ext uri="{FF2B5EF4-FFF2-40B4-BE49-F238E27FC236}">
                    <a16:creationId xmlns:a16="http://schemas.microsoft.com/office/drawing/2014/main" id="{6CAF2086-6080-3FCB-5C8C-D73E4B3FCC1E}"/>
                  </a:ext>
                </a:extLst>
              </p14:cNvPr>
              <p14:cNvContentPartPr/>
              <p14:nvPr/>
            </p14:nvContentPartPr>
            <p14:xfrm>
              <a:off x="1038856" y="5895174"/>
              <a:ext cx="1858680" cy="101160"/>
            </p14:xfrm>
          </p:contentPart>
        </mc:Choice>
        <mc:Fallback xmlns="">
          <p:pic>
            <p:nvPicPr>
              <p:cNvPr id="5" name="Ink 4">
                <a:extLst>
                  <a:ext uri="{FF2B5EF4-FFF2-40B4-BE49-F238E27FC236}">
                    <a16:creationId xmlns:a16="http://schemas.microsoft.com/office/drawing/2014/main" id="{6CAF2086-6080-3FCB-5C8C-D73E4B3FCC1E}"/>
                  </a:ext>
                </a:extLst>
              </p:cNvPr>
              <p:cNvPicPr/>
              <p:nvPr/>
            </p:nvPicPr>
            <p:blipFill>
              <a:blip r:embed="rId15"/>
              <a:stretch>
                <a:fillRect/>
              </a:stretch>
            </p:blipFill>
            <p:spPr>
              <a:xfrm>
                <a:off x="1020856" y="5877174"/>
                <a:ext cx="1894320" cy="136800"/>
              </a:xfrm>
              <a:prstGeom prst="rect">
                <a:avLst/>
              </a:prstGeom>
            </p:spPr>
          </p:pic>
        </mc:Fallback>
      </mc:AlternateContent>
    </p:spTree>
    <p:extLst>
      <p:ext uri="{BB962C8B-B14F-4D97-AF65-F5344CB8AC3E}">
        <p14:creationId xmlns:p14="http://schemas.microsoft.com/office/powerpoint/2010/main" val="2172465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708FD77-6F4C-562C-40BE-71CCD58BB9C1}"/>
              </a:ext>
            </a:extLst>
          </p:cNvPr>
          <p:cNvSpPr txBox="1"/>
          <p:nvPr/>
        </p:nvSpPr>
        <p:spPr>
          <a:xfrm>
            <a:off x="294018" y="57124"/>
            <a:ext cx="11897982" cy="6278642"/>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Talmud Bavli Taanith 29a</a:t>
            </a:r>
          </a:p>
          <a:p>
            <a:pPr rtl="0">
              <a:spcBef>
                <a:spcPts val="0"/>
              </a:spcBef>
              <a:spcAft>
                <a:spcPts val="0"/>
              </a:spcAft>
            </a:pPr>
            <a:r>
              <a:rPr lang="he-IL" i="0" u="none" strike="noStrike">
                <a:solidFill>
                  <a:srgbClr val="FFFF00"/>
                </a:solidFill>
                <a:effectLst/>
                <a:latin typeface="Arial" panose="020B0604020202020204" pitchFamily="34" charset="0"/>
              </a:rPr>
              <a:t>אַנְתְּ צְבֵית לְ[אַ]חְרוֹבֵי בֵּיתָא — יְדָךְ אַשְׁלֵימְתְּ לֵיהּ</a:t>
            </a:r>
            <a:r>
              <a:rPr lang="he-IL" i="0" u="none" strike="noStrike">
                <a:solidFill>
                  <a:srgbClr val="FFC000"/>
                </a:solidFill>
                <a:effectLst/>
                <a:latin typeface="Arial" panose="020B0604020202020204" pitchFamily="34" charset="0"/>
              </a:rPr>
              <a:t>. </a:t>
            </a:r>
            <a:r>
              <a:rPr lang="en-US" i="0" u="none" strike="noStrike">
                <a:solidFill>
                  <a:srgbClr val="FFC000"/>
                </a:solidFill>
                <a:effectLst/>
                <a:latin typeface="Arial" panose="020B0604020202020204" pitchFamily="34" charset="0"/>
              </a:rPr>
              <a:t>You want to destroy the Temple; I have given you your hand. It is as though one idol said to the other: You are seeking to destroy the Temple by causing Israel to pray to you; I, too, give you a hand to assist you.</a:t>
            </a:r>
          </a:p>
          <a:p>
            <a:pPr rtl="0">
              <a:spcBef>
                <a:spcPts val="0"/>
              </a:spcBef>
              <a:spcAft>
                <a:spcPts val="0"/>
              </a:spcAft>
            </a:pPr>
            <a:r>
              <a:rPr lang="he-IL" i="0" u="none" strike="noStrike">
                <a:solidFill>
                  <a:srgbClr val="FFFF00"/>
                </a:solidFill>
                <a:effectLst/>
                <a:latin typeface="Arial" panose="020B0604020202020204" pitchFamily="34" charset="0"/>
              </a:rPr>
              <a:t>בְּתִשְׁעָה בְּאָב נִגְזַר עַל אֲבוֹתֵינוּ שֶׁלֹּא יִכָּנְסוּ לָאָרֶץ, מְנָלַן — דִּכְתִיב: ״וַיְהִי בַּחֹדֶשׁ הָרִאשׁוֹן בַּשָּׁנָה הַשֵּׁנִית בְּאֶחָד לַחֹדֶשׁ הוּקַם הַמִּשְׁכָּן״. וְאָמַר מָר: שָׁנָה רִאשׁוֹנָה עָשָׂה מֹשֶׁה אֶת הַמִּשְׁכָּן, שְׁנִיָּה הֵקִים מֹשֶׁה אֶת הַמִּשְׁכָּן, וְשָׁלַח מְרַגְּלִים. וּכְתִיב: ״וַיְהִי בַּשָּׁנָה הַשֵּׁנִית בַּחֹדֶשׁ הַשֵּׁנִי בְּעֶשְׂרִים בַּחֹדֶשׁ נַעֲלָה הֶעָנָן מֵעַל מִשְׁכָּן הָעֵדֻת״. </a:t>
            </a:r>
            <a:r>
              <a:rPr lang="he-IL" i="0" u="none" strike="noStrike">
                <a:solidFill>
                  <a:srgbClr val="FFC000"/>
                </a:solidFill>
                <a:effectLst/>
                <a:latin typeface="Arial" panose="020B0604020202020204" pitchFamily="34" charset="0"/>
              </a:rPr>
              <a:t>§ </a:t>
            </a:r>
            <a:r>
              <a:rPr lang="en-US" i="0" u="none" strike="noStrike">
                <a:solidFill>
                  <a:srgbClr val="FFC000"/>
                </a:solidFill>
                <a:effectLst/>
                <a:latin typeface="Arial" panose="020B0604020202020204" pitchFamily="34" charset="0"/>
              </a:rPr>
              <a:t>The mishna taught: On the Ninth of Av, it was decreed upon our ancestors that they would not enter Eretz Yisrael. The Gemara asks: From where do we derive this? As it is written: “And it came to pass in the first month in the second year, on the first day of the month, that the Tabernacle was erected” (</a:t>
            </a:r>
            <a:r>
              <a:rPr lang="en-US" i="0" u="none" strike="noStrike">
                <a:solidFill>
                  <a:srgbClr val="00B0F0"/>
                </a:solidFill>
                <a:effectLst/>
                <a:latin typeface="Arial" panose="020B0604020202020204" pitchFamily="34" charset="0"/>
              </a:rPr>
              <a:t>Exodus 40:17</a:t>
            </a:r>
            <a:r>
              <a:rPr lang="en-US" i="0" u="none" strike="noStrike">
                <a:solidFill>
                  <a:srgbClr val="FFC000"/>
                </a:solidFill>
                <a:effectLst/>
                <a:latin typeface="Arial" panose="020B0604020202020204" pitchFamily="34" charset="0"/>
              </a:rPr>
              <a:t>). And the Master said: In the first year after leaving Egypt, Moses built the Tabernacle. At the beginning of the second year, Moses erected the Tabernacle and sent the spies. And it is written: “And it came to pass in the second year in the second month, on the twentieth day of the month, that the cloud was taken up from the Tabernacle of the Testimony” (</a:t>
            </a:r>
            <a:r>
              <a:rPr lang="en-US" i="0" u="none" strike="noStrike">
                <a:solidFill>
                  <a:srgbClr val="00B0F0"/>
                </a:solidFill>
                <a:effectLst/>
                <a:latin typeface="Arial" panose="020B0604020202020204" pitchFamily="34" charset="0"/>
              </a:rPr>
              <a:t>Numbers 10:11</a:t>
            </a:r>
            <a:r>
              <a:rPr lang="en-US" i="0" u="none" strike="noStrike">
                <a:solidFill>
                  <a:srgbClr val="FFC000"/>
                </a:solidFill>
                <a:effectLst/>
                <a:latin typeface="Arial" panose="020B0604020202020204" pitchFamily="34" charset="0"/>
              </a:rPr>
              <a:t>).</a:t>
            </a:r>
          </a:p>
          <a:p>
            <a:pPr rtl="0">
              <a:spcBef>
                <a:spcPts val="0"/>
              </a:spcBef>
              <a:spcAft>
                <a:spcPts val="0"/>
              </a:spcAft>
            </a:pPr>
            <a:r>
              <a:rPr lang="he-IL" i="0" u="none" strike="noStrike">
                <a:solidFill>
                  <a:srgbClr val="FFFF00"/>
                </a:solidFill>
                <a:effectLst/>
                <a:latin typeface="Arial" panose="020B0604020202020204" pitchFamily="34" charset="0"/>
              </a:rPr>
              <a:t>וּכְתִיב: ״וַיִּסְעוּ מֵהַר ה׳ דֶּרֶךְ שְׁלֹשֶׁת יָמִים״. אָמַר רַבִּי חָמָא בַּר חֲנִינָא: אוֹתוֹ הַיּוֹם סָרוּ מֵאַחֲרֵי ה׳. וּכְתִיב: ״וְהָאסַפְסֻף אֲשֶׁר בְּקִרְבּוֹ הִתְאַוּוּ תַּאֲוָה וַיָּשֻׁבוּ וַיִּבְכּוּ גַּם בְּנֵי יִשְׂרָאֵל וְגוֹ׳״, וּכְתִיב: ״עַד חֹדֶשׁ יָמִים וְגוֹ׳״ — דְּהָווּ לְהוּ עֶשְׂרִין וְתַרְתֵּין בְּסִיוָן, </a:t>
            </a:r>
            <a:r>
              <a:rPr lang="en-US" i="0" u="none" strike="noStrike">
                <a:solidFill>
                  <a:srgbClr val="FFC000"/>
                </a:solidFill>
                <a:effectLst/>
                <a:latin typeface="Arial" panose="020B0604020202020204" pitchFamily="34" charset="0"/>
              </a:rPr>
              <a:t>And it is further written: “And they set forward from the mount of the Lord three days’ journey” (</a:t>
            </a:r>
            <a:r>
              <a:rPr lang="en-US" i="0" u="none" strike="noStrike">
                <a:solidFill>
                  <a:srgbClr val="00B0F0"/>
                </a:solidFill>
                <a:effectLst/>
                <a:latin typeface="Arial" panose="020B0604020202020204" pitchFamily="34" charset="0"/>
              </a:rPr>
              <a:t>Numbers 10:33</a:t>
            </a:r>
            <a:r>
              <a:rPr lang="en-US" i="0" u="none" strike="noStrike">
                <a:solidFill>
                  <a:srgbClr val="FFC000"/>
                </a:solidFill>
                <a:effectLst/>
                <a:latin typeface="Arial" panose="020B0604020202020204" pitchFamily="34" charset="0"/>
              </a:rPr>
              <a:t>). Rabbi Ḥama bar Ḥanina said: That very day, they turned away from God by displaying their anxiety about leaving Mount Sinai. And it is written: “And the mixed multitude that was among them fell a lusting, and the children of Israel also wept on their part, and said: Would that we were given flesh to eat” (</a:t>
            </a:r>
            <a:r>
              <a:rPr lang="en-US" i="0" u="none" strike="noStrike">
                <a:solidFill>
                  <a:srgbClr val="00B0F0"/>
                </a:solidFill>
                <a:effectLst/>
                <a:latin typeface="Arial" panose="020B0604020202020204" pitchFamily="34" charset="0"/>
              </a:rPr>
              <a:t>Numbers 11:4</a:t>
            </a:r>
            <a:r>
              <a:rPr lang="en-US" i="0" u="none" strike="noStrike">
                <a:solidFill>
                  <a:srgbClr val="FFC000"/>
                </a:solidFill>
                <a:effectLst/>
                <a:latin typeface="Arial" panose="020B0604020202020204" pitchFamily="34" charset="0"/>
              </a:rPr>
              <a:t>). And it is written that the Jews ate the meat “for an entire month” (</a:t>
            </a:r>
            <a:r>
              <a:rPr lang="en-US" i="0" u="none" strike="noStrike">
                <a:solidFill>
                  <a:srgbClr val="00B0F0"/>
                </a:solidFill>
                <a:effectLst/>
                <a:latin typeface="Arial" panose="020B0604020202020204" pitchFamily="34" charset="0"/>
              </a:rPr>
              <a:t>Numbers 11:20</a:t>
            </a:r>
            <a:r>
              <a:rPr lang="en-US" i="0" u="none" strike="noStrike">
                <a:solidFill>
                  <a:srgbClr val="FFC000"/>
                </a:solidFill>
                <a:effectLst/>
                <a:latin typeface="Arial" panose="020B0604020202020204" pitchFamily="34" charset="0"/>
              </a:rPr>
              <a:t>). If one adds to the first twenty days an additional three days’ journey, these are twenty-three days. Consequently, the subsequent month of twenty-nine days of eating meat ended on the twenty-second of Sivan.</a:t>
            </a:r>
          </a:p>
        </p:txBody>
      </p:sp>
      <p:grpSp>
        <p:nvGrpSpPr>
          <p:cNvPr id="7" name="Group 6">
            <a:extLst>
              <a:ext uri="{FF2B5EF4-FFF2-40B4-BE49-F238E27FC236}">
                <a16:creationId xmlns:a16="http://schemas.microsoft.com/office/drawing/2014/main" id="{F5766FB9-FE2D-4B37-111A-44EC9AE518F7}"/>
              </a:ext>
            </a:extLst>
          </p:cNvPr>
          <p:cNvGrpSpPr/>
          <p:nvPr/>
        </p:nvGrpSpPr>
        <p:grpSpPr>
          <a:xfrm>
            <a:off x="4151056" y="156774"/>
            <a:ext cx="259920" cy="252720"/>
            <a:chOff x="4151056" y="156774"/>
            <a:chExt cx="259920" cy="2527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8C12830-A4AE-A1A1-F4D2-3351EF0C8A8E}"/>
                    </a:ext>
                  </a:extLst>
                </p14:cNvPr>
                <p14:cNvContentPartPr/>
                <p14:nvPr/>
              </p14:nvContentPartPr>
              <p14:xfrm>
                <a:off x="4220176" y="189174"/>
                <a:ext cx="127440" cy="97200"/>
              </p14:xfrm>
            </p:contentPart>
          </mc:Choice>
          <mc:Fallback xmlns="">
            <p:pic>
              <p:nvPicPr>
                <p:cNvPr id="2" name="Ink 1">
                  <a:extLst>
                    <a:ext uri="{FF2B5EF4-FFF2-40B4-BE49-F238E27FC236}">
                      <a16:creationId xmlns:a16="http://schemas.microsoft.com/office/drawing/2014/main" id="{28C12830-A4AE-A1A1-F4D2-3351EF0C8A8E}"/>
                    </a:ext>
                  </a:extLst>
                </p:cNvPr>
                <p:cNvPicPr/>
                <p:nvPr/>
              </p:nvPicPr>
              <p:blipFill>
                <a:blip r:embed="rId5"/>
                <a:stretch>
                  <a:fillRect/>
                </a:stretch>
              </p:blipFill>
              <p:spPr>
                <a:xfrm>
                  <a:off x="4202176" y="171174"/>
                  <a:ext cx="1630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4EDDEF54-CB1D-D607-B161-F870DE305D0B}"/>
                    </a:ext>
                  </a:extLst>
                </p14:cNvPr>
                <p14:cNvContentPartPr/>
                <p14:nvPr/>
              </p14:nvContentPartPr>
              <p14:xfrm>
                <a:off x="4154656" y="156774"/>
                <a:ext cx="242640" cy="224640"/>
              </p14:xfrm>
            </p:contentPart>
          </mc:Choice>
          <mc:Fallback xmlns="">
            <p:pic>
              <p:nvPicPr>
                <p:cNvPr id="3" name="Ink 2">
                  <a:extLst>
                    <a:ext uri="{FF2B5EF4-FFF2-40B4-BE49-F238E27FC236}">
                      <a16:creationId xmlns:a16="http://schemas.microsoft.com/office/drawing/2014/main" id="{4EDDEF54-CB1D-D607-B161-F870DE305D0B}"/>
                    </a:ext>
                  </a:extLst>
                </p:cNvPr>
                <p:cNvPicPr/>
                <p:nvPr/>
              </p:nvPicPr>
              <p:blipFill>
                <a:blip r:embed="rId7"/>
                <a:stretch>
                  <a:fillRect/>
                </a:stretch>
              </p:blipFill>
              <p:spPr>
                <a:xfrm>
                  <a:off x="4136656" y="139134"/>
                  <a:ext cx="2782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7C8BDB0D-5AFF-92B2-D886-9FEAB6D4706C}"/>
                    </a:ext>
                  </a:extLst>
                </p14:cNvPr>
                <p14:cNvContentPartPr/>
                <p14:nvPr/>
              </p14:nvContentPartPr>
              <p14:xfrm>
                <a:off x="4286776" y="165054"/>
                <a:ext cx="65880" cy="244440"/>
              </p14:xfrm>
            </p:contentPart>
          </mc:Choice>
          <mc:Fallback xmlns="">
            <p:pic>
              <p:nvPicPr>
                <p:cNvPr id="4" name="Ink 3">
                  <a:extLst>
                    <a:ext uri="{FF2B5EF4-FFF2-40B4-BE49-F238E27FC236}">
                      <a16:creationId xmlns:a16="http://schemas.microsoft.com/office/drawing/2014/main" id="{7C8BDB0D-5AFF-92B2-D886-9FEAB6D4706C}"/>
                    </a:ext>
                  </a:extLst>
                </p:cNvPr>
                <p:cNvPicPr/>
                <p:nvPr/>
              </p:nvPicPr>
              <p:blipFill>
                <a:blip r:embed="rId9"/>
                <a:stretch>
                  <a:fillRect/>
                </a:stretch>
              </p:blipFill>
              <p:spPr>
                <a:xfrm>
                  <a:off x="4268776" y="147414"/>
                  <a:ext cx="1015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D5C2D2F0-6B23-D203-8299-1EC3D01E67A7}"/>
                    </a:ext>
                  </a:extLst>
                </p14:cNvPr>
                <p14:cNvContentPartPr/>
                <p14:nvPr/>
              </p14:nvContentPartPr>
              <p14:xfrm>
                <a:off x="4151056" y="250374"/>
                <a:ext cx="259920" cy="22320"/>
              </p14:xfrm>
            </p:contentPart>
          </mc:Choice>
          <mc:Fallback xmlns="">
            <p:pic>
              <p:nvPicPr>
                <p:cNvPr id="5" name="Ink 4">
                  <a:extLst>
                    <a:ext uri="{FF2B5EF4-FFF2-40B4-BE49-F238E27FC236}">
                      <a16:creationId xmlns:a16="http://schemas.microsoft.com/office/drawing/2014/main" id="{D5C2D2F0-6B23-D203-8299-1EC3D01E67A7}"/>
                    </a:ext>
                  </a:extLst>
                </p:cNvPr>
                <p:cNvPicPr/>
                <p:nvPr/>
              </p:nvPicPr>
              <p:blipFill>
                <a:blip r:embed="rId11"/>
                <a:stretch>
                  <a:fillRect/>
                </a:stretch>
              </p:blipFill>
              <p:spPr>
                <a:xfrm>
                  <a:off x="4133056" y="232734"/>
                  <a:ext cx="295560" cy="5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8F0D543-3EA1-EC2F-0075-38E178E1628A}"/>
                  </a:ext>
                </a:extLst>
              </p14:cNvPr>
              <p14:cNvContentPartPr/>
              <p14:nvPr/>
            </p14:nvContentPartPr>
            <p14:xfrm>
              <a:off x="442696" y="5089134"/>
              <a:ext cx="6060240" cy="131760"/>
            </p14:xfrm>
          </p:contentPart>
        </mc:Choice>
        <mc:Fallback xmlns="">
          <p:pic>
            <p:nvPicPr>
              <p:cNvPr id="11" name="Ink 10">
                <a:extLst>
                  <a:ext uri="{FF2B5EF4-FFF2-40B4-BE49-F238E27FC236}">
                    <a16:creationId xmlns:a16="http://schemas.microsoft.com/office/drawing/2014/main" id="{D8F0D543-3EA1-EC2F-0075-38E178E1628A}"/>
                  </a:ext>
                </a:extLst>
              </p:cNvPr>
              <p:cNvPicPr/>
              <p:nvPr/>
            </p:nvPicPr>
            <p:blipFill>
              <a:blip r:embed="rId13"/>
              <a:stretch>
                <a:fillRect/>
              </a:stretch>
            </p:blipFill>
            <p:spPr>
              <a:xfrm>
                <a:off x="424696" y="5071134"/>
                <a:ext cx="60958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DF889FF-78BA-3998-0493-D5A4186484FA}"/>
                  </a:ext>
                </a:extLst>
              </p14:cNvPr>
              <p14:cNvContentPartPr/>
              <p14:nvPr/>
            </p14:nvContentPartPr>
            <p14:xfrm>
              <a:off x="11551216" y="6144294"/>
              <a:ext cx="50040" cy="17640"/>
            </p14:xfrm>
          </p:contentPart>
        </mc:Choice>
        <mc:Fallback xmlns="">
          <p:pic>
            <p:nvPicPr>
              <p:cNvPr id="12" name="Ink 11">
                <a:extLst>
                  <a:ext uri="{FF2B5EF4-FFF2-40B4-BE49-F238E27FC236}">
                    <a16:creationId xmlns:a16="http://schemas.microsoft.com/office/drawing/2014/main" id="{3DF889FF-78BA-3998-0493-D5A4186484FA}"/>
                  </a:ext>
                </a:extLst>
              </p:cNvPr>
              <p:cNvPicPr/>
              <p:nvPr/>
            </p:nvPicPr>
            <p:blipFill>
              <a:blip r:embed="rId15"/>
              <a:stretch>
                <a:fillRect/>
              </a:stretch>
            </p:blipFill>
            <p:spPr>
              <a:xfrm>
                <a:off x="11533216" y="6126654"/>
                <a:ext cx="85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D1378D69-6311-F24D-053A-8FEDE284C931}"/>
                  </a:ext>
                </a:extLst>
              </p14:cNvPr>
              <p14:cNvContentPartPr/>
              <p14:nvPr/>
            </p14:nvContentPartPr>
            <p14:xfrm>
              <a:off x="260536" y="548094"/>
              <a:ext cx="157680" cy="681840"/>
            </p14:xfrm>
          </p:contentPart>
        </mc:Choice>
        <mc:Fallback xmlns="">
          <p:pic>
            <p:nvPicPr>
              <p:cNvPr id="13" name="Ink 12">
                <a:extLst>
                  <a:ext uri="{FF2B5EF4-FFF2-40B4-BE49-F238E27FC236}">
                    <a16:creationId xmlns:a16="http://schemas.microsoft.com/office/drawing/2014/main" id="{D1378D69-6311-F24D-053A-8FEDE284C931}"/>
                  </a:ext>
                </a:extLst>
              </p:cNvPr>
              <p:cNvPicPr/>
              <p:nvPr/>
            </p:nvPicPr>
            <p:blipFill>
              <a:blip r:embed="rId17"/>
              <a:stretch>
                <a:fillRect/>
              </a:stretch>
            </p:blipFill>
            <p:spPr>
              <a:xfrm>
                <a:off x="242896" y="530094"/>
                <a:ext cx="193320" cy="717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436A1484-5584-B3C3-865D-F58D1F320002}"/>
                  </a:ext>
                </a:extLst>
              </p14:cNvPr>
              <p14:cNvContentPartPr/>
              <p14:nvPr/>
            </p14:nvContentPartPr>
            <p14:xfrm>
              <a:off x="11468776" y="365214"/>
              <a:ext cx="266400" cy="894960"/>
            </p14:xfrm>
          </p:contentPart>
        </mc:Choice>
        <mc:Fallback xmlns="">
          <p:pic>
            <p:nvPicPr>
              <p:cNvPr id="14" name="Ink 13">
                <a:extLst>
                  <a:ext uri="{FF2B5EF4-FFF2-40B4-BE49-F238E27FC236}">
                    <a16:creationId xmlns:a16="http://schemas.microsoft.com/office/drawing/2014/main" id="{436A1484-5584-B3C3-865D-F58D1F320002}"/>
                  </a:ext>
                </a:extLst>
              </p:cNvPr>
              <p:cNvPicPr/>
              <p:nvPr/>
            </p:nvPicPr>
            <p:blipFill>
              <a:blip r:embed="rId19"/>
              <a:stretch>
                <a:fillRect/>
              </a:stretch>
            </p:blipFill>
            <p:spPr>
              <a:xfrm>
                <a:off x="11450776" y="347214"/>
                <a:ext cx="302040" cy="930600"/>
              </a:xfrm>
              <a:prstGeom prst="rect">
                <a:avLst/>
              </a:prstGeom>
            </p:spPr>
          </p:pic>
        </mc:Fallback>
      </mc:AlternateContent>
    </p:spTree>
    <p:extLst>
      <p:ext uri="{BB962C8B-B14F-4D97-AF65-F5344CB8AC3E}">
        <p14:creationId xmlns:p14="http://schemas.microsoft.com/office/powerpoint/2010/main" val="2219433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27610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6977" y="103291"/>
            <a:ext cx="5379521" cy="6001643"/>
          </a:xfrm>
          <a:prstGeom prst="rect">
            <a:avLst/>
          </a:prstGeom>
          <a:noFill/>
        </p:spPr>
        <p:txBody>
          <a:bodyPr wrap="square" rtlCol="0">
            <a:spAutoFit/>
          </a:bodyPr>
          <a:lstStyle/>
          <a:p>
            <a:r>
              <a:rPr lang="en-US" sz="2400" b="1">
                <a:solidFill>
                  <a:srgbClr val="FFC000"/>
                </a:solidFill>
                <a:cs typeface="+mj-cs"/>
              </a:rPr>
              <a:t>Midrash (1)</a:t>
            </a:r>
          </a:p>
          <a:p>
            <a:pPr marL="342900" indent="-342900">
              <a:buFont typeface="Arial" panose="020B0604020202020204" pitchFamily="34" charset="0"/>
              <a:buChar char="•"/>
            </a:pPr>
            <a:r>
              <a:rPr lang="en-US" sz="2400">
                <a:solidFill>
                  <a:srgbClr val="FFC000"/>
                </a:solidFill>
                <a:cs typeface="+mj-cs"/>
              </a:rPr>
              <a:t>Legends of the Jews (1)</a:t>
            </a:r>
          </a:p>
          <a:p>
            <a:r>
              <a:rPr lang="en-US" sz="2400" b="1">
                <a:solidFill>
                  <a:srgbClr val="92D050"/>
                </a:solidFill>
                <a:cs typeface="+mj-cs"/>
              </a:rPr>
              <a:t>Liturgy (2)</a:t>
            </a:r>
          </a:p>
          <a:p>
            <a:pPr marL="342900" indent="-342900">
              <a:buFont typeface="Arial" panose="020B0604020202020204" pitchFamily="34" charset="0"/>
              <a:buChar char="•"/>
            </a:pPr>
            <a:r>
              <a:rPr lang="en-US" sz="2400">
                <a:solidFill>
                  <a:srgbClr val="92D050"/>
                </a:solidFill>
                <a:cs typeface="+mj-cs"/>
              </a:rPr>
              <a:t>Kos Eliyahu on Pesach Haggadah (1)</a:t>
            </a:r>
          </a:p>
          <a:p>
            <a:pPr marL="342900" indent="-342900">
              <a:buFont typeface="Arial" panose="020B0604020202020204" pitchFamily="34" charset="0"/>
              <a:buChar char="•"/>
            </a:pPr>
            <a:r>
              <a:rPr lang="en-US" sz="2400">
                <a:solidFill>
                  <a:srgbClr val="92D050"/>
                </a:solidFill>
                <a:cs typeface="+mj-cs"/>
              </a:rPr>
              <a:t>Simchat HaRegel on Pesach Haggadah (1)</a:t>
            </a:r>
          </a:p>
          <a:p>
            <a:r>
              <a:rPr lang="en-US" sz="2400" b="1">
                <a:solidFill>
                  <a:srgbClr val="00B0F0"/>
                </a:solidFill>
                <a:cs typeface="+mj-cs"/>
              </a:rPr>
              <a:t>Musar (3)</a:t>
            </a:r>
          </a:p>
          <a:p>
            <a:pPr marL="342900" indent="-342900">
              <a:buFont typeface="Arial" panose="020B0604020202020204" pitchFamily="34" charset="0"/>
              <a:buChar char="•"/>
            </a:pPr>
            <a:r>
              <a:rPr lang="en-US" sz="2400">
                <a:solidFill>
                  <a:srgbClr val="00B0F0"/>
                </a:solidFill>
                <a:cs typeface="+mj-cs"/>
              </a:rPr>
              <a:t>Shenei Luchot HaBerit (3)</a:t>
            </a:r>
          </a:p>
          <a:p>
            <a:r>
              <a:rPr lang="en-US" sz="2400" b="1">
                <a:solidFill>
                  <a:srgbClr val="FFC000"/>
                </a:solidFill>
                <a:cs typeface="+mj-cs"/>
              </a:rPr>
              <a:t>Tanakh Commentary (9)</a:t>
            </a:r>
          </a:p>
          <a:p>
            <a:pPr marL="342900" indent="-342900">
              <a:buFont typeface="Arial" panose="020B0604020202020204" pitchFamily="34" charset="0"/>
              <a:buChar char="•"/>
            </a:pPr>
            <a:r>
              <a:rPr lang="en-US" sz="2400">
                <a:solidFill>
                  <a:srgbClr val="FFC000"/>
                </a:solidFill>
                <a:cs typeface="+mj-cs"/>
              </a:rPr>
              <a:t>Chizkuni (1)</a:t>
            </a:r>
          </a:p>
          <a:p>
            <a:pPr marL="342900" indent="-342900">
              <a:buFont typeface="Arial" panose="020B0604020202020204" pitchFamily="34" charset="0"/>
              <a:buChar char="•"/>
            </a:pPr>
            <a:r>
              <a:rPr lang="en-US" sz="2400">
                <a:solidFill>
                  <a:srgbClr val="FFC000"/>
                </a:solidFill>
                <a:cs typeface="+mj-cs"/>
              </a:rPr>
              <a:t>Rabbeinu Bahya (2)</a:t>
            </a:r>
          </a:p>
          <a:p>
            <a:pPr marL="342900" indent="-342900">
              <a:buFont typeface="Arial" panose="020B0604020202020204" pitchFamily="34" charset="0"/>
              <a:buChar char="•"/>
            </a:pPr>
            <a:r>
              <a:rPr lang="en-US" sz="2400">
                <a:solidFill>
                  <a:srgbClr val="FFC000"/>
                </a:solidFill>
                <a:cs typeface="+mj-cs"/>
              </a:rPr>
              <a:t>Tur HaArokh (1)</a:t>
            </a:r>
          </a:p>
          <a:p>
            <a:pPr marL="342900" indent="-342900">
              <a:buFont typeface="Arial" panose="020B0604020202020204" pitchFamily="34" charset="0"/>
              <a:buChar char="•"/>
            </a:pPr>
            <a:r>
              <a:rPr lang="en-US" sz="2400">
                <a:solidFill>
                  <a:srgbClr val="FFC000"/>
                </a:solidFill>
                <a:cs typeface="+mj-cs"/>
              </a:rPr>
              <a:t>Or HaChaim on Exodus (4)</a:t>
            </a:r>
          </a:p>
          <a:p>
            <a:pPr marL="342900" indent="-342900">
              <a:buFont typeface="Arial" panose="020B0604020202020204" pitchFamily="34" charset="0"/>
              <a:buChar char="•"/>
            </a:pPr>
            <a:r>
              <a:rPr lang="en-US" sz="2400">
                <a:solidFill>
                  <a:srgbClr val="FFC000"/>
                </a:solidFill>
                <a:cs typeface="+mj-cs"/>
              </a:rPr>
              <a:t>Or HaChaim on Deuteronomy (1)</a:t>
            </a:r>
          </a:p>
          <a:p>
            <a:r>
              <a:rPr lang="en-US" sz="2400" b="1">
                <a:solidFill>
                  <a:srgbClr val="92D050"/>
                </a:solidFill>
                <a:cs typeface="+mj-cs"/>
              </a:rPr>
              <a:t>Talmud Commentary (1)</a:t>
            </a:r>
          </a:p>
          <a:p>
            <a:pPr marL="342900" indent="-342900">
              <a:buFont typeface="Arial" panose="020B0604020202020204" pitchFamily="34" charset="0"/>
              <a:buChar char="•"/>
            </a:pPr>
            <a:r>
              <a:rPr lang="en-US" sz="2400">
                <a:solidFill>
                  <a:srgbClr val="92D050"/>
                </a:solidFill>
                <a:cs typeface="+mj-cs"/>
              </a:rPr>
              <a:t>Daf Shevui to Avodah Zarah (1)</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84597559-BB97-1983-93EE-B45DF7D4E3FC}"/>
              </a:ext>
            </a:extLst>
          </p:cNvPr>
          <p:cNvSpPr txBox="1"/>
          <p:nvPr/>
        </p:nvSpPr>
        <p:spPr>
          <a:xfrm>
            <a:off x="6163292" y="49937"/>
            <a:ext cx="5830373" cy="5139869"/>
          </a:xfrm>
          <a:prstGeom prst="rect">
            <a:avLst/>
          </a:prstGeom>
          <a:noFill/>
        </p:spPr>
        <p:txBody>
          <a:bodyPr wrap="square">
            <a:spAutoFit/>
          </a:bodyPr>
          <a:lstStyle/>
          <a:p>
            <a:pPr algn="r" rtl="0">
              <a:spcBef>
                <a:spcPts val="0"/>
              </a:spcBef>
              <a:spcAft>
                <a:spcPts val="0"/>
              </a:spcAft>
            </a:pPr>
            <a:r>
              <a:rPr lang="he-IL" sz="3200" b="1" i="0" u="none" strike="noStrike">
                <a:solidFill>
                  <a:srgbClr val="FFFF00"/>
                </a:solidFill>
                <a:effectLst/>
                <a:latin typeface="Arial" panose="020B0604020202020204" pitchFamily="34" charset="0"/>
                <a:cs typeface="+mj-cs"/>
              </a:rPr>
              <a:t>ספר שמות פרק כד</a:t>
            </a:r>
            <a:endParaRPr lang="he-IL" sz="3200" b="0">
              <a:solidFill>
                <a:srgbClr val="FFFF00"/>
              </a:solidFill>
              <a:effectLst/>
              <a:cs typeface="+mj-cs"/>
            </a:endParaRPr>
          </a:p>
          <a:p>
            <a:pPr algn="r" rtl="0">
              <a:spcBef>
                <a:spcPts val="0"/>
              </a:spcBef>
              <a:spcAft>
                <a:spcPts val="0"/>
              </a:spcAft>
            </a:pPr>
            <a:r>
              <a:rPr lang="he-IL" sz="3200" b="0" i="0" u="none" strike="noStrike">
                <a:solidFill>
                  <a:srgbClr val="FFFF00"/>
                </a:solidFill>
                <a:effectLst/>
                <a:latin typeface="Arial" panose="020B0604020202020204" pitchFamily="34" charset="0"/>
                <a:cs typeface="+mj-cs"/>
              </a:rPr>
              <a:t>ז   וַיִּקַּח סֵפֶר הַבְּרִית וַיִּקְרָא בְּאָזְנֵי הָעָם וַיֹּאמְרוּ כֹּל אֲשֶׁר-דִּבֶּר יְהוָֹה נַעֲשֶֹה וְנִשְׁמָע: </a:t>
            </a:r>
            <a:endParaRPr lang="he-IL" sz="3200" b="0">
              <a:solidFill>
                <a:srgbClr val="FFFF00"/>
              </a:solidFill>
              <a:effectLst/>
              <a:cs typeface="+mj-cs"/>
            </a:endParaRPr>
          </a:p>
          <a:p>
            <a:pPr rtl="0">
              <a:spcBef>
                <a:spcPts val="0"/>
              </a:spcBef>
              <a:spcAft>
                <a:spcPts val="0"/>
              </a:spcAft>
            </a:pPr>
            <a:endParaRPr lang="en-US" sz="800" b="1" i="0" u="none" strike="noStrike">
              <a:solidFill>
                <a:srgbClr val="FFC000"/>
              </a:solidFill>
              <a:effectLst/>
              <a:latin typeface="Arial" panose="020B0604020202020204" pitchFamily="34" charset="0"/>
            </a:endParaRPr>
          </a:p>
          <a:p>
            <a:pPr rtl="0">
              <a:spcBef>
                <a:spcPts val="0"/>
              </a:spcBef>
              <a:spcAft>
                <a:spcPts val="0"/>
              </a:spcAft>
            </a:pPr>
            <a:r>
              <a:rPr lang="en-US" sz="2800" b="1" i="0" u="none" strike="noStrike">
                <a:solidFill>
                  <a:srgbClr val="FFC000"/>
                </a:solidFill>
                <a:effectLst/>
                <a:latin typeface="Arial" panose="020B0604020202020204" pitchFamily="34" charset="0"/>
              </a:rPr>
              <a:t>Shemot / Exodus 24:7</a:t>
            </a:r>
            <a:endParaRPr lang="en-US" sz="2800" b="0">
              <a:solidFill>
                <a:srgbClr val="FFC000"/>
              </a:solidFill>
              <a:effectLst/>
            </a:endParaRPr>
          </a:p>
          <a:p>
            <a:pPr rtl="0">
              <a:spcBef>
                <a:spcPts val="0"/>
              </a:spcBef>
              <a:spcAft>
                <a:spcPts val="0"/>
              </a:spcAft>
            </a:pPr>
            <a:r>
              <a:rPr lang="en-US" sz="2800" b="0" i="0" u="none" strike="noStrike">
                <a:solidFill>
                  <a:srgbClr val="FFC000"/>
                </a:solidFill>
                <a:effectLst/>
                <a:latin typeface="Arial" panose="020B0604020202020204" pitchFamily="34" charset="0"/>
              </a:rPr>
              <a:t>24:7 And he took the book of the covenant, and read in the audience of the people: and they said, All that the Lord hath said will we do, and be obedient. (KJV)</a:t>
            </a:r>
            <a:endParaRPr lang="en-US" sz="2800" b="0">
              <a:solidFill>
                <a:srgbClr val="FFC000"/>
              </a:solidFill>
              <a:effectLst/>
            </a:endParaRPr>
          </a:p>
          <a:p>
            <a:br>
              <a:rPr lang="en-US" sz="2800">
                <a:solidFill>
                  <a:srgbClr val="FFFF00"/>
                </a:solidFill>
              </a:rPr>
            </a:br>
            <a:endParaRPr lang="en-US" sz="2800">
              <a:solidFill>
                <a:srgbClr val="FFFF00"/>
              </a:solidFill>
            </a:endParaRPr>
          </a:p>
        </p:txBody>
      </p:sp>
      <p:cxnSp>
        <p:nvCxnSpPr>
          <p:cNvPr id="5" name="Straight Connector 4">
            <a:extLst>
              <a:ext uri="{FF2B5EF4-FFF2-40B4-BE49-F238E27FC236}">
                <a16:creationId xmlns:a16="http://schemas.microsoft.com/office/drawing/2014/main" id="{784AD964-27C1-9592-33BF-ADD106B9CAD2}"/>
              </a:ext>
            </a:extLst>
          </p:cNvPr>
          <p:cNvCxnSpPr/>
          <p:nvPr/>
        </p:nvCxnSpPr>
        <p:spPr>
          <a:xfrm>
            <a:off x="5884224" y="238020"/>
            <a:ext cx="0" cy="5937662"/>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B008A24-F172-2172-167F-EB8348FE6969}"/>
              </a:ext>
            </a:extLst>
          </p:cNvPr>
          <p:cNvSpPr txBox="1"/>
          <p:nvPr/>
        </p:nvSpPr>
        <p:spPr>
          <a:xfrm>
            <a:off x="5961951" y="5678804"/>
            <a:ext cx="2221955" cy="400110"/>
          </a:xfrm>
          <a:prstGeom prst="rect">
            <a:avLst/>
          </a:prstGeom>
          <a:noFill/>
        </p:spPr>
        <p:txBody>
          <a:bodyPr wrap="none" rtlCol="0">
            <a:spAutoFit/>
          </a:bodyPr>
          <a:lstStyle/>
          <a:p>
            <a:r>
              <a:rPr lang="en-US" sz="2000">
                <a:solidFill>
                  <a:srgbClr val="FFFF00"/>
                </a:solidFill>
              </a:rPr>
              <a:t>Read Exodus 19:1-9</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7F609D59-C987-02BC-518F-64823587AE11}"/>
                  </a:ext>
                </a:extLst>
              </p14:cNvPr>
              <p14:cNvContentPartPr/>
              <p14:nvPr/>
            </p14:nvContentPartPr>
            <p14:xfrm>
              <a:off x="2115256" y="270894"/>
              <a:ext cx="228240" cy="93960"/>
            </p14:xfrm>
          </p:contentPart>
        </mc:Choice>
        <mc:Fallback xmlns="">
          <p:pic>
            <p:nvPicPr>
              <p:cNvPr id="4" name="Ink 3">
                <a:extLst>
                  <a:ext uri="{FF2B5EF4-FFF2-40B4-BE49-F238E27FC236}">
                    <a16:creationId xmlns:a16="http://schemas.microsoft.com/office/drawing/2014/main" id="{7F609D59-C987-02BC-518F-64823587AE11}"/>
                  </a:ext>
                </a:extLst>
              </p:cNvPr>
              <p:cNvPicPr/>
              <p:nvPr/>
            </p:nvPicPr>
            <p:blipFill>
              <a:blip r:embed="rId5"/>
              <a:stretch>
                <a:fillRect/>
              </a:stretch>
            </p:blipFill>
            <p:spPr>
              <a:xfrm>
                <a:off x="2097256" y="253254"/>
                <a:ext cx="263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D34AE89B-F40A-B111-5CA7-1657E6A420FC}"/>
                  </a:ext>
                </a:extLst>
              </p14:cNvPr>
              <p14:cNvContentPartPr/>
              <p14:nvPr/>
            </p14:nvContentPartPr>
            <p14:xfrm>
              <a:off x="1923736" y="1061454"/>
              <a:ext cx="277560" cy="46440"/>
            </p14:xfrm>
          </p:contentPart>
        </mc:Choice>
        <mc:Fallback xmlns="">
          <p:pic>
            <p:nvPicPr>
              <p:cNvPr id="9" name="Ink 8">
                <a:extLst>
                  <a:ext uri="{FF2B5EF4-FFF2-40B4-BE49-F238E27FC236}">
                    <a16:creationId xmlns:a16="http://schemas.microsoft.com/office/drawing/2014/main" id="{D34AE89B-F40A-B111-5CA7-1657E6A420FC}"/>
                  </a:ext>
                </a:extLst>
              </p:cNvPr>
              <p:cNvPicPr/>
              <p:nvPr/>
            </p:nvPicPr>
            <p:blipFill>
              <a:blip r:embed="rId7"/>
              <a:stretch>
                <a:fillRect/>
              </a:stretch>
            </p:blipFill>
            <p:spPr>
              <a:xfrm>
                <a:off x="1906096" y="1043814"/>
                <a:ext cx="313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B506234A-9154-DB93-2D98-B60F2830DE3D}"/>
                  </a:ext>
                </a:extLst>
              </p14:cNvPr>
              <p14:cNvContentPartPr/>
              <p14:nvPr/>
            </p14:nvContentPartPr>
            <p14:xfrm>
              <a:off x="1878016" y="2491014"/>
              <a:ext cx="386280" cy="54000"/>
            </p14:xfrm>
          </p:contentPart>
        </mc:Choice>
        <mc:Fallback xmlns="">
          <p:pic>
            <p:nvPicPr>
              <p:cNvPr id="11" name="Ink 10">
                <a:extLst>
                  <a:ext uri="{FF2B5EF4-FFF2-40B4-BE49-F238E27FC236}">
                    <a16:creationId xmlns:a16="http://schemas.microsoft.com/office/drawing/2014/main" id="{B506234A-9154-DB93-2D98-B60F2830DE3D}"/>
                  </a:ext>
                </a:extLst>
              </p:cNvPr>
              <p:cNvPicPr/>
              <p:nvPr/>
            </p:nvPicPr>
            <p:blipFill>
              <a:blip r:embed="rId9"/>
              <a:stretch>
                <a:fillRect/>
              </a:stretch>
            </p:blipFill>
            <p:spPr>
              <a:xfrm>
                <a:off x="1860016" y="2473374"/>
                <a:ext cx="421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675F6524-E82A-8320-E907-8D525851F4D0}"/>
                  </a:ext>
                </a:extLst>
              </p14:cNvPr>
              <p14:cNvContentPartPr/>
              <p14:nvPr/>
            </p14:nvContentPartPr>
            <p14:xfrm>
              <a:off x="3832456" y="5489454"/>
              <a:ext cx="330840" cy="59040"/>
            </p14:xfrm>
          </p:contentPart>
        </mc:Choice>
        <mc:Fallback xmlns="">
          <p:pic>
            <p:nvPicPr>
              <p:cNvPr id="12" name="Ink 11">
                <a:extLst>
                  <a:ext uri="{FF2B5EF4-FFF2-40B4-BE49-F238E27FC236}">
                    <a16:creationId xmlns:a16="http://schemas.microsoft.com/office/drawing/2014/main" id="{675F6524-E82A-8320-E907-8D525851F4D0}"/>
                  </a:ext>
                </a:extLst>
              </p:cNvPr>
              <p:cNvPicPr/>
              <p:nvPr/>
            </p:nvPicPr>
            <p:blipFill>
              <a:blip r:embed="rId11"/>
              <a:stretch>
                <a:fillRect/>
              </a:stretch>
            </p:blipFill>
            <p:spPr>
              <a:xfrm>
                <a:off x="3814456" y="5471814"/>
                <a:ext cx="366480" cy="94680"/>
              </a:xfrm>
              <a:prstGeom prst="rect">
                <a:avLst/>
              </a:prstGeom>
            </p:spPr>
          </p:pic>
        </mc:Fallback>
      </mc:AlternateContent>
      <p:grpSp>
        <p:nvGrpSpPr>
          <p:cNvPr id="16" name="Group 15">
            <a:extLst>
              <a:ext uri="{FF2B5EF4-FFF2-40B4-BE49-F238E27FC236}">
                <a16:creationId xmlns:a16="http://schemas.microsoft.com/office/drawing/2014/main" id="{EB40455C-036A-AFC2-D4C6-3982E2F3F3FD}"/>
              </a:ext>
            </a:extLst>
          </p:cNvPr>
          <p:cNvGrpSpPr/>
          <p:nvPr/>
        </p:nvGrpSpPr>
        <p:grpSpPr>
          <a:xfrm>
            <a:off x="9326776" y="1065774"/>
            <a:ext cx="2167200" cy="133200"/>
            <a:chOff x="9326776" y="1065774"/>
            <a:chExt cx="2167200" cy="133200"/>
          </a:xfrm>
        </p:grpSpPr>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CDA182B8-4F37-28C5-5BC8-6CE73A3E7A17}"/>
                    </a:ext>
                  </a:extLst>
                </p14:cNvPr>
                <p14:cNvContentPartPr/>
                <p14:nvPr/>
              </p14:nvContentPartPr>
              <p14:xfrm>
                <a:off x="10897456" y="1107894"/>
                <a:ext cx="596520" cy="34560"/>
              </p14:xfrm>
            </p:contentPart>
          </mc:Choice>
          <mc:Fallback xmlns="">
            <p:pic>
              <p:nvPicPr>
                <p:cNvPr id="13" name="Ink 12">
                  <a:extLst>
                    <a:ext uri="{FF2B5EF4-FFF2-40B4-BE49-F238E27FC236}">
                      <a16:creationId xmlns:a16="http://schemas.microsoft.com/office/drawing/2014/main" id="{CDA182B8-4F37-28C5-5BC8-6CE73A3E7A17}"/>
                    </a:ext>
                  </a:extLst>
                </p:cNvPr>
                <p:cNvPicPr/>
                <p:nvPr/>
              </p:nvPicPr>
              <p:blipFill>
                <a:blip r:embed="rId13"/>
                <a:stretch>
                  <a:fillRect/>
                </a:stretch>
              </p:blipFill>
              <p:spPr>
                <a:xfrm>
                  <a:off x="10879816" y="1089894"/>
                  <a:ext cx="632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79A39A64-C787-D13E-81E1-8CE1DFA9C88E}"/>
                    </a:ext>
                  </a:extLst>
                </p14:cNvPr>
                <p14:cNvContentPartPr/>
                <p14:nvPr/>
              </p14:nvContentPartPr>
              <p14:xfrm>
                <a:off x="10216696" y="1161174"/>
                <a:ext cx="537120" cy="37800"/>
              </p14:xfrm>
            </p:contentPart>
          </mc:Choice>
          <mc:Fallback xmlns="">
            <p:pic>
              <p:nvPicPr>
                <p:cNvPr id="14" name="Ink 13">
                  <a:extLst>
                    <a:ext uri="{FF2B5EF4-FFF2-40B4-BE49-F238E27FC236}">
                      <a16:creationId xmlns:a16="http://schemas.microsoft.com/office/drawing/2014/main" id="{79A39A64-C787-D13E-81E1-8CE1DFA9C88E}"/>
                    </a:ext>
                  </a:extLst>
                </p:cNvPr>
                <p:cNvPicPr/>
                <p:nvPr/>
              </p:nvPicPr>
              <p:blipFill>
                <a:blip r:embed="rId15"/>
                <a:stretch>
                  <a:fillRect/>
                </a:stretch>
              </p:blipFill>
              <p:spPr>
                <a:xfrm>
                  <a:off x="10199056" y="1143174"/>
                  <a:ext cx="572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8FE28DEB-8EA0-8C22-43F0-E4D152267906}"/>
                    </a:ext>
                  </a:extLst>
                </p14:cNvPr>
                <p14:cNvContentPartPr/>
                <p14:nvPr/>
              </p14:nvContentPartPr>
              <p14:xfrm>
                <a:off x="9326776" y="1065774"/>
                <a:ext cx="830880" cy="109080"/>
              </p14:xfrm>
            </p:contentPart>
          </mc:Choice>
          <mc:Fallback xmlns="">
            <p:pic>
              <p:nvPicPr>
                <p:cNvPr id="15" name="Ink 14">
                  <a:extLst>
                    <a:ext uri="{FF2B5EF4-FFF2-40B4-BE49-F238E27FC236}">
                      <a16:creationId xmlns:a16="http://schemas.microsoft.com/office/drawing/2014/main" id="{8FE28DEB-8EA0-8C22-43F0-E4D152267906}"/>
                    </a:ext>
                  </a:extLst>
                </p:cNvPr>
                <p:cNvPicPr/>
                <p:nvPr/>
              </p:nvPicPr>
              <p:blipFill>
                <a:blip r:embed="rId17"/>
                <a:stretch>
                  <a:fillRect/>
                </a:stretch>
              </p:blipFill>
              <p:spPr>
                <a:xfrm>
                  <a:off x="9309136" y="1047774"/>
                  <a:ext cx="866520" cy="144720"/>
                </a:xfrm>
                <a:prstGeom prst="rect">
                  <a:avLst/>
                </a:prstGeom>
              </p:spPr>
            </p:pic>
          </mc:Fallback>
        </mc:AlternateContent>
      </p:grpSp>
      <p:grpSp>
        <p:nvGrpSpPr>
          <p:cNvPr id="29" name="Group 28">
            <a:extLst>
              <a:ext uri="{FF2B5EF4-FFF2-40B4-BE49-F238E27FC236}">
                <a16:creationId xmlns:a16="http://schemas.microsoft.com/office/drawing/2014/main" id="{B6621619-9392-EA42-9DFA-7CEEE07685FA}"/>
              </a:ext>
            </a:extLst>
          </p:cNvPr>
          <p:cNvGrpSpPr/>
          <p:nvPr/>
        </p:nvGrpSpPr>
        <p:grpSpPr>
          <a:xfrm>
            <a:off x="6445336" y="1114374"/>
            <a:ext cx="5437800" cy="586800"/>
            <a:chOff x="6445336" y="1114374"/>
            <a:chExt cx="5437800" cy="586800"/>
          </a:xfrm>
        </p:grpSpPr>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B50CFEB9-7056-5FC4-844B-1623C99A7273}"/>
                    </a:ext>
                  </a:extLst>
                </p14:cNvPr>
                <p14:cNvContentPartPr/>
                <p14:nvPr/>
              </p14:nvContentPartPr>
              <p14:xfrm>
                <a:off x="8535136" y="1204734"/>
                <a:ext cx="604440" cy="29880"/>
              </p14:xfrm>
            </p:contentPart>
          </mc:Choice>
          <mc:Fallback xmlns="">
            <p:pic>
              <p:nvPicPr>
                <p:cNvPr id="17" name="Ink 16">
                  <a:extLst>
                    <a:ext uri="{FF2B5EF4-FFF2-40B4-BE49-F238E27FC236}">
                      <a16:creationId xmlns:a16="http://schemas.microsoft.com/office/drawing/2014/main" id="{B50CFEB9-7056-5FC4-844B-1623C99A7273}"/>
                    </a:ext>
                  </a:extLst>
                </p:cNvPr>
                <p:cNvPicPr/>
                <p:nvPr/>
              </p:nvPicPr>
              <p:blipFill>
                <a:blip r:embed="rId19"/>
                <a:stretch>
                  <a:fillRect/>
                </a:stretch>
              </p:blipFill>
              <p:spPr>
                <a:xfrm>
                  <a:off x="8517136" y="1187094"/>
                  <a:ext cx="6400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38FF752C-F979-4DE8-63F5-9FB9B0833226}"/>
                    </a:ext>
                  </a:extLst>
                </p14:cNvPr>
                <p14:cNvContentPartPr/>
                <p14:nvPr/>
              </p14:nvContentPartPr>
              <p14:xfrm>
                <a:off x="7503376" y="1188174"/>
                <a:ext cx="855360" cy="27720"/>
              </p14:xfrm>
            </p:contentPart>
          </mc:Choice>
          <mc:Fallback xmlns="">
            <p:pic>
              <p:nvPicPr>
                <p:cNvPr id="18" name="Ink 17">
                  <a:extLst>
                    <a:ext uri="{FF2B5EF4-FFF2-40B4-BE49-F238E27FC236}">
                      <a16:creationId xmlns:a16="http://schemas.microsoft.com/office/drawing/2014/main" id="{38FF752C-F979-4DE8-63F5-9FB9B0833226}"/>
                    </a:ext>
                  </a:extLst>
                </p:cNvPr>
                <p:cNvPicPr/>
                <p:nvPr/>
              </p:nvPicPr>
              <p:blipFill>
                <a:blip r:embed="rId21"/>
                <a:stretch>
                  <a:fillRect/>
                </a:stretch>
              </p:blipFill>
              <p:spPr>
                <a:xfrm>
                  <a:off x="7485376" y="1170174"/>
                  <a:ext cx="891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408C47E8-0116-35EA-BCEF-7D2C8864DA91}"/>
                    </a:ext>
                  </a:extLst>
                </p14:cNvPr>
                <p14:cNvContentPartPr/>
                <p14:nvPr/>
              </p14:nvContentPartPr>
              <p14:xfrm>
                <a:off x="6791656" y="1133094"/>
                <a:ext cx="706320" cy="32400"/>
              </p14:xfrm>
            </p:contentPart>
          </mc:Choice>
          <mc:Fallback xmlns="">
            <p:pic>
              <p:nvPicPr>
                <p:cNvPr id="19" name="Ink 18">
                  <a:extLst>
                    <a:ext uri="{FF2B5EF4-FFF2-40B4-BE49-F238E27FC236}">
                      <a16:creationId xmlns:a16="http://schemas.microsoft.com/office/drawing/2014/main" id="{408C47E8-0116-35EA-BCEF-7D2C8864DA91}"/>
                    </a:ext>
                  </a:extLst>
                </p:cNvPr>
                <p:cNvPicPr/>
                <p:nvPr/>
              </p:nvPicPr>
              <p:blipFill>
                <a:blip r:embed="rId23"/>
                <a:stretch>
                  <a:fillRect/>
                </a:stretch>
              </p:blipFill>
              <p:spPr>
                <a:xfrm>
                  <a:off x="6773656" y="1115454"/>
                  <a:ext cx="741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CF501AAB-088E-A146-7E52-D24191CD805A}"/>
                    </a:ext>
                  </a:extLst>
                </p14:cNvPr>
                <p14:cNvContentPartPr/>
                <p14:nvPr/>
              </p14:nvContentPartPr>
              <p14:xfrm>
                <a:off x="11043256" y="1614054"/>
                <a:ext cx="839880" cy="60480"/>
              </p14:xfrm>
            </p:contentPart>
          </mc:Choice>
          <mc:Fallback xmlns="">
            <p:pic>
              <p:nvPicPr>
                <p:cNvPr id="21" name="Ink 20">
                  <a:extLst>
                    <a:ext uri="{FF2B5EF4-FFF2-40B4-BE49-F238E27FC236}">
                      <a16:creationId xmlns:a16="http://schemas.microsoft.com/office/drawing/2014/main" id="{CF501AAB-088E-A146-7E52-D24191CD805A}"/>
                    </a:ext>
                  </a:extLst>
                </p:cNvPr>
                <p:cNvPicPr/>
                <p:nvPr/>
              </p:nvPicPr>
              <p:blipFill>
                <a:blip r:embed="rId25"/>
                <a:stretch>
                  <a:fillRect/>
                </a:stretch>
              </p:blipFill>
              <p:spPr>
                <a:xfrm>
                  <a:off x="11025616" y="1596054"/>
                  <a:ext cx="875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1DF450B3-2426-4F86-EB6F-C3E3AB0A99B3}"/>
                    </a:ext>
                  </a:extLst>
                </p14:cNvPr>
                <p14:cNvContentPartPr/>
                <p14:nvPr/>
              </p14:nvContentPartPr>
              <p14:xfrm>
                <a:off x="9258016" y="1529814"/>
                <a:ext cx="1576440" cy="142200"/>
              </p14:xfrm>
            </p:contentPart>
          </mc:Choice>
          <mc:Fallback xmlns="">
            <p:pic>
              <p:nvPicPr>
                <p:cNvPr id="22" name="Ink 21">
                  <a:extLst>
                    <a:ext uri="{FF2B5EF4-FFF2-40B4-BE49-F238E27FC236}">
                      <a16:creationId xmlns:a16="http://schemas.microsoft.com/office/drawing/2014/main" id="{1DF450B3-2426-4F86-EB6F-C3E3AB0A99B3}"/>
                    </a:ext>
                  </a:extLst>
                </p:cNvPr>
                <p:cNvPicPr/>
                <p:nvPr/>
              </p:nvPicPr>
              <p:blipFill>
                <a:blip r:embed="rId27"/>
                <a:stretch>
                  <a:fillRect/>
                </a:stretch>
              </p:blipFill>
              <p:spPr>
                <a:xfrm>
                  <a:off x="9240016" y="1512174"/>
                  <a:ext cx="16120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392FB6C7-98AC-2CBB-8AD9-2B71325C9DCE}"/>
                    </a:ext>
                  </a:extLst>
                </p14:cNvPr>
                <p14:cNvContentPartPr/>
                <p14:nvPr/>
              </p14:nvContentPartPr>
              <p14:xfrm>
                <a:off x="7464496" y="1636014"/>
                <a:ext cx="1638000" cy="65160"/>
              </p14:xfrm>
            </p:contentPart>
          </mc:Choice>
          <mc:Fallback xmlns="">
            <p:pic>
              <p:nvPicPr>
                <p:cNvPr id="24" name="Ink 23">
                  <a:extLst>
                    <a:ext uri="{FF2B5EF4-FFF2-40B4-BE49-F238E27FC236}">
                      <a16:creationId xmlns:a16="http://schemas.microsoft.com/office/drawing/2014/main" id="{392FB6C7-98AC-2CBB-8AD9-2B71325C9DCE}"/>
                    </a:ext>
                  </a:extLst>
                </p:cNvPr>
                <p:cNvPicPr/>
                <p:nvPr/>
              </p:nvPicPr>
              <p:blipFill>
                <a:blip r:embed="rId29"/>
                <a:stretch>
                  <a:fillRect/>
                </a:stretch>
              </p:blipFill>
              <p:spPr>
                <a:xfrm>
                  <a:off x="7446856" y="1618374"/>
                  <a:ext cx="1673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F7632764-1669-864D-B131-1605EB1632A2}"/>
                    </a:ext>
                  </a:extLst>
                </p14:cNvPr>
                <p14:cNvContentPartPr/>
                <p14:nvPr/>
              </p14:nvContentPartPr>
              <p14:xfrm>
                <a:off x="6581056" y="1602534"/>
                <a:ext cx="948960" cy="51480"/>
              </p14:xfrm>
            </p:contentPart>
          </mc:Choice>
          <mc:Fallback xmlns="">
            <p:pic>
              <p:nvPicPr>
                <p:cNvPr id="26" name="Ink 25">
                  <a:extLst>
                    <a:ext uri="{FF2B5EF4-FFF2-40B4-BE49-F238E27FC236}">
                      <a16:creationId xmlns:a16="http://schemas.microsoft.com/office/drawing/2014/main" id="{F7632764-1669-864D-B131-1605EB1632A2}"/>
                    </a:ext>
                  </a:extLst>
                </p:cNvPr>
                <p:cNvPicPr/>
                <p:nvPr/>
              </p:nvPicPr>
              <p:blipFill>
                <a:blip r:embed="rId31"/>
                <a:stretch>
                  <a:fillRect/>
                </a:stretch>
              </p:blipFill>
              <p:spPr>
                <a:xfrm>
                  <a:off x="6563416" y="1584534"/>
                  <a:ext cx="984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56DFBCC6-7DA3-6D14-D380-D49BCA4D8136}"/>
                    </a:ext>
                  </a:extLst>
                </p14:cNvPr>
                <p14:cNvContentPartPr/>
                <p14:nvPr/>
              </p14:nvContentPartPr>
              <p14:xfrm>
                <a:off x="6445336" y="1114374"/>
                <a:ext cx="1965960" cy="571680"/>
              </p14:xfrm>
            </p:contentPart>
          </mc:Choice>
          <mc:Fallback xmlns="">
            <p:pic>
              <p:nvPicPr>
                <p:cNvPr id="28" name="Ink 27">
                  <a:extLst>
                    <a:ext uri="{FF2B5EF4-FFF2-40B4-BE49-F238E27FC236}">
                      <a16:creationId xmlns:a16="http://schemas.microsoft.com/office/drawing/2014/main" id="{56DFBCC6-7DA3-6D14-D380-D49BCA4D8136}"/>
                    </a:ext>
                  </a:extLst>
                </p:cNvPr>
                <p:cNvPicPr/>
                <p:nvPr/>
              </p:nvPicPr>
              <p:blipFill>
                <a:blip r:embed="rId33"/>
                <a:stretch>
                  <a:fillRect/>
                </a:stretch>
              </p:blipFill>
              <p:spPr>
                <a:xfrm>
                  <a:off x="6427696" y="1096734"/>
                  <a:ext cx="2001600" cy="60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30" name="Ink 29">
                <a:extLst>
                  <a:ext uri="{FF2B5EF4-FFF2-40B4-BE49-F238E27FC236}">
                    <a16:creationId xmlns:a16="http://schemas.microsoft.com/office/drawing/2014/main" id="{EC092029-EA9A-985F-8994-C60DD17736E9}"/>
                  </a:ext>
                </a:extLst>
              </p14:cNvPr>
              <p14:cNvContentPartPr/>
              <p14:nvPr/>
            </p14:nvContentPartPr>
            <p14:xfrm>
              <a:off x="10454296" y="598134"/>
              <a:ext cx="757800" cy="43200"/>
            </p14:xfrm>
          </p:contentPart>
        </mc:Choice>
        <mc:Fallback xmlns="">
          <p:pic>
            <p:nvPicPr>
              <p:cNvPr id="30" name="Ink 29">
                <a:extLst>
                  <a:ext uri="{FF2B5EF4-FFF2-40B4-BE49-F238E27FC236}">
                    <a16:creationId xmlns:a16="http://schemas.microsoft.com/office/drawing/2014/main" id="{EC092029-EA9A-985F-8994-C60DD17736E9}"/>
                  </a:ext>
                </a:extLst>
              </p:cNvPr>
              <p:cNvPicPr/>
              <p:nvPr/>
            </p:nvPicPr>
            <p:blipFill>
              <a:blip r:embed="rId35"/>
              <a:stretch>
                <a:fillRect/>
              </a:stretch>
            </p:blipFill>
            <p:spPr>
              <a:xfrm>
                <a:off x="10436296" y="580494"/>
                <a:ext cx="793440" cy="78840"/>
              </a:xfrm>
              <a:prstGeom prst="rect">
                <a:avLst/>
              </a:prstGeom>
            </p:spPr>
          </p:pic>
        </mc:Fallback>
      </mc:AlternateContent>
      <p:grpSp>
        <p:nvGrpSpPr>
          <p:cNvPr id="36" name="Group 35">
            <a:extLst>
              <a:ext uri="{FF2B5EF4-FFF2-40B4-BE49-F238E27FC236}">
                <a16:creationId xmlns:a16="http://schemas.microsoft.com/office/drawing/2014/main" id="{127FB277-C4B9-900F-B742-E18C2E537D39}"/>
              </a:ext>
            </a:extLst>
          </p:cNvPr>
          <p:cNvGrpSpPr/>
          <p:nvPr/>
        </p:nvGrpSpPr>
        <p:grpSpPr>
          <a:xfrm>
            <a:off x="9192496" y="509934"/>
            <a:ext cx="2756160" cy="661680"/>
            <a:chOff x="9192496" y="509934"/>
            <a:chExt cx="2756160" cy="661680"/>
          </a:xfrm>
        </p:grpSpPr>
        <mc:AlternateContent xmlns:mc="http://schemas.openxmlformats.org/markup-compatibility/2006" xmlns:p14="http://schemas.microsoft.com/office/powerpoint/2010/main">
          <mc:Choice Requires="p14">
            <p:contentPart p14:bwMode="auto" r:id="rId36">
              <p14:nvContentPartPr>
                <p14:cNvPr id="32" name="Ink 31">
                  <a:extLst>
                    <a:ext uri="{FF2B5EF4-FFF2-40B4-BE49-F238E27FC236}">
                      <a16:creationId xmlns:a16="http://schemas.microsoft.com/office/drawing/2014/main" id="{D734A1C9-CF5E-6132-D2C0-F3C1E3CEE710}"/>
                    </a:ext>
                  </a:extLst>
                </p14:cNvPr>
                <p14:cNvContentPartPr/>
                <p14:nvPr/>
              </p14:nvContentPartPr>
              <p14:xfrm>
                <a:off x="11744896" y="1037694"/>
                <a:ext cx="203760" cy="46440"/>
              </p14:xfrm>
            </p:contentPart>
          </mc:Choice>
          <mc:Fallback xmlns="">
            <p:pic>
              <p:nvPicPr>
                <p:cNvPr id="32" name="Ink 31">
                  <a:extLst>
                    <a:ext uri="{FF2B5EF4-FFF2-40B4-BE49-F238E27FC236}">
                      <a16:creationId xmlns:a16="http://schemas.microsoft.com/office/drawing/2014/main" id="{D734A1C9-CF5E-6132-D2C0-F3C1E3CEE710}"/>
                    </a:ext>
                  </a:extLst>
                </p:cNvPr>
                <p:cNvPicPr/>
                <p:nvPr/>
              </p:nvPicPr>
              <p:blipFill>
                <a:blip r:embed="rId37"/>
                <a:stretch>
                  <a:fillRect/>
                </a:stretch>
              </p:blipFill>
              <p:spPr>
                <a:xfrm>
                  <a:off x="11726896" y="1019694"/>
                  <a:ext cx="239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Ink 30">
                  <a:extLst>
                    <a:ext uri="{FF2B5EF4-FFF2-40B4-BE49-F238E27FC236}">
                      <a16:creationId xmlns:a16="http://schemas.microsoft.com/office/drawing/2014/main" id="{29EEEC31-FCB6-0EA7-F6C8-4923AED8FC5A}"/>
                    </a:ext>
                  </a:extLst>
                </p14:cNvPr>
                <p14:cNvContentPartPr/>
                <p14:nvPr/>
              </p14:nvContentPartPr>
              <p14:xfrm>
                <a:off x="9194296" y="509934"/>
                <a:ext cx="482040" cy="27360"/>
              </p14:xfrm>
            </p:contentPart>
          </mc:Choice>
          <mc:Fallback xmlns="">
            <p:pic>
              <p:nvPicPr>
                <p:cNvPr id="31" name="Ink 30">
                  <a:extLst>
                    <a:ext uri="{FF2B5EF4-FFF2-40B4-BE49-F238E27FC236}">
                      <a16:creationId xmlns:a16="http://schemas.microsoft.com/office/drawing/2014/main" id="{29EEEC31-FCB6-0EA7-F6C8-4923AED8FC5A}"/>
                    </a:ext>
                  </a:extLst>
                </p:cNvPr>
                <p:cNvPicPr/>
                <p:nvPr/>
              </p:nvPicPr>
              <p:blipFill>
                <a:blip r:embed="rId39"/>
                <a:stretch>
                  <a:fillRect/>
                </a:stretch>
              </p:blipFill>
              <p:spPr>
                <a:xfrm>
                  <a:off x="9176656" y="491934"/>
                  <a:ext cx="5176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Ink 32">
                  <a:extLst>
                    <a:ext uri="{FF2B5EF4-FFF2-40B4-BE49-F238E27FC236}">
                      <a16:creationId xmlns:a16="http://schemas.microsoft.com/office/drawing/2014/main" id="{568A54BA-6C8A-0BB3-265C-A76EF3BF8DB8}"/>
                    </a:ext>
                  </a:extLst>
                </p14:cNvPr>
                <p14:cNvContentPartPr/>
                <p14:nvPr/>
              </p14:nvContentPartPr>
              <p14:xfrm>
                <a:off x="10512616" y="606414"/>
                <a:ext cx="701640" cy="40680"/>
              </p14:xfrm>
            </p:contentPart>
          </mc:Choice>
          <mc:Fallback xmlns="">
            <p:pic>
              <p:nvPicPr>
                <p:cNvPr id="33" name="Ink 32">
                  <a:extLst>
                    <a:ext uri="{FF2B5EF4-FFF2-40B4-BE49-F238E27FC236}">
                      <a16:creationId xmlns:a16="http://schemas.microsoft.com/office/drawing/2014/main" id="{568A54BA-6C8A-0BB3-265C-A76EF3BF8DB8}"/>
                    </a:ext>
                  </a:extLst>
                </p:cNvPr>
                <p:cNvPicPr/>
                <p:nvPr/>
              </p:nvPicPr>
              <p:blipFill>
                <a:blip r:embed="rId41"/>
                <a:stretch>
                  <a:fillRect/>
                </a:stretch>
              </p:blipFill>
              <p:spPr>
                <a:xfrm>
                  <a:off x="10494616" y="588774"/>
                  <a:ext cx="737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Ink 34">
                  <a:extLst>
                    <a:ext uri="{FF2B5EF4-FFF2-40B4-BE49-F238E27FC236}">
                      <a16:creationId xmlns:a16="http://schemas.microsoft.com/office/drawing/2014/main" id="{87BA9793-2B21-F739-7EA1-B82405986370}"/>
                    </a:ext>
                  </a:extLst>
                </p14:cNvPr>
                <p14:cNvContentPartPr/>
                <p14:nvPr/>
              </p14:nvContentPartPr>
              <p14:xfrm>
                <a:off x="9192496" y="608574"/>
                <a:ext cx="2353680" cy="563040"/>
              </p14:xfrm>
            </p:contentPart>
          </mc:Choice>
          <mc:Fallback xmlns="">
            <p:pic>
              <p:nvPicPr>
                <p:cNvPr id="35" name="Ink 34">
                  <a:extLst>
                    <a:ext uri="{FF2B5EF4-FFF2-40B4-BE49-F238E27FC236}">
                      <a16:creationId xmlns:a16="http://schemas.microsoft.com/office/drawing/2014/main" id="{87BA9793-2B21-F739-7EA1-B82405986370}"/>
                    </a:ext>
                  </a:extLst>
                </p:cNvPr>
                <p:cNvPicPr/>
                <p:nvPr/>
              </p:nvPicPr>
              <p:blipFill>
                <a:blip r:embed="rId43"/>
                <a:stretch>
                  <a:fillRect/>
                </a:stretch>
              </p:blipFill>
              <p:spPr>
                <a:xfrm>
                  <a:off x="9174496" y="590574"/>
                  <a:ext cx="2389320" cy="598680"/>
                </a:xfrm>
                <a:prstGeom prst="rect">
                  <a:avLst/>
                </a:prstGeom>
              </p:spPr>
            </p:pic>
          </mc:Fallback>
        </mc:AlternateContent>
      </p:grpSp>
    </p:spTree>
    <p:extLst>
      <p:ext uri="{BB962C8B-B14F-4D97-AF65-F5344CB8AC3E}">
        <p14:creationId xmlns:p14="http://schemas.microsoft.com/office/powerpoint/2010/main" val="274518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708FD77-6F4C-562C-40BE-71CCD58BB9C1}"/>
              </a:ext>
            </a:extLst>
          </p:cNvPr>
          <p:cNvSpPr txBox="1"/>
          <p:nvPr/>
        </p:nvSpPr>
        <p:spPr>
          <a:xfrm>
            <a:off x="294018" y="57124"/>
            <a:ext cx="11897982" cy="6555641"/>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Jerusalem</a:t>
            </a:r>
            <a:r>
              <a:rPr lang="en-US" sz="1800" b="1" i="0" u="none" strike="noStrike">
                <a:solidFill>
                  <a:srgbClr val="FFC000"/>
                </a:solidFill>
                <a:effectLst/>
                <a:latin typeface="Arial" panose="020B0604020202020204" pitchFamily="34" charset="0"/>
              </a:rPr>
              <a:t> Talmud Yoma 1:1:20</a:t>
            </a:r>
            <a:endParaRPr lang="en-US" b="0">
              <a:solidFill>
                <a:srgbClr val="FFC000"/>
              </a:solidFill>
              <a:effectLst/>
            </a:endParaRPr>
          </a:p>
          <a:p>
            <a:pPr rtl="0">
              <a:spcBef>
                <a:spcPts val="0"/>
              </a:spcBef>
              <a:spcAft>
                <a:spcPts val="0"/>
              </a:spcAft>
            </a:pPr>
            <a:r>
              <a:rPr lang="en-US" sz="2000" b="0" i="0" u="none" strike="noStrike" baseline="30000">
                <a:solidFill>
                  <a:srgbClr val="FFC000"/>
                </a:solidFill>
                <a:effectLst/>
                <a:latin typeface="Arial" panose="020B0604020202020204" pitchFamily="34" charset="0"/>
              </a:rPr>
              <a:t>118</a:t>
            </a:r>
            <a:r>
              <a:rPr lang="en-US" sz="2000" b="0" i="0" u="none" strike="noStrike">
                <a:solidFill>
                  <a:srgbClr val="00B0F0"/>
                </a:solidFill>
                <a:effectLst/>
                <a:latin typeface="Arial" panose="020B0604020202020204" pitchFamily="34" charset="0"/>
              </a:rPr>
              <a:t>Babli 9a/9b</a:t>
            </a:r>
            <a:r>
              <a:rPr lang="en-US" sz="2000" b="0" i="0" u="none" strike="noStrike">
                <a:solidFill>
                  <a:srgbClr val="FFC000"/>
                </a:solidFill>
                <a:effectLst/>
                <a:latin typeface="Arial" panose="020B0604020202020204" pitchFamily="34" charset="0"/>
              </a:rPr>
              <a:t>. We find that the Temple was destroyed the first time only because they were active idolators, and uncoverers of nakedness</a:t>
            </a:r>
            <a:r>
              <a:rPr lang="en-US" sz="2000" b="0" i="0" u="none" strike="noStrike" baseline="30000">
                <a:solidFill>
                  <a:srgbClr val="FFC000"/>
                </a:solidFill>
                <a:effectLst/>
                <a:latin typeface="Arial" panose="020B0604020202020204" pitchFamily="34" charset="0"/>
              </a:rPr>
              <a:t>119</a:t>
            </a:r>
            <a:r>
              <a:rPr lang="en-US" sz="2000" b="0" i="0" u="none" strike="noStrike">
                <a:solidFill>
                  <a:srgbClr val="FFC000"/>
                </a:solidFill>
                <a:effectLst/>
                <a:latin typeface="Arial" panose="020B0604020202020204" pitchFamily="34" charset="0"/>
              </a:rPr>
              <a:t>The technical term for incest and adultery (all crimes prohibited in </a:t>
            </a:r>
            <a:r>
              <a:rPr lang="en-US" sz="2000" b="0" i="0" u="none" strike="noStrike">
                <a:solidFill>
                  <a:srgbClr val="00B0F0"/>
                </a:solidFill>
                <a:effectLst/>
                <a:latin typeface="Arial" panose="020B0604020202020204" pitchFamily="34" charset="0"/>
              </a:rPr>
              <a:t>Lev. 18</a:t>
            </a:r>
            <a:r>
              <a:rPr lang="en-US" sz="2000" b="0" i="0" u="none" strike="noStrike">
                <a:solidFill>
                  <a:srgbClr val="FFC000"/>
                </a:solidFill>
                <a:effectLst/>
                <a:latin typeface="Arial" panose="020B0604020202020204" pitchFamily="34" charset="0"/>
              </a:rPr>
              <a:t>.), and spillers of blood. And so the second time. Rebbi Joḥanan ben Torta said, we find that Shiloh was destroyed only because they slighted the holidays and desecrated the sancta. We find that the Temple was destroyed the first time only because they were active idolators, and uncoverers of nakedness, and spillers of blood. But of the second we know that they toiled in the Torah, were careful about the commandments and tithes, and every good custom</a:t>
            </a:r>
            <a:r>
              <a:rPr lang="en-US" sz="2000" b="0" i="0" u="none" strike="noStrike" baseline="30000">
                <a:solidFill>
                  <a:srgbClr val="FFC000"/>
                </a:solidFill>
                <a:effectLst/>
                <a:latin typeface="Arial" panose="020B0604020202020204" pitchFamily="34" charset="0"/>
              </a:rPr>
              <a:t>120</a:t>
            </a:r>
            <a:r>
              <a:rPr lang="en-US" sz="2000" b="0" i="0" u="none" strike="noStrike">
                <a:solidFill>
                  <a:srgbClr val="FFC000"/>
                </a:solidFill>
                <a:effectLst/>
                <a:latin typeface="Arial" panose="020B0604020202020204" pitchFamily="34" charset="0"/>
              </a:rPr>
              <a:t>Latin suetum (E. G.). was in them; only they loved money and hated one another without reason. Hate without reason is hard for it is the equivalent of idolatry, and uncovering nakedness, and spilling of blood. An example. Rebbi Zeˋira, and Rebbi Jacob bar Aḥa, and Rebbi Abuna, were sitting and saying, it is worse since the first time it was rebuilt but the second time it was not rebuilt. Rebbi Zeˋira said, the first ones repented, the second ones did not repent. Rebbi Eleazar said, the first time their sin was brought into the open and so was their end; the second time their sin was brought into the open but their end was not brought into the open. They asked Rebbi Eliezer, are the later generations more qualified than the first? He told them, your witness, the Temple, shall prove it. Our forefathers removed the ceiling, the curtain of Jehudah was lifted</a:t>
            </a:r>
            <a:r>
              <a:rPr lang="en-US" sz="2000" b="0" i="0" u="none" strike="noStrike" baseline="30000">
                <a:solidFill>
                  <a:srgbClr val="FFC000"/>
                </a:solidFill>
                <a:effectLst/>
                <a:latin typeface="Arial" panose="020B0604020202020204" pitchFamily="34" charset="0"/>
              </a:rPr>
              <a:t>121</a:t>
            </a:r>
            <a:r>
              <a:rPr lang="en-US" sz="2000" b="0" i="0" u="none" strike="noStrike">
                <a:solidFill>
                  <a:srgbClr val="00B0F0"/>
                </a:solidFill>
                <a:effectLst/>
                <a:latin typeface="Arial" panose="020B0604020202020204" pitchFamily="34" charset="0"/>
              </a:rPr>
              <a:t>Is. 22:8</a:t>
            </a:r>
            <a:r>
              <a:rPr lang="en-US" sz="2000" b="0" i="0" u="none" strike="noStrike">
                <a:solidFill>
                  <a:srgbClr val="FFC000"/>
                </a:solidFill>
                <a:effectLst/>
                <a:latin typeface="Arial" panose="020B0604020202020204" pitchFamily="34" charset="0"/>
              </a:rPr>
              <a:t>., but we blew out the walls, who are saying, make bare, make bare, up to its foundations</a:t>
            </a:r>
            <a:r>
              <a:rPr lang="en-US" sz="2000" b="0" i="0" u="none" strike="noStrike" baseline="30000">
                <a:solidFill>
                  <a:srgbClr val="FFC000"/>
                </a:solidFill>
                <a:effectLst/>
                <a:latin typeface="Arial" panose="020B0604020202020204" pitchFamily="34" charset="0"/>
              </a:rPr>
              <a:t>122</a:t>
            </a:r>
            <a:r>
              <a:rPr lang="en-US" sz="2000" b="0" i="0" u="none" strike="noStrike">
                <a:solidFill>
                  <a:srgbClr val="00B0F0"/>
                </a:solidFill>
                <a:effectLst/>
                <a:latin typeface="Arial" panose="020B0604020202020204" pitchFamily="34" charset="0"/>
              </a:rPr>
              <a:t>Ps. 137:7</a:t>
            </a:r>
            <a:r>
              <a:rPr lang="en-US" sz="2000" b="0" i="0" u="none" strike="noStrike">
                <a:solidFill>
                  <a:srgbClr val="FFC000"/>
                </a:solidFill>
                <a:effectLst/>
                <a:latin typeface="Arial" panose="020B0604020202020204" pitchFamily="34" charset="0"/>
              </a:rPr>
              <a:t>.. They said, any generation in which it is not rebuilt is debited as if it had destroyed it.</a:t>
            </a:r>
            <a:endParaRPr lang="en-US" sz="2000" b="0">
              <a:solidFill>
                <a:srgbClr val="FFC000"/>
              </a:solidFill>
              <a:effectLst/>
            </a:endParaRPr>
          </a:p>
          <a:p>
            <a:br>
              <a:rPr lang="en-US">
                <a:solidFill>
                  <a:srgbClr val="FFC000"/>
                </a:solidFill>
              </a:rPr>
            </a:br>
            <a:endParaRPr lang="en-US" b="1" i="0" u="none" strike="noStrike">
              <a:solidFill>
                <a:srgbClr val="FFC000"/>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DEBDA47F-A828-7C7A-1176-24D85A7D1C15}"/>
              </a:ext>
            </a:extLst>
          </p:cNvPr>
          <p:cNvGrpSpPr/>
          <p:nvPr/>
        </p:nvGrpSpPr>
        <p:grpSpPr>
          <a:xfrm>
            <a:off x="4323856" y="89814"/>
            <a:ext cx="326520" cy="351720"/>
            <a:chOff x="4323856" y="89814"/>
            <a:chExt cx="326520" cy="3517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501B90C-8544-0A19-5624-3B1BE65201B5}"/>
                    </a:ext>
                  </a:extLst>
                </p14:cNvPr>
                <p14:cNvContentPartPr/>
                <p14:nvPr/>
              </p14:nvContentPartPr>
              <p14:xfrm>
                <a:off x="4398736" y="220134"/>
                <a:ext cx="251640" cy="190440"/>
              </p14:xfrm>
            </p:contentPart>
          </mc:Choice>
          <mc:Fallback xmlns="">
            <p:pic>
              <p:nvPicPr>
                <p:cNvPr id="2" name="Ink 1">
                  <a:extLst>
                    <a:ext uri="{FF2B5EF4-FFF2-40B4-BE49-F238E27FC236}">
                      <a16:creationId xmlns:a16="http://schemas.microsoft.com/office/drawing/2014/main" id="{B501B90C-8544-0A19-5624-3B1BE65201B5}"/>
                    </a:ext>
                  </a:extLst>
                </p:cNvPr>
                <p:cNvPicPr/>
                <p:nvPr/>
              </p:nvPicPr>
              <p:blipFill>
                <a:blip r:embed="rId5"/>
                <a:stretch>
                  <a:fillRect/>
                </a:stretch>
              </p:blipFill>
              <p:spPr>
                <a:xfrm>
                  <a:off x="4381096" y="202134"/>
                  <a:ext cx="2872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0F4B02D6-9C21-3315-3023-D22F23FCD075}"/>
                    </a:ext>
                  </a:extLst>
                </p14:cNvPr>
                <p14:cNvContentPartPr/>
                <p14:nvPr/>
              </p14:nvContentPartPr>
              <p14:xfrm>
                <a:off x="4373536" y="170094"/>
                <a:ext cx="271080" cy="208440"/>
              </p14:xfrm>
            </p:contentPart>
          </mc:Choice>
          <mc:Fallback xmlns="">
            <p:pic>
              <p:nvPicPr>
                <p:cNvPr id="3" name="Ink 2">
                  <a:extLst>
                    <a:ext uri="{FF2B5EF4-FFF2-40B4-BE49-F238E27FC236}">
                      <a16:creationId xmlns:a16="http://schemas.microsoft.com/office/drawing/2014/main" id="{0F4B02D6-9C21-3315-3023-D22F23FCD075}"/>
                    </a:ext>
                  </a:extLst>
                </p:cNvPr>
                <p:cNvPicPr/>
                <p:nvPr/>
              </p:nvPicPr>
              <p:blipFill>
                <a:blip r:embed="rId7"/>
                <a:stretch>
                  <a:fillRect/>
                </a:stretch>
              </p:blipFill>
              <p:spPr>
                <a:xfrm>
                  <a:off x="4355536" y="152094"/>
                  <a:ext cx="3067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DE83F4B1-DA22-77DD-49C6-B4B2CA1D055A}"/>
                    </a:ext>
                  </a:extLst>
                </p14:cNvPr>
                <p14:cNvContentPartPr/>
                <p14:nvPr/>
              </p14:nvContentPartPr>
              <p14:xfrm>
                <a:off x="4502056" y="89814"/>
                <a:ext cx="28440" cy="351720"/>
              </p14:xfrm>
            </p:contentPart>
          </mc:Choice>
          <mc:Fallback xmlns="">
            <p:pic>
              <p:nvPicPr>
                <p:cNvPr id="4" name="Ink 3">
                  <a:extLst>
                    <a:ext uri="{FF2B5EF4-FFF2-40B4-BE49-F238E27FC236}">
                      <a16:creationId xmlns:a16="http://schemas.microsoft.com/office/drawing/2014/main" id="{DE83F4B1-DA22-77DD-49C6-B4B2CA1D055A}"/>
                    </a:ext>
                  </a:extLst>
                </p:cNvPr>
                <p:cNvPicPr/>
                <p:nvPr/>
              </p:nvPicPr>
              <p:blipFill>
                <a:blip r:embed="rId9"/>
                <a:stretch>
                  <a:fillRect/>
                </a:stretch>
              </p:blipFill>
              <p:spPr>
                <a:xfrm>
                  <a:off x="4484416" y="72174"/>
                  <a:ext cx="6408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6315F140-23CE-B3DD-A53F-42BFC1FCAFD4}"/>
                    </a:ext>
                  </a:extLst>
                </p14:cNvPr>
                <p14:cNvContentPartPr/>
                <p14:nvPr/>
              </p14:nvContentPartPr>
              <p14:xfrm>
                <a:off x="4323856" y="298254"/>
                <a:ext cx="318600" cy="29520"/>
              </p14:xfrm>
            </p:contentPart>
          </mc:Choice>
          <mc:Fallback xmlns="">
            <p:pic>
              <p:nvPicPr>
                <p:cNvPr id="5" name="Ink 4">
                  <a:extLst>
                    <a:ext uri="{FF2B5EF4-FFF2-40B4-BE49-F238E27FC236}">
                      <a16:creationId xmlns:a16="http://schemas.microsoft.com/office/drawing/2014/main" id="{6315F140-23CE-B3DD-A53F-42BFC1FCAFD4}"/>
                    </a:ext>
                  </a:extLst>
                </p:cNvPr>
                <p:cNvPicPr/>
                <p:nvPr/>
              </p:nvPicPr>
              <p:blipFill>
                <a:blip r:embed="rId11"/>
                <a:stretch>
                  <a:fillRect/>
                </a:stretch>
              </p:blipFill>
              <p:spPr>
                <a:xfrm>
                  <a:off x="4306216" y="280254"/>
                  <a:ext cx="354240" cy="6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820934AF-D3BC-0262-B548-FD77B31D5B4A}"/>
                  </a:ext>
                </a:extLst>
              </p14:cNvPr>
              <p14:cNvContentPartPr/>
              <p14:nvPr/>
            </p14:nvContentPartPr>
            <p14:xfrm>
              <a:off x="5622376" y="1053174"/>
              <a:ext cx="4044240" cy="62640"/>
            </p14:xfrm>
          </p:contentPart>
        </mc:Choice>
        <mc:Fallback xmlns="">
          <p:pic>
            <p:nvPicPr>
              <p:cNvPr id="11" name="Ink 10">
                <a:extLst>
                  <a:ext uri="{FF2B5EF4-FFF2-40B4-BE49-F238E27FC236}">
                    <a16:creationId xmlns:a16="http://schemas.microsoft.com/office/drawing/2014/main" id="{820934AF-D3BC-0262-B548-FD77B31D5B4A}"/>
                  </a:ext>
                </a:extLst>
              </p:cNvPr>
              <p:cNvPicPr/>
              <p:nvPr/>
            </p:nvPicPr>
            <p:blipFill>
              <a:blip r:embed="rId13"/>
              <a:stretch>
                <a:fillRect/>
              </a:stretch>
            </p:blipFill>
            <p:spPr>
              <a:xfrm>
                <a:off x="5604376" y="1035174"/>
                <a:ext cx="4079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6EFC23B-6E0A-76C5-83F7-FDE85F5CBB69}"/>
                  </a:ext>
                </a:extLst>
              </p14:cNvPr>
              <p14:cNvContentPartPr/>
              <p14:nvPr/>
            </p14:nvContentPartPr>
            <p14:xfrm>
              <a:off x="1988176" y="1411014"/>
              <a:ext cx="671400" cy="43200"/>
            </p14:xfrm>
          </p:contentPart>
        </mc:Choice>
        <mc:Fallback xmlns="">
          <p:pic>
            <p:nvPicPr>
              <p:cNvPr id="12" name="Ink 11">
                <a:extLst>
                  <a:ext uri="{FF2B5EF4-FFF2-40B4-BE49-F238E27FC236}">
                    <a16:creationId xmlns:a16="http://schemas.microsoft.com/office/drawing/2014/main" id="{96EFC23B-6E0A-76C5-83F7-FDE85F5CBB69}"/>
                  </a:ext>
                </a:extLst>
              </p:cNvPr>
              <p:cNvPicPr/>
              <p:nvPr/>
            </p:nvPicPr>
            <p:blipFill>
              <a:blip r:embed="rId15"/>
              <a:stretch>
                <a:fillRect/>
              </a:stretch>
            </p:blipFill>
            <p:spPr>
              <a:xfrm>
                <a:off x="1970176" y="1393374"/>
                <a:ext cx="707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C90328E4-B45B-5053-97D4-7CF8E2974740}"/>
                  </a:ext>
                </a:extLst>
              </p14:cNvPr>
              <p14:cNvContentPartPr/>
              <p14:nvPr/>
            </p14:nvContentPartPr>
            <p14:xfrm>
              <a:off x="6005416" y="1651494"/>
              <a:ext cx="5348520" cy="112320"/>
            </p14:xfrm>
          </p:contentPart>
        </mc:Choice>
        <mc:Fallback xmlns="">
          <p:pic>
            <p:nvPicPr>
              <p:cNvPr id="13" name="Ink 12">
                <a:extLst>
                  <a:ext uri="{FF2B5EF4-FFF2-40B4-BE49-F238E27FC236}">
                    <a16:creationId xmlns:a16="http://schemas.microsoft.com/office/drawing/2014/main" id="{C90328E4-B45B-5053-97D4-7CF8E2974740}"/>
                  </a:ext>
                </a:extLst>
              </p:cNvPr>
              <p:cNvPicPr/>
              <p:nvPr/>
            </p:nvPicPr>
            <p:blipFill>
              <a:blip r:embed="rId17"/>
              <a:stretch>
                <a:fillRect/>
              </a:stretch>
            </p:blipFill>
            <p:spPr>
              <a:xfrm>
                <a:off x="5987776" y="1633494"/>
                <a:ext cx="53841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4292DDED-09C8-AC9D-6C20-11DCC2B62776}"/>
                  </a:ext>
                </a:extLst>
              </p14:cNvPr>
              <p14:cNvContentPartPr/>
              <p14:nvPr/>
            </p14:nvContentPartPr>
            <p14:xfrm>
              <a:off x="6459736" y="1930854"/>
              <a:ext cx="3883680" cy="136080"/>
            </p14:xfrm>
          </p:contentPart>
        </mc:Choice>
        <mc:Fallback xmlns="">
          <p:pic>
            <p:nvPicPr>
              <p:cNvPr id="14" name="Ink 13">
                <a:extLst>
                  <a:ext uri="{FF2B5EF4-FFF2-40B4-BE49-F238E27FC236}">
                    <a16:creationId xmlns:a16="http://schemas.microsoft.com/office/drawing/2014/main" id="{4292DDED-09C8-AC9D-6C20-11DCC2B62776}"/>
                  </a:ext>
                </a:extLst>
              </p:cNvPr>
              <p:cNvPicPr/>
              <p:nvPr/>
            </p:nvPicPr>
            <p:blipFill>
              <a:blip r:embed="rId19"/>
              <a:stretch>
                <a:fillRect/>
              </a:stretch>
            </p:blipFill>
            <p:spPr>
              <a:xfrm>
                <a:off x="6442096" y="1913214"/>
                <a:ext cx="3919320" cy="171720"/>
              </a:xfrm>
              <a:prstGeom prst="rect">
                <a:avLst/>
              </a:prstGeom>
            </p:spPr>
          </p:pic>
        </mc:Fallback>
      </mc:AlternateContent>
      <p:grpSp>
        <p:nvGrpSpPr>
          <p:cNvPr id="17" name="Group 16">
            <a:extLst>
              <a:ext uri="{FF2B5EF4-FFF2-40B4-BE49-F238E27FC236}">
                <a16:creationId xmlns:a16="http://schemas.microsoft.com/office/drawing/2014/main" id="{ACCE38D3-1BF3-C88E-5D89-7684648C526A}"/>
              </a:ext>
            </a:extLst>
          </p:cNvPr>
          <p:cNvGrpSpPr/>
          <p:nvPr/>
        </p:nvGrpSpPr>
        <p:grpSpPr>
          <a:xfrm>
            <a:off x="355936" y="2264934"/>
            <a:ext cx="5172840" cy="76680"/>
            <a:chOff x="355936" y="2264934"/>
            <a:chExt cx="5172840" cy="7668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5FC660BC-5E5B-6F43-0933-86EAC0604868}"/>
                    </a:ext>
                  </a:extLst>
                </p14:cNvPr>
                <p14:cNvContentPartPr/>
                <p14:nvPr/>
              </p14:nvContentPartPr>
              <p14:xfrm>
                <a:off x="355936" y="2264934"/>
                <a:ext cx="2798280" cy="76680"/>
              </p14:xfrm>
            </p:contentPart>
          </mc:Choice>
          <mc:Fallback xmlns="">
            <p:pic>
              <p:nvPicPr>
                <p:cNvPr id="15" name="Ink 14">
                  <a:extLst>
                    <a:ext uri="{FF2B5EF4-FFF2-40B4-BE49-F238E27FC236}">
                      <a16:creationId xmlns:a16="http://schemas.microsoft.com/office/drawing/2014/main" id="{5FC660BC-5E5B-6F43-0933-86EAC0604868}"/>
                    </a:ext>
                  </a:extLst>
                </p:cNvPr>
                <p:cNvPicPr/>
                <p:nvPr/>
              </p:nvPicPr>
              <p:blipFill>
                <a:blip r:embed="rId21"/>
                <a:stretch>
                  <a:fillRect/>
                </a:stretch>
              </p:blipFill>
              <p:spPr>
                <a:xfrm>
                  <a:off x="338296" y="2247294"/>
                  <a:ext cx="2833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9A8645C5-7214-FBC9-8B9B-B4B5E119B756}"/>
                    </a:ext>
                  </a:extLst>
                </p14:cNvPr>
                <p14:cNvContentPartPr/>
                <p14:nvPr/>
              </p14:nvContentPartPr>
              <p14:xfrm>
                <a:off x="3654976" y="2273574"/>
                <a:ext cx="1873800" cy="58680"/>
              </p14:xfrm>
            </p:contentPart>
          </mc:Choice>
          <mc:Fallback xmlns="">
            <p:pic>
              <p:nvPicPr>
                <p:cNvPr id="16" name="Ink 15">
                  <a:extLst>
                    <a:ext uri="{FF2B5EF4-FFF2-40B4-BE49-F238E27FC236}">
                      <a16:creationId xmlns:a16="http://schemas.microsoft.com/office/drawing/2014/main" id="{9A8645C5-7214-FBC9-8B9B-B4B5E119B756}"/>
                    </a:ext>
                  </a:extLst>
                </p:cNvPr>
                <p:cNvPicPr/>
                <p:nvPr/>
              </p:nvPicPr>
              <p:blipFill>
                <a:blip r:embed="rId23"/>
                <a:stretch>
                  <a:fillRect/>
                </a:stretch>
              </p:blipFill>
              <p:spPr>
                <a:xfrm>
                  <a:off x="3636976" y="2255934"/>
                  <a:ext cx="1909440" cy="9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DE033733-293D-3277-0301-751928E38121}"/>
                  </a:ext>
                </a:extLst>
              </p14:cNvPr>
              <p14:cNvContentPartPr/>
              <p14:nvPr/>
            </p14:nvContentPartPr>
            <p14:xfrm>
              <a:off x="904576" y="3151974"/>
              <a:ext cx="2178720" cy="48960"/>
            </p14:xfrm>
          </p:contentPart>
        </mc:Choice>
        <mc:Fallback xmlns="">
          <p:pic>
            <p:nvPicPr>
              <p:cNvPr id="18" name="Ink 17">
                <a:extLst>
                  <a:ext uri="{FF2B5EF4-FFF2-40B4-BE49-F238E27FC236}">
                    <a16:creationId xmlns:a16="http://schemas.microsoft.com/office/drawing/2014/main" id="{DE033733-293D-3277-0301-751928E38121}"/>
                  </a:ext>
                </a:extLst>
              </p:cNvPr>
              <p:cNvPicPr/>
              <p:nvPr/>
            </p:nvPicPr>
            <p:blipFill>
              <a:blip r:embed="rId25"/>
              <a:stretch>
                <a:fillRect/>
              </a:stretch>
            </p:blipFill>
            <p:spPr>
              <a:xfrm>
                <a:off x="886936" y="3133974"/>
                <a:ext cx="2214360" cy="84600"/>
              </a:xfrm>
              <a:prstGeom prst="rect">
                <a:avLst/>
              </a:prstGeom>
            </p:spPr>
          </p:pic>
        </mc:Fallback>
      </mc:AlternateContent>
      <p:grpSp>
        <p:nvGrpSpPr>
          <p:cNvPr id="21" name="Group 20">
            <a:extLst>
              <a:ext uri="{FF2B5EF4-FFF2-40B4-BE49-F238E27FC236}">
                <a16:creationId xmlns:a16="http://schemas.microsoft.com/office/drawing/2014/main" id="{43D37CA2-A397-F858-204A-3F6D774F5467}"/>
              </a:ext>
            </a:extLst>
          </p:cNvPr>
          <p:cNvGrpSpPr/>
          <p:nvPr/>
        </p:nvGrpSpPr>
        <p:grpSpPr>
          <a:xfrm>
            <a:off x="3988336" y="3153054"/>
            <a:ext cx="4555080" cy="115560"/>
            <a:chOff x="3988336" y="3153054"/>
            <a:chExt cx="4555080" cy="115560"/>
          </a:xfrm>
        </p:grpSpPr>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C5D5DED6-98AD-EDA7-D126-772F482967E5}"/>
                    </a:ext>
                  </a:extLst>
                </p14:cNvPr>
                <p14:cNvContentPartPr/>
                <p14:nvPr/>
              </p14:nvContentPartPr>
              <p14:xfrm>
                <a:off x="3988336" y="3190854"/>
                <a:ext cx="2118960" cy="77760"/>
              </p14:xfrm>
            </p:contentPart>
          </mc:Choice>
          <mc:Fallback xmlns="">
            <p:pic>
              <p:nvPicPr>
                <p:cNvPr id="19" name="Ink 18">
                  <a:extLst>
                    <a:ext uri="{FF2B5EF4-FFF2-40B4-BE49-F238E27FC236}">
                      <a16:creationId xmlns:a16="http://schemas.microsoft.com/office/drawing/2014/main" id="{C5D5DED6-98AD-EDA7-D126-772F482967E5}"/>
                    </a:ext>
                  </a:extLst>
                </p:cNvPr>
                <p:cNvPicPr/>
                <p:nvPr/>
              </p:nvPicPr>
              <p:blipFill>
                <a:blip r:embed="rId27"/>
                <a:stretch>
                  <a:fillRect/>
                </a:stretch>
              </p:blipFill>
              <p:spPr>
                <a:xfrm>
                  <a:off x="3970696" y="3172854"/>
                  <a:ext cx="2154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B6C9285D-F434-FA2A-A371-67FEA3B46984}"/>
                    </a:ext>
                  </a:extLst>
                </p14:cNvPr>
                <p14:cNvContentPartPr/>
                <p14:nvPr/>
              </p14:nvContentPartPr>
              <p14:xfrm>
                <a:off x="7187296" y="3153054"/>
                <a:ext cx="1356120" cy="58320"/>
              </p14:xfrm>
            </p:contentPart>
          </mc:Choice>
          <mc:Fallback xmlns="">
            <p:pic>
              <p:nvPicPr>
                <p:cNvPr id="20" name="Ink 19">
                  <a:extLst>
                    <a:ext uri="{FF2B5EF4-FFF2-40B4-BE49-F238E27FC236}">
                      <a16:creationId xmlns:a16="http://schemas.microsoft.com/office/drawing/2014/main" id="{B6C9285D-F434-FA2A-A371-67FEA3B46984}"/>
                    </a:ext>
                  </a:extLst>
                </p:cNvPr>
                <p:cNvPicPr/>
                <p:nvPr/>
              </p:nvPicPr>
              <p:blipFill>
                <a:blip r:embed="rId29"/>
                <a:stretch>
                  <a:fillRect/>
                </a:stretch>
              </p:blipFill>
              <p:spPr>
                <a:xfrm>
                  <a:off x="7169296" y="3135054"/>
                  <a:ext cx="1391760" cy="9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4A04145A-C021-B534-DD5E-18DA2813CB8D}"/>
                  </a:ext>
                </a:extLst>
              </p14:cNvPr>
              <p14:cNvContentPartPr/>
              <p14:nvPr/>
            </p14:nvContentPartPr>
            <p14:xfrm>
              <a:off x="8293216" y="2574894"/>
              <a:ext cx="707760" cy="341280"/>
            </p14:xfrm>
          </p:contentPart>
        </mc:Choice>
        <mc:Fallback xmlns="">
          <p:pic>
            <p:nvPicPr>
              <p:cNvPr id="22" name="Ink 21">
                <a:extLst>
                  <a:ext uri="{FF2B5EF4-FFF2-40B4-BE49-F238E27FC236}">
                    <a16:creationId xmlns:a16="http://schemas.microsoft.com/office/drawing/2014/main" id="{4A04145A-C021-B534-DD5E-18DA2813CB8D}"/>
                  </a:ext>
                </a:extLst>
              </p:cNvPr>
              <p:cNvPicPr/>
              <p:nvPr/>
            </p:nvPicPr>
            <p:blipFill>
              <a:blip r:embed="rId31"/>
              <a:stretch>
                <a:fillRect/>
              </a:stretch>
            </p:blipFill>
            <p:spPr>
              <a:xfrm>
                <a:off x="8275576" y="2557254"/>
                <a:ext cx="74340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EB2DE887-07FA-B1D8-96CA-06E12E8D4727}"/>
                  </a:ext>
                </a:extLst>
              </p14:cNvPr>
              <p14:cNvContentPartPr/>
              <p14:nvPr/>
            </p14:nvContentPartPr>
            <p14:xfrm>
              <a:off x="1300216" y="5266974"/>
              <a:ext cx="533520" cy="71640"/>
            </p14:xfrm>
          </p:contentPart>
        </mc:Choice>
        <mc:Fallback xmlns="">
          <p:pic>
            <p:nvPicPr>
              <p:cNvPr id="23" name="Ink 22">
                <a:extLst>
                  <a:ext uri="{FF2B5EF4-FFF2-40B4-BE49-F238E27FC236}">
                    <a16:creationId xmlns:a16="http://schemas.microsoft.com/office/drawing/2014/main" id="{EB2DE887-07FA-B1D8-96CA-06E12E8D4727}"/>
                  </a:ext>
                </a:extLst>
              </p:cNvPr>
              <p:cNvPicPr/>
              <p:nvPr/>
            </p:nvPicPr>
            <p:blipFill>
              <a:blip r:embed="rId33"/>
              <a:stretch>
                <a:fillRect/>
              </a:stretch>
            </p:blipFill>
            <p:spPr>
              <a:xfrm>
                <a:off x="1282216" y="5249334"/>
                <a:ext cx="569160" cy="107280"/>
              </a:xfrm>
              <a:prstGeom prst="rect">
                <a:avLst/>
              </a:prstGeom>
            </p:spPr>
          </p:pic>
        </mc:Fallback>
      </mc:AlternateContent>
      <p:grpSp>
        <p:nvGrpSpPr>
          <p:cNvPr id="26" name="Group 25">
            <a:extLst>
              <a:ext uri="{FF2B5EF4-FFF2-40B4-BE49-F238E27FC236}">
                <a16:creationId xmlns:a16="http://schemas.microsoft.com/office/drawing/2014/main" id="{B75E2A6F-28C4-9D6B-D756-1DEE3A756CC1}"/>
              </a:ext>
            </a:extLst>
          </p:cNvPr>
          <p:cNvGrpSpPr/>
          <p:nvPr/>
        </p:nvGrpSpPr>
        <p:grpSpPr>
          <a:xfrm>
            <a:off x="239296" y="5326014"/>
            <a:ext cx="11158560" cy="752040"/>
            <a:chOff x="239296" y="5326014"/>
            <a:chExt cx="11158560" cy="752040"/>
          </a:xfrm>
        </p:grpSpPr>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A39E8E16-CB88-8755-F1A5-069A3485101D}"/>
                    </a:ext>
                  </a:extLst>
                </p14:cNvPr>
                <p14:cNvContentPartPr/>
                <p14:nvPr/>
              </p14:nvContentPartPr>
              <p14:xfrm>
                <a:off x="4486576" y="5326014"/>
                <a:ext cx="6911280" cy="520560"/>
              </p14:xfrm>
            </p:contentPart>
          </mc:Choice>
          <mc:Fallback xmlns="">
            <p:pic>
              <p:nvPicPr>
                <p:cNvPr id="24" name="Ink 23">
                  <a:extLst>
                    <a:ext uri="{FF2B5EF4-FFF2-40B4-BE49-F238E27FC236}">
                      <a16:creationId xmlns:a16="http://schemas.microsoft.com/office/drawing/2014/main" id="{A39E8E16-CB88-8755-F1A5-069A3485101D}"/>
                    </a:ext>
                  </a:extLst>
                </p:cNvPr>
                <p:cNvPicPr/>
                <p:nvPr/>
              </p:nvPicPr>
              <p:blipFill>
                <a:blip r:embed="rId35"/>
                <a:stretch>
                  <a:fillRect/>
                </a:stretch>
              </p:blipFill>
              <p:spPr>
                <a:xfrm>
                  <a:off x="4468936" y="5308014"/>
                  <a:ext cx="694692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A9943FF8-3EA9-59B1-3A01-B427DC0CEEB0}"/>
                    </a:ext>
                  </a:extLst>
                </p14:cNvPr>
                <p14:cNvContentPartPr/>
                <p14:nvPr/>
              </p14:nvContentPartPr>
              <p14:xfrm>
                <a:off x="239296" y="5577654"/>
                <a:ext cx="1755000" cy="500400"/>
              </p14:xfrm>
            </p:contentPart>
          </mc:Choice>
          <mc:Fallback xmlns="">
            <p:pic>
              <p:nvPicPr>
                <p:cNvPr id="25" name="Ink 24">
                  <a:extLst>
                    <a:ext uri="{FF2B5EF4-FFF2-40B4-BE49-F238E27FC236}">
                      <a16:creationId xmlns:a16="http://schemas.microsoft.com/office/drawing/2014/main" id="{A9943FF8-3EA9-59B1-3A01-B427DC0CEEB0}"/>
                    </a:ext>
                  </a:extLst>
                </p:cNvPr>
                <p:cNvPicPr/>
                <p:nvPr/>
              </p:nvPicPr>
              <p:blipFill>
                <a:blip r:embed="rId37"/>
                <a:stretch>
                  <a:fillRect/>
                </a:stretch>
              </p:blipFill>
              <p:spPr>
                <a:xfrm>
                  <a:off x="221296" y="5560014"/>
                  <a:ext cx="1790640" cy="536040"/>
                </a:xfrm>
                <a:prstGeom prst="rect">
                  <a:avLst/>
                </a:prstGeom>
              </p:spPr>
            </p:pic>
          </mc:Fallback>
        </mc:AlternateContent>
      </p:grpSp>
    </p:spTree>
    <p:extLst>
      <p:ext uri="{BB962C8B-B14F-4D97-AF65-F5344CB8AC3E}">
        <p14:creationId xmlns:p14="http://schemas.microsoft.com/office/powerpoint/2010/main" val="2292561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529615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074" name="Picture 2">
            <a:extLst>
              <a:ext uri="{FF2B5EF4-FFF2-40B4-BE49-F238E27FC236}">
                <a16:creationId xmlns:a16="http://schemas.microsoft.com/office/drawing/2014/main" id="{68D1B39E-5A8B-1E19-DAA2-191750CCAE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337627"/>
            <a:ext cx="11888371" cy="29149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9D12DE-46F8-BB68-BE0F-A89E8BAAE970}"/>
              </a:ext>
            </a:extLst>
          </p:cNvPr>
          <p:cNvSpPr txBox="1"/>
          <p:nvPr/>
        </p:nvSpPr>
        <p:spPr>
          <a:xfrm>
            <a:off x="509991" y="3674195"/>
            <a:ext cx="7713472" cy="1200329"/>
          </a:xfrm>
          <a:prstGeom prst="rect">
            <a:avLst/>
          </a:prstGeom>
          <a:noFill/>
        </p:spPr>
        <p:txBody>
          <a:bodyPr wrap="square">
            <a:spAutoFit/>
          </a:bodyPr>
          <a:lstStyle/>
          <a:p>
            <a:r>
              <a:rPr lang="en-US" sz="2400" b="0" i="0">
                <a:solidFill>
                  <a:srgbClr val="FFFF00"/>
                </a:solidFill>
                <a:effectLst/>
                <a:latin typeface="Verdana" panose="020B0604030504040204" pitchFamily="34" charset="0"/>
              </a:rPr>
              <a:t>The Torah says there is to be only one law for both Jews and aliens sojourning with the Jewish people. (</a:t>
            </a:r>
            <a:r>
              <a:rPr lang="en-US" sz="2400" b="0" i="0">
                <a:solidFill>
                  <a:srgbClr val="00B0F0"/>
                </a:solidFill>
                <a:effectLst/>
                <a:latin typeface="Verdana" panose="020B0604030504040204" pitchFamily="34" charset="0"/>
              </a:rPr>
              <a:t>Bamidbar / </a:t>
            </a:r>
            <a:r>
              <a:rPr lang="en-US" sz="2400" b="0" i="0" u="none" strike="noStrike">
                <a:solidFill>
                  <a:srgbClr val="00B0F0"/>
                </a:solidFill>
                <a:effectLst/>
                <a:latin typeface="Verdana" panose="020B0604030504040204" pitchFamily="34" charset="0"/>
                <a:hlinkClick r:id="rId5">
                  <a:extLst>
                    <a:ext uri="{A12FA001-AC4F-418D-AE19-62706E023703}">
                      <ahyp:hlinkClr xmlns:ahyp="http://schemas.microsoft.com/office/drawing/2018/hyperlinkcolor" val="tx"/>
                    </a:ext>
                  </a:extLst>
                </a:hlinkClick>
              </a:rPr>
              <a:t>Numbers 15:15-16</a:t>
            </a:r>
            <a:r>
              <a:rPr lang="en-US" sz="2400" b="0" i="0">
                <a:solidFill>
                  <a:srgbClr val="FFFF00"/>
                </a:solidFill>
                <a:effectLst/>
                <a:latin typeface="Verdana" panose="020B0604030504040204" pitchFamily="34" charset="0"/>
              </a:rPr>
              <a:t>)</a:t>
            </a:r>
            <a:endParaRPr lang="en-US" sz="2400">
              <a:solidFill>
                <a:srgbClr val="FFFF00"/>
              </a:solidFill>
            </a:endParaRPr>
          </a:p>
        </p:txBody>
      </p:sp>
    </p:spTree>
    <p:extLst>
      <p:ext uri="{BB962C8B-B14F-4D97-AF65-F5344CB8AC3E}">
        <p14:creationId xmlns:p14="http://schemas.microsoft.com/office/powerpoint/2010/main" val="242642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405036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6CEAF604-27BC-2C14-C21A-68F6847084AC}"/>
              </a:ext>
            </a:extLst>
          </p:cNvPr>
          <p:cNvPicPr>
            <a:picLocks noChangeAspect="1"/>
          </p:cNvPicPr>
          <p:nvPr/>
        </p:nvPicPr>
        <p:blipFill>
          <a:blip r:embed="rId4"/>
          <a:stretch>
            <a:fillRect/>
          </a:stretch>
        </p:blipFill>
        <p:spPr>
          <a:xfrm>
            <a:off x="81444" y="49937"/>
            <a:ext cx="12011791" cy="3816318"/>
          </a:xfrm>
          <a:prstGeom prst="rect">
            <a:avLst/>
          </a:prstGeom>
        </p:spPr>
      </p:pic>
      <p:sp>
        <p:nvSpPr>
          <p:cNvPr id="5" name="TextBox 4">
            <a:extLst>
              <a:ext uri="{FF2B5EF4-FFF2-40B4-BE49-F238E27FC236}">
                <a16:creationId xmlns:a16="http://schemas.microsoft.com/office/drawing/2014/main" id="{D5CC8510-0E23-683B-17B8-80D027C17D92}"/>
              </a:ext>
            </a:extLst>
          </p:cNvPr>
          <p:cNvSpPr txBox="1"/>
          <p:nvPr/>
        </p:nvSpPr>
        <p:spPr>
          <a:xfrm>
            <a:off x="81444" y="3496923"/>
            <a:ext cx="2233497" cy="369332"/>
          </a:xfrm>
          <a:prstGeom prst="rect">
            <a:avLst/>
          </a:prstGeom>
          <a:noFill/>
        </p:spPr>
        <p:txBody>
          <a:bodyPr wrap="none" rtlCol="0">
            <a:spAutoFit/>
          </a:bodyPr>
          <a:lstStyle/>
          <a:p>
            <a:r>
              <a:rPr lang="en-US">
                <a:solidFill>
                  <a:srgbClr val="FFFF00"/>
                </a:solidFill>
              </a:rPr>
              <a:t>Shemot / Exodus 24:7</a:t>
            </a:r>
          </a:p>
        </p:txBody>
      </p:sp>
      <p:grpSp>
        <p:nvGrpSpPr>
          <p:cNvPr id="9" name="Group 8">
            <a:extLst>
              <a:ext uri="{FF2B5EF4-FFF2-40B4-BE49-F238E27FC236}">
                <a16:creationId xmlns:a16="http://schemas.microsoft.com/office/drawing/2014/main" id="{603D7317-9859-9060-8A9C-CB5AF1104621}"/>
              </a:ext>
            </a:extLst>
          </p:cNvPr>
          <p:cNvGrpSpPr/>
          <p:nvPr/>
        </p:nvGrpSpPr>
        <p:grpSpPr>
          <a:xfrm>
            <a:off x="3805816" y="2432334"/>
            <a:ext cx="1390680" cy="743400"/>
            <a:chOff x="3805816" y="2432334"/>
            <a:chExt cx="1390680" cy="743400"/>
          </a:xfrm>
        </p:grpSpPr>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97FC965F-1D7B-555C-5AD3-4B378E954B46}"/>
                    </a:ext>
                  </a:extLst>
                </p14:cNvPr>
                <p14:cNvContentPartPr/>
                <p14:nvPr/>
              </p14:nvContentPartPr>
              <p14:xfrm>
                <a:off x="4584496" y="2730054"/>
                <a:ext cx="4320" cy="5400"/>
              </p14:xfrm>
            </p:contentPart>
          </mc:Choice>
          <mc:Fallback xmlns="">
            <p:pic>
              <p:nvPicPr>
                <p:cNvPr id="2" name="Ink 1">
                  <a:extLst>
                    <a:ext uri="{FF2B5EF4-FFF2-40B4-BE49-F238E27FC236}">
                      <a16:creationId xmlns:a16="http://schemas.microsoft.com/office/drawing/2014/main" id="{97FC965F-1D7B-555C-5AD3-4B378E954B46}"/>
                    </a:ext>
                  </a:extLst>
                </p:cNvPr>
                <p:cNvPicPr/>
                <p:nvPr/>
              </p:nvPicPr>
              <p:blipFill>
                <a:blip r:embed="rId6"/>
                <a:stretch>
                  <a:fillRect/>
                </a:stretch>
              </p:blipFill>
              <p:spPr>
                <a:xfrm>
                  <a:off x="4566856" y="2712414"/>
                  <a:ext cx="39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A866B7EA-9BF1-2BC6-64A2-AEE8310B3BC7}"/>
                    </a:ext>
                  </a:extLst>
                </p14:cNvPr>
                <p14:cNvContentPartPr/>
                <p14:nvPr/>
              </p14:nvContentPartPr>
              <p14:xfrm>
                <a:off x="3805816" y="2432334"/>
                <a:ext cx="797400" cy="345960"/>
              </p14:xfrm>
            </p:contentPart>
          </mc:Choice>
          <mc:Fallback xmlns="">
            <p:pic>
              <p:nvPicPr>
                <p:cNvPr id="3" name="Ink 2">
                  <a:extLst>
                    <a:ext uri="{FF2B5EF4-FFF2-40B4-BE49-F238E27FC236}">
                      <a16:creationId xmlns:a16="http://schemas.microsoft.com/office/drawing/2014/main" id="{A866B7EA-9BF1-2BC6-64A2-AEE8310B3BC7}"/>
                    </a:ext>
                  </a:extLst>
                </p:cNvPr>
                <p:cNvPicPr/>
                <p:nvPr/>
              </p:nvPicPr>
              <p:blipFill>
                <a:blip r:embed="rId8"/>
                <a:stretch>
                  <a:fillRect/>
                </a:stretch>
              </p:blipFill>
              <p:spPr>
                <a:xfrm>
                  <a:off x="3787816" y="2414694"/>
                  <a:ext cx="83304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4E9068A8-F654-63AB-6AD5-8E181A0416BA}"/>
                    </a:ext>
                  </a:extLst>
                </p14:cNvPr>
                <p14:cNvContentPartPr/>
                <p14:nvPr/>
              </p14:nvContentPartPr>
              <p14:xfrm>
                <a:off x="4174096" y="2764974"/>
                <a:ext cx="1022400" cy="410760"/>
              </p14:xfrm>
            </p:contentPart>
          </mc:Choice>
          <mc:Fallback xmlns="">
            <p:pic>
              <p:nvPicPr>
                <p:cNvPr id="7" name="Ink 6">
                  <a:extLst>
                    <a:ext uri="{FF2B5EF4-FFF2-40B4-BE49-F238E27FC236}">
                      <a16:creationId xmlns:a16="http://schemas.microsoft.com/office/drawing/2014/main" id="{4E9068A8-F654-63AB-6AD5-8E181A0416BA}"/>
                    </a:ext>
                  </a:extLst>
                </p:cNvPr>
                <p:cNvPicPr/>
                <p:nvPr/>
              </p:nvPicPr>
              <p:blipFill>
                <a:blip r:embed="rId10"/>
                <a:stretch>
                  <a:fillRect/>
                </a:stretch>
              </p:blipFill>
              <p:spPr>
                <a:xfrm>
                  <a:off x="4156456" y="2746974"/>
                  <a:ext cx="1058040" cy="446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172F4442-5BAB-C488-D057-32271B23F42F}"/>
                  </a:ext>
                </a:extLst>
              </p14:cNvPr>
              <p14:cNvContentPartPr/>
              <p14:nvPr/>
            </p14:nvContentPartPr>
            <p14:xfrm>
              <a:off x="246856" y="2996094"/>
              <a:ext cx="1049760" cy="32040"/>
            </p14:xfrm>
          </p:contentPart>
        </mc:Choice>
        <mc:Fallback xmlns="">
          <p:pic>
            <p:nvPicPr>
              <p:cNvPr id="11" name="Ink 10">
                <a:extLst>
                  <a:ext uri="{FF2B5EF4-FFF2-40B4-BE49-F238E27FC236}">
                    <a16:creationId xmlns:a16="http://schemas.microsoft.com/office/drawing/2014/main" id="{172F4442-5BAB-C488-D057-32271B23F42F}"/>
                  </a:ext>
                </a:extLst>
              </p:cNvPr>
              <p:cNvPicPr/>
              <p:nvPr/>
            </p:nvPicPr>
            <p:blipFill>
              <a:blip r:embed="rId12"/>
              <a:stretch>
                <a:fillRect/>
              </a:stretch>
            </p:blipFill>
            <p:spPr>
              <a:xfrm>
                <a:off x="229216" y="2978094"/>
                <a:ext cx="1085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8164D166-9C21-4020-898F-6C8305F1A1C3}"/>
                  </a:ext>
                </a:extLst>
              </p14:cNvPr>
              <p14:cNvContentPartPr/>
              <p14:nvPr/>
            </p14:nvContentPartPr>
            <p14:xfrm>
              <a:off x="10457176" y="3345294"/>
              <a:ext cx="711000" cy="26280"/>
            </p14:xfrm>
          </p:contentPart>
        </mc:Choice>
        <mc:Fallback xmlns="">
          <p:pic>
            <p:nvPicPr>
              <p:cNvPr id="12" name="Ink 11">
                <a:extLst>
                  <a:ext uri="{FF2B5EF4-FFF2-40B4-BE49-F238E27FC236}">
                    <a16:creationId xmlns:a16="http://schemas.microsoft.com/office/drawing/2014/main" id="{8164D166-9C21-4020-898F-6C8305F1A1C3}"/>
                  </a:ext>
                </a:extLst>
              </p:cNvPr>
              <p:cNvPicPr/>
              <p:nvPr/>
            </p:nvPicPr>
            <p:blipFill>
              <a:blip r:embed="rId14"/>
              <a:stretch>
                <a:fillRect/>
              </a:stretch>
            </p:blipFill>
            <p:spPr>
              <a:xfrm>
                <a:off x="10439176" y="3327294"/>
                <a:ext cx="7466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208D7A5E-22A1-6C93-7688-8E648765D919}"/>
                  </a:ext>
                </a:extLst>
              </p14:cNvPr>
              <p14:cNvContentPartPr/>
              <p14:nvPr/>
            </p14:nvContentPartPr>
            <p14:xfrm>
              <a:off x="11140816" y="3699174"/>
              <a:ext cx="729000" cy="32400"/>
            </p14:xfrm>
          </p:contentPart>
        </mc:Choice>
        <mc:Fallback xmlns="">
          <p:pic>
            <p:nvPicPr>
              <p:cNvPr id="13" name="Ink 12">
                <a:extLst>
                  <a:ext uri="{FF2B5EF4-FFF2-40B4-BE49-F238E27FC236}">
                    <a16:creationId xmlns:a16="http://schemas.microsoft.com/office/drawing/2014/main" id="{208D7A5E-22A1-6C93-7688-8E648765D919}"/>
                  </a:ext>
                </a:extLst>
              </p:cNvPr>
              <p:cNvPicPr/>
              <p:nvPr/>
            </p:nvPicPr>
            <p:blipFill>
              <a:blip r:embed="rId16"/>
              <a:stretch>
                <a:fillRect/>
              </a:stretch>
            </p:blipFill>
            <p:spPr>
              <a:xfrm>
                <a:off x="11122816" y="3681174"/>
                <a:ext cx="7646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039D8F43-E7E2-B4FD-26B2-C87171F77A5F}"/>
                  </a:ext>
                </a:extLst>
              </p14:cNvPr>
              <p14:cNvContentPartPr/>
              <p14:nvPr/>
            </p14:nvContentPartPr>
            <p14:xfrm>
              <a:off x="4509976" y="3240174"/>
              <a:ext cx="561600" cy="71640"/>
            </p14:xfrm>
          </p:contentPart>
        </mc:Choice>
        <mc:Fallback xmlns="">
          <p:pic>
            <p:nvPicPr>
              <p:cNvPr id="14" name="Ink 13">
                <a:extLst>
                  <a:ext uri="{FF2B5EF4-FFF2-40B4-BE49-F238E27FC236}">
                    <a16:creationId xmlns:a16="http://schemas.microsoft.com/office/drawing/2014/main" id="{039D8F43-E7E2-B4FD-26B2-C87171F77A5F}"/>
                  </a:ext>
                </a:extLst>
              </p:cNvPr>
              <p:cNvPicPr/>
              <p:nvPr/>
            </p:nvPicPr>
            <p:blipFill>
              <a:blip r:embed="rId18"/>
              <a:stretch>
                <a:fillRect/>
              </a:stretch>
            </p:blipFill>
            <p:spPr>
              <a:xfrm>
                <a:off x="4491976" y="3222534"/>
                <a:ext cx="597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56B20E76-95DF-4724-F3D4-99A4E399B6C7}"/>
                  </a:ext>
                </a:extLst>
              </p14:cNvPr>
              <p14:cNvContentPartPr/>
              <p14:nvPr/>
            </p14:nvContentPartPr>
            <p14:xfrm>
              <a:off x="3497656" y="2866854"/>
              <a:ext cx="236160" cy="291240"/>
            </p14:xfrm>
          </p:contentPart>
        </mc:Choice>
        <mc:Fallback xmlns="">
          <p:pic>
            <p:nvPicPr>
              <p:cNvPr id="15" name="Ink 14">
                <a:extLst>
                  <a:ext uri="{FF2B5EF4-FFF2-40B4-BE49-F238E27FC236}">
                    <a16:creationId xmlns:a16="http://schemas.microsoft.com/office/drawing/2014/main" id="{56B20E76-95DF-4724-F3D4-99A4E399B6C7}"/>
                  </a:ext>
                </a:extLst>
              </p:cNvPr>
              <p:cNvPicPr/>
              <p:nvPr/>
            </p:nvPicPr>
            <p:blipFill>
              <a:blip r:embed="rId20"/>
              <a:stretch>
                <a:fillRect/>
              </a:stretch>
            </p:blipFill>
            <p:spPr>
              <a:xfrm>
                <a:off x="3479656" y="2849214"/>
                <a:ext cx="2718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5A36FE42-077F-4E45-6BFD-0C4757F83F68}"/>
                  </a:ext>
                </a:extLst>
              </p14:cNvPr>
              <p14:cNvContentPartPr/>
              <p14:nvPr/>
            </p14:nvContentPartPr>
            <p14:xfrm>
              <a:off x="4268416" y="3316494"/>
              <a:ext cx="44280" cy="155520"/>
            </p14:xfrm>
          </p:contentPart>
        </mc:Choice>
        <mc:Fallback xmlns="">
          <p:pic>
            <p:nvPicPr>
              <p:cNvPr id="16" name="Ink 15">
                <a:extLst>
                  <a:ext uri="{FF2B5EF4-FFF2-40B4-BE49-F238E27FC236}">
                    <a16:creationId xmlns:a16="http://schemas.microsoft.com/office/drawing/2014/main" id="{5A36FE42-077F-4E45-6BFD-0C4757F83F68}"/>
                  </a:ext>
                </a:extLst>
              </p:cNvPr>
              <p:cNvPicPr/>
              <p:nvPr/>
            </p:nvPicPr>
            <p:blipFill>
              <a:blip r:embed="rId22"/>
              <a:stretch>
                <a:fillRect/>
              </a:stretch>
            </p:blipFill>
            <p:spPr>
              <a:xfrm>
                <a:off x="4250776" y="3298854"/>
                <a:ext cx="799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B241ED11-B6E8-01D6-5687-34288B9725A2}"/>
                  </a:ext>
                </a:extLst>
              </p14:cNvPr>
              <p14:cNvContentPartPr/>
              <p14:nvPr/>
            </p14:nvContentPartPr>
            <p14:xfrm>
              <a:off x="10689736" y="3454734"/>
              <a:ext cx="23760" cy="114480"/>
            </p14:xfrm>
          </p:contentPart>
        </mc:Choice>
        <mc:Fallback xmlns="">
          <p:pic>
            <p:nvPicPr>
              <p:cNvPr id="17" name="Ink 16">
                <a:extLst>
                  <a:ext uri="{FF2B5EF4-FFF2-40B4-BE49-F238E27FC236}">
                    <a16:creationId xmlns:a16="http://schemas.microsoft.com/office/drawing/2014/main" id="{B241ED11-B6E8-01D6-5687-34288B9725A2}"/>
                  </a:ext>
                </a:extLst>
              </p:cNvPr>
              <p:cNvPicPr/>
              <p:nvPr/>
            </p:nvPicPr>
            <p:blipFill>
              <a:blip r:embed="rId24"/>
              <a:stretch>
                <a:fillRect/>
              </a:stretch>
            </p:blipFill>
            <p:spPr>
              <a:xfrm>
                <a:off x="10671736" y="3437094"/>
                <a:ext cx="59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63E5005C-D1C5-2DDF-08BA-A47D4A7D1A28}"/>
                  </a:ext>
                </a:extLst>
              </p14:cNvPr>
              <p14:cNvContentPartPr/>
              <p14:nvPr/>
            </p14:nvContentPartPr>
            <p14:xfrm>
              <a:off x="11466616" y="3841014"/>
              <a:ext cx="152280" cy="244080"/>
            </p14:xfrm>
          </p:contentPart>
        </mc:Choice>
        <mc:Fallback xmlns="">
          <p:pic>
            <p:nvPicPr>
              <p:cNvPr id="18" name="Ink 17">
                <a:extLst>
                  <a:ext uri="{FF2B5EF4-FFF2-40B4-BE49-F238E27FC236}">
                    <a16:creationId xmlns:a16="http://schemas.microsoft.com/office/drawing/2014/main" id="{63E5005C-D1C5-2DDF-08BA-A47D4A7D1A28}"/>
                  </a:ext>
                </a:extLst>
              </p:cNvPr>
              <p:cNvPicPr/>
              <p:nvPr/>
            </p:nvPicPr>
            <p:blipFill>
              <a:blip r:embed="rId26"/>
              <a:stretch>
                <a:fillRect/>
              </a:stretch>
            </p:blipFill>
            <p:spPr>
              <a:xfrm>
                <a:off x="11448616" y="3823014"/>
                <a:ext cx="187920" cy="279720"/>
              </a:xfrm>
              <a:prstGeom prst="rect">
                <a:avLst/>
              </a:prstGeom>
            </p:spPr>
          </p:pic>
        </mc:Fallback>
      </mc:AlternateContent>
    </p:spTree>
    <p:extLst>
      <p:ext uri="{BB962C8B-B14F-4D97-AF65-F5344CB8AC3E}">
        <p14:creationId xmlns:p14="http://schemas.microsoft.com/office/powerpoint/2010/main" val="229380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211823"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7706" y="49937"/>
            <a:ext cx="9849546" cy="6924973"/>
          </a:xfrm>
          <a:prstGeom prst="rect">
            <a:avLst/>
          </a:prstGeom>
          <a:noFill/>
        </p:spPr>
        <p:txBody>
          <a:bodyPr wrap="square" rtlCol="0">
            <a:spAutoFit/>
          </a:bodyPr>
          <a:lstStyle/>
          <a:p>
            <a:pPr algn="r"/>
            <a:r>
              <a:rPr lang="he-IL" sz="3900" b="1">
                <a:solidFill>
                  <a:schemeClr val="bg1"/>
                </a:solidFill>
                <a:cs typeface="+mj-cs"/>
              </a:rPr>
              <a:t>﻿</a:t>
            </a:r>
            <a:r>
              <a:rPr lang="he-IL" sz="3900" b="1">
                <a:solidFill>
                  <a:srgbClr val="FFFF00"/>
                </a:solidFill>
                <a:cs typeface="+mj-cs"/>
              </a:rPr>
              <a:t>ספר ישעיה פרק כב</a:t>
            </a:r>
          </a:p>
          <a:p>
            <a:pPr algn="r"/>
            <a:r>
              <a:rPr lang="he-IL" sz="3900">
                <a:solidFill>
                  <a:srgbClr val="FFFF00"/>
                </a:solidFill>
                <a:cs typeface="+mj-cs"/>
              </a:rPr>
              <a:t>﻿א   מַשָּׂא גֵּיא חִזָּיוֹן מַה-לָּךְ אֵפוֹא כִּי-עָלִית כֻּלָּךְ לַגַּגּוֹת: </a:t>
            </a:r>
            <a:r>
              <a:rPr lang="he-IL" sz="3900">
                <a:solidFill>
                  <a:srgbClr val="FFC000"/>
                </a:solidFill>
                <a:cs typeface="+mj-cs"/>
              </a:rPr>
              <a:t>ב   תְּשֻׁאוֹת | מְלֵאָה עִיר הוֹמִיָּה קִרְיָה עַלִּיזָה חֲלָלַיִךְ לֹא חַלְלֵי-חֶרֶב וְלֹא מֵתֵי מִלְחָמָה: ג   כָּל-קְצִינַיִךְ נָדְדוּ-יַחַד מִקֶּשֶׁת אֻסָּרוּ כָּל-נִמְצָאַיִךְ אֻסְּרוּ יַחְדָּו מֵרָחוֹק בָּרָחוּ:</a:t>
            </a:r>
            <a:r>
              <a:rPr lang="he-IL" sz="3900">
                <a:solidFill>
                  <a:schemeClr val="bg1"/>
                </a:solidFill>
                <a:cs typeface="+mj-cs"/>
              </a:rPr>
              <a:t> </a:t>
            </a:r>
            <a:r>
              <a:rPr lang="he-IL" sz="3900">
                <a:solidFill>
                  <a:srgbClr val="92D050"/>
                </a:solidFill>
                <a:cs typeface="+mj-cs"/>
              </a:rPr>
              <a:t>ד   עַל-כֵּן אָמַרְתִּי שְׁעוּ מִנִּי אֲמָרֵר בַּבֶּכִי אַל-תָּאִיצוּ לְנַחֲמֵנִי עַל-שֹׁד בַּת-עַמִּי: </a:t>
            </a:r>
            <a:r>
              <a:rPr lang="he-IL" sz="3900">
                <a:solidFill>
                  <a:srgbClr val="00B0F0"/>
                </a:solidFill>
                <a:cs typeface="+mj-cs"/>
              </a:rPr>
              <a:t>ה   כִּי יוֹם מְהוּמָה וּמְבוּסָה וּמְבוּכָה לַאדֹנָי יְהֶוִֹה צְבָאוֹת בְּגֵיא חִזָּיוֹן מְקַרְקַר קִר וְשׁוֹעַ אֶל-הָהָר: ו   וְעֵילָם נָשָֹא אַשְׁפָּה בְּרֶכֶב אָדָם פָּרָשִׁים וְקִיר עֵרָה מָגֵן: ז   וַיְהִי מִבְחַר-עֲמָקַיִךְ מָלְאוּ רָכֶב וְהַפָּרָשִׁים שֹׁת שָׁתוּ הַשָּׁעְרָה: ח   וַיְגַל אֵת מָסַךְ יְהוּדָה וַתַּבֵּט בַּיּוֹם הַהוּא אֶל-נֶשֶׁק בֵּית הַיָּעַר:</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5019A1D-A0AD-B76C-7EAB-8F919907711A}"/>
                  </a:ext>
                </a:extLst>
              </p14:cNvPr>
              <p14:cNvContentPartPr/>
              <p14:nvPr/>
            </p14:nvContentPartPr>
            <p14:xfrm>
              <a:off x="6803176" y="1336494"/>
              <a:ext cx="2489400" cy="148320"/>
            </p14:xfrm>
          </p:contentPart>
        </mc:Choice>
        <mc:Fallback xmlns="">
          <p:pic>
            <p:nvPicPr>
              <p:cNvPr id="2" name="Ink 1">
                <a:extLst>
                  <a:ext uri="{FF2B5EF4-FFF2-40B4-BE49-F238E27FC236}">
                    <a16:creationId xmlns:a16="http://schemas.microsoft.com/office/drawing/2014/main" id="{55019A1D-A0AD-B76C-7EAB-8F919907711A}"/>
                  </a:ext>
                </a:extLst>
              </p:cNvPr>
              <p:cNvPicPr/>
              <p:nvPr/>
            </p:nvPicPr>
            <p:blipFill>
              <a:blip r:embed="rId5"/>
              <a:stretch>
                <a:fillRect/>
              </a:stretch>
            </p:blipFill>
            <p:spPr>
              <a:xfrm>
                <a:off x="6785176" y="1318854"/>
                <a:ext cx="2525040" cy="183960"/>
              </a:xfrm>
              <a:prstGeom prst="rect">
                <a:avLst/>
              </a:prstGeom>
            </p:spPr>
          </p:pic>
        </mc:Fallback>
      </mc:AlternateContent>
      <p:grpSp>
        <p:nvGrpSpPr>
          <p:cNvPr id="16" name="Group 15">
            <a:extLst>
              <a:ext uri="{FF2B5EF4-FFF2-40B4-BE49-F238E27FC236}">
                <a16:creationId xmlns:a16="http://schemas.microsoft.com/office/drawing/2014/main" id="{62E31985-358C-EEAA-ECB1-69B862EEC71D}"/>
              </a:ext>
            </a:extLst>
          </p:cNvPr>
          <p:cNvGrpSpPr/>
          <p:nvPr/>
        </p:nvGrpSpPr>
        <p:grpSpPr>
          <a:xfrm>
            <a:off x="1464736" y="716574"/>
            <a:ext cx="7841160" cy="772560"/>
            <a:chOff x="1464736" y="716574"/>
            <a:chExt cx="7841160" cy="77256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E0D865C-EE59-5287-C9DE-16A0E21FA096}"/>
                    </a:ext>
                  </a:extLst>
                </p14:cNvPr>
                <p14:cNvContentPartPr/>
                <p14:nvPr/>
              </p14:nvContentPartPr>
              <p14:xfrm>
                <a:off x="5750536" y="1293654"/>
                <a:ext cx="1054800" cy="157680"/>
              </p14:xfrm>
            </p:contentPart>
          </mc:Choice>
          <mc:Fallback xmlns="">
            <p:pic>
              <p:nvPicPr>
                <p:cNvPr id="4" name="Ink 3">
                  <a:extLst>
                    <a:ext uri="{FF2B5EF4-FFF2-40B4-BE49-F238E27FC236}">
                      <a16:creationId xmlns:a16="http://schemas.microsoft.com/office/drawing/2014/main" id="{DE0D865C-EE59-5287-C9DE-16A0E21FA096}"/>
                    </a:ext>
                  </a:extLst>
                </p:cNvPr>
                <p:cNvPicPr/>
                <p:nvPr/>
              </p:nvPicPr>
              <p:blipFill>
                <a:blip r:embed="rId7"/>
                <a:stretch>
                  <a:fillRect/>
                </a:stretch>
              </p:blipFill>
              <p:spPr>
                <a:xfrm>
                  <a:off x="5732896" y="1275654"/>
                  <a:ext cx="10904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8B28A9D-BC10-53F5-E48E-F29D96F573B7}"/>
                    </a:ext>
                  </a:extLst>
                </p14:cNvPr>
                <p14:cNvContentPartPr/>
                <p14:nvPr/>
              </p14:nvContentPartPr>
              <p14:xfrm>
                <a:off x="4724536" y="1344774"/>
                <a:ext cx="920520" cy="32400"/>
              </p14:xfrm>
            </p:contentPart>
          </mc:Choice>
          <mc:Fallback xmlns="">
            <p:pic>
              <p:nvPicPr>
                <p:cNvPr id="5" name="Ink 4">
                  <a:extLst>
                    <a:ext uri="{FF2B5EF4-FFF2-40B4-BE49-F238E27FC236}">
                      <a16:creationId xmlns:a16="http://schemas.microsoft.com/office/drawing/2014/main" id="{58B28A9D-BC10-53F5-E48E-F29D96F573B7}"/>
                    </a:ext>
                  </a:extLst>
                </p:cNvPr>
                <p:cNvPicPr/>
                <p:nvPr/>
              </p:nvPicPr>
              <p:blipFill>
                <a:blip r:embed="rId9"/>
                <a:stretch>
                  <a:fillRect/>
                </a:stretch>
              </p:blipFill>
              <p:spPr>
                <a:xfrm>
                  <a:off x="4706896" y="1327134"/>
                  <a:ext cx="956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F33691E-38F8-5BCE-5433-B4477D01FC16}"/>
                    </a:ext>
                  </a:extLst>
                </p14:cNvPr>
                <p14:cNvContentPartPr/>
                <p14:nvPr/>
              </p14:nvContentPartPr>
              <p14:xfrm>
                <a:off x="4132336" y="1306614"/>
                <a:ext cx="475920" cy="70560"/>
              </p14:xfrm>
            </p:contentPart>
          </mc:Choice>
          <mc:Fallback xmlns="">
            <p:pic>
              <p:nvPicPr>
                <p:cNvPr id="7" name="Ink 6">
                  <a:extLst>
                    <a:ext uri="{FF2B5EF4-FFF2-40B4-BE49-F238E27FC236}">
                      <a16:creationId xmlns:a16="http://schemas.microsoft.com/office/drawing/2014/main" id="{AF33691E-38F8-5BCE-5433-B4477D01FC16}"/>
                    </a:ext>
                  </a:extLst>
                </p:cNvPr>
                <p:cNvPicPr/>
                <p:nvPr/>
              </p:nvPicPr>
              <p:blipFill>
                <a:blip r:embed="rId11"/>
                <a:stretch>
                  <a:fillRect/>
                </a:stretch>
              </p:blipFill>
              <p:spPr>
                <a:xfrm>
                  <a:off x="4114336" y="1288974"/>
                  <a:ext cx="511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AAAEAD3-6D9A-164D-7132-9F8721F38ACC}"/>
                    </a:ext>
                  </a:extLst>
                </p14:cNvPr>
                <p14:cNvContentPartPr/>
                <p14:nvPr/>
              </p14:nvContentPartPr>
              <p14:xfrm>
                <a:off x="3313336" y="1284654"/>
                <a:ext cx="792000" cy="51840"/>
              </p14:xfrm>
            </p:contentPart>
          </mc:Choice>
          <mc:Fallback xmlns="">
            <p:pic>
              <p:nvPicPr>
                <p:cNvPr id="9" name="Ink 8">
                  <a:extLst>
                    <a:ext uri="{FF2B5EF4-FFF2-40B4-BE49-F238E27FC236}">
                      <a16:creationId xmlns:a16="http://schemas.microsoft.com/office/drawing/2014/main" id="{1AAAEAD3-6D9A-164D-7132-9F8721F38ACC}"/>
                    </a:ext>
                  </a:extLst>
                </p:cNvPr>
                <p:cNvPicPr/>
                <p:nvPr/>
              </p:nvPicPr>
              <p:blipFill>
                <a:blip r:embed="rId13"/>
                <a:stretch>
                  <a:fillRect/>
                </a:stretch>
              </p:blipFill>
              <p:spPr>
                <a:xfrm>
                  <a:off x="3295696" y="1267014"/>
                  <a:ext cx="827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83F85C72-6D14-95E0-3054-B02099F308BC}"/>
                    </a:ext>
                  </a:extLst>
                </p14:cNvPr>
                <p14:cNvContentPartPr/>
                <p14:nvPr/>
              </p14:nvContentPartPr>
              <p14:xfrm>
                <a:off x="2632576" y="1300134"/>
                <a:ext cx="598680" cy="92880"/>
              </p14:xfrm>
            </p:contentPart>
          </mc:Choice>
          <mc:Fallback xmlns="">
            <p:pic>
              <p:nvPicPr>
                <p:cNvPr id="12" name="Ink 11">
                  <a:extLst>
                    <a:ext uri="{FF2B5EF4-FFF2-40B4-BE49-F238E27FC236}">
                      <a16:creationId xmlns:a16="http://schemas.microsoft.com/office/drawing/2014/main" id="{83F85C72-6D14-95E0-3054-B02099F308BC}"/>
                    </a:ext>
                  </a:extLst>
                </p:cNvPr>
                <p:cNvPicPr/>
                <p:nvPr/>
              </p:nvPicPr>
              <p:blipFill>
                <a:blip r:embed="rId15"/>
                <a:stretch>
                  <a:fillRect/>
                </a:stretch>
              </p:blipFill>
              <p:spPr>
                <a:xfrm>
                  <a:off x="2614936" y="1282494"/>
                  <a:ext cx="634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431B749-2115-79C3-D9E4-F2185FD1D4AC}"/>
                    </a:ext>
                  </a:extLst>
                </p14:cNvPr>
                <p14:cNvContentPartPr/>
                <p14:nvPr/>
              </p14:nvContentPartPr>
              <p14:xfrm>
                <a:off x="1464736" y="1312374"/>
                <a:ext cx="947520" cy="81360"/>
              </p14:xfrm>
            </p:contentPart>
          </mc:Choice>
          <mc:Fallback xmlns="">
            <p:pic>
              <p:nvPicPr>
                <p:cNvPr id="13" name="Ink 12">
                  <a:extLst>
                    <a:ext uri="{FF2B5EF4-FFF2-40B4-BE49-F238E27FC236}">
                      <a16:creationId xmlns:a16="http://schemas.microsoft.com/office/drawing/2014/main" id="{8431B749-2115-79C3-D9E4-F2185FD1D4AC}"/>
                    </a:ext>
                  </a:extLst>
                </p:cNvPr>
                <p:cNvPicPr/>
                <p:nvPr/>
              </p:nvPicPr>
              <p:blipFill>
                <a:blip r:embed="rId17"/>
                <a:stretch>
                  <a:fillRect/>
                </a:stretch>
              </p:blipFill>
              <p:spPr>
                <a:xfrm>
                  <a:off x="1446736" y="1294734"/>
                  <a:ext cx="983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A0E6328B-BBEB-46EB-A200-9EAFD68AE987}"/>
                    </a:ext>
                  </a:extLst>
                </p14:cNvPr>
                <p14:cNvContentPartPr/>
                <p14:nvPr/>
              </p14:nvContentPartPr>
              <p14:xfrm>
                <a:off x="6778696" y="716574"/>
                <a:ext cx="2527200" cy="772560"/>
              </p14:xfrm>
            </p:contentPart>
          </mc:Choice>
          <mc:Fallback xmlns="">
            <p:pic>
              <p:nvPicPr>
                <p:cNvPr id="15" name="Ink 14">
                  <a:extLst>
                    <a:ext uri="{FF2B5EF4-FFF2-40B4-BE49-F238E27FC236}">
                      <a16:creationId xmlns:a16="http://schemas.microsoft.com/office/drawing/2014/main" id="{A0E6328B-BBEB-46EB-A200-9EAFD68AE987}"/>
                    </a:ext>
                  </a:extLst>
                </p:cNvPr>
                <p:cNvPicPr/>
                <p:nvPr/>
              </p:nvPicPr>
              <p:blipFill>
                <a:blip r:embed="rId19"/>
                <a:stretch>
                  <a:fillRect/>
                </a:stretch>
              </p:blipFill>
              <p:spPr>
                <a:xfrm>
                  <a:off x="6760696" y="698934"/>
                  <a:ext cx="2562840" cy="808200"/>
                </a:xfrm>
                <a:prstGeom prst="rect">
                  <a:avLst/>
                </a:prstGeom>
              </p:spPr>
            </p:pic>
          </mc:Fallback>
        </mc:AlternateContent>
      </p:grpSp>
      <p:grpSp>
        <p:nvGrpSpPr>
          <p:cNvPr id="36" name="Group 35">
            <a:extLst>
              <a:ext uri="{FF2B5EF4-FFF2-40B4-BE49-F238E27FC236}">
                <a16:creationId xmlns:a16="http://schemas.microsoft.com/office/drawing/2014/main" id="{BE5B3484-377F-26D6-33CE-F29568F92E67}"/>
              </a:ext>
            </a:extLst>
          </p:cNvPr>
          <p:cNvGrpSpPr/>
          <p:nvPr/>
        </p:nvGrpSpPr>
        <p:grpSpPr>
          <a:xfrm>
            <a:off x="6481336" y="2428734"/>
            <a:ext cx="3362400" cy="133560"/>
            <a:chOff x="6481336" y="2428734"/>
            <a:chExt cx="3362400" cy="133560"/>
          </a:xfrm>
        </p:grpSpPr>
        <mc:AlternateContent xmlns:mc="http://schemas.openxmlformats.org/markup-compatibility/2006" xmlns:p14="http://schemas.microsoft.com/office/powerpoint/2010/main">
          <mc:Choice Requires="p14">
            <p:contentPart p14:bwMode="auto" r:id="rId20">
              <p14:nvContentPartPr>
                <p14:cNvPr id="31" name="Ink 30">
                  <a:extLst>
                    <a:ext uri="{FF2B5EF4-FFF2-40B4-BE49-F238E27FC236}">
                      <a16:creationId xmlns:a16="http://schemas.microsoft.com/office/drawing/2014/main" id="{E2D840C0-4E0A-C7F2-5CA9-9CA3C2B33C87}"/>
                    </a:ext>
                  </a:extLst>
                </p14:cNvPr>
                <p14:cNvContentPartPr/>
                <p14:nvPr/>
              </p14:nvContentPartPr>
              <p14:xfrm>
                <a:off x="9409576" y="2428734"/>
                <a:ext cx="434160" cy="68760"/>
              </p14:xfrm>
            </p:contentPart>
          </mc:Choice>
          <mc:Fallback xmlns="">
            <p:pic>
              <p:nvPicPr>
                <p:cNvPr id="31" name="Ink 30">
                  <a:extLst>
                    <a:ext uri="{FF2B5EF4-FFF2-40B4-BE49-F238E27FC236}">
                      <a16:creationId xmlns:a16="http://schemas.microsoft.com/office/drawing/2014/main" id="{E2D840C0-4E0A-C7F2-5CA9-9CA3C2B33C87}"/>
                    </a:ext>
                  </a:extLst>
                </p:cNvPr>
                <p:cNvPicPr/>
                <p:nvPr/>
              </p:nvPicPr>
              <p:blipFill>
                <a:blip r:embed="rId21"/>
                <a:stretch>
                  <a:fillRect/>
                </a:stretch>
              </p:blipFill>
              <p:spPr>
                <a:xfrm>
                  <a:off x="9391576" y="2411094"/>
                  <a:ext cx="469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Ink 31">
                  <a:extLst>
                    <a:ext uri="{FF2B5EF4-FFF2-40B4-BE49-F238E27FC236}">
                      <a16:creationId xmlns:a16="http://schemas.microsoft.com/office/drawing/2014/main" id="{E990AB0D-805C-5591-8D56-6AA001224499}"/>
                    </a:ext>
                  </a:extLst>
                </p14:cNvPr>
                <p14:cNvContentPartPr/>
                <p14:nvPr/>
              </p14:nvContentPartPr>
              <p14:xfrm>
                <a:off x="8661496" y="2512254"/>
                <a:ext cx="460440" cy="19440"/>
              </p14:xfrm>
            </p:contentPart>
          </mc:Choice>
          <mc:Fallback xmlns="">
            <p:pic>
              <p:nvPicPr>
                <p:cNvPr id="32" name="Ink 31">
                  <a:extLst>
                    <a:ext uri="{FF2B5EF4-FFF2-40B4-BE49-F238E27FC236}">
                      <a16:creationId xmlns:a16="http://schemas.microsoft.com/office/drawing/2014/main" id="{E990AB0D-805C-5591-8D56-6AA001224499}"/>
                    </a:ext>
                  </a:extLst>
                </p:cNvPr>
                <p:cNvPicPr/>
                <p:nvPr/>
              </p:nvPicPr>
              <p:blipFill>
                <a:blip r:embed="rId23"/>
                <a:stretch>
                  <a:fillRect/>
                </a:stretch>
              </p:blipFill>
              <p:spPr>
                <a:xfrm>
                  <a:off x="8643856" y="2494254"/>
                  <a:ext cx="4960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Ink 32">
                  <a:extLst>
                    <a:ext uri="{FF2B5EF4-FFF2-40B4-BE49-F238E27FC236}">
                      <a16:creationId xmlns:a16="http://schemas.microsoft.com/office/drawing/2014/main" id="{8CF2E998-136C-190A-D396-A4B7D19E60E1}"/>
                    </a:ext>
                  </a:extLst>
                </p14:cNvPr>
                <p14:cNvContentPartPr/>
                <p14:nvPr/>
              </p14:nvContentPartPr>
              <p14:xfrm>
                <a:off x="7838896" y="2519094"/>
                <a:ext cx="514080" cy="36000"/>
              </p14:xfrm>
            </p:contentPart>
          </mc:Choice>
          <mc:Fallback xmlns="">
            <p:pic>
              <p:nvPicPr>
                <p:cNvPr id="33" name="Ink 32">
                  <a:extLst>
                    <a:ext uri="{FF2B5EF4-FFF2-40B4-BE49-F238E27FC236}">
                      <a16:creationId xmlns:a16="http://schemas.microsoft.com/office/drawing/2014/main" id="{8CF2E998-136C-190A-D396-A4B7D19E60E1}"/>
                    </a:ext>
                  </a:extLst>
                </p:cNvPr>
                <p:cNvPicPr/>
                <p:nvPr/>
              </p:nvPicPr>
              <p:blipFill>
                <a:blip r:embed="rId25"/>
                <a:stretch>
                  <a:fillRect/>
                </a:stretch>
              </p:blipFill>
              <p:spPr>
                <a:xfrm>
                  <a:off x="7820896" y="2501454"/>
                  <a:ext cx="5497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Ink 34">
                  <a:extLst>
                    <a:ext uri="{FF2B5EF4-FFF2-40B4-BE49-F238E27FC236}">
                      <a16:creationId xmlns:a16="http://schemas.microsoft.com/office/drawing/2014/main" id="{152FE3AB-ED29-B68B-2455-D90388A64395}"/>
                    </a:ext>
                  </a:extLst>
                </p14:cNvPr>
                <p14:cNvContentPartPr/>
                <p14:nvPr/>
              </p14:nvContentPartPr>
              <p14:xfrm>
                <a:off x="6481336" y="2488134"/>
                <a:ext cx="1083960" cy="74160"/>
              </p14:xfrm>
            </p:contentPart>
          </mc:Choice>
          <mc:Fallback xmlns="">
            <p:pic>
              <p:nvPicPr>
                <p:cNvPr id="35" name="Ink 34">
                  <a:extLst>
                    <a:ext uri="{FF2B5EF4-FFF2-40B4-BE49-F238E27FC236}">
                      <a16:creationId xmlns:a16="http://schemas.microsoft.com/office/drawing/2014/main" id="{152FE3AB-ED29-B68B-2455-D90388A64395}"/>
                    </a:ext>
                  </a:extLst>
                </p:cNvPr>
                <p:cNvPicPr/>
                <p:nvPr/>
              </p:nvPicPr>
              <p:blipFill>
                <a:blip r:embed="rId27"/>
                <a:stretch>
                  <a:fillRect/>
                </a:stretch>
              </p:blipFill>
              <p:spPr>
                <a:xfrm>
                  <a:off x="6463336" y="2470494"/>
                  <a:ext cx="1119600" cy="109800"/>
                </a:xfrm>
                <a:prstGeom prst="rect">
                  <a:avLst/>
                </a:prstGeom>
              </p:spPr>
            </p:pic>
          </mc:Fallback>
        </mc:AlternateContent>
      </p:grpSp>
      <p:grpSp>
        <p:nvGrpSpPr>
          <p:cNvPr id="41" name="Group 40">
            <a:extLst>
              <a:ext uri="{FF2B5EF4-FFF2-40B4-BE49-F238E27FC236}">
                <a16:creationId xmlns:a16="http://schemas.microsoft.com/office/drawing/2014/main" id="{2889DF20-D802-D2A5-66B6-581B30781084}"/>
              </a:ext>
            </a:extLst>
          </p:cNvPr>
          <p:cNvGrpSpPr/>
          <p:nvPr/>
        </p:nvGrpSpPr>
        <p:grpSpPr>
          <a:xfrm>
            <a:off x="2400376" y="2482014"/>
            <a:ext cx="3246840" cy="117720"/>
            <a:chOff x="2400376" y="2482014"/>
            <a:chExt cx="3246840" cy="117720"/>
          </a:xfrm>
        </p:grpSpPr>
        <mc:AlternateContent xmlns:mc="http://schemas.openxmlformats.org/markup-compatibility/2006" xmlns:p14="http://schemas.microsoft.com/office/powerpoint/2010/main">
          <mc:Choice Requires="p14">
            <p:contentPart p14:bwMode="auto" r:id="rId28">
              <p14:nvContentPartPr>
                <p14:cNvPr id="37" name="Ink 36">
                  <a:extLst>
                    <a:ext uri="{FF2B5EF4-FFF2-40B4-BE49-F238E27FC236}">
                      <a16:creationId xmlns:a16="http://schemas.microsoft.com/office/drawing/2014/main" id="{F23A7FA5-8842-2A3D-1FBC-60E9FD49FA83}"/>
                    </a:ext>
                  </a:extLst>
                </p14:cNvPr>
                <p14:cNvContentPartPr/>
                <p14:nvPr/>
              </p14:nvContentPartPr>
              <p14:xfrm>
                <a:off x="3923176" y="2527734"/>
                <a:ext cx="1724040" cy="58320"/>
              </p14:xfrm>
            </p:contentPart>
          </mc:Choice>
          <mc:Fallback xmlns="">
            <p:pic>
              <p:nvPicPr>
                <p:cNvPr id="37" name="Ink 36">
                  <a:extLst>
                    <a:ext uri="{FF2B5EF4-FFF2-40B4-BE49-F238E27FC236}">
                      <a16:creationId xmlns:a16="http://schemas.microsoft.com/office/drawing/2014/main" id="{F23A7FA5-8842-2A3D-1FBC-60E9FD49FA83}"/>
                    </a:ext>
                  </a:extLst>
                </p:cNvPr>
                <p:cNvPicPr/>
                <p:nvPr/>
              </p:nvPicPr>
              <p:blipFill>
                <a:blip r:embed="rId29"/>
                <a:stretch>
                  <a:fillRect/>
                </a:stretch>
              </p:blipFill>
              <p:spPr>
                <a:xfrm>
                  <a:off x="3905536" y="2509734"/>
                  <a:ext cx="1759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8" name="Ink 37">
                  <a:extLst>
                    <a:ext uri="{FF2B5EF4-FFF2-40B4-BE49-F238E27FC236}">
                      <a16:creationId xmlns:a16="http://schemas.microsoft.com/office/drawing/2014/main" id="{B91A9A59-F836-2343-7FAD-B2F7D2096A4E}"/>
                    </a:ext>
                  </a:extLst>
                </p14:cNvPr>
                <p14:cNvContentPartPr/>
                <p14:nvPr/>
              </p14:nvContentPartPr>
              <p14:xfrm>
                <a:off x="3094816" y="2550414"/>
                <a:ext cx="732600" cy="49320"/>
              </p14:xfrm>
            </p:contentPart>
          </mc:Choice>
          <mc:Fallback xmlns="">
            <p:pic>
              <p:nvPicPr>
                <p:cNvPr id="38" name="Ink 37">
                  <a:extLst>
                    <a:ext uri="{FF2B5EF4-FFF2-40B4-BE49-F238E27FC236}">
                      <a16:creationId xmlns:a16="http://schemas.microsoft.com/office/drawing/2014/main" id="{B91A9A59-F836-2343-7FAD-B2F7D2096A4E}"/>
                    </a:ext>
                  </a:extLst>
                </p:cNvPr>
                <p:cNvPicPr/>
                <p:nvPr/>
              </p:nvPicPr>
              <p:blipFill>
                <a:blip r:embed="rId31"/>
                <a:stretch>
                  <a:fillRect/>
                </a:stretch>
              </p:blipFill>
              <p:spPr>
                <a:xfrm>
                  <a:off x="3076816" y="2532414"/>
                  <a:ext cx="768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0" name="Ink 39">
                  <a:extLst>
                    <a:ext uri="{FF2B5EF4-FFF2-40B4-BE49-F238E27FC236}">
                      <a16:creationId xmlns:a16="http://schemas.microsoft.com/office/drawing/2014/main" id="{EF3D4E39-F8FA-E6F4-B3C3-F79E8A1574CA}"/>
                    </a:ext>
                  </a:extLst>
                </p14:cNvPr>
                <p14:cNvContentPartPr/>
                <p14:nvPr/>
              </p14:nvContentPartPr>
              <p14:xfrm>
                <a:off x="2400376" y="2482014"/>
                <a:ext cx="564480" cy="25200"/>
              </p14:xfrm>
            </p:contentPart>
          </mc:Choice>
          <mc:Fallback xmlns="">
            <p:pic>
              <p:nvPicPr>
                <p:cNvPr id="40" name="Ink 39">
                  <a:extLst>
                    <a:ext uri="{FF2B5EF4-FFF2-40B4-BE49-F238E27FC236}">
                      <a16:creationId xmlns:a16="http://schemas.microsoft.com/office/drawing/2014/main" id="{EF3D4E39-F8FA-E6F4-B3C3-F79E8A1574CA}"/>
                    </a:ext>
                  </a:extLst>
                </p:cNvPr>
                <p:cNvPicPr/>
                <p:nvPr/>
              </p:nvPicPr>
              <p:blipFill>
                <a:blip r:embed="rId33"/>
                <a:stretch>
                  <a:fillRect/>
                </a:stretch>
              </p:blipFill>
              <p:spPr>
                <a:xfrm>
                  <a:off x="2382376" y="2464374"/>
                  <a:ext cx="600120" cy="6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42" name="Ink 41">
                <a:extLst>
                  <a:ext uri="{FF2B5EF4-FFF2-40B4-BE49-F238E27FC236}">
                    <a16:creationId xmlns:a16="http://schemas.microsoft.com/office/drawing/2014/main" id="{F92CCAC9-6ED1-B1D5-4F4B-CE55FC1C778D}"/>
                  </a:ext>
                </a:extLst>
              </p14:cNvPr>
              <p14:cNvContentPartPr/>
              <p14:nvPr/>
            </p14:nvContentPartPr>
            <p14:xfrm>
              <a:off x="1369336" y="2509014"/>
              <a:ext cx="920520" cy="61560"/>
            </p14:xfrm>
          </p:contentPart>
        </mc:Choice>
        <mc:Fallback xmlns="">
          <p:pic>
            <p:nvPicPr>
              <p:cNvPr id="42" name="Ink 41">
                <a:extLst>
                  <a:ext uri="{FF2B5EF4-FFF2-40B4-BE49-F238E27FC236}">
                    <a16:creationId xmlns:a16="http://schemas.microsoft.com/office/drawing/2014/main" id="{F92CCAC9-6ED1-B1D5-4F4B-CE55FC1C778D}"/>
                  </a:ext>
                </a:extLst>
              </p:cNvPr>
              <p:cNvPicPr/>
              <p:nvPr/>
            </p:nvPicPr>
            <p:blipFill>
              <a:blip r:embed="rId35"/>
              <a:stretch>
                <a:fillRect/>
              </a:stretch>
            </p:blipFill>
            <p:spPr>
              <a:xfrm>
                <a:off x="1351336" y="2491014"/>
                <a:ext cx="956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Ink 42">
                <a:extLst>
                  <a:ext uri="{FF2B5EF4-FFF2-40B4-BE49-F238E27FC236}">
                    <a16:creationId xmlns:a16="http://schemas.microsoft.com/office/drawing/2014/main" id="{A84C044F-433B-9AF0-1F43-6430F3F4487B}"/>
                  </a:ext>
                </a:extLst>
              </p14:cNvPr>
              <p14:cNvContentPartPr/>
              <p14:nvPr/>
            </p14:nvContentPartPr>
            <p14:xfrm>
              <a:off x="256576" y="2524494"/>
              <a:ext cx="934200" cy="80280"/>
            </p14:xfrm>
          </p:contentPart>
        </mc:Choice>
        <mc:Fallback xmlns="">
          <p:pic>
            <p:nvPicPr>
              <p:cNvPr id="43" name="Ink 42">
                <a:extLst>
                  <a:ext uri="{FF2B5EF4-FFF2-40B4-BE49-F238E27FC236}">
                    <a16:creationId xmlns:a16="http://schemas.microsoft.com/office/drawing/2014/main" id="{A84C044F-433B-9AF0-1F43-6430F3F4487B}"/>
                  </a:ext>
                </a:extLst>
              </p:cNvPr>
              <p:cNvPicPr/>
              <p:nvPr/>
            </p:nvPicPr>
            <p:blipFill>
              <a:blip r:embed="rId37"/>
              <a:stretch>
                <a:fillRect/>
              </a:stretch>
            </p:blipFill>
            <p:spPr>
              <a:xfrm>
                <a:off x="238936" y="2506494"/>
                <a:ext cx="969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4" name="Ink 43">
                <a:extLst>
                  <a:ext uri="{FF2B5EF4-FFF2-40B4-BE49-F238E27FC236}">
                    <a16:creationId xmlns:a16="http://schemas.microsoft.com/office/drawing/2014/main" id="{C3B94A7E-4DCE-9CEB-3618-02806FC8D63C}"/>
                  </a:ext>
                </a:extLst>
              </p14:cNvPr>
              <p14:cNvContentPartPr/>
              <p14:nvPr/>
            </p14:nvContentPartPr>
            <p14:xfrm>
              <a:off x="7929256" y="3090414"/>
              <a:ext cx="1900800" cy="73440"/>
            </p14:xfrm>
          </p:contentPart>
        </mc:Choice>
        <mc:Fallback xmlns="">
          <p:pic>
            <p:nvPicPr>
              <p:cNvPr id="44" name="Ink 43">
                <a:extLst>
                  <a:ext uri="{FF2B5EF4-FFF2-40B4-BE49-F238E27FC236}">
                    <a16:creationId xmlns:a16="http://schemas.microsoft.com/office/drawing/2014/main" id="{C3B94A7E-4DCE-9CEB-3618-02806FC8D63C}"/>
                  </a:ext>
                </a:extLst>
              </p:cNvPr>
              <p:cNvPicPr/>
              <p:nvPr/>
            </p:nvPicPr>
            <p:blipFill>
              <a:blip r:embed="rId39"/>
              <a:stretch>
                <a:fillRect/>
              </a:stretch>
            </p:blipFill>
            <p:spPr>
              <a:xfrm>
                <a:off x="7911256" y="3072414"/>
                <a:ext cx="1936440" cy="109080"/>
              </a:xfrm>
              <a:prstGeom prst="rect">
                <a:avLst/>
              </a:prstGeom>
            </p:spPr>
          </p:pic>
        </mc:Fallback>
      </mc:AlternateContent>
      <p:grpSp>
        <p:nvGrpSpPr>
          <p:cNvPr id="50" name="Group 49">
            <a:extLst>
              <a:ext uri="{FF2B5EF4-FFF2-40B4-BE49-F238E27FC236}">
                <a16:creationId xmlns:a16="http://schemas.microsoft.com/office/drawing/2014/main" id="{E3913A68-60E4-BCF9-ED51-D74A2D41DC37}"/>
              </a:ext>
            </a:extLst>
          </p:cNvPr>
          <p:cNvGrpSpPr/>
          <p:nvPr/>
        </p:nvGrpSpPr>
        <p:grpSpPr>
          <a:xfrm>
            <a:off x="4152856" y="3078174"/>
            <a:ext cx="3830040" cy="106200"/>
            <a:chOff x="4152856" y="3078174"/>
            <a:chExt cx="3830040" cy="106200"/>
          </a:xfrm>
        </p:grpSpPr>
        <mc:AlternateContent xmlns:mc="http://schemas.openxmlformats.org/markup-compatibility/2006" xmlns:p14="http://schemas.microsoft.com/office/powerpoint/2010/main">
          <mc:Choice Requires="p14">
            <p:contentPart p14:bwMode="auto" r:id="rId40">
              <p14:nvContentPartPr>
                <p14:cNvPr id="45" name="Ink 44">
                  <a:extLst>
                    <a:ext uri="{FF2B5EF4-FFF2-40B4-BE49-F238E27FC236}">
                      <a16:creationId xmlns:a16="http://schemas.microsoft.com/office/drawing/2014/main" id="{51F5FA17-CC5E-8B75-3B1B-8C516591AD63}"/>
                    </a:ext>
                  </a:extLst>
                </p14:cNvPr>
                <p14:cNvContentPartPr/>
                <p14:nvPr/>
              </p14:nvContentPartPr>
              <p14:xfrm>
                <a:off x="7050856" y="3120294"/>
                <a:ext cx="932040" cy="34920"/>
              </p14:xfrm>
            </p:contentPart>
          </mc:Choice>
          <mc:Fallback xmlns="">
            <p:pic>
              <p:nvPicPr>
                <p:cNvPr id="45" name="Ink 44">
                  <a:extLst>
                    <a:ext uri="{FF2B5EF4-FFF2-40B4-BE49-F238E27FC236}">
                      <a16:creationId xmlns:a16="http://schemas.microsoft.com/office/drawing/2014/main" id="{51F5FA17-CC5E-8B75-3B1B-8C516591AD63}"/>
                    </a:ext>
                  </a:extLst>
                </p:cNvPr>
                <p:cNvPicPr/>
                <p:nvPr/>
              </p:nvPicPr>
              <p:blipFill>
                <a:blip r:embed="rId41"/>
                <a:stretch>
                  <a:fillRect/>
                </a:stretch>
              </p:blipFill>
              <p:spPr>
                <a:xfrm>
                  <a:off x="7033216" y="3102294"/>
                  <a:ext cx="967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6" name="Ink 45">
                  <a:extLst>
                    <a:ext uri="{FF2B5EF4-FFF2-40B4-BE49-F238E27FC236}">
                      <a16:creationId xmlns:a16="http://schemas.microsoft.com/office/drawing/2014/main" id="{4FC8EAA5-EFF4-B5F7-BF46-64871F85F52D}"/>
                    </a:ext>
                  </a:extLst>
                </p14:cNvPr>
                <p14:cNvContentPartPr/>
                <p14:nvPr/>
              </p14:nvContentPartPr>
              <p14:xfrm>
                <a:off x="6210616" y="3130374"/>
                <a:ext cx="896040" cy="16560"/>
              </p14:xfrm>
            </p:contentPart>
          </mc:Choice>
          <mc:Fallback xmlns="">
            <p:pic>
              <p:nvPicPr>
                <p:cNvPr id="46" name="Ink 45">
                  <a:extLst>
                    <a:ext uri="{FF2B5EF4-FFF2-40B4-BE49-F238E27FC236}">
                      <a16:creationId xmlns:a16="http://schemas.microsoft.com/office/drawing/2014/main" id="{4FC8EAA5-EFF4-B5F7-BF46-64871F85F52D}"/>
                    </a:ext>
                  </a:extLst>
                </p:cNvPr>
                <p:cNvPicPr/>
                <p:nvPr/>
              </p:nvPicPr>
              <p:blipFill>
                <a:blip r:embed="rId43"/>
                <a:stretch>
                  <a:fillRect/>
                </a:stretch>
              </p:blipFill>
              <p:spPr>
                <a:xfrm>
                  <a:off x="6192976" y="3112734"/>
                  <a:ext cx="931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Ink 46">
                  <a:extLst>
                    <a:ext uri="{FF2B5EF4-FFF2-40B4-BE49-F238E27FC236}">
                      <a16:creationId xmlns:a16="http://schemas.microsoft.com/office/drawing/2014/main" id="{20E0B3EA-4978-C9BF-D3DC-16FA98C956C3}"/>
                    </a:ext>
                  </a:extLst>
                </p14:cNvPr>
                <p14:cNvContentPartPr/>
                <p14:nvPr/>
              </p14:nvContentPartPr>
              <p14:xfrm>
                <a:off x="4851256" y="3123894"/>
                <a:ext cx="1273680" cy="60480"/>
              </p14:xfrm>
            </p:contentPart>
          </mc:Choice>
          <mc:Fallback xmlns="">
            <p:pic>
              <p:nvPicPr>
                <p:cNvPr id="47" name="Ink 46">
                  <a:extLst>
                    <a:ext uri="{FF2B5EF4-FFF2-40B4-BE49-F238E27FC236}">
                      <a16:creationId xmlns:a16="http://schemas.microsoft.com/office/drawing/2014/main" id="{20E0B3EA-4978-C9BF-D3DC-16FA98C956C3}"/>
                    </a:ext>
                  </a:extLst>
                </p:cNvPr>
                <p:cNvPicPr/>
                <p:nvPr/>
              </p:nvPicPr>
              <p:blipFill>
                <a:blip r:embed="rId45"/>
                <a:stretch>
                  <a:fillRect/>
                </a:stretch>
              </p:blipFill>
              <p:spPr>
                <a:xfrm>
                  <a:off x="4833256" y="3105894"/>
                  <a:ext cx="1309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9" name="Ink 48">
                  <a:extLst>
                    <a:ext uri="{FF2B5EF4-FFF2-40B4-BE49-F238E27FC236}">
                      <a16:creationId xmlns:a16="http://schemas.microsoft.com/office/drawing/2014/main" id="{2CCBD121-50C7-4950-CCB0-033C6DF5B07D}"/>
                    </a:ext>
                  </a:extLst>
                </p14:cNvPr>
                <p14:cNvContentPartPr/>
                <p14:nvPr/>
              </p14:nvContentPartPr>
              <p14:xfrm>
                <a:off x="4152856" y="3078174"/>
                <a:ext cx="736560" cy="62640"/>
              </p14:xfrm>
            </p:contentPart>
          </mc:Choice>
          <mc:Fallback xmlns="">
            <p:pic>
              <p:nvPicPr>
                <p:cNvPr id="49" name="Ink 48">
                  <a:extLst>
                    <a:ext uri="{FF2B5EF4-FFF2-40B4-BE49-F238E27FC236}">
                      <a16:creationId xmlns:a16="http://schemas.microsoft.com/office/drawing/2014/main" id="{2CCBD121-50C7-4950-CCB0-033C6DF5B07D}"/>
                    </a:ext>
                  </a:extLst>
                </p:cNvPr>
                <p:cNvPicPr/>
                <p:nvPr/>
              </p:nvPicPr>
              <p:blipFill>
                <a:blip r:embed="rId47"/>
                <a:stretch>
                  <a:fillRect/>
                </a:stretch>
              </p:blipFill>
              <p:spPr>
                <a:xfrm>
                  <a:off x="4135216" y="3060174"/>
                  <a:ext cx="772200" cy="98280"/>
                </a:xfrm>
                <a:prstGeom prst="rect">
                  <a:avLst/>
                </a:prstGeom>
              </p:spPr>
            </p:pic>
          </mc:Fallback>
        </mc:AlternateContent>
      </p:grpSp>
      <p:grpSp>
        <p:nvGrpSpPr>
          <p:cNvPr id="54" name="Group 53">
            <a:extLst>
              <a:ext uri="{FF2B5EF4-FFF2-40B4-BE49-F238E27FC236}">
                <a16:creationId xmlns:a16="http://schemas.microsoft.com/office/drawing/2014/main" id="{5ED420B0-71D1-1472-EF4F-F603EC02D3A1}"/>
              </a:ext>
            </a:extLst>
          </p:cNvPr>
          <p:cNvGrpSpPr/>
          <p:nvPr/>
        </p:nvGrpSpPr>
        <p:grpSpPr>
          <a:xfrm>
            <a:off x="977656" y="1297614"/>
            <a:ext cx="8904240" cy="705600"/>
            <a:chOff x="977656" y="1297614"/>
            <a:chExt cx="8904240" cy="705600"/>
          </a:xfrm>
        </p:grpSpPr>
        <mc:AlternateContent xmlns:mc="http://schemas.openxmlformats.org/markup-compatibility/2006" xmlns:p14="http://schemas.microsoft.com/office/powerpoint/2010/main">
          <mc:Choice Requires="p14">
            <p:contentPart p14:bwMode="auto" r:id="rId48">
              <p14:nvContentPartPr>
                <p14:cNvPr id="17" name="Ink 16">
                  <a:extLst>
                    <a:ext uri="{FF2B5EF4-FFF2-40B4-BE49-F238E27FC236}">
                      <a16:creationId xmlns:a16="http://schemas.microsoft.com/office/drawing/2014/main" id="{842C01CD-2848-9D60-1715-55FEC774B031}"/>
                    </a:ext>
                  </a:extLst>
                </p14:cNvPr>
                <p14:cNvContentPartPr/>
                <p14:nvPr/>
              </p14:nvContentPartPr>
              <p14:xfrm>
                <a:off x="9060376" y="1929774"/>
                <a:ext cx="805680" cy="51120"/>
              </p14:xfrm>
            </p:contentPart>
          </mc:Choice>
          <mc:Fallback xmlns="">
            <p:pic>
              <p:nvPicPr>
                <p:cNvPr id="17" name="Ink 16">
                  <a:extLst>
                    <a:ext uri="{FF2B5EF4-FFF2-40B4-BE49-F238E27FC236}">
                      <a16:creationId xmlns:a16="http://schemas.microsoft.com/office/drawing/2014/main" id="{842C01CD-2848-9D60-1715-55FEC774B031}"/>
                    </a:ext>
                  </a:extLst>
                </p:cNvPr>
                <p:cNvPicPr/>
                <p:nvPr/>
              </p:nvPicPr>
              <p:blipFill>
                <a:blip r:embed="rId49"/>
                <a:stretch>
                  <a:fillRect/>
                </a:stretch>
              </p:blipFill>
              <p:spPr>
                <a:xfrm>
                  <a:off x="9042736" y="1911774"/>
                  <a:ext cx="841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8" name="Ink 17">
                  <a:extLst>
                    <a:ext uri="{FF2B5EF4-FFF2-40B4-BE49-F238E27FC236}">
                      <a16:creationId xmlns:a16="http://schemas.microsoft.com/office/drawing/2014/main" id="{03B9591E-3AA8-A7D1-6E98-90F58236E301}"/>
                    </a:ext>
                  </a:extLst>
                </p14:cNvPr>
                <p14:cNvContentPartPr/>
                <p14:nvPr/>
              </p14:nvContentPartPr>
              <p14:xfrm>
                <a:off x="7596976" y="1888734"/>
                <a:ext cx="934560" cy="88560"/>
              </p14:xfrm>
            </p:contentPart>
          </mc:Choice>
          <mc:Fallback xmlns="">
            <p:pic>
              <p:nvPicPr>
                <p:cNvPr id="18" name="Ink 17">
                  <a:extLst>
                    <a:ext uri="{FF2B5EF4-FFF2-40B4-BE49-F238E27FC236}">
                      <a16:creationId xmlns:a16="http://schemas.microsoft.com/office/drawing/2014/main" id="{03B9591E-3AA8-A7D1-6E98-90F58236E301}"/>
                    </a:ext>
                  </a:extLst>
                </p:cNvPr>
                <p:cNvPicPr/>
                <p:nvPr/>
              </p:nvPicPr>
              <p:blipFill>
                <a:blip r:embed="rId51"/>
                <a:stretch>
                  <a:fillRect/>
                </a:stretch>
              </p:blipFill>
              <p:spPr>
                <a:xfrm>
                  <a:off x="7578976" y="1870734"/>
                  <a:ext cx="970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0" name="Ink 19">
                  <a:extLst>
                    <a:ext uri="{FF2B5EF4-FFF2-40B4-BE49-F238E27FC236}">
                      <a16:creationId xmlns:a16="http://schemas.microsoft.com/office/drawing/2014/main" id="{C17ED47B-3C66-73E9-167C-CE9B02B3852B}"/>
                    </a:ext>
                  </a:extLst>
                </p14:cNvPr>
                <p14:cNvContentPartPr/>
                <p14:nvPr/>
              </p14:nvContentPartPr>
              <p14:xfrm>
                <a:off x="6854656" y="1871454"/>
                <a:ext cx="408960" cy="79200"/>
              </p14:xfrm>
            </p:contentPart>
          </mc:Choice>
          <mc:Fallback xmlns="">
            <p:pic>
              <p:nvPicPr>
                <p:cNvPr id="20" name="Ink 19">
                  <a:extLst>
                    <a:ext uri="{FF2B5EF4-FFF2-40B4-BE49-F238E27FC236}">
                      <a16:creationId xmlns:a16="http://schemas.microsoft.com/office/drawing/2014/main" id="{C17ED47B-3C66-73E9-167C-CE9B02B3852B}"/>
                    </a:ext>
                  </a:extLst>
                </p:cNvPr>
                <p:cNvPicPr/>
                <p:nvPr/>
              </p:nvPicPr>
              <p:blipFill>
                <a:blip r:embed="rId53"/>
                <a:stretch>
                  <a:fillRect/>
                </a:stretch>
              </p:blipFill>
              <p:spPr>
                <a:xfrm>
                  <a:off x="6837016" y="1853454"/>
                  <a:ext cx="444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 name="Ink 20">
                  <a:extLst>
                    <a:ext uri="{FF2B5EF4-FFF2-40B4-BE49-F238E27FC236}">
                      <a16:creationId xmlns:a16="http://schemas.microsoft.com/office/drawing/2014/main" id="{D512D4CC-58BF-4751-42B7-B8EDB59D921C}"/>
                    </a:ext>
                  </a:extLst>
                </p14:cNvPr>
                <p14:cNvContentPartPr/>
                <p14:nvPr/>
              </p14:nvContentPartPr>
              <p14:xfrm>
                <a:off x="5699056" y="1891974"/>
                <a:ext cx="947520" cy="52200"/>
              </p14:xfrm>
            </p:contentPart>
          </mc:Choice>
          <mc:Fallback xmlns="">
            <p:pic>
              <p:nvPicPr>
                <p:cNvPr id="21" name="Ink 20">
                  <a:extLst>
                    <a:ext uri="{FF2B5EF4-FFF2-40B4-BE49-F238E27FC236}">
                      <a16:creationId xmlns:a16="http://schemas.microsoft.com/office/drawing/2014/main" id="{D512D4CC-58BF-4751-42B7-B8EDB59D921C}"/>
                    </a:ext>
                  </a:extLst>
                </p:cNvPr>
                <p:cNvPicPr/>
                <p:nvPr/>
              </p:nvPicPr>
              <p:blipFill>
                <a:blip r:embed="rId55"/>
                <a:stretch>
                  <a:fillRect/>
                </a:stretch>
              </p:blipFill>
              <p:spPr>
                <a:xfrm>
                  <a:off x="5681416" y="1874334"/>
                  <a:ext cx="983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3" name="Ink 22">
                  <a:extLst>
                    <a:ext uri="{FF2B5EF4-FFF2-40B4-BE49-F238E27FC236}">
                      <a16:creationId xmlns:a16="http://schemas.microsoft.com/office/drawing/2014/main" id="{EFF56736-E6DB-D767-1C57-0DE44D386612}"/>
                    </a:ext>
                  </a:extLst>
                </p14:cNvPr>
                <p14:cNvContentPartPr/>
                <p14:nvPr/>
              </p14:nvContentPartPr>
              <p14:xfrm>
                <a:off x="4671256" y="1959654"/>
                <a:ext cx="742320" cy="34920"/>
              </p14:xfrm>
            </p:contentPart>
          </mc:Choice>
          <mc:Fallback xmlns="">
            <p:pic>
              <p:nvPicPr>
                <p:cNvPr id="23" name="Ink 22">
                  <a:extLst>
                    <a:ext uri="{FF2B5EF4-FFF2-40B4-BE49-F238E27FC236}">
                      <a16:creationId xmlns:a16="http://schemas.microsoft.com/office/drawing/2014/main" id="{EFF56736-E6DB-D767-1C57-0DE44D386612}"/>
                    </a:ext>
                  </a:extLst>
                </p:cNvPr>
                <p:cNvPicPr/>
                <p:nvPr/>
              </p:nvPicPr>
              <p:blipFill>
                <a:blip r:embed="rId57"/>
                <a:stretch>
                  <a:fillRect/>
                </a:stretch>
              </p:blipFill>
              <p:spPr>
                <a:xfrm>
                  <a:off x="4653256" y="1942014"/>
                  <a:ext cx="7779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4" name="Ink 23">
                  <a:extLst>
                    <a:ext uri="{FF2B5EF4-FFF2-40B4-BE49-F238E27FC236}">
                      <a16:creationId xmlns:a16="http://schemas.microsoft.com/office/drawing/2014/main" id="{BE7856C2-9E3B-0AC7-877A-8B1E1824D7E0}"/>
                    </a:ext>
                  </a:extLst>
                </p14:cNvPr>
                <p14:cNvContentPartPr/>
                <p14:nvPr/>
              </p14:nvContentPartPr>
              <p14:xfrm>
                <a:off x="3593416" y="1977294"/>
                <a:ext cx="926280" cy="25920"/>
              </p14:xfrm>
            </p:contentPart>
          </mc:Choice>
          <mc:Fallback xmlns="">
            <p:pic>
              <p:nvPicPr>
                <p:cNvPr id="24" name="Ink 23">
                  <a:extLst>
                    <a:ext uri="{FF2B5EF4-FFF2-40B4-BE49-F238E27FC236}">
                      <a16:creationId xmlns:a16="http://schemas.microsoft.com/office/drawing/2014/main" id="{BE7856C2-9E3B-0AC7-877A-8B1E1824D7E0}"/>
                    </a:ext>
                  </a:extLst>
                </p:cNvPr>
                <p:cNvPicPr/>
                <p:nvPr/>
              </p:nvPicPr>
              <p:blipFill>
                <a:blip r:embed="rId59"/>
                <a:stretch>
                  <a:fillRect/>
                </a:stretch>
              </p:blipFill>
              <p:spPr>
                <a:xfrm>
                  <a:off x="3575776" y="1959294"/>
                  <a:ext cx="9619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6" name="Ink 25">
                  <a:extLst>
                    <a:ext uri="{FF2B5EF4-FFF2-40B4-BE49-F238E27FC236}">
                      <a16:creationId xmlns:a16="http://schemas.microsoft.com/office/drawing/2014/main" id="{1A5FF66E-1864-FC89-7F81-BB2E8C1AA3CB}"/>
                    </a:ext>
                  </a:extLst>
                </p14:cNvPr>
                <p14:cNvContentPartPr/>
                <p14:nvPr/>
              </p14:nvContentPartPr>
              <p14:xfrm>
                <a:off x="2530696" y="1911774"/>
                <a:ext cx="884520" cy="62640"/>
              </p14:xfrm>
            </p:contentPart>
          </mc:Choice>
          <mc:Fallback xmlns="">
            <p:pic>
              <p:nvPicPr>
                <p:cNvPr id="26" name="Ink 25">
                  <a:extLst>
                    <a:ext uri="{FF2B5EF4-FFF2-40B4-BE49-F238E27FC236}">
                      <a16:creationId xmlns:a16="http://schemas.microsoft.com/office/drawing/2014/main" id="{1A5FF66E-1864-FC89-7F81-BB2E8C1AA3CB}"/>
                    </a:ext>
                  </a:extLst>
                </p:cNvPr>
                <p:cNvPicPr/>
                <p:nvPr/>
              </p:nvPicPr>
              <p:blipFill>
                <a:blip r:embed="rId61"/>
                <a:stretch>
                  <a:fillRect/>
                </a:stretch>
              </p:blipFill>
              <p:spPr>
                <a:xfrm>
                  <a:off x="2513056" y="1893774"/>
                  <a:ext cx="920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8" name="Ink 27">
                  <a:extLst>
                    <a:ext uri="{FF2B5EF4-FFF2-40B4-BE49-F238E27FC236}">
                      <a16:creationId xmlns:a16="http://schemas.microsoft.com/office/drawing/2014/main" id="{4421BB26-B20A-0603-271A-99E7F83B0AFA}"/>
                    </a:ext>
                  </a:extLst>
                </p14:cNvPr>
                <p14:cNvContentPartPr/>
                <p14:nvPr/>
              </p14:nvContentPartPr>
              <p14:xfrm>
                <a:off x="1809976" y="1854534"/>
                <a:ext cx="466200" cy="52560"/>
              </p14:xfrm>
            </p:contentPart>
          </mc:Choice>
          <mc:Fallback xmlns="">
            <p:pic>
              <p:nvPicPr>
                <p:cNvPr id="28" name="Ink 27">
                  <a:extLst>
                    <a:ext uri="{FF2B5EF4-FFF2-40B4-BE49-F238E27FC236}">
                      <a16:creationId xmlns:a16="http://schemas.microsoft.com/office/drawing/2014/main" id="{4421BB26-B20A-0603-271A-99E7F83B0AFA}"/>
                    </a:ext>
                  </a:extLst>
                </p:cNvPr>
                <p:cNvPicPr/>
                <p:nvPr/>
              </p:nvPicPr>
              <p:blipFill>
                <a:blip r:embed="rId63"/>
                <a:stretch>
                  <a:fillRect/>
                </a:stretch>
              </p:blipFill>
              <p:spPr>
                <a:xfrm>
                  <a:off x="1791976" y="1836894"/>
                  <a:ext cx="501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9" name="Ink 28">
                  <a:extLst>
                    <a:ext uri="{FF2B5EF4-FFF2-40B4-BE49-F238E27FC236}">
                      <a16:creationId xmlns:a16="http://schemas.microsoft.com/office/drawing/2014/main" id="{F07B9636-4D55-6313-6719-ED3418BDEEC0}"/>
                    </a:ext>
                  </a:extLst>
                </p14:cNvPr>
                <p14:cNvContentPartPr/>
                <p14:nvPr/>
              </p14:nvContentPartPr>
              <p14:xfrm>
                <a:off x="977656" y="1912134"/>
                <a:ext cx="825120" cy="33120"/>
              </p14:xfrm>
            </p:contentPart>
          </mc:Choice>
          <mc:Fallback xmlns="">
            <p:pic>
              <p:nvPicPr>
                <p:cNvPr id="29" name="Ink 28">
                  <a:extLst>
                    <a:ext uri="{FF2B5EF4-FFF2-40B4-BE49-F238E27FC236}">
                      <a16:creationId xmlns:a16="http://schemas.microsoft.com/office/drawing/2014/main" id="{F07B9636-4D55-6313-6719-ED3418BDEEC0}"/>
                    </a:ext>
                  </a:extLst>
                </p:cNvPr>
                <p:cNvPicPr/>
                <p:nvPr/>
              </p:nvPicPr>
              <p:blipFill>
                <a:blip r:embed="rId65"/>
                <a:stretch>
                  <a:fillRect/>
                </a:stretch>
              </p:blipFill>
              <p:spPr>
                <a:xfrm>
                  <a:off x="959656" y="1894134"/>
                  <a:ext cx="860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1" name="Ink 50">
                  <a:extLst>
                    <a:ext uri="{FF2B5EF4-FFF2-40B4-BE49-F238E27FC236}">
                      <a16:creationId xmlns:a16="http://schemas.microsoft.com/office/drawing/2014/main" id="{34E73CF4-96D0-D252-45A5-5F18B0BAF71E}"/>
                    </a:ext>
                  </a:extLst>
                </p14:cNvPr>
                <p14:cNvContentPartPr/>
                <p14:nvPr/>
              </p14:nvContentPartPr>
              <p14:xfrm>
                <a:off x="9830776" y="1949934"/>
                <a:ext cx="6120" cy="360"/>
              </p14:xfrm>
            </p:contentPart>
          </mc:Choice>
          <mc:Fallback xmlns="">
            <p:pic>
              <p:nvPicPr>
                <p:cNvPr id="51" name="Ink 50">
                  <a:extLst>
                    <a:ext uri="{FF2B5EF4-FFF2-40B4-BE49-F238E27FC236}">
                      <a16:creationId xmlns:a16="http://schemas.microsoft.com/office/drawing/2014/main" id="{34E73CF4-96D0-D252-45A5-5F18B0BAF71E}"/>
                    </a:ext>
                  </a:extLst>
                </p:cNvPr>
                <p:cNvPicPr/>
                <p:nvPr/>
              </p:nvPicPr>
              <p:blipFill>
                <a:blip r:embed="rId67"/>
                <a:stretch>
                  <a:fillRect/>
                </a:stretch>
              </p:blipFill>
              <p:spPr>
                <a:xfrm>
                  <a:off x="9813136" y="1932294"/>
                  <a:ext cx="41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2" name="Ink 51">
                  <a:extLst>
                    <a:ext uri="{FF2B5EF4-FFF2-40B4-BE49-F238E27FC236}">
                      <a16:creationId xmlns:a16="http://schemas.microsoft.com/office/drawing/2014/main" id="{53A1BF37-4E39-70AE-CF37-6B84A9DC6F02}"/>
                    </a:ext>
                  </a:extLst>
                </p14:cNvPr>
                <p14:cNvContentPartPr/>
                <p14:nvPr/>
              </p14:nvContentPartPr>
              <p14:xfrm>
                <a:off x="8522896" y="1297614"/>
                <a:ext cx="1359000" cy="653040"/>
              </p14:xfrm>
            </p:contentPart>
          </mc:Choice>
          <mc:Fallback xmlns="">
            <p:pic>
              <p:nvPicPr>
                <p:cNvPr id="52" name="Ink 51">
                  <a:extLst>
                    <a:ext uri="{FF2B5EF4-FFF2-40B4-BE49-F238E27FC236}">
                      <a16:creationId xmlns:a16="http://schemas.microsoft.com/office/drawing/2014/main" id="{53A1BF37-4E39-70AE-CF37-6B84A9DC6F02}"/>
                    </a:ext>
                  </a:extLst>
                </p:cNvPr>
                <p:cNvPicPr/>
                <p:nvPr/>
              </p:nvPicPr>
              <p:blipFill>
                <a:blip r:embed="rId69"/>
                <a:stretch>
                  <a:fillRect/>
                </a:stretch>
              </p:blipFill>
              <p:spPr>
                <a:xfrm>
                  <a:off x="8504896" y="1279614"/>
                  <a:ext cx="1394640" cy="688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3" name="Ink 52">
                  <a:extLst>
                    <a:ext uri="{FF2B5EF4-FFF2-40B4-BE49-F238E27FC236}">
                      <a16:creationId xmlns:a16="http://schemas.microsoft.com/office/drawing/2014/main" id="{ACFEE7DE-702D-18BF-6661-5EB463BF1DA8}"/>
                    </a:ext>
                  </a:extLst>
                </p14:cNvPr>
                <p14:cNvContentPartPr/>
                <p14:nvPr/>
              </p14:nvContentPartPr>
              <p14:xfrm>
                <a:off x="5526976" y="1393734"/>
                <a:ext cx="2904840" cy="603000"/>
              </p14:xfrm>
            </p:contentPart>
          </mc:Choice>
          <mc:Fallback xmlns="">
            <p:pic>
              <p:nvPicPr>
                <p:cNvPr id="53" name="Ink 52">
                  <a:extLst>
                    <a:ext uri="{FF2B5EF4-FFF2-40B4-BE49-F238E27FC236}">
                      <a16:creationId xmlns:a16="http://schemas.microsoft.com/office/drawing/2014/main" id="{ACFEE7DE-702D-18BF-6661-5EB463BF1DA8}"/>
                    </a:ext>
                  </a:extLst>
                </p:cNvPr>
                <p:cNvPicPr/>
                <p:nvPr/>
              </p:nvPicPr>
              <p:blipFill>
                <a:blip r:embed="rId71"/>
                <a:stretch>
                  <a:fillRect/>
                </a:stretch>
              </p:blipFill>
              <p:spPr>
                <a:xfrm>
                  <a:off x="5508976" y="1376094"/>
                  <a:ext cx="2940480" cy="638640"/>
                </a:xfrm>
                <a:prstGeom prst="rect">
                  <a:avLst/>
                </a:prstGeom>
              </p:spPr>
            </p:pic>
          </mc:Fallback>
        </mc:AlternateContent>
      </p:grpSp>
      <p:grpSp>
        <p:nvGrpSpPr>
          <p:cNvPr id="75" name="Group 74">
            <a:extLst>
              <a:ext uri="{FF2B5EF4-FFF2-40B4-BE49-F238E27FC236}">
                <a16:creationId xmlns:a16="http://schemas.microsoft.com/office/drawing/2014/main" id="{3B3FC4ED-D7D5-85A2-200C-1A8534C73C62}"/>
              </a:ext>
            </a:extLst>
          </p:cNvPr>
          <p:cNvGrpSpPr/>
          <p:nvPr/>
        </p:nvGrpSpPr>
        <p:grpSpPr>
          <a:xfrm>
            <a:off x="298696" y="3103734"/>
            <a:ext cx="9590760" cy="763920"/>
            <a:chOff x="298696" y="3103734"/>
            <a:chExt cx="9590760" cy="763920"/>
          </a:xfrm>
        </p:grpSpPr>
        <mc:AlternateContent xmlns:mc="http://schemas.openxmlformats.org/markup-compatibility/2006" xmlns:p14="http://schemas.microsoft.com/office/powerpoint/2010/main">
          <mc:Choice Requires="p14">
            <p:contentPart p14:bwMode="auto" r:id="rId72">
              <p14:nvContentPartPr>
                <p14:cNvPr id="55" name="Ink 54">
                  <a:extLst>
                    <a:ext uri="{FF2B5EF4-FFF2-40B4-BE49-F238E27FC236}">
                      <a16:creationId xmlns:a16="http://schemas.microsoft.com/office/drawing/2014/main" id="{EFD17237-809F-7A8C-9BFA-572F17543D54}"/>
                    </a:ext>
                  </a:extLst>
                </p14:cNvPr>
                <p14:cNvContentPartPr/>
                <p14:nvPr/>
              </p14:nvContentPartPr>
              <p14:xfrm>
                <a:off x="1231096" y="3107694"/>
                <a:ext cx="1952280" cy="79920"/>
              </p14:xfrm>
            </p:contentPart>
          </mc:Choice>
          <mc:Fallback xmlns="">
            <p:pic>
              <p:nvPicPr>
                <p:cNvPr id="55" name="Ink 54">
                  <a:extLst>
                    <a:ext uri="{FF2B5EF4-FFF2-40B4-BE49-F238E27FC236}">
                      <a16:creationId xmlns:a16="http://schemas.microsoft.com/office/drawing/2014/main" id="{EFD17237-809F-7A8C-9BFA-572F17543D54}"/>
                    </a:ext>
                  </a:extLst>
                </p:cNvPr>
                <p:cNvPicPr/>
                <p:nvPr/>
              </p:nvPicPr>
              <p:blipFill>
                <a:blip r:embed="rId73"/>
                <a:stretch>
                  <a:fillRect/>
                </a:stretch>
              </p:blipFill>
              <p:spPr>
                <a:xfrm>
                  <a:off x="1213456" y="3089694"/>
                  <a:ext cx="1987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6" name="Ink 55">
                  <a:extLst>
                    <a:ext uri="{FF2B5EF4-FFF2-40B4-BE49-F238E27FC236}">
                      <a16:creationId xmlns:a16="http://schemas.microsoft.com/office/drawing/2014/main" id="{2EB18DE7-7300-C5B9-8186-3F72C29CD40D}"/>
                    </a:ext>
                  </a:extLst>
                </p14:cNvPr>
                <p14:cNvContentPartPr/>
                <p14:nvPr/>
              </p14:nvContentPartPr>
              <p14:xfrm>
                <a:off x="298696" y="3103734"/>
                <a:ext cx="754200" cy="24120"/>
              </p14:xfrm>
            </p:contentPart>
          </mc:Choice>
          <mc:Fallback xmlns="">
            <p:pic>
              <p:nvPicPr>
                <p:cNvPr id="56" name="Ink 55">
                  <a:extLst>
                    <a:ext uri="{FF2B5EF4-FFF2-40B4-BE49-F238E27FC236}">
                      <a16:creationId xmlns:a16="http://schemas.microsoft.com/office/drawing/2014/main" id="{2EB18DE7-7300-C5B9-8186-3F72C29CD40D}"/>
                    </a:ext>
                  </a:extLst>
                </p:cNvPr>
                <p:cNvPicPr/>
                <p:nvPr/>
              </p:nvPicPr>
              <p:blipFill>
                <a:blip r:embed="rId75"/>
                <a:stretch>
                  <a:fillRect/>
                </a:stretch>
              </p:blipFill>
              <p:spPr>
                <a:xfrm>
                  <a:off x="280696" y="3086094"/>
                  <a:ext cx="789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Ink 57">
                  <a:extLst>
                    <a:ext uri="{FF2B5EF4-FFF2-40B4-BE49-F238E27FC236}">
                      <a16:creationId xmlns:a16="http://schemas.microsoft.com/office/drawing/2014/main" id="{0B8F4C17-A372-68C5-76B2-ABF05C3FEE79}"/>
                    </a:ext>
                  </a:extLst>
                </p14:cNvPr>
                <p14:cNvContentPartPr/>
                <p14:nvPr/>
              </p14:nvContentPartPr>
              <p14:xfrm>
                <a:off x="9459256" y="3689814"/>
                <a:ext cx="430200" cy="24480"/>
              </p14:xfrm>
            </p:contentPart>
          </mc:Choice>
          <mc:Fallback xmlns="">
            <p:pic>
              <p:nvPicPr>
                <p:cNvPr id="58" name="Ink 57">
                  <a:extLst>
                    <a:ext uri="{FF2B5EF4-FFF2-40B4-BE49-F238E27FC236}">
                      <a16:creationId xmlns:a16="http://schemas.microsoft.com/office/drawing/2014/main" id="{0B8F4C17-A372-68C5-76B2-ABF05C3FEE79}"/>
                    </a:ext>
                  </a:extLst>
                </p:cNvPr>
                <p:cNvPicPr/>
                <p:nvPr/>
              </p:nvPicPr>
              <p:blipFill>
                <a:blip r:embed="rId77"/>
                <a:stretch>
                  <a:fillRect/>
                </a:stretch>
              </p:blipFill>
              <p:spPr>
                <a:xfrm>
                  <a:off x="9441256" y="3671814"/>
                  <a:ext cx="4658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9" name="Ink 58">
                  <a:extLst>
                    <a:ext uri="{FF2B5EF4-FFF2-40B4-BE49-F238E27FC236}">
                      <a16:creationId xmlns:a16="http://schemas.microsoft.com/office/drawing/2014/main" id="{AACEF6A4-89AA-56AF-7530-8CC57D1DE533}"/>
                    </a:ext>
                  </a:extLst>
                </p14:cNvPr>
                <p14:cNvContentPartPr/>
                <p14:nvPr/>
              </p14:nvContentPartPr>
              <p14:xfrm>
                <a:off x="8395096" y="3744534"/>
                <a:ext cx="895320" cy="48240"/>
              </p14:xfrm>
            </p:contentPart>
          </mc:Choice>
          <mc:Fallback xmlns="">
            <p:pic>
              <p:nvPicPr>
                <p:cNvPr id="59" name="Ink 58">
                  <a:extLst>
                    <a:ext uri="{FF2B5EF4-FFF2-40B4-BE49-F238E27FC236}">
                      <a16:creationId xmlns:a16="http://schemas.microsoft.com/office/drawing/2014/main" id="{AACEF6A4-89AA-56AF-7530-8CC57D1DE533}"/>
                    </a:ext>
                  </a:extLst>
                </p:cNvPr>
                <p:cNvPicPr/>
                <p:nvPr/>
              </p:nvPicPr>
              <p:blipFill>
                <a:blip r:embed="rId79"/>
                <a:stretch>
                  <a:fillRect/>
                </a:stretch>
              </p:blipFill>
              <p:spPr>
                <a:xfrm>
                  <a:off x="8377456" y="3726894"/>
                  <a:ext cx="930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1" name="Ink 60">
                  <a:extLst>
                    <a:ext uri="{FF2B5EF4-FFF2-40B4-BE49-F238E27FC236}">
                      <a16:creationId xmlns:a16="http://schemas.microsoft.com/office/drawing/2014/main" id="{F9BB09B5-BB70-BE4B-547C-E682A377D6D8}"/>
                    </a:ext>
                  </a:extLst>
                </p14:cNvPr>
                <p14:cNvContentPartPr/>
                <p14:nvPr/>
              </p14:nvContentPartPr>
              <p14:xfrm>
                <a:off x="7319416" y="3685134"/>
                <a:ext cx="761040" cy="52200"/>
              </p14:xfrm>
            </p:contentPart>
          </mc:Choice>
          <mc:Fallback xmlns="">
            <p:pic>
              <p:nvPicPr>
                <p:cNvPr id="61" name="Ink 60">
                  <a:extLst>
                    <a:ext uri="{FF2B5EF4-FFF2-40B4-BE49-F238E27FC236}">
                      <a16:creationId xmlns:a16="http://schemas.microsoft.com/office/drawing/2014/main" id="{F9BB09B5-BB70-BE4B-547C-E682A377D6D8}"/>
                    </a:ext>
                  </a:extLst>
                </p:cNvPr>
                <p:cNvPicPr/>
                <p:nvPr/>
              </p:nvPicPr>
              <p:blipFill>
                <a:blip r:embed="rId81"/>
                <a:stretch>
                  <a:fillRect/>
                </a:stretch>
              </p:blipFill>
              <p:spPr>
                <a:xfrm>
                  <a:off x="7301416" y="3667494"/>
                  <a:ext cx="796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Ink 62">
                  <a:extLst>
                    <a:ext uri="{FF2B5EF4-FFF2-40B4-BE49-F238E27FC236}">
                      <a16:creationId xmlns:a16="http://schemas.microsoft.com/office/drawing/2014/main" id="{EACCD266-AC34-B8B4-492D-B9F9C2E7C3A7}"/>
                    </a:ext>
                  </a:extLst>
                </p14:cNvPr>
                <p14:cNvContentPartPr/>
                <p14:nvPr/>
              </p14:nvContentPartPr>
              <p14:xfrm>
                <a:off x="6782656" y="3711054"/>
                <a:ext cx="456480" cy="64800"/>
              </p14:xfrm>
            </p:contentPart>
          </mc:Choice>
          <mc:Fallback xmlns="">
            <p:pic>
              <p:nvPicPr>
                <p:cNvPr id="63" name="Ink 62">
                  <a:extLst>
                    <a:ext uri="{FF2B5EF4-FFF2-40B4-BE49-F238E27FC236}">
                      <a16:creationId xmlns:a16="http://schemas.microsoft.com/office/drawing/2014/main" id="{EACCD266-AC34-B8B4-492D-B9F9C2E7C3A7}"/>
                    </a:ext>
                  </a:extLst>
                </p:cNvPr>
                <p:cNvPicPr/>
                <p:nvPr/>
              </p:nvPicPr>
              <p:blipFill>
                <a:blip r:embed="rId83"/>
                <a:stretch>
                  <a:fillRect/>
                </a:stretch>
              </p:blipFill>
              <p:spPr>
                <a:xfrm>
                  <a:off x="6764656" y="3693414"/>
                  <a:ext cx="492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4" name="Ink 63">
                  <a:extLst>
                    <a:ext uri="{FF2B5EF4-FFF2-40B4-BE49-F238E27FC236}">
                      <a16:creationId xmlns:a16="http://schemas.microsoft.com/office/drawing/2014/main" id="{410BF55C-F36C-1281-255E-0425664378B8}"/>
                    </a:ext>
                  </a:extLst>
                </p14:cNvPr>
                <p14:cNvContentPartPr/>
                <p14:nvPr/>
              </p14:nvContentPartPr>
              <p14:xfrm>
                <a:off x="5727496" y="3675774"/>
                <a:ext cx="852120" cy="39960"/>
              </p14:xfrm>
            </p:contentPart>
          </mc:Choice>
          <mc:Fallback xmlns="">
            <p:pic>
              <p:nvPicPr>
                <p:cNvPr id="64" name="Ink 63">
                  <a:extLst>
                    <a:ext uri="{FF2B5EF4-FFF2-40B4-BE49-F238E27FC236}">
                      <a16:creationId xmlns:a16="http://schemas.microsoft.com/office/drawing/2014/main" id="{410BF55C-F36C-1281-255E-0425664378B8}"/>
                    </a:ext>
                  </a:extLst>
                </p:cNvPr>
                <p:cNvPicPr/>
                <p:nvPr/>
              </p:nvPicPr>
              <p:blipFill>
                <a:blip r:embed="rId85"/>
                <a:stretch>
                  <a:fillRect/>
                </a:stretch>
              </p:blipFill>
              <p:spPr>
                <a:xfrm>
                  <a:off x="5709496" y="3658134"/>
                  <a:ext cx="887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6" name="Ink 65">
                  <a:extLst>
                    <a:ext uri="{FF2B5EF4-FFF2-40B4-BE49-F238E27FC236}">
                      <a16:creationId xmlns:a16="http://schemas.microsoft.com/office/drawing/2014/main" id="{410D6649-3249-81F7-0AA3-179F4610ACB2}"/>
                    </a:ext>
                  </a:extLst>
                </p14:cNvPr>
                <p14:cNvContentPartPr/>
                <p14:nvPr/>
              </p14:nvContentPartPr>
              <p14:xfrm>
                <a:off x="4463896" y="3697014"/>
                <a:ext cx="1014840" cy="72000"/>
              </p14:xfrm>
            </p:contentPart>
          </mc:Choice>
          <mc:Fallback xmlns="">
            <p:pic>
              <p:nvPicPr>
                <p:cNvPr id="66" name="Ink 65">
                  <a:extLst>
                    <a:ext uri="{FF2B5EF4-FFF2-40B4-BE49-F238E27FC236}">
                      <a16:creationId xmlns:a16="http://schemas.microsoft.com/office/drawing/2014/main" id="{410D6649-3249-81F7-0AA3-179F4610ACB2}"/>
                    </a:ext>
                  </a:extLst>
                </p:cNvPr>
                <p:cNvPicPr/>
                <p:nvPr/>
              </p:nvPicPr>
              <p:blipFill>
                <a:blip r:embed="rId87"/>
                <a:stretch>
                  <a:fillRect/>
                </a:stretch>
              </p:blipFill>
              <p:spPr>
                <a:xfrm>
                  <a:off x="4446256" y="3679014"/>
                  <a:ext cx="10504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8" name="Ink 67">
                  <a:extLst>
                    <a:ext uri="{FF2B5EF4-FFF2-40B4-BE49-F238E27FC236}">
                      <a16:creationId xmlns:a16="http://schemas.microsoft.com/office/drawing/2014/main" id="{01692541-783F-8D4A-B026-C0B41FFFEEFA}"/>
                    </a:ext>
                  </a:extLst>
                </p14:cNvPr>
                <p14:cNvContentPartPr/>
                <p14:nvPr/>
              </p14:nvContentPartPr>
              <p14:xfrm>
                <a:off x="3813376" y="3654174"/>
                <a:ext cx="362880" cy="88920"/>
              </p14:xfrm>
            </p:contentPart>
          </mc:Choice>
          <mc:Fallback xmlns="">
            <p:pic>
              <p:nvPicPr>
                <p:cNvPr id="68" name="Ink 67">
                  <a:extLst>
                    <a:ext uri="{FF2B5EF4-FFF2-40B4-BE49-F238E27FC236}">
                      <a16:creationId xmlns:a16="http://schemas.microsoft.com/office/drawing/2014/main" id="{01692541-783F-8D4A-B026-C0B41FFFEEFA}"/>
                    </a:ext>
                  </a:extLst>
                </p:cNvPr>
                <p:cNvPicPr/>
                <p:nvPr/>
              </p:nvPicPr>
              <p:blipFill>
                <a:blip r:embed="rId89"/>
                <a:stretch>
                  <a:fillRect/>
                </a:stretch>
              </p:blipFill>
              <p:spPr>
                <a:xfrm>
                  <a:off x="3795736" y="3636534"/>
                  <a:ext cx="398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9" name="Ink 68">
                  <a:extLst>
                    <a:ext uri="{FF2B5EF4-FFF2-40B4-BE49-F238E27FC236}">
                      <a16:creationId xmlns:a16="http://schemas.microsoft.com/office/drawing/2014/main" id="{9E7E2267-E611-970F-DDDF-94571958E44A}"/>
                    </a:ext>
                  </a:extLst>
                </p14:cNvPr>
                <p14:cNvContentPartPr/>
                <p14:nvPr/>
              </p14:nvContentPartPr>
              <p14:xfrm>
                <a:off x="3185176" y="3654174"/>
                <a:ext cx="406800" cy="54720"/>
              </p14:xfrm>
            </p:contentPart>
          </mc:Choice>
          <mc:Fallback xmlns="">
            <p:pic>
              <p:nvPicPr>
                <p:cNvPr id="69" name="Ink 68">
                  <a:extLst>
                    <a:ext uri="{FF2B5EF4-FFF2-40B4-BE49-F238E27FC236}">
                      <a16:creationId xmlns:a16="http://schemas.microsoft.com/office/drawing/2014/main" id="{9E7E2267-E611-970F-DDDF-94571958E44A}"/>
                    </a:ext>
                  </a:extLst>
                </p:cNvPr>
                <p:cNvPicPr/>
                <p:nvPr/>
              </p:nvPicPr>
              <p:blipFill>
                <a:blip r:embed="rId91"/>
                <a:stretch>
                  <a:fillRect/>
                </a:stretch>
              </p:blipFill>
              <p:spPr>
                <a:xfrm>
                  <a:off x="3167176" y="3636534"/>
                  <a:ext cx="442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0" name="Ink 69">
                  <a:extLst>
                    <a:ext uri="{FF2B5EF4-FFF2-40B4-BE49-F238E27FC236}">
                      <a16:creationId xmlns:a16="http://schemas.microsoft.com/office/drawing/2014/main" id="{F551C6CC-715D-FFB4-FDAB-E03D8AFA7ABE}"/>
                    </a:ext>
                  </a:extLst>
                </p14:cNvPr>
                <p14:cNvContentPartPr/>
                <p14:nvPr/>
              </p14:nvContentPartPr>
              <p14:xfrm>
                <a:off x="2554096" y="3703854"/>
                <a:ext cx="450720" cy="63000"/>
              </p14:xfrm>
            </p:contentPart>
          </mc:Choice>
          <mc:Fallback xmlns="">
            <p:pic>
              <p:nvPicPr>
                <p:cNvPr id="70" name="Ink 69">
                  <a:extLst>
                    <a:ext uri="{FF2B5EF4-FFF2-40B4-BE49-F238E27FC236}">
                      <a16:creationId xmlns:a16="http://schemas.microsoft.com/office/drawing/2014/main" id="{F551C6CC-715D-FFB4-FDAB-E03D8AFA7ABE}"/>
                    </a:ext>
                  </a:extLst>
                </p:cNvPr>
                <p:cNvPicPr/>
                <p:nvPr/>
              </p:nvPicPr>
              <p:blipFill>
                <a:blip r:embed="rId93"/>
                <a:stretch>
                  <a:fillRect/>
                </a:stretch>
              </p:blipFill>
              <p:spPr>
                <a:xfrm>
                  <a:off x="2536096" y="3686214"/>
                  <a:ext cx="486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1" name="Ink 70">
                  <a:extLst>
                    <a:ext uri="{FF2B5EF4-FFF2-40B4-BE49-F238E27FC236}">
                      <a16:creationId xmlns:a16="http://schemas.microsoft.com/office/drawing/2014/main" id="{47664686-E0B9-9CB3-D630-5F4E0CDC2735}"/>
                    </a:ext>
                  </a:extLst>
                </p14:cNvPr>
                <p14:cNvContentPartPr/>
                <p14:nvPr/>
              </p14:nvContentPartPr>
              <p14:xfrm>
                <a:off x="1782976" y="3684774"/>
                <a:ext cx="502920" cy="34200"/>
              </p14:xfrm>
            </p:contentPart>
          </mc:Choice>
          <mc:Fallback xmlns="">
            <p:pic>
              <p:nvPicPr>
                <p:cNvPr id="71" name="Ink 70">
                  <a:extLst>
                    <a:ext uri="{FF2B5EF4-FFF2-40B4-BE49-F238E27FC236}">
                      <a16:creationId xmlns:a16="http://schemas.microsoft.com/office/drawing/2014/main" id="{47664686-E0B9-9CB3-D630-5F4E0CDC2735}"/>
                    </a:ext>
                  </a:extLst>
                </p:cNvPr>
                <p:cNvPicPr/>
                <p:nvPr/>
              </p:nvPicPr>
              <p:blipFill>
                <a:blip r:embed="rId95"/>
                <a:stretch>
                  <a:fillRect/>
                </a:stretch>
              </p:blipFill>
              <p:spPr>
                <a:xfrm>
                  <a:off x="1764976" y="3666774"/>
                  <a:ext cx="538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 name="Ink 72">
                  <a:extLst>
                    <a:ext uri="{FF2B5EF4-FFF2-40B4-BE49-F238E27FC236}">
                      <a16:creationId xmlns:a16="http://schemas.microsoft.com/office/drawing/2014/main" id="{83B589C6-DFDA-B8A1-742F-F39D7EF0D3A4}"/>
                    </a:ext>
                  </a:extLst>
                </p14:cNvPr>
                <p14:cNvContentPartPr/>
                <p14:nvPr/>
              </p14:nvContentPartPr>
              <p14:xfrm>
                <a:off x="8111416" y="3121374"/>
                <a:ext cx="1181160" cy="693000"/>
              </p14:xfrm>
            </p:contentPart>
          </mc:Choice>
          <mc:Fallback xmlns="">
            <p:pic>
              <p:nvPicPr>
                <p:cNvPr id="73" name="Ink 72">
                  <a:extLst>
                    <a:ext uri="{FF2B5EF4-FFF2-40B4-BE49-F238E27FC236}">
                      <a16:creationId xmlns:a16="http://schemas.microsoft.com/office/drawing/2014/main" id="{83B589C6-DFDA-B8A1-742F-F39D7EF0D3A4}"/>
                    </a:ext>
                  </a:extLst>
                </p:cNvPr>
                <p:cNvPicPr/>
                <p:nvPr/>
              </p:nvPicPr>
              <p:blipFill>
                <a:blip r:embed="rId97"/>
                <a:stretch>
                  <a:fillRect/>
                </a:stretch>
              </p:blipFill>
              <p:spPr>
                <a:xfrm>
                  <a:off x="8093776" y="3103734"/>
                  <a:ext cx="1216800" cy="728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4" name="Ink 73">
                  <a:extLst>
                    <a:ext uri="{FF2B5EF4-FFF2-40B4-BE49-F238E27FC236}">
                      <a16:creationId xmlns:a16="http://schemas.microsoft.com/office/drawing/2014/main" id="{AC85D118-3C0A-3071-962C-D399E631CB26}"/>
                    </a:ext>
                  </a:extLst>
                </p14:cNvPr>
                <p14:cNvContentPartPr/>
                <p14:nvPr/>
              </p14:nvContentPartPr>
              <p14:xfrm>
                <a:off x="7138696" y="3180414"/>
                <a:ext cx="1121400" cy="687240"/>
              </p14:xfrm>
            </p:contentPart>
          </mc:Choice>
          <mc:Fallback xmlns="">
            <p:pic>
              <p:nvPicPr>
                <p:cNvPr id="74" name="Ink 73">
                  <a:extLst>
                    <a:ext uri="{FF2B5EF4-FFF2-40B4-BE49-F238E27FC236}">
                      <a16:creationId xmlns:a16="http://schemas.microsoft.com/office/drawing/2014/main" id="{AC85D118-3C0A-3071-962C-D399E631CB26}"/>
                    </a:ext>
                  </a:extLst>
                </p:cNvPr>
                <p:cNvPicPr/>
                <p:nvPr/>
              </p:nvPicPr>
              <p:blipFill>
                <a:blip r:embed="rId99"/>
                <a:stretch>
                  <a:fillRect/>
                </a:stretch>
              </p:blipFill>
              <p:spPr>
                <a:xfrm>
                  <a:off x="7121056" y="3162774"/>
                  <a:ext cx="1157040" cy="72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76" name="Ink 75">
                <a:extLst>
                  <a:ext uri="{FF2B5EF4-FFF2-40B4-BE49-F238E27FC236}">
                    <a16:creationId xmlns:a16="http://schemas.microsoft.com/office/drawing/2014/main" id="{BA4D8D39-9DDC-6541-13C9-236FB0AD159A}"/>
                  </a:ext>
                </a:extLst>
              </p14:cNvPr>
              <p14:cNvContentPartPr/>
              <p14:nvPr/>
            </p14:nvContentPartPr>
            <p14:xfrm>
              <a:off x="1265296" y="3580734"/>
              <a:ext cx="272880" cy="39600"/>
            </p14:xfrm>
          </p:contentPart>
        </mc:Choice>
        <mc:Fallback xmlns="">
          <p:pic>
            <p:nvPicPr>
              <p:cNvPr id="76" name="Ink 75">
                <a:extLst>
                  <a:ext uri="{FF2B5EF4-FFF2-40B4-BE49-F238E27FC236}">
                    <a16:creationId xmlns:a16="http://schemas.microsoft.com/office/drawing/2014/main" id="{BA4D8D39-9DDC-6541-13C9-236FB0AD159A}"/>
                  </a:ext>
                </a:extLst>
              </p:cNvPr>
              <p:cNvPicPr/>
              <p:nvPr/>
            </p:nvPicPr>
            <p:blipFill>
              <a:blip r:embed="rId101"/>
              <a:stretch>
                <a:fillRect/>
              </a:stretch>
            </p:blipFill>
            <p:spPr>
              <a:xfrm>
                <a:off x="1247296" y="3562734"/>
                <a:ext cx="3085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7" name="Ink 76">
                <a:extLst>
                  <a:ext uri="{FF2B5EF4-FFF2-40B4-BE49-F238E27FC236}">
                    <a16:creationId xmlns:a16="http://schemas.microsoft.com/office/drawing/2014/main" id="{76EC55AD-55E6-AA5D-966C-E326E6E7E6F7}"/>
                  </a:ext>
                </a:extLst>
              </p14:cNvPr>
              <p14:cNvContentPartPr/>
              <p14:nvPr/>
            </p14:nvContentPartPr>
            <p14:xfrm>
              <a:off x="4984096" y="5975814"/>
              <a:ext cx="222480" cy="61560"/>
            </p14:xfrm>
          </p:contentPart>
        </mc:Choice>
        <mc:Fallback xmlns="">
          <p:pic>
            <p:nvPicPr>
              <p:cNvPr id="77" name="Ink 76">
                <a:extLst>
                  <a:ext uri="{FF2B5EF4-FFF2-40B4-BE49-F238E27FC236}">
                    <a16:creationId xmlns:a16="http://schemas.microsoft.com/office/drawing/2014/main" id="{76EC55AD-55E6-AA5D-966C-E326E6E7E6F7}"/>
                  </a:ext>
                </a:extLst>
              </p:cNvPr>
              <p:cNvPicPr/>
              <p:nvPr/>
            </p:nvPicPr>
            <p:blipFill>
              <a:blip r:embed="rId103"/>
              <a:stretch>
                <a:fillRect/>
              </a:stretch>
            </p:blipFill>
            <p:spPr>
              <a:xfrm>
                <a:off x="4966096" y="5958174"/>
                <a:ext cx="258120" cy="97200"/>
              </a:xfrm>
              <a:prstGeom prst="rect">
                <a:avLst/>
              </a:prstGeom>
            </p:spPr>
          </p:pic>
        </mc:Fallback>
      </mc:AlternateContent>
      <p:grpSp>
        <p:nvGrpSpPr>
          <p:cNvPr id="97" name="Group 96">
            <a:extLst>
              <a:ext uri="{FF2B5EF4-FFF2-40B4-BE49-F238E27FC236}">
                <a16:creationId xmlns:a16="http://schemas.microsoft.com/office/drawing/2014/main" id="{92748941-F5F9-A9AF-4295-E75724EC2578}"/>
              </a:ext>
            </a:extLst>
          </p:cNvPr>
          <p:cNvGrpSpPr/>
          <p:nvPr/>
        </p:nvGrpSpPr>
        <p:grpSpPr>
          <a:xfrm>
            <a:off x="533056" y="4230534"/>
            <a:ext cx="9376920" cy="736560"/>
            <a:chOff x="533056" y="4230534"/>
            <a:chExt cx="9376920" cy="736560"/>
          </a:xfrm>
        </p:grpSpPr>
        <mc:AlternateContent xmlns:mc="http://schemas.openxmlformats.org/markup-compatibility/2006" xmlns:p14="http://schemas.microsoft.com/office/powerpoint/2010/main">
          <mc:Choice Requires="p14">
            <p:contentPart p14:bwMode="auto" r:id="rId104">
              <p14:nvContentPartPr>
                <p14:cNvPr id="78" name="Ink 77">
                  <a:extLst>
                    <a:ext uri="{FF2B5EF4-FFF2-40B4-BE49-F238E27FC236}">
                      <a16:creationId xmlns:a16="http://schemas.microsoft.com/office/drawing/2014/main" id="{BDCE3FA4-6F73-E8A9-0660-B149E3B477F2}"/>
                    </a:ext>
                  </a:extLst>
                </p14:cNvPr>
                <p14:cNvContentPartPr/>
                <p14:nvPr/>
              </p14:nvContentPartPr>
              <p14:xfrm>
                <a:off x="8325976" y="4246014"/>
                <a:ext cx="1473120" cy="67320"/>
              </p14:xfrm>
            </p:contentPart>
          </mc:Choice>
          <mc:Fallback xmlns="">
            <p:pic>
              <p:nvPicPr>
                <p:cNvPr id="78" name="Ink 77">
                  <a:extLst>
                    <a:ext uri="{FF2B5EF4-FFF2-40B4-BE49-F238E27FC236}">
                      <a16:creationId xmlns:a16="http://schemas.microsoft.com/office/drawing/2014/main" id="{BDCE3FA4-6F73-E8A9-0660-B149E3B477F2}"/>
                    </a:ext>
                  </a:extLst>
                </p:cNvPr>
                <p:cNvPicPr/>
                <p:nvPr/>
              </p:nvPicPr>
              <p:blipFill>
                <a:blip r:embed="rId105"/>
                <a:stretch>
                  <a:fillRect/>
                </a:stretch>
              </p:blipFill>
              <p:spPr>
                <a:xfrm>
                  <a:off x="8308336" y="4228014"/>
                  <a:ext cx="1508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9" name="Ink 78">
                  <a:extLst>
                    <a:ext uri="{FF2B5EF4-FFF2-40B4-BE49-F238E27FC236}">
                      <a16:creationId xmlns:a16="http://schemas.microsoft.com/office/drawing/2014/main" id="{CAB54651-C250-2086-4E77-0C284C09CF08}"/>
                    </a:ext>
                  </a:extLst>
                </p14:cNvPr>
                <p14:cNvContentPartPr/>
                <p14:nvPr/>
              </p14:nvContentPartPr>
              <p14:xfrm>
                <a:off x="6991096" y="4262574"/>
                <a:ext cx="1032480" cy="93960"/>
              </p14:xfrm>
            </p:contentPart>
          </mc:Choice>
          <mc:Fallback xmlns="">
            <p:pic>
              <p:nvPicPr>
                <p:cNvPr id="79" name="Ink 78">
                  <a:extLst>
                    <a:ext uri="{FF2B5EF4-FFF2-40B4-BE49-F238E27FC236}">
                      <a16:creationId xmlns:a16="http://schemas.microsoft.com/office/drawing/2014/main" id="{CAB54651-C250-2086-4E77-0C284C09CF08}"/>
                    </a:ext>
                  </a:extLst>
                </p:cNvPr>
                <p:cNvPicPr/>
                <p:nvPr/>
              </p:nvPicPr>
              <p:blipFill>
                <a:blip r:embed="rId107"/>
                <a:stretch>
                  <a:fillRect/>
                </a:stretch>
              </p:blipFill>
              <p:spPr>
                <a:xfrm>
                  <a:off x="6973096" y="4244934"/>
                  <a:ext cx="1068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0" name="Ink 79">
                  <a:extLst>
                    <a:ext uri="{FF2B5EF4-FFF2-40B4-BE49-F238E27FC236}">
                      <a16:creationId xmlns:a16="http://schemas.microsoft.com/office/drawing/2014/main" id="{94BDCDC0-57BE-A5A7-2768-E9DED97C0DAD}"/>
                    </a:ext>
                  </a:extLst>
                </p14:cNvPr>
                <p14:cNvContentPartPr/>
                <p14:nvPr/>
              </p14:nvContentPartPr>
              <p14:xfrm>
                <a:off x="5664136" y="4265454"/>
                <a:ext cx="978480" cy="75600"/>
              </p14:xfrm>
            </p:contentPart>
          </mc:Choice>
          <mc:Fallback xmlns="">
            <p:pic>
              <p:nvPicPr>
                <p:cNvPr id="80" name="Ink 79">
                  <a:extLst>
                    <a:ext uri="{FF2B5EF4-FFF2-40B4-BE49-F238E27FC236}">
                      <a16:creationId xmlns:a16="http://schemas.microsoft.com/office/drawing/2014/main" id="{94BDCDC0-57BE-A5A7-2768-E9DED97C0DAD}"/>
                    </a:ext>
                  </a:extLst>
                </p:cNvPr>
                <p:cNvPicPr/>
                <p:nvPr/>
              </p:nvPicPr>
              <p:blipFill>
                <a:blip r:embed="rId109"/>
                <a:stretch>
                  <a:fillRect/>
                </a:stretch>
              </p:blipFill>
              <p:spPr>
                <a:xfrm>
                  <a:off x="5646496" y="4247814"/>
                  <a:ext cx="1014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1" name="Ink 80">
                  <a:extLst>
                    <a:ext uri="{FF2B5EF4-FFF2-40B4-BE49-F238E27FC236}">
                      <a16:creationId xmlns:a16="http://schemas.microsoft.com/office/drawing/2014/main" id="{6A8B1788-9E70-AFDA-4DAA-8E6878F57769}"/>
                    </a:ext>
                  </a:extLst>
                </p14:cNvPr>
                <p14:cNvContentPartPr/>
                <p14:nvPr/>
              </p14:nvContentPartPr>
              <p14:xfrm>
                <a:off x="4525456" y="4318734"/>
                <a:ext cx="843840" cy="26280"/>
              </p14:xfrm>
            </p:contentPart>
          </mc:Choice>
          <mc:Fallback xmlns="">
            <p:pic>
              <p:nvPicPr>
                <p:cNvPr id="81" name="Ink 80">
                  <a:extLst>
                    <a:ext uri="{FF2B5EF4-FFF2-40B4-BE49-F238E27FC236}">
                      <a16:creationId xmlns:a16="http://schemas.microsoft.com/office/drawing/2014/main" id="{6A8B1788-9E70-AFDA-4DAA-8E6878F57769}"/>
                    </a:ext>
                  </a:extLst>
                </p:cNvPr>
                <p:cNvPicPr/>
                <p:nvPr/>
              </p:nvPicPr>
              <p:blipFill>
                <a:blip r:embed="rId111"/>
                <a:stretch>
                  <a:fillRect/>
                </a:stretch>
              </p:blipFill>
              <p:spPr>
                <a:xfrm>
                  <a:off x="4507456" y="4301094"/>
                  <a:ext cx="8794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3" name="Ink 82">
                  <a:extLst>
                    <a:ext uri="{FF2B5EF4-FFF2-40B4-BE49-F238E27FC236}">
                      <a16:creationId xmlns:a16="http://schemas.microsoft.com/office/drawing/2014/main" id="{969A1F5E-CFCD-A5D1-CD3D-9627A41B9E99}"/>
                    </a:ext>
                  </a:extLst>
                </p14:cNvPr>
                <p14:cNvContentPartPr/>
                <p14:nvPr/>
              </p14:nvContentPartPr>
              <p14:xfrm>
                <a:off x="3402976" y="4324134"/>
                <a:ext cx="852120" cy="29520"/>
              </p14:xfrm>
            </p:contentPart>
          </mc:Choice>
          <mc:Fallback xmlns="">
            <p:pic>
              <p:nvPicPr>
                <p:cNvPr id="83" name="Ink 82">
                  <a:extLst>
                    <a:ext uri="{FF2B5EF4-FFF2-40B4-BE49-F238E27FC236}">
                      <a16:creationId xmlns:a16="http://schemas.microsoft.com/office/drawing/2014/main" id="{969A1F5E-CFCD-A5D1-CD3D-9627A41B9E99}"/>
                    </a:ext>
                  </a:extLst>
                </p:cNvPr>
                <p:cNvPicPr/>
                <p:nvPr/>
              </p:nvPicPr>
              <p:blipFill>
                <a:blip r:embed="rId113"/>
                <a:stretch>
                  <a:fillRect/>
                </a:stretch>
              </p:blipFill>
              <p:spPr>
                <a:xfrm>
                  <a:off x="3385336" y="4306134"/>
                  <a:ext cx="8877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5" name="Ink 84">
                  <a:extLst>
                    <a:ext uri="{FF2B5EF4-FFF2-40B4-BE49-F238E27FC236}">
                      <a16:creationId xmlns:a16="http://schemas.microsoft.com/office/drawing/2014/main" id="{7D76EF8C-3D68-DCB1-2E2C-4C33124CAFE9}"/>
                    </a:ext>
                  </a:extLst>
                </p14:cNvPr>
                <p14:cNvContentPartPr/>
                <p14:nvPr/>
              </p14:nvContentPartPr>
              <p14:xfrm>
                <a:off x="2445016" y="4274454"/>
                <a:ext cx="943920" cy="55080"/>
              </p14:xfrm>
            </p:contentPart>
          </mc:Choice>
          <mc:Fallback xmlns="">
            <p:pic>
              <p:nvPicPr>
                <p:cNvPr id="85" name="Ink 84">
                  <a:extLst>
                    <a:ext uri="{FF2B5EF4-FFF2-40B4-BE49-F238E27FC236}">
                      <a16:creationId xmlns:a16="http://schemas.microsoft.com/office/drawing/2014/main" id="{7D76EF8C-3D68-DCB1-2E2C-4C33124CAFE9}"/>
                    </a:ext>
                  </a:extLst>
                </p:cNvPr>
                <p:cNvPicPr/>
                <p:nvPr/>
              </p:nvPicPr>
              <p:blipFill>
                <a:blip r:embed="rId115"/>
                <a:stretch>
                  <a:fillRect/>
                </a:stretch>
              </p:blipFill>
              <p:spPr>
                <a:xfrm>
                  <a:off x="2427016" y="4256454"/>
                  <a:ext cx="9795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6" name="Ink 85">
                  <a:extLst>
                    <a:ext uri="{FF2B5EF4-FFF2-40B4-BE49-F238E27FC236}">
                      <a16:creationId xmlns:a16="http://schemas.microsoft.com/office/drawing/2014/main" id="{199F1FE4-6AC4-CEEC-84F0-87592C79DF5C}"/>
                    </a:ext>
                  </a:extLst>
                </p14:cNvPr>
                <p14:cNvContentPartPr/>
                <p14:nvPr/>
              </p14:nvContentPartPr>
              <p14:xfrm>
                <a:off x="1537456" y="4234854"/>
                <a:ext cx="771480" cy="59760"/>
              </p14:xfrm>
            </p:contentPart>
          </mc:Choice>
          <mc:Fallback xmlns="">
            <p:pic>
              <p:nvPicPr>
                <p:cNvPr id="86" name="Ink 85">
                  <a:extLst>
                    <a:ext uri="{FF2B5EF4-FFF2-40B4-BE49-F238E27FC236}">
                      <a16:creationId xmlns:a16="http://schemas.microsoft.com/office/drawing/2014/main" id="{199F1FE4-6AC4-CEEC-84F0-87592C79DF5C}"/>
                    </a:ext>
                  </a:extLst>
                </p:cNvPr>
                <p:cNvPicPr/>
                <p:nvPr/>
              </p:nvPicPr>
              <p:blipFill>
                <a:blip r:embed="rId117"/>
                <a:stretch>
                  <a:fillRect/>
                </a:stretch>
              </p:blipFill>
              <p:spPr>
                <a:xfrm>
                  <a:off x="1519816" y="4217214"/>
                  <a:ext cx="807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7" name="Ink 86">
                  <a:extLst>
                    <a:ext uri="{FF2B5EF4-FFF2-40B4-BE49-F238E27FC236}">
                      <a16:creationId xmlns:a16="http://schemas.microsoft.com/office/drawing/2014/main" id="{CF9C5829-D944-18E0-1C3B-18BAF985003C}"/>
                    </a:ext>
                  </a:extLst>
                </p14:cNvPr>
                <p14:cNvContentPartPr/>
                <p14:nvPr/>
              </p14:nvContentPartPr>
              <p14:xfrm>
                <a:off x="533056" y="4230534"/>
                <a:ext cx="767520" cy="47880"/>
              </p14:xfrm>
            </p:contentPart>
          </mc:Choice>
          <mc:Fallback xmlns="">
            <p:pic>
              <p:nvPicPr>
                <p:cNvPr id="87" name="Ink 86">
                  <a:extLst>
                    <a:ext uri="{FF2B5EF4-FFF2-40B4-BE49-F238E27FC236}">
                      <a16:creationId xmlns:a16="http://schemas.microsoft.com/office/drawing/2014/main" id="{CF9C5829-D944-18E0-1C3B-18BAF985003C}"/>
                    </a:ext>
                  </a:extLst>
                </p:cNvPr>
                <p:cNvPicPr/>
                <p:nvPr/>
              </p:nvPicPr>
              <p:blipFill>
                <a:blip r:embed="rId119"/>
                <a:stretch>
                  <a:fillRect/>
                </a:stretch>
              </p:blipFill>
              <p:spPr>
                <a:xfrm>
                  <a:off x="515056" y="4212534"/>
                  <a:ext cx="803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9" name="Ink 88">
                  <a:extLst>
                    <a:ext uri="{FF2B5EF4-FFF2-40B4-BE49-F238E27FC236}">
                      <a16:creationId xmlns:a16="http://schemas.microsoft.com/office/drawing/2014/main" id="{1B7B6BED-E16B-A86B-2C22-C27DBD882FC6}"/>
                    </a:ext>
                  </a:extLst>
                </p14:cNvPr>
                <p14:cNvContentPartPr/>
                <p14:nvPr/>
              </p14:nvContentPartPr>
              <p14:xfrm>
                <a:off x="8968216" y="4930734"/>
                <a:ext cx="865080" cy="13320"/>
              </p14:xfrm>
            </p:contentPart>
          </mc:Choice>
          <mc:Fallback xmlns="">
            <p:pic>
              <p:nvPicPr>
                <p:cNvPr id="89" name="Ink 88">
                  <a:extLst>
                    <a:ext uri="{FF2B5EF4-FFF2-40B4-BE49-F238E27FC236}">
                      <a16:creationId xmlns:a16="http://schemas.microsoft.com/office/drawing/2014/main" id="{1B7B6BED-E16B-A86B-2C22-C27DBD882FC6}"/>
                    </a:ext>
                  </a:extLst>
                </p:cNvPr>
                <p:cNvPicPr/>
                <p:nvPr/>
              </p:nvPicPr>
              <p:blipFill>
                <a:blip r:embed="rId121"/>
                <a:stretch>
                  <a:fillRect/>
                </a:stretch>
              </p:blipFill>
              <p:spPr>
                <a:xfrm>
                  <a:off x="8950216" y="4912734"/>
                  <a:ext cx="9007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0" name="Ink 89">
                  <a:extLst>
                    <a:ext uri="{FF2B5EF4-FFF2-40B4-BE49-F238E27FC236}">
                      <a16:creationId xmlns:a16="http://schemas.microsoft.com/office/drawing/2014/main" id="{0D6FB7A2-2017-56DA-A689-E0610C238EDD}"/>
                    </a:ext>
                  </a:extLst>
                </p14:cNvPr>
                <p14:cNvContentPartPr/>
                <p14:nvPr/>
              </p14:nvContentPartPr>
              <p14:xfrm>
                <a:off x="8132296" y="4918854"/>
                <a:ext cx="374040" cy="30600"/>
              </p14:xfrm>
            </p:contentPart>
          </mc:Choice>
          <mc:Fallback xmlns="">
            <p:pic>
              <p:nvPicPr>
                <p:cNvPr id="90" name="Ink 89">
                  <a:extLst>
                    <a:ext uri="{FF2B5EF4-FFF2-40B4-BE49-F238E27FC236}">
                      <a16:creationId xmlns:a16="http://schemas.microsoft.com/office/drawing/2014/main" id="{0D6FB7A2-2017-56DA-A689-E0610C238EDD}"/>
                    </a:ext>
                  </a:extLst>
                </p:cNvPr>
                <p:cNvPicPr/>
                <p:nvPr/>
              </p:nvPicPr>
              <p:blipFill>
                <a:blip r:embed="rId123"/>
                <a:stretch>
                  <a:fillRect/>
                </a:stretch>
              </p:blipFill>
              <p:spPr>
                <a:xfrm>
                  <a:off x="8114656" y="4901214"/>
                  <a:ext cx="4096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1" name="Ink 90">
                  <a:extLst>
                    <a:ext uri="{FF2B5EF4-FFF2-40B4-BE49-F238E27FC236}">
                      <a16:creationId xmlns:a16="http://schemas.microsoft.com/office/drawing/2014/main" id="{8F26C4A2-C895-51B1-94DD-8A240BCA8719}"/>
                    </a:ext>
                  </a:extLst>
                </p14:cNvPr>
                <p14:cNvContentPartPr/>
                <p14:nvPr/>
              </p14:nvContentPartPr>
              <p14:xfrm>
                <a:off x="7142656" y="4859094"/>
                <a:ext cx="786960" cy="60480"/>
              </p14:xfrm>
            </p:contentPart>
          </mc:Choice>
          <mc:Fallback xmlns="">
            <p:pic>
              <p:nvPicPr>
                <p:cNvPr id="91" name="Ink 90">
                  <a:extLst>
                    <a:ext uri="{FF2B5EF4-FFF2-40B4-BE49-F238E27FC236}">
                      <a16:creationId xmlns:a16="http://schemas.microsoft.com/office/drawing/2014/main" id="{8F26C4A2-C895-51B1-94DD-8A240BCA8719}"/>
                    </a:ext>
                  </a:extLst>
                </p:cNvPr>
                <p:cNvPicPr/>
                <p:nvPr/>
              </p:nvPicPr>
              <p:blipFill>
                <a:blip r:embed="rId125"/>
                <a:stretch>
                  <a:fillRect/>
                </a:stretch>
              </p:blipFill>
              <p:spPr>
                <a:xfrm>
                  <a:off x="7124656" y="4841094"/>
                  <a:ext cx="8226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3" name="Ink 92">
                  <a:extLst>
                    <a:ext uri="{FF2B5EF4-FFF2-40B4-BE49-F238E27FC236}">
                      <a16:creationId xmlns:a16="http://schemas.microsoft.com/office/drawing/2014/main" id="{75D546CB-9AA3-C456-6320-A09814A91A2A}"/>
                    </a:ext>
                  </a:extLst>
                </p14:cNvPr>
                <p14:cNvContentPartPr/>
                <p14:nvPr/>
              </p14:nvContentPartPr>
              <p14:xfrm>
                <a:off x="6577456" y="4862694"/>
                <a:ext cx="435240" cy="54720"/>
              </p14:xfrm>
            </p:contentPart>
          </mc:Choice>
          <mc:Fallback xmlns="">
            <p:pic>
              <p:nvPicPr>
                <p:cNvPr id="93" name="Ink 92">
                  <a:extLst>
                    <a:ext uri="{FF2B5EF4-FFF2-40B4-BE49-F238E27FC236}">
                      <a16:creationId xmlns:a16="http://schemas.microsoft.com/office/drawing/2014/main" id="{75D546CB-9AA3-C456-6320-A09814A91A2A}"/>
                    </a:ext>
                  </a:extLst>
                </p:cNvPr>
                <p:cNvPicPr/>
                <p:nvPr/>
              </p:nvPicPr>
              <p:blipFill>
                <a:blip r:embed="rId127"/>
                <a:stretch>
                  <a:fillRect/>
                </a:stretch>
              </p:blipFill>
              <p:spPr>
                <a:xfrm>
                  <a:off x="6559456" y="4845054"/>
                  <a:ext cx="470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4" name="Ink 93">
                  <a:extLst>
                    <a:ext uri="{FF2B5EF4-FFF2-40B4-BE49-F238E27FC236}">
                      <a16:creationId xmlns:a16="http://schemas.microsoft.com/office/drawing/2014/main" id="{4E367B86-20BA-6140-8A1F-1C6FC4229770}"/>
                    </a:ext>
                  </a:extLst>
                </p14:cNvPr>
                <p14:cNvContentPartPr/>
                <p14:nvPr/>
              </p14:nvContentPartPr>
              <p14:xfrm>
                <a:off x="5750536" y="4876374"/>
                <a:ext cx="573480" cy="56520"/>
              </p14:xfrm>
            </p:contentPart>
          </mc:Choice>
          <mc:Fallback xmlns="">
            <p:pic>
              <p:nvPicPr>
                <p:cNvPr id="94" name="Ink 93">
                  <a:extLst>
                    <a:ext uri="{FF2B5EF4-FFF2-40B4-BE49-F238E27FC236}">
                      <a16:creationId xmlns:a16="http://schemas.microsoft.com/office/drawing/2014/main" id="{4E367B86-20BA-6140-8A1F-1C6FC4229770}"/>
                    </a:ext>
                  </a:extLst>
                </p:cNvPr>
                <p:cNvPicPr/>
                <p:nvPr/>
              </p:nvPicPr>
              <p:blipFill>
                <a:blip r:embed="rId129"/>
                <a:stretch>
                  <a:fillRect/>
                </a:stretch>
              </p:blipFill>
              <p:spPr>
                <a:xfrm>
                  <a:off x="5732896" y="4858734"/>
                  <a:ext cx="609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6" name="Ink 95">
                  <a:extLst>
                    <a:ext uri="{FF2B5EF4-FFF2-40B4-BE49-F238E27FC236}">
                      <a16:creationId xmlns:a16="http://schemas.microsoft.com/office/drawing/2014/main" id="{1FA70079-BFDB-7EBF-7452-CF423F2B30AF}"/>
                    </a:ext>
                  </a:extLst>
                </p14:cNvPr>
                <p14:cNvContentPartPr/>
                <p14:nvPr/>
              </p14:nvContentPartPr>
              <p14:xfrm>
                <a:off x="7001536" y="4329174"/>
                <a:ext cx="2908440" cy="637920"/>
              </p14:xfrm>
            </p:contentPart>
          </mc:Choice>
          <mc:Fallback xmlns="">
            <p:pic>
              <p:nvPicPr>
                <p:cNvPr id="96" name="Ink 95">
                  <a:extLst>
                    <a:ext uri="{FF2B5EF4-FFF2-40B4-BE49-F238E27FC236}">
                      <a16:creationId xmlns:a16="http://schemas.microsoft.com/office/drawing/2014/main" id="{1FA70079-BFDB-7EBF-7452-CF423F2B30AF}"/>
                    </a:ext>
                  </a:extLst>
                </p:cNvPr>
                <p:cNvPicPr/>
                <p:nvPr/>
              </p:nvPicPr>
              <p:blipFill>
                <a:blip r:embed="rId131"/>
                <a:stretch>
                  <a:fillRect/>
                </a:stretch>
              </p:blipFill>
              <p:spPr>
                <a:xfrm>
                  <a:off x="6983536" y="4311534"/>
                  <a:ext cx="2944080" cy="67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98" name="Ink 97">
                <a:extLst>
                  <a:ext uri="{FF2B5EF4-FFF2-40B4-BE49-F238E27FC236}">
                    <a16:creationId xmlns:a16="http://schemas.microsoft.com/office/drawing/2014/main" id="{DDD5FF9C-430D-E90A-CA7A-5035382B17C0}"/>
                  </a:ext>
                </a:extLst>
              </p14:cNvPr>
              <p14:cNvContentPartPr/>
              <p14:nvPr/>
            </p14:nvContentPartPr>
            <p14:xfrm>
              <a:off x="4174096" y="4856214"/>
              <a:ext cx="750240" cy="28800"/>
            </p14:xfrm>
          </p:contentPart>
        </mc:Choice>
        <mc:Fallback xmlns="">
          <p:pic>
            <p:nvPicPr>
              <p:cNvPr id="98" name="Ink 97">
                <a:extLst>
                  <a:ext uri="{FF2B5EF4-FFF2-40B4-BE49-F238E27FC236}">
                    <a16:creationId xmlns:a16="http://schemas.microsoft.com/office/drawing/2014/main" id="{DDD5FF9C-430D-E90A-CA7A-5035382B17C0}"/>
                  </a:ext>
                </a:extLst>
              </p:cNvPr>
              <p:cNvPicPr/>
              <p:nvPr/>
            </p:nvPicPr>
            <p:blipFill>
              <a:blip r:embed="rId133"/>
              <a:stretch>
                <a:fillRect/>
              </a:stretch>
            </p:blipFill>
            <p:spPr>
              <a:xfrm>
                <a:off x="4156456" y="4838574"/>
                <a:ext cx="785880" cy="64440"/>
              </a:xfrm>
              <a:prstGeom prst="rect">
                <a:avLst/>
              </a:prstGeom>
            </p:spPr>
          </p:pic>
        </mc:Fallback>
      </mc:AlternateContent>
      <p:grpSp>
        <p:nvGrpSpPr>
          <p:cNvPr id="108" name="Group 107">
            <a:extLst>
              <a:ext uri="{FF2B5EF4-FFF2-40B4-BE49-F238E27FC236}">
                <a16:creationId xmlns:a16="http://schemas.microsoft.com/office/drawing/2014/main" id="{EA4DDFDC-B9E4-5524-F16B-A21F70DA929C}"/>
              </a:ext>
            </a:extLst>
          </p:cNvPr>
          <p:cNvGrpSpPr/>
          <p:nvPr/>
        </p:nvGrpSpPr>
        <p:grpSpPr>
          <a:xfrm>
            <a:off x="6506176" y="5413134"/>
            <a:ext cx="3310200" cy="157320"/>
            <a:chOff x="6506176" y="5413134"/>
            <a:chExt cx="3310200" cy="157320"/>
          </a:xfrm>
        </p:grpSpPr>
        <mc:AlternateContent xmlns:mc="http://schemas.openxmlformats.org/markup-compatibility/2006" xmlns:p14="http://schemas.microsoft.com/office/powerpoint/2010/main">
          <mc:Choice Requires="p14">
            <p:contentPart p14:bwMode="auto" r:id="rId134">
              <p14:nvContentPartPr>
                <p14:cNvPr id="104" name="Ink 103">
                  <a:extLst>
                    <a:ext uri="{FF2B5EF4-FFF2-40B4-BE49-F238E27FC236}">
                      <a16:creationId xmlns:a16="http://schemas.microsoft.com/office/drawing/2014/main" id="{972D3B75-6DE2-B6F2-D32F-88D0FBA8B1F8}"/>
                    </a:ext>
                  </a:extLst>
                </p14:cNvPr>
                <p14:cNvContentPartPr/>
                <p14:nvPr/>
              </p14:nvContentPartPr>
              <p14:xfrm>
                <a:off x="8937616" y="5481174"/>
                <a:ext cx="878760" cy="89280"/>
              </p14:xfrm>
            </p:contentPart>
          </mc:Choice>
          <mc:Fallback xmlns="">
            <p:pic>
              <p:nvPicPr>
                <p:cNvPr id="104" name="Ink 103">
                  <a:extLst>
                    <a:ext uri="{FF2B5EF4-FFF2-40B4-BE49-F238E27FC236}">
                      <a16:creationId xmlns:a16="http://schemas.microsoft.com/office/drawing/2014/main" id="{972D3B75-6DE2-B6F2-D32F-88D0FBA8B1F8}"/>
                    </a:ext>
                  </a:extLst>
                </p:cNvPr>
                <p:cNvPicPr/>
                <p:nvPr/>
              </p:nvPicPr>
              <p:blipFill>
                <a:blip r:embed="rId135"/>
                <a:stretch>
                  <a:fillRect/>
                </a:stretch>
              </p:blipFill>
              <p:spPr>
                <a:xfrm>
                  <a:off x="8919976" y="5463174"/>
                  <a:ext cx="914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5" name="Ink 104">
                  <a:extLst>
                    <a:ext uri="{FF2B5EF4-FFF2-40B4-BE49-F238E27FC236}">
                      <a16:creationId xmlns:a16="http://schemas.microsoft.com/office/drawing/2014/main" id="{85BFDC43-F04D-D6B5-2691-560C9021BECB}"/>
                    </a:ext>
                  </a:extLst>
                </p14:cNvPr>
                <p14:cNvContentPartPr/>
                <p14:nvPr/>
              </p14:nvContentPartPr>
              <p14:xfrm>
                <a:off x="7984696" y="5439054"/>
                <a:ext cx="571320" cy="24120"/>
              </p14:xfrm>
            </p:contentPart>
          </mc:Choice>
          <mc:Fallback xmlns="">
            <p:pic>
              <p:nvPicPr>
                <p:cNvPr id="105" name="Ink 104">
                  <a:extLst>
                    <a:ext uri="{FF2B5EF4-FFF2-40B4-BE49-F238E27FC236}">
                      <a16:creationId xmlns:a16="http://schemas.microsoft.com/office/drawing/2014/main" id="{85BFDC43-F04D-D6B5-2691-560C9021BECB}"/>
                    </a:ext>
                  </a:extLst>
                </p:cNvPr>
                <p:cNvPicPr/>
                <p:nvPr/>
              </p:nvPicPr>
              <p:blipFill>
                <a:blip r:embed="rId137"/>
                <a:stretch>
                  <a:fillRect/>
                </a:stretch>
              </p:blipFill>
              <p:spPr>
                <a:xfrm>
                  <a:off x="7966696" y="5421414"/>
                  <a:ext cx="6069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6" name="Ink 105">
                  <a:extLst>
                    <a:ext uri="{FF2B5EF4-FFF2-40B4-BE49-F238E27FC236}">
                      <a16:creationId xmlns:a16="http://schemas.microsoft.com/office/drawing/2014/main" id="{5FB14910-9FD6-DCA8-8F0F-942B6C645B98}"/>
                    </a:ext>
                  </a:extLst>
                </p14:cNvPr>
                <p14:cNvContentPartPr/>
                <p14:nvPr/>
              </p14:nvContentPartPr>
              <p14:xfrm>
                <a:off x="7142656" y="5413134"/>
                <a:ext cx="570240" cy="54720"/>
              </p14:xfrm>
            </p:contentPart>
          </mc:Choice>
          <mc:Fallback xmlns="">
            <p:pic>
              <p:nvPicPr>
                <p:cNvPr id="106" name="Ink 105">
                  <a:extLst>
                    <a:ext uri="{FF2B5EF4-FFF2-40B4-BE49-F238E27FC236}">
                      <a16:creationId xmlns:a16="http://schemas.microsoft.com/office/drawing/2014/main" id="{5FB14910-9FD6-DCA8-8F0F-942B6C645B98}"/>
                    </a:ext>
                  </a:extLst>
                </p:cNvPr>
                <p:cNvPicPr/>
                <p:nvPr/>
              </p:nvPicPr>
              <p:blipFill>
                <a:blip r:embed="rId139"/>
                <a:stretch>
                  <a:fillRect/>
                </a:stretch>
              </p:blipFill>
              <p:spPr>
                <a:xfrm>
                  <a:off x="7124656" y="5395494"/>
                  <a:ext cx="605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7" name="Ink 106">
                  <a:extLst>
                    <a:ext uri="{FF2B5EF4-FFF2-40B4-BE49-F238E27FC236}">
                      <a16:creationId xmlns:a16="http://schemas.microsoft.com/office/drawing/2014/main" id="{FD6DADE2-A75F-49E3-5889-A710CA6E150F}"/>
                    </a:ext>
                  </a:extLst>
                </p14:cNvPr>
                <p14:cNvContentPartPr/>
                <p14:nvPr/>
              </p14:nvContentPartPr>
              <p14:xfrm>
                <a:off x="6506176" y="5450574"/>
                <a:ext cx="450720" cy="29520"/>
              </p14:xfrm>
            </p:contentPart>
          </mc:Choice>
          <mc:Fallback xmlns="">
            <p:pic>
              <p:nvPicPr>
                <p:cNvPr id="107" name="Ink 106">
                  <a:extLst>
                    <a:ext uri="{FF2B5EF4-FFF2-40B4-BE49-F238E27FC236}">
                      <a16:creationId xmlns:a16="http://schemas.microsoft.com/office/drawing/2014/main" id="{FD6DADE2-A75F-49E3-5889-A710CA6E150F}"/>
                    </a:ext>
                  </a:extLst>
                </p:cNvPr>
                <p:cNvPicPr/>
                <p:nvPr/>
              </p:nvPicPr>
              <p:blipFill>
                <a:blip r:embed="rId141"/>
                <a:stretch>
                  <a:fillRect/>
                </a:stretch>
              </p:blipFill>
              <p:spPr>
                <a:xfrm>
                  <a:off x="6488536" y="5432934"/>
                  <a:ext cx="486360" cy="65160"/>
                </a:xfrm>
                <a:prstGeom prst="rect">
                  <a:avLst/>
                </a:prstGeom>
              </p:spPr>
            </p:pic>
          </mc:Fallback>
        </mc:AlternateContent>
      </p:grpSp>
      <p:grpSp>
        <p:nvGrpSpPr>
          <p:cNvPr id="121" name="Group 120">
            <a:extLst>
              <a:ext uri="{FF2B5EF4-FFF2-40B4-BE49-F238E27FC236}">
                <a16:creationId xmlns:a16="http://schemas.microsoft.com/office/drawing/2014/main" id="{B0A68C45-DAFA-C486-6D7E-3C4862DB5E14}"/>
              </a:ext>
            </a:extLst>
          </p:cNvPr>
          <p:cNvGrpSpPr/>
          <p:nvPr/>
        </p:nvGrpSpPr>
        <p:grpSpPr>
          <a:xfrm>
            <a:off x="5421136" y="5976894"/>
            <a:ext cx="4415760" cy="205200"/>
            <a:chOff x="5421136" y="5976894"/>
            <a:chExt cx="4415760" cy="205200"/>
          </a:xfrm>
        </p:grpSpPr>
        <mc:AlternateContent xmlns:mc="http://schemas.openxmlformats.org/markup-compatibility/2006" xmlns:p14="http://schemas.microsoft.com/office/powerpoint/2010/main">
          <mc:Choice Requires="p14">
            <p:contentPart p14:bwMode="auto" r:id="rId142">
              <p14:nvContentPartPr>
                <p14:cNvPr id="116" name="Ink 115">
                  <a:extLst>
                    <a:ext uri="{FF2B5EF4-FFF2-40B4-BE49-F238E27FC236}">
                      <a16:creationId xmlns:a16="http://schemas.microsoft.com/office/drawing/2014/main" id="{C5FC47AE-56C9-92DD-8FBC-CAB4004FF6FE}"/>
                    </a:ext>
                  </a:extLst>
                </p14:cNvPr>
                <p14:cNvContentPartPr/>
                <p14:nvPr/>
              </p14:nvContentPartPr>
              <p14:xfrm>
                <a:off x="8399056" y="6040974"/>
                <a:ext cx="1437840" cy="119160"/>
              </p14:xfrm>
            </p:contentPart>
          </mc:Choice>
          <mc:Fallback xmlns="">
            <p:pic>
              <p:nvPicPr>
                <p:cNvPr id="116" name="Ink 115">
                  <a:extLst>
                    <a:ext uri="{FF2B5EF4-FFF2-40B4-BE49-F238E27FC236}">
                      <a16:creationId xmlns:a16="http://schemas.microsoft.com/office/drawing/2014/main" id="{C5FC47AE-56C9-92DD-8FBC-CAB4004FF6FE}"/>
                    </a:ext>
                  </a:extLst>
                </p:cNvPr>
                <p:cNvPicPr/>
                <p:nvPr/>
              </p:nvPicPr>
              <p:blipFill>
                <a:blip r:embed="rId143"/>
                <a:stretch>
                  <a:fillRect/>
                </a:stretch>
              </p:blipFill>
              <p:spPr>
                <a:xfrm>
                  <a:off x="8381056" y="6023334"/>
                  <a:ext cx="1473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7" name="Ink 116">
                  <a:extLst>
                    <a:ext uri="{FF2B5EF4-FFF2-40B4-BE49-F238E27FC236}">
                      <a16:creationId xmlns:a16="http://schemas.microsoft.com/office/drawing/2014/main" id="{B05E0F91-AE57-CE91-0154-D7437B136ED8}"/>
                    </a:ext>
                  </a:extLst>
                </p14:cNvPr>
                <p14:cNvContentPartPr/>
                <p14:nvPr/>
              </p14:nvContentPartPr>
              <p14:xfrm>
                <a:off x="7754296" y="5976894"/>
                <a:ext cx="439200" cy="43560"/>
              </p14:xfrm>
            </p:contentPart>
          </mc:Choice>
          <mc:Fallback xmlns="">
            <p:pic>
              <p:nvPicPr>
                <p:cNvPr id="117" name="Ink 116">
                  <a:extLst>
                    <a:ext uri="{FF2B5EF4-FFF2-40B4-BE49-F238E27FC236}">
                      <a16:creationId xmlns:a16="http://schemas.microsoft.com/office/drawing/2014/main" id="{B05E0F91-AE57-CE91-0154-D7437B136ED8}"/>
                    </a:ext>
                  </a:extLst>
                </p:cNvPr>
                <p:cNvPicPr/>
                <p:nvPr/>
              </p:nvPicPr>
              <p:blipFill>
                <a:blip r:embed="rId145"/>
                <a:stretch>
                  <a:fillRect/>
                </a:stretch>
              </p:blipFill>
              <p:spPr>
                <a:xfrm>
                  <a:off x="7736656" y="5958894"/>
                  <a:ext cx="474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8" name="Ink 117">
                  <a:extLst>
                    <a:ext uri="{FF2B5EF4-FFF2-40B4-BE49-F238E27FC236}">
                      <a16:creationId xmlns:a16="http://schemas.microsoft.com/office/drawing/2014/main" id="{9309FB23-EEC0-6D08-EBA0-B41AC9E48104}"/>
                    </a:ext>
                  </a:extLst>
                </p14:cNvPr>
                <p14:cNvContentPartPr/>
                <p14:nvPr/>
              </p14:nvContentPartPr>
              <p14:xfrm>
                <a:off x="6979936" y="6095334"/>
                <a:ext cx="577080" cy="86760"/>
              </p14:xfrm>
            </p:contentPart>
          </mc:Choice>
          <mc:Fallback xmlns="">
            <p:pic>
              <p:nvPicPr>
                <p:cNvPr id="118" name="Ink 117">
                  <a:extLst>
                    <a:ext uri="{FF2B5EF4-FFF2-40B4-BE49-F238E27FC236}">
                      <a16:creationId xmlns:a16="http://schemas.microsoft.com/office/drawing/2014/main" id="{9309FB23-EEC0-6D08-EBA0-B41AC9E48104}"/>
                    </a:ext>
                  </a:extLst>
                </p:cNvPr>
                <p:cNvPicPr/>
                <p:nvPr/>
              </p:nvPicPr>
              <p:blipFill>
                <a:blip r:embed="rId147"/>
                <a:stretch>
                  <a:fillRect/>
                </a:stretch>
              </p:blipFill>
              <p:spPr>
                <a:xfrm>
                  <a:off x="6962296" y="6077694"/>
                  <a:ext cx="612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0" name="Ink 119">
                  <a:extLst>
                    <a:ext uri="{FF2B5EF4-FFF2-40B4-BE49-F238E27FC236}">
                      <a16:creationId xmlns:a16="http://schemas.microsoft.com/office/drawing/2014/main" id="{F8791AE5-F517-C14D-4EDB-069DC69E7E6E}"/>
                    </a:ext>
                  </a:extLst>
                </p14:cNvPr>
                <p14:cNvContentPartPr/>
                <p14:nvPr/>
              </p14:nvContentPartPr>
              <p14:xfrm>
                <a:off x="5421136" y="6075534"/>
                <a:ext cx="1352520" cy="99720"/>
              </p14:xfrm>
            </p:contentPart>
          </mc:Choice>
          <mc:Fallback xmlns="">
            <p:pic>
              <p:nvPicPr>
                <p:cNvPr id="120" name="Ink 119">
                  <a:extLst>
                    <a:ext uri="{FF2B5EF4-FFF2-40B4-BE49-F238E27FC236}">
                      <a16:creationId xmlns:a16="http://schemas.microsoft.com/office/drawing/2014/main" id="{F8791AE5-F517-C14D-4EDB-069DC69E7E6E}"/>
                    </a:ext>
                  </a:extLst>
                </p:cNvPr>
                <p:cNvPicPr/>
                <p:nvPr/>
              </p:nvPicPr>
              <p:blipFill>
                <a:blip r:embed="rId149"/>
                <a:stretch>
                  <a:fillRect/>
                </a:stretch>
              </p:blipFill>
              <p:spPr>
                <a:xfrm>
                  <a:off x="5403136" y="6057894"/>
                  <a:ext cx="1388160" cy="135360"/>
                </a:xfrm>
                <a:prstGeom prst="rect">
                  <a:avLst/>
                </a:prstGeom>
              </p:spPr>
            </p:pic>
          </mc:Fallback>
        </mc:AlternateContent>
      </p:grpSp>
      <p:grpSp>
        <p:nvGrpSpPr>
          <p:cNvPr id="123" name="Group 122">
            <a:extLst>
              <a:ext uri="{FF2B5EF4-FFF2-40B4-BE49-F238E27FC236}">
                <a16:creationId xmlns:a16="http://schemas.microsoft.com/office/drawing/2014/main" id="{B3B19455-521D-7B60-975E-73FF85A31893}"/>
              </a:ext>
            </a:extLst>
          </p:cNvPr>
          <p:cNvGrpSpPr/>
          <p:nvPr/>
        </p:nvGrpSpPr>
        <p:grpSpPr>
          <a:xfrm>
            <a:off x="199336" y="4804014"/>
            <a:ext cx="5373000" cy="792360"/>
            <a:chOff x="199336" y="4804014"/>
            <a:chExt cx="5373000" cy="792360"/>
          </a:xfrm>
        </p:grpSpPr>
        <mc:AlternateContent xmlns:mc="http://schemas.openxmlformats.org/markup-compatibility/2006" xmlns:p14="http://schemas.microsoft.com/office/powerpoint/2010/main">
          <mc:Choice Requires="p14">
            <p:contentPart p14:bwMode="auto" r:id="rId150">
              <p14:nvContentPartPr>
                <p14:cNvPr id="99" name="Ink 98">
                  <a:extLst>
                    <a:ext uri="{FF2B5EF4-FFF2-40B4-BE49-F238E27FC236}">
                      <a16:creationId xmlns:a16="http://schemas.microsoft.com/office/drawing/2014/main" id="{9424AB21-0E56-DB06-29AE-A0FA3CD725DD}"/>
                    </a:ext>
                  </a:extLst>
                </p14:cNvPr>
                <p14:cNvContentPartPr/>
                <p14:nvPr/>
              </p14:nvContentPartPr>
              <p14:xfrm>
                <a:off x="2189416" y="4815174"/>
                <a:ext cx="1710720" cy="114480"/>
              </p14:xfrm>
            </p:contentPart>
          </mc:Choice>
          <mc:Fallback xmlns="">
            <p:pic>
              <p:nvPicPr>
                <p:cNvPr id="99" name="Ink 98">
                  <a:extLst>
                    <a:ext uri="{FF2B5EF4-FFF2-40B4-BE49-F238E27FC236}">
                      <a16:creationId xmlns:a16="http://schemas.microsoft.com/office/drawing/2014/main" id="{9424AB21-0E56-DB06-29AE-A0FA3CD725DD}"/>
                    </a:ext>
                  </a:extLst>
                </p:cNvPr>
                <p:cNvPicPr/>
                <p:nvPr/>
              </p:nvPicPr>
              <p:blipFill>
                <a:blip r:embed="rId151"/>
                <a:stretch>
                  <a:fillRect/>
                </a:stretch>
              </p:blipFill>
              <p:spPr>
                <a:xfrm>
                  <a:off x="2171416" y="4797174"/>
                  <a:ext cx="1746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0" name="Ink 99">
                  <a:extLst>
                    <a:ext uri="{FF2B5EF4-FFF2-40B4-BE49-F238E27FC236}">
                      <a16:creationId xmlns:a16="http://schemas.microsoft.com/office/drawing/2014/main" id="{32F8B08F-BB30-8F0C-7B86-8682E70DC404}"/>
                    </a:ext>
                  </a:extLst>
                </p14:cNvPr>
                <p14:cNvContentPartPr/>
                <p14:nvPr/>
              </p14:nvContentPartPr>
              <p14:xfrm>
                <a:off x="1020136" y="4828494"/>
                <a:ext cx="931320" cy="112680"/>
              </p14:xfrm>
            </p:contentPart>
          </mc:Choice>
          <mc:Fallback xmlns="">
            <p:pic>
              <p:nvPicPr>
                <p:cNvPr id="100" name="Ink 99">
                  <a:extLst>
                    <a:ext uri="{FF2B5EF4-FFF2-40B4-BE49-F238E27FC236}">
                      <a16:creationId xmlns:a16="http://schemas.microsoft.com/office/drawing/2014/main" id="{32F8B08F-BB30-8F0C-7B86-8682E70DC404}"/>
                    </a:ext>
                  </a:extLst>
                </p:cNvPr>
                <p:cNvPicPr/>
                <p:nvPr/>
              </p:nvPicPr>
              <p:blipFill>
                <a:blip r:embed="rId153"/>
                <a:stretch>
                  <a:fillRect/>
                </a:stretch>
              </p:blipFill>
              <p:spPr>
                <a:xfrm>
                  <a:off x="1002136" y="4810854"/>
                  <a:ext cx="9669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2" name="Ink 101">
                  <a:extLst>
                    <a:ext uri="{FF2B5EF4-FFF2-40B4-BE49-F238E27FC236}">
                      <a16:creationId xmlns:a16="http://schemas.microsoft.com/office/drawing/2014/main" id="{040D8391-794D-2CCE-8969-F540357D210A}"/>
                    </a:ext>
                  </a:extLst>
                </p14:cNvPr>
                <p14:cNvContentPartPr/>
                <p14:nvPr/>
              </p14:nvContentPartPr>
              <p14:xfrm>
                <a:off x="199336" y="4908054"/>
                <a:ext cx="596520" cy="43560"/>
              </p14:xfrm>
            </p:contentPart>
          </mc:Choice>
          <mc:Fallback xmlns="">
            <p:pic>
              <p:nvPicPr>
                <p:cNvPr id="102" name="Ink 101">
                  <a:extLst>
                    <a:ext uri="{FF2B5EF4-FFF2-40B4-BE49-F238E27FC236}">
                      <a16:creationId xmlns:a16="http://schemas.microsoft.com/office/drawing/2014/main" id="{040D8391-794D-2CCE-8969-F540357D210A}"/>
                    </a:ext>
                  </a:extLst>
                </p:cNvPr>
                <p:cNvPicPr/>
                <p:nvPr/>
              </p:nvPicPr>
              <p:blipFill>
                <a:blip r:embed="rId155"/>
                <a:stretch>
                  <a:fillRect/>
                </a:stretch>
              </p:blipFill>
              <p:spPr>
                <a:xfrm>
                  <a:off x="181336" y="4890054"/>
                  <a:ext cx="632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9" name="Ink 108">
                  <a:extLst>
                    <a:ext uri="{FF2B5EF4-FFF2-40B4-BE49-F238E27FC236}">
                      <a16:creationId xmlns:a16="http://schemas.microsoft.com/office/drawing/2014/main" id="{34653B3B-E3BD-B93F-B2A7-1BDF06DBA44C}"/>
                    </a:ext>
                  </a:extLst>
                </p14:cNvPr>
                <p14:cNvContentPartPr/>
                <p14:nvPr/>
              </p14:nvContentPartPr>
              <p14:xfrm>
                <a:off x="5117656" y="5415294"/>
                <a:ext cx="454680" cy="46080"/>
              </p14:xfrm>
            </p:contentPart>
          </mc:Choice>
          <mc:Fallback xmlns="">
            <p:pic>
              <p:nvPicPr>
                <p:cNvPr id="109" name="Ink 108">
                  <a:extLst>
                    <a:ext uri="{FF2B5EF4-FFF2-40B4-BE49-F238E27FC236}">
                      <a16:creationId xmlns:a16="http://schemas.microsoft.com/office/drawing/2014/main" id="{34653B3B-E3BD-B93F-B2A7-1BDF06DBA44C}"/>
                    </a:ext>
                  </a:extLst>
                </p:cNvPr>
                <p:cNvPicPr/>
                <p:nvPr/>
              </p:nvPicPr>
              <p:blipFill>
                <a:blip r:embed="rId157"/>
                <a:stretch>
                  <a:fillRect/>
                </a:stretch>
              </p:blipFill>
              <p:spPr>
                <a:xfrm>
                  <a:off x="5100016" y="5397294"/>
                  <a:ext cx="490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0" name="Ink 109">
                  <a:extLst>
                    <a:ext uri="{FF2B5EF4-FFF2-40B4-BE49-F238E27FC236}">
                      <a16:creationId xmlns:a16="http://schemas.microsoft.com/office/drawing/2014/main" id="{3F472B31-4358-CDE9-D9B1-5F26D93D4AD9}"/>
                    </a:ext>
                  </a:extLst>
                </p14:cNvPr>
                <p14:cNvContentPartPr/>
                <p14:nvPr/>
              </p14:nvContentPartPr>
              <p14:xfrm>
                <a:off x="4012816" y="5404854"/>
                <a:ext cx="842760" cy="67320"/>
              </p14:xfrm>
            </p:contentPart>
          </mc:Choice>
          <mc:Fallback xmlns="">
            <p:pic>
              <p:nvPicPr>
                <p:cNvPr id="110" name="Ink 109">
                  <a:extLst>
                    <a:ext uri="{FF2B5EF4-FFF2-40B4-BE49-F238E27FC236}">
                      <a16:creationId xmlns:a16="http://schemas.microsoft.com/office/drawing/2014/main" id="{3F472B31-4358-CDE9-D9B1-5F26D93D4AD9}"/>
                    </a:ext>
                  </a:extLst>
                </p:cNvPr>
                <p:cNvPicPr/>
                <p:nvPr/>
              </p:nvPicPr>
              <p:blipFill>
                <a:blip r:embed="rId159"/>
                <a:stretch>
                  <a:fillRect/>
                </a:stretch>
              </p:blipFill>
              <p:spPr>
                <a:xfrm>
                  <a:off x="3995176" y="5387214"/>
                  <a:ext cx="878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1" name="Ink 110">
                  <a:extLst>
                    <a:ext uri="{FF2B5EF4-FFF2-40B4-BE49-F238E27FC236}">
                      <a16:creationId xmlns:a16="http://schemas.microsoft.com/office/drawing/2014/main" id="{41547446-5E01-D756-EACC-9C87F78ED318}"/>
                    </a:ext>
                  </a:extLst>
                </p14:cNvPr>
                <p14:cNvContentPartPr/>
                <p14:nvPr/>
              </p14:nvContentPartPr>
              <p14:xfrm>
                <a:off x="2632576" y="5452014"/>
                <a:ext cx="1074240" cy="51840"/>
              </p14:xfrm>
            </p:contentPart>
          </mc:Choice>
          <mc:Fallback xmlns="">
            <p:pic>
              <p:nvPicPr>
                <p:cNvPr id="111" name="Ink 110">
                  <a:extLst>
                    <a:ext uri="{FF2B5EF4-FFF2-40B4-BE49-F238E27FC236}">
                      <a16:creationId xmlns:a16="http://schemas.microsoft.com/office/drawing/2014/main" id="{41547446-5E01-D756-EACC-9C87F78ED318}"/>
                    </a:ext>
                  </a:extLst>
                </p:cNvPr>
                <p:cNvPicPr/>
                <p:nvPr/>
              </p:nvPicPr>
              <p:blipFill>
                <a:blip r:embed="rId161"/>
                <a:stretch>
                  <a:fillRect/>
                </a:stretch>
              </p:blipFill>
              <p:spPr>
                <a:xfrm>
                  <a:off x="2614936" y="5434374"/>
                  <a:ext cx="1109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3" name="Ink 112">
                  <a:extLst>
                    <a:ext uri="{FF2B5EF4-FFF2-40B4-BE49-F238E27FC236}">
                      <a16:creationId xmlns:a16="http://schemas.microsoft.com/office/drawing/2014/main" id="{D69B1968-A564-95AB-B21C-4475C341CA1B}"/>
                    </a:ext>
                  </a:extLst>
                </p14:cNvPr>
                <p14:cNvContentPartPr/>
                <p14:nvPr/>
              </p14:nvContentPartPr>
              <p14:xfrm>
                <a:off x="1823296" y="5445534"/>
                <a:ext cx="709560" cy="57960"/>
              </p14:xfrm>
            </p:contentPart>
          </mc:Choice>
          <mc:Fallback xmlns="">
            <p:pic>
              <p:nvPicPr>
                <p:cNvPr id="113" name="Ink 112">
                  <a:extLst>
                    <a:ext uri="{FF2B5EF4-FFF2-40B4-BE49-F238E27FC236}">
                      <a16:creationId xmlns:a16="http://schemas.microsoft.com/office/drawing/2014/main" id="{D69B1968-A564-95AB-B21C-4475C341CA1B}"/>
                    </a:ext>
                  </a:extLst>
                </p:cNvPr>
                <p:cNvPicPr/>
                <p:nvPr/>
              </p:nvPicPr>
              <p:blipFill>
                <a:blip r:embed="rId163"/>
                <a:stretch>
                  <a:fillRect/>
                </a:stretch>
              </p:blipFill>
              <p:spPr>
                <a:xfrm>
                  <a:off x="1805656" y="5427894"/>
                  <a:ext cx="745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4" name="Ink 113">
                  <a:extLst>
                    <a:ext uri="{FF2B5EF4-FFF2-40B4-BE49-F238E27FC236}">
                      <a16:creationId xmlns:a16="http://schemas.microsoft.com/office/drawing/2014/main" id="{A3ECAEB7-D8A0-9CFD-B6CB-0B2EAC846C6E}"/>
                    </a:ext>
                  </a:extLst>
                </p14:cNvPr>
                <p14:cNvContentPartPr/>
                <p14:nvPr/>
              </p14:nvContentPartPr>
              <p14:xfrm>
                <a:off x="868576" y="5418534"/>
                <a:ext cx="817200" cy="49680"/>
              </p14:xfrm>
            </p:contentPart>
          </mc:Choice>
          <mc:Fallback xmlns="">
            <p:pic>
              <p:nvPicPr>
                <p:cNvPr id="114" name="Ink 113">
                  <a:extLst>
                    <a:ext uri="{FF2B5EF4-FFF2-40B4-BE49-F238E27FC236}">
                      <a16:creationId xmlns:a16="http://schemas.microsoft.com/office/drawing/2014/main" id="{A3ECAEB7-D8A0-9CFD-B6CB-0B2EAC846C6E}"/>
                    </a:ext>
                  </a:extLst>
                </p:cNvPr>
                <p:cNvPicPr/>
                <p:nvPr/>
              </p:nvPicPr>
              <p:blipFill>
                <a:blip r:embed="rId165"/>
                <a:stretch>
                  <a:fillRect/>
                </a:stretch>
              </p:blipFill>
              <p:spPr>
                <a:xfrm>
                  <a:off x="850576" y="5400534"/>
                  <a:ext cx="852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2" name="Ink 121">
                  <a:extLst>
                    <a:ext uri="{FF2B5EF4-FFF2-40B4-BE49-F238E27FC236}">
                      <a16:creationId xmlns:a16="http://schemas.microsoft.com/office/drawing/2014/main" id="{E53A9EEA-7F3F-3E8A-C460-6602254638E0}"/>
                    </a:ext>
                  </a:extLst>
                </p14:cNvPr>
                <p14:cNvContentPartPr/>
                <p14:nvPr/>
              </p14:nvContentPartPr>
              <p14:xfrm>
                <a:off x="2615296" y="4804014"/>
                <a:ext cx="2288520" cy="792360"/>
              </p14:xfrm>
            </p:contentPart>
          </mc:Choice>
          <mc:Fallback xmlns="">
            <p:pic>
              <p:nvPicPr>
                <p:cNvPr id="122" name="Ink 121">
                  <a:extLst>
                    <a:ext uri="{FF2B5EF4-FFF2-40B4-BE49-F238E27FC236}">
                      <a16:creationId xmlns:a16="http://schemas.microsoft.com/office/drawing/2014/main" id="{E53A9EEA-7F3F-3E8A-C460-6602254638E0}"/>
                    </a:ext>
                  </a:extLst>
                </p:cNvPr>
                <p:cNvPicPr/>
                <p:nvPr/>
              </p:nvPicPr>
              <p:blipFill>
                <a:blip r:embed="rId167"/>
                <a:stretch>
                  <a:fillRect/>
                </a:stretch>
              </p:blipFill>
              <p:spPr>
                <a:xfrm>
                  <a:off x="2597296" y="4786014"/>
                  <a:ext cx="2324160" cy="828000"/>
                </a:xfrm>
                <a:prstGeom prst="rect">
                  <a:avLst/>
                </a:prstGeom>
              </p:spPr>
            </p:pic>
          </mc:Fallback>
        </mc:AlternateContent>
      </p:grpSp>
      <p:grpSp>
        <p:nvGrpSpPr>
          <p:cNvPr id="138" name="Group 137">
            <a:extLst>
              <a:ext uri="{FF2B5EF4-FFF2-40B4-BE49-F238E27FC236}">
                <a16:creationId xmlns:a16="http://schemas.microsoft.com/office/drawing/2014/main" id="{2AD816E1-06FF-231E-920F-48DC299F1475}"/>
              </a:ext>
            </a:extLst>
          </p:cNvPr>
          <p:cNvGrpSpPr/>
          <p:nvPr/>
        </p:nvGrpSpPr>
        <p:grpSpPr>
          <a:xfrm>
            <a:off x="440536" y="5977254"/>
            <a:ext cx="4244760" cy="189720"/>
            <a:chOff x="440536" y="5977254"/>
            <a:chExt cx="4244760" cy="189720"/>
          </a:xfrm>
        </p:grpSpPr>
        <mc:AlternateContent xmlns:mc="http://schemas.openxmlformats.org/markup-compatibility/2006" xmlns:p14="http://schemas.microsoft.com/office/powerpoint/2010/main">
          <mc:Choice Requires="p14">
            <p:contentPart p14:bwMode="auto" r:id="rId168">
              <p14:nvContentPartPr>
                <p14:cNvPr id="124" name="Ink 123">
                  <a:extLst>
                    <a:ext uri="{FF2B5EF4-FFF2-40B4-BE49-F238E27FC236}">
                      <a16:creationId xmlns:a16="http://schemas.microsoft.com/office/drawing/2014/main" id="{9E4B05E0-3168-3BD4-D48F-FBAF41190C1A}"/>
                    </a:ext>
                  </a:extLst>
                </p14:cNvPr>
                <p14:cNvContentPartPr/>
                <p14:nvPr/>
              </p14:nvContentPartPr>
              <p14:xfrm>
                <a:off x="4061416" y="6078054"/>
                <a:ext cx="623880" cy="43560"/>
              </p14:xfrm>
            </p:contentPart>
          </mc:Choice>
          <mc:Fallback xmlns="">
            <p:pic>
              <p:nvPicPr>
                <p:cNvPr id="124" name="Ink 123">
                  <a:extLst>
                    <a:ext uri="{FF2B5EF4-FFF2-40B4-BE49-F238E27FC236}">
                      <a16:creationId xmlns:a16="http://schemas.microsoft.com/office/drawing/2014/main" id="{9E4B05E0-3168-3BD4-D48F-FBAF41190C1A}"/>
                    </a:ext>
                  </a:extLst>
                </p:cNvPr>
                <p:cNvPicPr/>
                <p:nvPr/>
              </p:nvPicPr>
              <p:blipFill>
                <a:blip r:embed="rId169"/>
                <a:stretch>
                  <a:fillRect/>
                </a:stretch>
              </p:blipFill>
              <p:spPr>
                <a:xfrm>
                  <a:off x="4043416" y="6060054"/>
                  <a:ext cx="659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5" name="Ink 124">
                  <a:extLst>
                    <a:ext uri="{FF2B5EF4-FFF2-40B4-BE49-F238E27FC236}">
                      <a16:creationId xmlns:a16="http://schemas.microsoft.com/office/drawing/2014/main" id="{BD0C947D-D5AF-50CF-949B-1ACAC38F8332}"/>
                    </a:ext>
                  </a:extLst>
                </p14:cNvPr>
                <p14:cNvContentPartPr/>
                <p14:nvPr/>
              </p14:nvContentPartPr>
              <p14:xfrm>
                <a:off x="3384256" y="6014694"/>
                <a:ext cx="395280" cy="111600"/>
              </p14:xfrm>
            </p:contentPart>
          </mc:Choice>
          <mc:Fallback xmlns="">
            <p:pic>
              <p:nvPicPr>
                <p:cNvPr id="125" name="Ink 124">
                  <a:extLst>
                    <a:ext uri="{FF2B5EF4-FFF2-40B4-BE49-F238E27FC236}">
                      <a16:creationId xmlns:a16="http://schemas.microsoft.com/office/drawing/2014/main" id="{BD0C947D-D5AF-50CF-949B-1ACAC38F8332}"/>
                    </a:ext>
                  </a:extLst>
                </p:cNvPr>
                <p:cNvPicPr/>
                <p:nvPr/>
              </p:nvPicPr>
              <p:blipFill>
                <a:blip r:embed="rId171"/>
                <a:stretch>
                  <a:fillRect/>
                </a:stretch>
              </p:blipFill>
              <p:spPr>
                <a:xfrm>
                  <a:off x="3366616" y="5996694"/>
                  <a:ext cx="4309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6" name="Ink 125">
                  <a:extLst>
                    <a:ext uri="{FF2B5EF4-FFF2-40B4-BE49-F238E27FC236}">
                      <a16:creationId xmlns:a16="http://schemas.microsoft.com/office/drawing/2014/main" id="{6EC7C4EF-7541-3FA2-7F82-754BE147E576}"/>
                    </a:ext>
                  </a:extLst>
                </p14:cNvPr>
                <p14:cNvContentPartPr/>
                <p14:nvPr/>
              </p14:nvContentPartPr>
              <p14:xfrm>
                <a:off x="2591896" y="6089934"/>
                <a:ext cx="599040" cy="77040"/>
              </p14:xfrm>
            </p:contentPart>
          </mc:Choice>
          <mc:Fallback xmlns="">
            <p:pic>
              <p:nvPicPr>
                <p:cNvPr id="126" name="Ink 125">
                  <a:extLst>
                    <a:ext uri="{FF2B5EF4-FFF2-40B4-BE49-F238E27FC236}">
                      <a16:creationId xmlns:a16="http://schemas.microsoft.com/office/drawing/2014/main" id="{6EC7C4EF-7541-3FA2-7F82-754BE147E576}"/>
                    </a:ext>
                  </a:extLst>
                </p:cNvPr>
                <p:cNvPicPr/>
                <p:nvPr/>
              </p:nvPicPr>
              <p:blipFill>
                <a:blip r:embed="rId173"/>
                <a:stretch>
                  <a:fillRect/>
                </a:stretch>
              </p:blipFill>
              <p:spPr>
                <a:xfrm>
                  <a:off x="2574256" y="6071934"/>
                  <a:ext cx="634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8" name="Ink 127">
                  <a:extLst>
                    <a:ext uri="{FF2B5EF4-FFF2-40B4-BE49-F238E27FC236}">
                      <a16:creationId xmlns:a16="http://schemas.microsoft.com/office/drawing/2014/main" id="{8545FA00-4FCB-6B41-52A5-D0F5DAEB793A}"/>
                    </a:ext>
                  </a:extLst>
                </p14:cNvPr>
                <p14:cNvContentPartPr/>
                <p14:nvPr/>
              </p14:nvContentPartPr>
              <p14:xfrm>
                <a:off x="1683616" y="5977254"/>
                <a:ext cx="646200" cy="43200"/>
              </p14:xfrm>
            </p:contentPart>
          </mc:Choice>
          <mc:Fallback xmlns="">
            <p:pic>
              <p:nvPicPr>
                <p:cNvPr id="128" name="Ink 127">
                  <a:extLst>
                    <a:ext uri="{FF2B5EF4-FFF2-40B4-BE49-F238E27FC236}">
                      <a16:creationId xmlns:a16="http://schemas.microsoft.com/office/drawing/2014/main" id="{8545FA00-4FCB-6B41-52A5-D0F5DAEB793A}"/>
                    </a:ext>
                  </a:extLst>
                </p:cNvPr>
                <p:cNvPicPr/>
                <p:nvPr/>
              </p:nvPicPr>
              <p:blipFill>
                <a:blip r:embed="rId175"/>
                <a:stretch>
                  <a:fillRect/>
                </a:stretch>
              </p:blipFill>
              <p:spPr>
                <a:xfrm>
                  <a:off x="1665616" y="5959254"/>
                  <a:ext cx="681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0" name="Ink 129">
                  <a:extLst>
                    <a:ext uri="{FF2B5EF4-FFF2-40B4-BE49-F238E27FC236}">
                      <a16:creationId xmlns:a16="http://schemas.microsoft.com/office/drawing/2014/main" id="{4E7E3CD5-2CB2-5579-9BA2-70D4923F8DF1}"/>
                    </a:ext>
                  </a:extLst>
                </p14:cNvPr>
                <p14:cNvContentPartPr/>
                <p14:nvPr/>
              </p14:nvContentPartPr>
              <p14:xfrm>
                <a:off x="440536" y="6002454"/>
                <a:ext cx="990360" cy="25200"/>
              </p14:xfrm>
            </p:contentPart>
          </mc:Choice>
          <mc:Fallback xmlns="">
            <p:pic>
              <p:nvPicPr>
                <p:cNvPr id="130" name="Ink 129">
                  <a:extLst>
                    <a:ext uri="{FF2B5EF4-FFF2-40B4-BE49-F238E27FC236}">
                      <a16:creationId xmlns:a16="http://schemas.microsoft.com/office/drawing/2014/main" id="{4E7E3CD5-2CB2-5579-9BA2-70D4923F8DF1}"/>
                    </a:ext>
                  </a:extLst>
                </p:cNvPr>
                <p:cNvPicPr/>
                <p:nvPr/>
              </p:nvPicPr>
              <p:blipFill>
                <a:blip r:embed="rId177"/>
                <a:stretch>
                  <a:fillRect/>
                </a:stretch>
              </p:blipFill>
              <p:spPr>
                <a:xfrm>
                  <a:off x="422896" y="5984454"/>
                  <a:ext cx="1026000" cy="60840"/>
                </a:xfrm>
                <a:prstGeom prst="rect">
                  <a:avLst/>
                </a:prstGeom>
              </p:spPr>
            </p:pic>
          </mc:Fallback>
        </mc:AlternateContent>
      </p:grpSp>
      <p:grpSp>
        <p:nvGrpSpPr>
          <p:cNvPr id="137" name="Group 136">
            <a:extLst>
              <a:ext uri="{FF2B5EF4-FFF2-40B4-BE49-F238E27FC236}">
                <a16:creationId xmlns:a16="http://schemas.microsoft.com/office/drawing/2014/main" id="{B4403ABA-BB2F-75F9-F69E-AE0343764E5E}"/>
              </a:ext>
            </a:extLst>
          </p:cNvPr>
          <p:cNvGrpSpPr/>
          <p:nvPr/>
        </p:nvGrpSpPr>
        <p:grpSpPr>
          <a:xfrm>
            <a:off x="5123416" y="6558654"/>
            <a:ext cx="4658040" cy="190080"/>
            <a:chOff x="5123416" y="6558654"/>
            <a:chExt cx="4658040" cy="190080"/>
          </a:xfrm>
        </p:grpSpPr>
        <mc:AlternateContent xmlns:mc="http://schemas.openxmlformats.org/markup-compatibility/2006" xmlns:p14="http://schemas.microsoft.com/office/powerpoint/2010/main">
          <mc:Choice Requires="p14">
            <p:contentPart p14:bwMode="auto" r:id="rId178">
              <p14:nvContentPartPr>
                <p14:cNvPr id="131" name="Ink 130">
                  <a:extLst>
                    <a:ext uri="{FF2B5EF4-FFF2-40B4-BE49-F238E27FC236}">
                      <a16:creationId xmlns:a16="http://schemas.microsoft.com/office/drawing/2014/main" id="{3052B756-E418-8BB4-FC0C-B083984F3DB0}"/>
                    </a:ext>
                  </a:extLst>
                </p14:cNvPr>
                <p14:cNvContentPartPr/>
                <p14:nvPr/>
              </p14:nvContentPartPr>
              <p14:xfrm>
                <a:off x="9190696" y="6558654"/>
                <a:ext cx="590760" cy="46080"/>
              </p14:xfrm>
            </p:contentPart>
          </mc:Choice>
          <mc:Fallback xmlns="">
            <p:pic>
              <p:nvPicPr>
                <p:cNvPr id="131" name="Ink 130">
                  <a:extLst>
                    <a:ext uri="{FF2B5EF4-FFF2-40B4-BE49-F238E27FC236}">
                      <a16:creationId xmlns:a16="http://schemas.microsoft.com/office/drawing/2014/main" id="{3052B756-E418-8BB4-FC0C-B083984F3DB0}"/>
                    </a:ext>
                  </a:extLst>
                </p:cNvPr>
                <p:cNvPicPr/>
                <p:nvPr/>
              </p:nvPicPr>
              <p:blipFill>
                <a:blip r:embed="rId179"/>
                <a:stretch>
                  <a:fillRect/>
                </a:stretch>
              </p:blipFill>
              <p:spPr>
                <a:xfrm>
                  <a:off x="9173056" y="6540654"/>
                  <a:ext cx="626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2" name="Ink 131">
                  <a:extLst>
                    <a:ext uri="{FF2B5EF4-FFF2-40B4-BE49-F238E27FC236}">
                      <a16:creationId xmlns:a16="http://schemas.microsoft.com/office/drawing/2014/main" id="{C17F176F-472D-9D04-2AB3-7E1D69DBA317}"/>
                    </a:ext>
                  </a:extLst>
                </p14:cNvPr>
                <p14:cNvContentPartPr/>
                <p14:nvPr/>
              </p14:nvContentPartPr>
              <p14:xfrm>
                <a:off x="8362336" y="6657294"/>
                <a:ext cx="679320" cy="45000"/>
              </p14:xfrm>
            </p:contentPart>
          </mc:Choice>
          <mc:Fallback xmlns="">
            <p:pic>
              <p:nvPicPr>
                <p:cNvPr id="132" name="Ink 131">
                  <a:extLst>
                    <a:ext uri="{FF2B5EF4-FFF2-40B4-BE49-F238E27FC236}">
                      <a16:creationId xmlns:a16="http://schemas.microsoft.com/office/drawing/2014/main" id="{C17F176F-472D-9D04-2AB3-7E1D69DBA317}"/>
                    </a:ext>
                  </a:extLst>
                </p:cNvPr>
                <p:cNvPicPr/>
                <p:nvPr/>
              </p:nvPicPr>
              <p:blipFill>
                <a:blip r:embed="rId181"/>
                <a:stretch>
                  <a:fillRect/>
                </a:stretch>
              </p:blipFill>
              <p:spPr>
                <a:xfrm>
                  <a:off x="8344336" y="6639654"/>
                  <a:ext cx="714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3" name="Ink 132">
                  <a:extLst>
                    <a:ext uri="{FF2B5EF4-FFF2-40B4-BE49-F238E27FC236}">
                      <a16:creationId xmlns:a16="http://schemas.microsoft.com/office/drawing/2014/main" id="{549232DD-647F-70D5-6811-3FA2B9AF9D42}"/>
                    </a:ext>
                  </a:extLst>
                </p14:cNvPr>
                <p14:cNvContentPartPr/>
                <p14:nvPr/>
              </p14:nvContentPartPr>
              <p14:xfrm>
                <a:off x="7620016" y="6658374"/>
                <a:ext cx="550800" cy="29160"/>
              </p14:xfrm>
            </p:contentPart>
          </mc:Choice>
          <mc:Fallback xmlns="">
            <p:pic>
              <p:nvPicPr>
                <p:cNvPr id="133" name="Ink 132">
                  <a:extLst>
                    <a:ext uri="{FF2B5EF4-FFF2-40B4-BE49-F238E27FC236}">
                      <a16:creationId xmlns:a16="http://schemas.microsoft.com/office/drawing/2014/main" id="{549232DD-647F-70D5-6811-3FA2B9AF9D42}"/>
                    </a:ext>
                  </a:extLst>
                </p:cNvPr>
                <p:cNvPicPr/>
                <p:nvPr/>
              </p:nvPicPr>
              <p:blipFill>
                <a:blip r:embed="rId183"/>
                <a:stretch>
                  <a:fillRect/>
                </a:stretch>
              </p:blipFill>
              <p:spPr>
                <a:xfrm>
                  <a:off x="7602376" y="6640734"/>
                  <a:ext cx="586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4" name="Ink 133">
                  <a:extLst>
                    <a:ext uri="{FF2B5EF4-FFF2-40B4-BE49-F238E27FC236}">
                      <a16:creationId xmlns:a16="http://schemas.microsoft.com/office/drawing/2014/main" id="{3D9C5F12-E9D1-ED9D-EC84-CBC80AD2A0DC}"/>
                    </a:ext>
                  </a:extLst>
                </p14:cNvPr>
                <p14:cNvContentPartPr/>
                <p14:nvPr/>
              </p14:nvContentPartPr>
              <p14:xfrm>
                <a:off x="6684376" y="6726774"/>
                <a:ext cx="689040" cy="21960"/>
              </p14:xfrm>
            </p:contentPart>
          </mc:Choice>
          <mc:Fallback xmlns="">
            <p:pic>
              <p:nvPicPr>
                <p:cNvPr id="134" name="Ink 133">
                  <a:extLst>
                    <a:ext uri="{FF2B5EF4-FFF2-40B4-BE49-F238E27FC236}">
                      <a16:creationId xmlns:a16="http://schemas.microsoft.com/office/drawing/2014/main" id="{3D9C5F12-E9D1-ED9D-EC84-CBC80AD2A0DC}"/>
                    </a:ext>
                  </a:extLst>
                </p:cNvPr>
                <p:cNvPicPr/>
                <p:nvPr/>
              </p:nvPicPr>
              <p:blipFill>
                <a:blip r:embed="rId185"/>
                <a:stretch>
                  <a:fillRect/>
                </a:stretch>
              </p:blipFill>
              <p:spPr>
                <a:xfrm>
                  <a:off x="6666736" y="6709134"/>
                  <a:ext cx="7246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5" name="Ink 134">
                  <a:extLst>
                    <a:ext uri="{FF2B5EF4-FFF2-40B4-BE49-F238E27FC236}">
                      <a16:creationId xmlns:a16="http://schemas.microsoft.com/office/drawing/2014/main" id="{E7CBDD2D-7C70-B92D-300E-90FAD57ACB0C}"/>
                    </a:ext>
                  </a:extLst>
                </p14:cNvPr>
                <p14:cNvContentPartPr/>
                <p14:nvPr/>
              </p14:nvContentPartPr>
              <p14:xfrm>
                <a:off x="6086416" y="6654054"/>
                <a:ext cx="427680" cy="36000"/>
              </p14:xfrm>
            </p:contentPart>
          </mc:Choice>
          <mc:Fallback xmlns="">
            <p:pic>
              <p:nvPicPr>
                <p:cNvPr id="135" name="Ink 134">
                  <a:extLst>
                    <a:ext uri="{FF2B5EF4-FFF2-40B4-BE49-F238E27FC236}">
                      <a16:creationId xmlns:a16="http://schemas.microsoft.com/office/drawing/2014/main" id="{E7CBDD2D-7C70-B92D-300E-90FAD57ACB0C}"/>
                    </a:ext>
                  </a:extLst>
                </p:cNvPr>
                <p:cNvPicPr/>
                <p:nvPr/>
              </p:nvPicPr>
              <p:blipFill>
                <a:blip r:embed="rId187"/>
                <a:stretch>
                  <a:fillRect/>
                </a:stretch>
              </p:blipFill>
              <p:spPr>
                <a:xfrm>
                  <a:off x="6068416" y="6636414"/>
                  <a:ext cx="4633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6" name="Ink 135">
                  <a:extLst>
                    <a:ext uri="{FF2B5EF4-FFF2-40B4-BE49-F238E27FC236}">
                      <a16:creationId xmlns:a16="http://schemas.microsoft.com/office/drawing/2014/main" id="{630F567B-05BD-E153-9F4A-FEBF436B92D6}"/>
                    </a:ext>
                  </a:extLst>
                </p14:cNvPr>
                <p14:cNvContentPartPr/>
                <p14:nvPr/>
              </p14:nvContentPartPr>
              <p14:xfrm>
                <a:off x="5123416" y="6664494"/>
                <a:ext cx="689040" cy="33840"/>
              </p14:xfrm>
            </p:contentPart>
          </mc:Choice>
          <mc:Fallback xmlns="">
            <p:pic>
              <p:nvPicPr>
                <p:cNvPr id="136" name="Ink 135">
                  <a:extLst>
                    <a:ext uri="{FF2B5EF4-FFF2-40B4-BE49-F238E27FC236}">
                      <a16:creationId xmlns:a16="http://schemas.microsoft.com/office/drawing/2014/main" id="{630F567B-05BD-E153-9F4A-FEBF436B92D6}"/>
                    </a:ext>
                  </a:extLst>
                </p:cNvPr>
                <p:cNvPicPr/>
                <p:nvPr/>
              </p:nvPicPr>
              <p:blipFill>
                <a:blip r:embed="rId189"/>
                <a:stretch>
                  <a:fillRect/>
                </a:stretch>
              </p:blipFill>
              <p:spPr>
                <a:xfrm>
                  <a:off x="5105776" y="6646494"/>
                  <a:ext cx="724680" cy="69480"/>
                </a:xfrm>
                <a:prstGeom prst="rect">
                  <a:avLst/>
                </a:prstGeom>
              </p:spPr>
            </p:pic>
          </mc:Fallback>
        </mc:AlternateContent>
      </p:grpSp>
    </p:spTree>
    <p:extLst>
      <p:ext uri="{BB962C8B-B14F-4D97-AF65-F5344CB8AC3E}">
        <p14:creationId xmlns:p14="http://schemas.microsoft.com/office/powerpoint/2010/main" val="32341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D5514FCE-F6CC-04BD-AC36-0077400F90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31" y="78854"/>
            <a:ext cx="5394355" cy="67002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0EF040-7333-04F2-0DCC-E8A45F9F35FF}"/>
              </a:ext>
            </a:extLst>
          </p:cNvPr>
          <p:cNvSpPr txBox="1"/>
          <p:nvPr/>
        </p:nvSpPr>
        <p:spPr>
          <a:xfrm>
            <a:off x="5882982" y="1690876"/>
            <a:ext cx="6100948" cy="2246769"/>
          </a:xfrm>
          <a:prstGeom prst="rect">
            <a:avLst/>
          </a:prstGeom>
          <a:noFill/>
        </p:spPr>
        <p:txBody>
          <a:bodyPr wrap="square">
            <a:spAutoFit/>
          </a:bodyPr>
          <a:lstStyle/>
          <a:p>
            <a:r>
              <a:rPr lang="en-US" sz="2000" b="0" i="0">
                <a:solidFill>
                  <a:srgbClr val="FFC000"/>
                </a:solidFill>
                <a:effectLst/>
                <a:latin typeface="Verdana" panose="020B0604030504040204" pitchFamily="34" charset="0"/>
              </a:rPr>
              <a:t>Scholars argue over what </a:t>
            </a:r>
            <a:r>
              <a:rPr lang="en-US" sz="2000" b="0" i="0">
                <a:solidFill>
                  <a:srgbClr val="00B0F0"/>
                </a:solidFill>
                <a:effectLst/>
                <a:latin typeface="Verdana" panose="020B0604030504040204" pitchFamily="34" charset="0"/>
              </a:rPr>
              <a:t>valley</a:t>
            </a:r>
            <a:r>
              <a:rPr lang="en-US" sz="2000" b="0" i="0">
                <a:solidFill>
                  <a:srgbClr val="FFC000"/>
                </a:solidFill>
                <a:effectLst/>
                <a:latin typeface="Verdana" panose="020B0604030504040204" pitchFamily="34" charset="0"/>
              </a:rPr>
              <a:t> this is referring to, it is interesting to note that the Hinnom, Kidron, and Tyropoean valleys meet at the foot of the hill on which David’s city stood. Note the topographical map showing the joining of these three valleys at the foot of the city.</a:t>
            </a:r>
            <a:endParaRPr lang="en-US" sz="2000">
              <a:solidFill>
                <a:srgbClr val="FFC000"/>
              </a:solidFill>
            </a:endParaRPr>
          </a:p>
        </p:txBody>
      </p:sp>
      <p:sp>
        <p:nvSpPr>
          <p:cNvPr id="11" name="TextBox 10">
            <a:extLst>
              <a:ext uri="{FF2B5EF4-FFF2-40B4-BE49-F238E27FC236}">
                <a16:creationId xmlns:a16="http://schemas.microsoft.com/office/drawing/2014/main" id="{4C5BAAE1-8F21-2678-2A50-8C70FEB1B2AE}"/>
              </a:ext>
            </a:extLst>
          </p:cNvPr>
          <p:cNvSpPr txBox="1"/>
          <p:nvPr/>
        </p:nvSpPr>
        <p:spPr>
          <a:xfrm>
            <a:off x="6121850" y="78854"/>
            <a:ext cx="5623212" cy="1569660"/>
          </a:xfrm>
          <a:prstGeom prst="rect">
            <a:avLst/>
          </a:prstGeom>
          <a:noFill/>
        </p:spPr>
        <p:txBody>
          <a:bodyPr wrap="square">
            <a:spAutoFit/>
          </a:bodyPr>
          <a:lstStyle/>
          <a:p>
            <a:pPr algn="r"/>
            <a:r>
              <a:rPr lang="he-IL" sz="3200" b="1" i="1" cap="all">
                <a:solidFill>
                  <a:srgbClr val="FFFF00"/>
                </a:solidFill>
                <a:effectLst/>
                <a:latin typeface="Roboto" panose="02000000000000000000" pitchFamily="2" charset="0"/>
                <a:cs typeface="+mj-cs"/>
              </a:rPr>
              <a:t>ספר ישעיה פרק כב</a:t>
            </a:r>
            <a:br>
              <a:rPr lang="he-IL" sz="3200" b="1" i="1" cap="all">
                <a:solidFill>
                  <a:srgbClr val="FFFF00"/>
                </a:solidFill>
                <a:effectLst/>
                <a:latin typeface="Roboto" panose="02000000000000000000" pitchFamily="2" charset="0"/>
                <a:cs typeface="+mj-cs"/>
              </a:rPr>
            </a:br>
            <a:r>
              <a:rPr lang="he-IL" sz="3200" b="0" i="1" cap="all">
                <a:solidFill>
                  <a:srgbClr val="FFFF00"/>
                </a:solidFill>
                <a:effectLst/>
                <a:latin typeface="Roboto" panose="02000000000000000000" pitchFamily="2" charset="0"/>
                <a:cs typeface="+mj-cs"/>
              </a:rPr>
              <a:t>א </a:t>
            </a:r>
            <a:r>
              <a:rPr lang="he-IL" sz="3200" b="0" i="1" cap="all">
                <a:solidFill>
                  <a:srgbClr val="00B0F0"/>
                </a:solidFill>
                <a:effectLst/>
                <a:latin typeface="Roboto" panose="02000000000000000000" pitchFamily="2" charset="0"/>
                <a:cs typeface="+mj-cs"/>
              </a:rPr>
              <a:t>מַשָּׂא גֵּיא חִזָּיוֹן </a:t>
            </a:r>
            <a:r>
              <a:rPr lang="he-IL" sz="3200" b="0" i="1" cap="all">
                <a:solidFill>
                  <a:srgbClr val="FFFF00"/>
                </a:solidFill>
                <a:effectLst/>
                <a:latin typeface="Roboto" panose="02000000000000000000" pitchFamily="2" charset="0"/>
                <a:cs typeface="+mj-cs"/>
              </a:rPr>
              <a:t>מַה-לָּךְ אֵפוֹא כִּי-עָלִית כֻּלָּךְ לַגַּגּוֹת:</a:t>
            </a:r>
            <a:endParaRPr lang="en-US" sz="3200">
              <a:solidFill>
                <a:srgbClr val="FFFF00"/>
              </a:solidFill>
              <a:cs typeface="+mj-cs"/>
            </a:endParaRP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D5F3BE14-9546-C62F-A755-7FDAC4A1995C}"/>
                  </a:ext>
                </a:extLst>
              </p14:cNvPr>
              <p14:cNvContentPartPr/>
              <p14:nvPr/>
            </p14:nvContentPartPr>
            <p14:xfrm>
              <a:off x="2629696" y="6555414"/>
              <a:ext cx="682200" cy="66600"/>
            </p14:xfrm>
          </p:contentPart>
        </mc:Choice>
        <mc:Fallback xmlns="">
          <p:pic>
            <p:nvPicPr>
              <p:cNvPr id="2" name="Ink 1">
                <a:extLst>
                  <a:ext uri="{FF2B5EF4-FFF2-40B4-BE49-F238E27FC236}">
                    <a16:creationId xmlns:a16="http://schemas.microsoft.com/office/drawing/2014/main" id="{D5F3BE14-9546-C62F-A755-7FDAC4A1995C}"/>
                  </a:ext>
                </a:extLst>
              </p:cNvPr>
              <p:cNvPicPr/>
              <p:nvPr/>
            </p:nvPicPr>
            <p:blipFill>
              <a:blip r:embed="rId6"/>
              <a:stretch>
                <a:fillRect/>
              </a:stretch>
            </p:blipFill>
            <p:spPr>
              <a:xfrm>
                <a:off x="2612056" y="6537774"/>
                <a:ext cx="717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F4E9A42A-50CA-FB7F-0EFC-FF0622C6A91F}"/>
                  </a:ext>
                </a:extLst>
              </p14:cNvPr>
              <p14:cNvContentPartPr/>
              <p14:nvPr/>
            </p14:nvContentPartPr>
            <p14:xfrm>
              <a:off x="4965736" y="5348694"/>
              <a:ext cx="304200" cy="853920"/>
            </p14:xfrm>
          </p:contentPart>
        </mc:Choice>
        <mc:Fallback xmlns="">
          <p:pic>
            <p:nvPicPr>
              <p:cNvPr id="3" name="Ink 2">
                <a:extLst>
                  <a:ext uri="{FF2B5EF4-FFF2-40B4-BE49-F238E27FC236}">
                    <a16:creationId xmlns:a16="http://schemas.microsoft.com/office/drawing/2014/main" id="{F4E9A42A-50CA-FB7F-0EFC-FF0622C6A91F}"/>
                  </a:ext>
                </a:extLst>
              </p:cNvPr>
              <p:cNvPicPr/>
              <p:nvPr/>
            </p:nvPicPr>
            <p:blipFill>
              <a:blip r:embed="rId8"/>
              <a:stretch>
                <a:fillRect/>
              </a:stretch>
            </p:blipFill>
            <p:spPr>
              <a:xfrm>
                <a:off x="4947736" y="5331054"/>
                <a:ext cx="339840" cy="889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2C7890C7-C95C-2609-F48F-B2DEF1EA2CEE}"/>
                  </a:ext>
                </a:extLst>
              </p14:cNvPr>
              <p14:cNvContentPartPr/>
              <p14:nvPr/>
            </p14:nvContentPartPr>
            <p14:xfrm>
              <a:off x="3779176" y="4024254"/>
              <a:ext cx="235800" cy="603360"/>
            </p14:xfrm>
          </p:contentPart>
        </mc:Choice>
        <mc:Fallback xmlns="">
          <p:pic>
            <p:nvPicPr>
              <p:cNvPr id="4" name="Ink 3">
                <a:extLst>
                  <a:ext uri="{FF2B5EF4-FFF2-40B4-BE49-F238E27FC236}">
                    <a16:creationId xmlns:a16="http://schemas.microsoft.com/office/drawing/2014/main" id="{2C7890C7-C95C-2609-F48F-B2DEF1EA2CEE}"/>
                  </a:ext>
                </a:extLst>
              </p:cNvPr>
              <p:cNvPicPr/>
              <p:nvPr/>
            </p:nvPicPr>
            <p:blipFill>
              <a:blip r:embed="rId10"/>
              <a:stretch>
                <a:fillRect/>
              </a:stretch>
            </p:blipFill>
            <p:spPr>
              <a:xfrm>
                <a:off x="3761536" y="4006254"/>
                <a:ext cx="271440" cy="63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3DFD9F9B-F0DB-7A72-5ACD-2F0E37D58317}"/>
                  </a:ext>
                </a:extLst>
              </p14:cNvPr>
              <p14:cNvContentPartPr/>
              <p14:nvPr/>
            </p14:nvContentPartPr>
            <p14:xfrm>
              <a:off x="3944416" y="6245094"/>
              <a:ext cx="543240" cy="320760"/>
            </p14:xfrm>
          </p:contentPart>
        </mc:Choice>
        <mc:Fallback xmlns="">
          <p:pic>
            <p:nvPicPr>
              <p:cNvPr id="5" name="Ink 4">
                <a:extLst>
                  <a:ext uri="{FF2B5EF4-FFF2-40B4-BE49-F238E27FC236}">
                    <a16:creationId xmlns:a16="http://schemas.microsoft.com/office/drawing/2014/main" id="{3DFD9F9B-F0DB-7A72-5ACD-2F0E37D58317}"/>
                  </a:ext>
                </a:extLst>
              </p:cNvPr>
              <p:cNvPicPr/>
              <p:nvPr/>
            </p:nvPicPr>
            <p:blipFill>
              <a:blip r:embed="rId12"/>
              <a:stretch>
                <a:fillRect/>
              </a:stretch>
            </p:blipFill>
            <p:spPr>
              <a:xfrm>
                <a:off x="3926416" y="6227094"/>
                <a:ext cx="57888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80DC4C48-A2EA-B261-6E3C-D621BF217AF0}"/>
                  </a:ext>
                </a:extLst>
              </p14:cNvPr>
              <p14:cNvContentPartPr/>
              <p14:nvPr/>
            </p14:nvContentPartPr>
            <p14:xfrm>
              <a:off x="3711856" y="4093374"/>
              <a:ext cx="277200" cy="1109520"/>
            </p14:xfrm>
          </p:contentPart>
        </mc:Choice>
        <mc:Fallback xmlns="">
          <p:pic>
            <p:nvPicPr>
              <p:cNvPr id="7" name="Ink 6">
                <a:extLst>
                  <a:ext uri="{FF2B5EF4-FFF2-40B4-BE49-F238E27FC236}">
                    <a16:creationId xmlns:a16="http://schemas.microsoft.com/office/drawing/2014/main" id="{80DC4C48-A2EA-B261-6E3C-D621BF217AF0}"/>
                  </a:ext>
                </a:extLst>
              </p:cNvPr>
              <p:cNvPicPr/>
              <p:nvPr/>
            </p:nvPicPr>
            <p:blipFill>
              <a:blip r:embed="rId14"/>
              <a:stretch>
                <a:fillRect/>
              </a:stretch>
            </p:blipFill>
            <p:spPr>
              <a:xfrm>
                <a:off x="3693856" y="4075374"/>
                <a:ext cx="312840" cy="1145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60D79264-2050-FCA3-6740-73BD4C5A2E13}"/>
                  </a:ext>
                </a:extLst>
              </p14:cNvPr>
              <p14:cNvContentPartPr/>
              <p14:nvPr/>
            </p14:nvContentPartPr>
            <p14:xfrm>
              <a:off x="2463016" y="6516174"/>
              <a:ext cx="1195920" cy="167040"/>
            </p14:xfrm>
          </p:contentPart>
        </mc:Choice>
        <mc:Fallback xmlns="">
          <p:pic>
            <p:nvPicPr>
              <p:cNvPr id="12" name="Ink 11">
                <a:extLst>
                  <a:ext uri="{FF2B5EF4-FFF2-40B4-BE49-F238E27FC236}">
                    <a16:creationId xmlns:a16="http://schemas.microsoft.com/office/drawing/2014/main" id="{60D79264-2050-FCA3-6740-73BD4C5A2E13}"/>
                  </a:ext>
                </a:extLst>
              </p:cNvPr>
              <p:cNvPicPr/>
              <p:nvPr/>
            </p:nvPicPr>
            <p:blipFill>
              <a:blip r:embed="rId16"/>
              <a:stretch>
                <a:fillRect/>
              </a:stretch>
            </p:blipFill>
            <p:spPr>
              <a:xfrm>
                <a:off x="2445376" y="6498174"/>
                <a:ext cx="12315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3DE30407-07F8-2B9E-86AF-43F4EA8A731F}"/>
                  </a:ext>
                </a:extLst>
              </p14:cNvPr>
              <p14:cNvContentPartPr/>
              <p14:nvPr/>
            </p14:nvContentPartPr>
            <p14:xfrm>
              <a:off x="4607536" y="5280294"/>
              <a:ext cx="705960" cy="1181160"/>
            </p14:xfrm>
          </p:contentPart>
        </mc:Choice>
        <mc:Fallback xmlns="">
          <p:pic>
            <p:nvPicPr>
              <p:cNvPr id="13" name="Ink 12">
                <a:extLst>
                  <a:ext uri="{FF2B5EF4-FFF2-40B4-BE49-F238E27FC236}">
                    <a16:creationId xmlns:a16="http://schemas.microsoft.com/office/drawing/2014/main" id="{3DE30407-07F8-2B9E-86AF-43F4EA8A731F}"/>
                  </a:ext>
                </a:extLst>
              </p:cNvPr>
              <p:cNvPicPr/>
              <p:nvPr/>
            </p:nvPicPr>
            <p:blipFill>
              <a:blip r:embed="rId18"/>
              <a:stretch>
                <a:fillRect/>
              </a:stretch>
            </p:blipFill>
            <p:spPr>
              <a:xfrm>
                <a:off x="4589536" y="5262654"/>
                <a:ext cx="741600" cy="1216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F55998B6-BB44-1E0D-9725-0301ABE2EB5B}"/>
                  </a:ext>
                </a:extLst>
              </p14:cNvPr>
              <p14:cNvContentPartPr/>
              <p14:nvPr/>
            </p14:nvContentPartPr>
            <p14:xfrm>
              <a:off x="9370696" y="1102494"/>
              <a:ext cx="1983240" cy="85320"/>
            </p14:xfrm>
          </p:contentPart>
        </mc:Choice>
        <mc:Fallback xmlns="">
          <p:pic>
            <p:nvPicPr>
              <p:cNvPr id="14" name="Ink 13">
                <a:extLst>
                  <a:ext uri="{FF2B5EF4-FFF2-40B4-BE49-F238E27FC236}">
                    <a16:creationId xmlns:a16="http://schemas.microsoft.com/office/drawing/2014/main" id="{F55998B6-BB44-1E0D-9725-0301ABE2EB5B}"/>
                  </a:ext>
                </a:extLst>
              </p:cNvPr>
              <p:cNvPicPr/>
              <p:nvPr/>
            </p:nvPicPr>
            <p:blipFill>
              <a:blip r:embed="rId20"/>
              <a:stretch>
                <a:fillRect/>
              </a:stretch>
            </p:blipFill>
            <p:spPr>
              <a:xfrm>
                <a:off x="9353056" y="1084854"/>
                <a:ext cx="2018880" cy="120960"/>
              </a:xfrm>
              <a:prstGeom prst="rect">
                <a:avLst/>
              </a:prstGeom>
            </p:spPr>
          </p:pic>
        </mc:Fallback>
      </mc:AlternateContent>
    </p:spTree>
    <p:extLst>
      <p:ext uri="{BB962C8B-B14F-4D97-AF65-F5344CB8AC3E}">
        <p14:creationId xmlns:p14="http://schemas.microsoft.com/office/powerpoint/2010/main" val="2260642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574171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8" name="Picture 4">
            <a:extLst>
              <a:ext uri="{FF2B5EF4-FFF2-40B4-BE49-F238E27FC236}">
                <a16:creationId xmlns:a16="http://schemas.microsoft.com/office/drawing/2014/main" id="{CDF7963C-204E-D4C5-F92E-5AE84B60A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22" y="161981"/>
            <a:ext cx="11960336" cy="30859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3A500F0-BDD5-9880-06A0-489165ED3CE5}"/>
              </a:ext>
            </a:extLst>
          </p:cNvPr>
          <p:cNvSpPr txBox="1"/>
          <p:nvPr/>
        </p:nvSpPr>
        <p:spPr>
          <a:xfrm>
            <a:off x="550718" y="3917341"/>
            <a:ext cx="7797635" cy="1477328"/>
          </a:xfrm>
          <a:prstGeom prst="rect">
            <a:avLst/>
          </a:prstGeom>
          <a:noFill/>
        </p:spPr>
        <p:txBody>
          <a:bodyPr wrap="square">
            <a:spAutoFit/>
          </a:bodyPr>
          <a:lstStyle/>
          <a:p>
            <a:r>
              <a:rPr lang="en-US" b="0" i="0">
                <a:solidFill>
                  <a:srgbClr val="FFFF00"/>
                </a:solidFill>
                <a:effectLst/>
                <a:latin typeface="Verdana" panose="020B0604030504040204" pitchFamily="34" charset="0"/>
              </a:rPr>
              <a:t>The roof tops are associated with idolatry, the worship of the host of heaven. We note the references to the worship of the host of heaven and how this is also coupled to Asherim worship. </a:t>
            </a:r>
            <a:r>
              <a:rPr lang="en-US" b="0" i="0" u="none" strike="noStrike">
                <a:solidFill>
                  <a:srgbClr val="00B0F0"/>
                </a:solidFill>
                <a:effectLst/>
                <a:latin typeface="Verdana" panose="020B0604030504040204" pitchFamily="34" charset="0"/>
                <a:hlinkClick r:id="rId5">
                  <a:extLst>
                    <a:ext uri="{A12FA001-AC4F-418D-AE19-62706E023703}">
                      <ahyp:hlinkClr xmlns:ahyp="http://schemas.microsoft.com/office/drawing/2018/hyperlinkcolor" val="tx"/>
                    </a:ext>
                  </a:extLst>
                </a:hlinkClick>
              </a:rPr>
              <a:t>Deuteronomy 4:19</a:t>
            </a:r>
            <a:r>
              <a:rPr lang="en-US" b="0" i="0">
                <a:solidFill>
                  <a:srgbClr val="00B0F0"/>
                </a:solidFill>
                <a:effectLst/>
                <a:latin typeface="Verdana" panose="020B0604030504040204" pitchFamily="34" charset="0"/>
              </a:rPr>
              <a:t>, </a:t>
            </a:r>
            <a:r>
              <a:rPr lang="en-US" b="0" i="0" u="none" strike="noStrike">
                <a:solidFill>
                  <a:srgbClr val="00B0F0"/>
                </a:solidFill>
                <a:effectLst/>
                <a:latin typeface="Verdana" panose="020B0604030504040204" pitchFamily="34" charset="0"/>
                <a:hlinkClick r:id="rId6">
                  <a:extLst>
                    <a:ext uri="{A12FA001-AC4F-418D-AE19-62706E023703}">
                      <ahyp:hlinkClr xmlns:ahyp="http://schemas.microsoft.com/office/drawing/2018/hyperlinkcolor" val="tx"/>
                    </a:ext>
                  </a:extLst>
                </a:hlinkClick>
              </a:rPr>
              <a:t>17:3</a:t>
            </a:r>
            <a:r>
              <a:rPr lang="en-US" b="0" i="0">
                <a:solidFill>
                  <a:srgbClr val="00B0F0"/>
                </a:solidFill>
                <a:effectLst/>
                <a:latin typeface="Verdana" panose="020B0604030504040204" pitchFamily="34" charset="0"/>
              </a:rPr>
              <a:t>, </a:t>
            </a:r>
            <a:r>
              <a:rPr lang="en-US" b="0" i="0" u="none" strike="noStrike">
                <a:solidFill>
                  <a:srgbClr val="00B0F0"/>
                </a:solidFill>
                <a:effectLst/>
                <a:latin typeface="Verdana" panose="020B0604030504040204" pitchFamily="34" charset="0"/>
                <a:hlinkClick r:id="rId7">
                  <a:extLst>
                    <a:ext uri="{A12FA001-AC4F-418D-AE19-62706E023703}">
                      <ahyp:hlinkClr xmlns:ahyp="http://schemas.microsoft.com/office/drawing/2018/hyperlinkcolor" val="tx"/>
                    </a:ext>
                  </a:extLst>
                </a:hlinkClick>
              </a:rPr>
              <a:t>2 Kings 17:16</a:t>
            </a:r>
            <a:r>
              <a:rPr lang="en-US" b="0" i="0">
                <a:solidFill>
                  <a:srgbClr val="00B0F0"/>
                </a:solidFill>
                <a:effectLst/>
                <a:latin typeface="Verdana" panose="020B0604030504040204" pitchFamily="34" charset="0"/>
              </a:rPr>
              <a:t>, </a:t>
            </a:r>
            <a:r>
              <a:rPr lang="en-US" b="0" i="0" u="none" strike="noStrike">
                <a:solidFill>
                  <a:srgbClr val="00B0F0"/>
                </a:solidFill>
                <a:effectLst/>
                <a:latin typeface="Verdana" panose="020B0604030504040204" pitchFamily="34" charset="0"/>
                <a:hlinkClick r:id="rId8">
                  <a:extLst>
                    <a:ext uri="{A12FA001-AC4F-418D-AE19-62706E023703}">
                      <ahyp:hlinkClr xmlns:ahyp="http://schemas.microsoft.com/office/drawing/2018/hyperlinkcolor" val="tx"/>
                    </a:ext>
                  </a:extLst>
                </a:hlinkClick>
              </a:rPr>
              <a:t>21:3</a:t>
            </a:r>
            <a:r>
              <a:rPr lang="en-US" b="0" i="0">
                <a:solidFill>
                  <a:srgbClr val="00B0F0"/>
                </a:solidFill>
                <a:effectLst/>
                <a:latin typeface="Verdana" panose="020B0604030504040204" pitchFamily="34" charset="0"/>
              </a:rPr>
              <a:t>, </a:t>
            </a:r>
            <a:r>
              <a:rPr lang="en-US" b="0" i="0" u="none" strike="noStrike">
                <a:solidFill>
                  <a:srgbClr val="00B0F0"/>
                </a:solidFill>
                <a:effectLst/>
                <a:latin typeface="Verdana" panose="020B0604030504040204" pitchFamily="34" charset="0"/>
                <a:hlinkClick r:id="rId9">
                  <a:extLst>
                    <a:ext uri="{A12FA001-AC4F-418D-AE19-62706E023703}">
                      <ahyp:hlinkClr xmlns:ahyp="http://schemas.microsoft.com/office/drawing/2018/hyperlinkcolor" val="tx"/>
                    </a:ext>
                  </a:extLst>
                </a:hlinkClick>
              </a:rPr>
              <a:t>Jeremiah 8:2</a:t>
            </a:r>
            <a:r>
              <a:rPr lang="en-US" b="0" i="0">
                <a:solidFill>
                  <a:srgbClr val="00B0F0"/>
                </a:solidFill>
                <a:effectLst/>
                <a:latin typeface="Verdana" panose="020B0604030504040204" pitchFamily="34" charset="0"/>
              </a:rPr>
              <a:t>, </a:t>
            </a:r>
            <a:r>
              <a:rPr lang="en-US" b="0" i="0" u="none" strike="noStrike">
                <a:solidFill>
                  <a:srgbClr val="00B0F0"/>
                </a:solidFill>
                <a:effectLst/>
                <a:latin typeface="Verdana" panose="020B0604030504040204" pitchFamily="34" charset="0"/>
                <a:hlinkClick r:id="rId10">
                  <a:extLst>
                    <a:ext uri="{A12FA001-AC4F-418D-AE19-62706E023703}">
                      <ahyp:hlinkClr xmlns:ahyp="http://schemas.microsoft.com/office/drawing/2018/hyperlinkcolor" val="tx"/>
                    </a:ext>
                  </a:extLst>
                </a:hlinkClick>
              </a:rPr>
              <a:t>Zephaniah 1:5</a:t>
            </a:r>
            <a:r>
              <a:rPr lang="en-US" b="0" i="0">
                <a:solidFill>
                  <a:srgbClr val="00B0F0"/>
                </a:solidFill>
                <a:effectLst/>
                <a:latin typeface="Verdana" panose="020B0604030504040204" pitchFamily="34" charset="0"/>
              </a:rPr>
              <a:t>, </a:t>
            </a:r>
            <a:r>
              <a:rPr lang="en-US" b="0" i="0" u="none" strike="noStrike">
                <a:solidFill>
                  <a:srgbClr val="00B0F0"/>
                </a:solidFill>
                <a:effectLst/>
                <a:latin typeface="Verdana" panose="020B0604030504040204" pitchFamily="34" charset="0"/>
                <a:hlinkClick r:id="rId11">
                  <a:extLst>
                    <a:ext uri="{A12FA001-AC4F-418D-AE19-62706E023703}">
                      <ahyp:hlinkClr xmlns:ahyp="http://schemas.microsoft.com/office/drawing/2018/hyperlinkcolor" val="tx"/>
                    </a:ext>
                  </a:extLst>
                </a:hlinkClick>
              </a:rPr>
              <a:t>Nahum 9:6</a:t>
            </a:r>
            <a:r>
              <a:rPr lang="en-US" b="0" i="0">
                <a:solidFill>
                  <a:srgbClr val="00B0F0"/>
                </a:solidFill>
                <a:effectLst/>
                <a:latin typeface="Verdana" panose="020B0604030504040204" pitchFamily="34" charset="0"/>
              </a:rPr>
              <a:t>, </a:t>
            </a:r>
            <a:r>
              <a:rPr lang="en-US" b="0" i="0" u="none" strike="noStrike">
                <a:solidFill>
                  <a:srgbClr val="00B0F0"/>
                </a:solidFill>
                <a:effectLst/>
                <a:latin typeface="Verdana" panose="020B0604030504040204" pitchFamily="34" charset="0"/>
                <a:hlinkClick r:id="rId12">
                  <a:extLst>
                    <a:ext uri="{A12FA001-AC4F-418D-AE19-62706E023703}">
                      <ahyp:hlinkClr xmlns:ahyp="http://schemas.microsoft.com/office/drawing/2018/hyperlinkcolor" val="tx"/>
                    </a:ext>
                  </a:extLst>
                </a:hlinkClick>
              </a:rPr>
              <a:t>2 Chronicles 33:3</a:t>
            </a:r>
            <a:r>
              <a:rPr lang="en-US" b="0" i="0">
                <a:solidFill>
                  <a:srgbClr val="00B0F0"/>
                </a:solidFill>
                <a:effectLst/>
                <a:latin typeface="Verdana" panose="020B0604030504040204" pitchFamily="34" charset="0"/>
              </a:rPr>
              <a:t>)</a:t>
            </a:r>
            <a:endParaRPr lang="en-US">
              <a:solidFill>
                <a:srgbClr val="00B0F0"/>
              </a:solidFill>
            </a:endParaRPr>
          </a:p>
        </p:txBody>
      </p:sp>
      <p:sp>
        <p:nvSpPr>
          <p:cNvPr id="2" name="TextBox 1">
            <a:extLst>
              <a:ext uri="{FF2B5EF4-FFF2-40B4-BE49-F238E27FC236}">
                <a16:creationId xmlns:a16="http://schemas.microsoft.com/office/drawing/2014/main" id="{23204F0F-28F6-367B-65B9-7B11C2605597}"/>
              </a:ext>
            </a:extLst>
          </p:cNvPr>
          <p:cNvSpPr txBox="1"/>
          <p:nvPr/>
        </p:nvSpPr>
        <p:spPr>
          <a:xfrm>
            <a:off x="296883" y="3264198"/>
            <a:ext cx="3944798" cy="461665"/>
          </a:xfrm>
          <a:prstGeom prst="rect">
            <a:avLst/>
          </a:prstGeom>
          <a:noFill/>
        </p:spPr>
        <p:txBody>
          <a:bodyPr wrap="none" rtlCol="0">
            <a:spAutoFit/>
          </a:bodyPr>
          <a:lstStyle/>
          <a:p>
            <a:r>
              <a:rPr lang="en-US" sz="2400" b="1">
                <a:solidFill>
                  <a:srgbClr val="FFC000"/>
                </a:solidFill>
              </a:rPr>
              <a:t>Searched for “Host of Heaven</a:t>
            </a:r>
          </a:p>
        </p:txBody>
      </p:sp>
      <mc:AlternateContent xmlns:mc="http://schemas.openxmlformats.org/markup-compatibility/2006" xmlns:p14="http://schemas.microsoft.com/office/powerpoint/2010/main">
        <mc:Choice Requires="p14">
          <p:contentPart p14:bwMode="auto" r:id="rId13">
            <p14:nvContentPartPr>
              <p14:cNvPr id="3" name="Ink 2">
                <a:extLst>
                  <a:ext uri="{FF2B5EF4-FFF2-40B4-BE49-F238E27FC236}">
                    <a16:creationId xmlns:a16="http://schemas.microsoft.com/office/drawing/2014/main" id="{2D3CDDFB-2B1D-4621-4FFF-A78ADA1A6A0E}"/>
                  </a:ext>
                </a:extLst>
              </p14:cNvPr>
              <p14:cNvContentPartPr/>
              <p14:nvPr/>
            </p14:nvContentPartPr>
            <p14:xfrm>
              <a:off x="6851056" y="2019774"/>
              <a:ext cx="775080" cy="49320"/>
            </p14:xfrm>
          </p:contentPart>
        </mc:Choice>
        <mc:Fallback xmlns="">
          <p:pic>
            <p:nvPicPr>
              <p:cNvPr id="3" name="Ink 2">
                <a:extLst>
                  <a:ext uri="{FF2B5EF4-FFF2-40B4-BE49-F238E27FC236}">
                    <a16:creationId xmlns:a16="http://schemas.microsoft.com/office/drawing/2014/main" id="{2D3CDDFB-2B1D-4621-4FFF-A78ADA1A6A0E}"/>
                  </a:ext>
                </a:extLst>
              </p:cNvPr>
              <p:cNvPicPr/>
              <p:nvPr/>
            </p:nvPicPr>
            <p:blipFill>
              <a:blip r:embed="rId14"/>
              <a:stretch>
                <a:fillRect/>
              </a:stretch>
            </p:blipFill>
            <p:spPr>
              <a:xfrm>
                <a:off x="6833056" y="2001774"/>
                <a:ext cx="810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 name="Ink 3">
                <a:extLst>
                  <a:ext uri="{FF2B5EF4-FFF2-40B4-BE49-F238E27FC236}">
                    <a16:creationId xmlns:a16="http://schemas.microsoft.com/office/drawing/2014/main" id="{D597142A-2C3B-7141-B037-762FC71A2773}"/>
                  </a:ext>
                </a:extLst>
              </p14:cNvPr>
              <p14:cNvContentPartPr/>
              <p14:nvPr/>
            </p14:nvContentPartPr>
            <p14:xfrm>
              <a:off x="6782656" y="3069534"/>
              <a:ext cx="693000" cy="104400"/>
            </p14:xfrm>
          </p:contentPart>
        </mc:Choice>
        <mc:Fallback xmlns="">
          <p:pic>
            <p:nvPicPr>
              <p:cNvPr id="4" name="Ink 3">
                <a:extLst>
                  <a:ext uri="{FF2B5EF4-FFF2-40B4-BE49-F238E27FC236}">
                    <a16:creationId xmlns:a16="http://schemas.microsoft.com/office/drawing/2014/main" id="{D597142A-2C3B-7141-B037-762FC71A2773}"/>
                  </a:ext>
                </a:extLst>
              </p:cNvPr>
              <p:cNvPicPr/>
              <p:nvPr/>
            </p:nvPicPr>
            <p:blipFill>
              <a:blip r:embed="rId16"/>
              <a:stretch>
                <a:fillRect/>
              </a:stretch>
            </p:blipFill>
            <p:spPr>
              <a:xfrm>
                <a:off x="6764656" y="3051534"/>
                <a:ext cx="728640" cy="140040"/>
              </a:xfrm>
              <a:prstGeom prst="rect">
                <a:avLst/>
              </a:prstGeom>
            </p:spPr>
          </p:pic>
        </mc:Fallback>
      </mc:AlternateContent>
      <p:grpSp>
        <p:nvGrpSpPr>
          <p:cNvPr id="11" name="Group 10">
            <a:extLst>
              <a:ext uri="{FF2B5EF4-FFF2-40B4-BE49-F238E27FC236}">
                <a16:creationId xmlns:a16="http://schemas.microsoft.com/office/drawing/2014/main" id="{40F6386A-6108-24E1-4813-522FFF9AD5AD}"/>
              </a:ext>
            </a:extLst>
          </p:cNvPr>
          <p:cNvGrpSpPr/>
          <p:nvPr/>
        </p:nvGrpSpPr>
        <p:grpSpPr>
          <a:xfrm>
            <a:off x="8221936" y="1803414"/>
            <a:ext cx="439920" cy="494280"/>
            <a:chOff x="8221936" y="1803414"/>
            <a:chExt cx="439920" cy="494280"/>
          </a:xfrm>
        </p:grpSpPr>
        <mc:AlternateContent xmlns:mc="http://schemas.openxmlformats.org/markup-compatibility/2006" xmlns:p14="http://schemas.microsoft.com/office/powerpoint/2010/main">
          <mc:Choice Requires="p14">
            <p:contentPart p14:bwMode="auto" r:id="rId17">
              <p14:nvContentPartPr>
                <p14:cNvPr id="5" name="Ink 4">
                  <a:extLst>
                    <a:ext uri="{FF2B5EF4-FFF2-40B4-BE49-F238E27FC236}">
                      <a16:creationId xmlns:a16="http://schemas.microsoft.com/office/drawing/2014/main" id="{206AA324-BDBB-F66A-115E-8DC67122C760}"/>
                    </a:ext>
                  </a:extLst>
                </p14:cNvPr>
                <p14:cNvContentPartPr/>
                <p14:nvPr/>
              </p14:nvContentPartPr>
              <p14:xfrm>
                <a:off x="8231656" y="1803414"/>
                <a:ext cx="389880" cy="252360"/>
              </p14:xfrm>
            </p:contentPart>
          </mc:Choice>
          <mc:Fallback xmlns="">
            <p:pic>
              <p:nvPicPr>
                <p:cNvPr id="5" name="Ink 4">
                  <a:extLst>
                    <a:ext uri="{FF2B5EF4-FFF2-40B4-BE49-F238E27FC236}">
                      <a16:creationId xmlns:a16="http://schemas.microsoft.com/office/drawing/2014/main" id="{206AA324-BDBB-F66A-115E-8DC67122C760}"/>
                    </a:ext>
                  </a:extLst>
                </p:cNvPr>
                <p:cNvPicPr/>
                <p:nvPr/>
              </p:nvPicPr>
              <p:blipFill>
                <a:blip r:embed="rId18"/>
                <a:stretch>
                  <a:fillRect/>
                </a:stretch>
              </p:blipFill>
              <p:spPr>
                <a:xfrm>
                  <a:off x="8213656" y="1785774"/>
                  <a:ext cx="4255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 name="Ink 6">
                  <a:extLst>
                    <a:ext uri="{FF2B5EF4-FFF2-40B4-BE49-F238E27FC236}">
                      <a16:creationId xmlns:a16="http://schemas.microsoft.com/office/drawing/2014/main" id="{7DC975C4-45A7-99E9-0763-DE1BC3B22AA5}"/>
                    </a:ext>
                  </a:extLst>
                </p14:cNvPr>
                <p14:cNvContentPartPr/>
                <p14:nvPr/>
              </p14:nvContentPartPr>
              <p14:xfrm>
                <a:off x="8221936" y="2019774"/>
                <a:ext cx="439920" cy="277920"/>
              </p14:xfrm>
            </p:contentPart>
          </mc:Choice>
          <mc:Fallback xmlns="">
            <p:pic>
              <p:nvPicPr>
                <p:cNvPr id="7" name="Ink 6">
                  <a:extLst>
                    <a:ext uri="{FF2B5EF4-FFF2-40B4-BE49-F238E27FC236}">
                      <a16:creationId xmlns:a16="http://schemas.microsoft.com/office/drawing/2014/main" id="{7DC975C4-45A7-99E9-0763-DE1BC3B22AA5}"/>
                    </a:ext>
                  </a:extLst>
                </p:cNvPr>
                <p:cNvPicPr/>
                <p:nvPr/>
              </p:nvPicPr>
              <p:blipFill>
                <a:blip r:embed="rId20"/>
                <a:stretch>
                  <a:fillRect/>
                </a:stretch>
              </p:blipFill>
              <p:spPr>
                <a:xfrm>
                  <a:off x="8204296" y="2002134"/>
                  <a:ext cx="475560" cy="31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3F53348F-EC62-E979-1383-F101F370E2FD}"/>
                  </a:ext>
                </a:extLst>
              </p14:cNvPr>
              <p14:cNvContentPartPr/>
              <p14:nvPr/>
            </p14:nvContentPartPr>
            <p14:xfrm>
              <a:off x="8038336" y="2812134"/>
              <a:ext cx="469080" cy="300240"/>
            </p14:xfrm>
          </p:contentPart>
        </mc:Choice>
        <mc:Fallback xmlns="">
          <p:pic>
            <p:nvPicPr>
              <p:cNvPr id="12" name="Ink 11">
                <a:extLst>
                  <a:ext uri="{FF2B5EF4-FFF2-40B4-BE49-F238E27FC236}">
                    <a16:creationId xmlns:a16="http://schemas.microsoft.com/office/drawing/2014/main" id="{3F53348F-EC62-E979-1383-F101F370E2FD}"/>
                  </a:ext>
                </a:extLst>
              </p:cNvPr>
              <p:cNvPicPr/>
              <p:nvPr/>
            </p:nvPicPr>
            <p:blipFill>
              <a:blip r:embed="rId22"/>
              <a:stretch>
                <a:fillRect/>
              </a:stretch>
            </p:blipFill>
            <p:spPr>
              <a:xfrm>
                <a:off x="8020336" y="2794134"/>
                <a:ext cx="504720" cy="335880"/>
              </a:xfrm>
              <a:prstGeom prst="rect">
                <a:avLst/>
              </a:prstGeom>
            </p:spPr>
          </p:pic>
        </mc:Fallback>
      </mc:AlternateContent>
    </p:spTree>
    <p:extLst>
      <p:ext uri="{BB962C8B-B14F-4D97-AF65-F5344CB8AC3E}">
        <p14:creationId xmlns:p14="http://schemas.microsoft.com/office/powerpoint/2010/main" val="128896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708FD77-6F4C-562C-40BE-71CCD58BB9C1}"/>
              </a:ext>
            </a:extLst>
          </p:cNvPr>
          <p:cNvSpPr txBox="1"/>
          <p:nvPr/>
        </p:nvSpPr>
        <p:spPr>
          <a:xfrm>
            <a:off x="263886" y="97202"/>
            <a:ext cx="9883579" cy="6740307"/>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Mark 13:23</a:t>
            </a:r>
            <a:endParaRPr lang="en-US" sz="2400" b="0">
              <a:solidFill>
                <a:srgbClr val="FFC000"/>
              </a:solidFill>
              <a:effectLst/>
            </a:endParaRPr>
          </a:p>
          <a:p>
            <a:pPr rtl="0">
              <a:spcBef>
                <a:spcPts val="0"/>
              </a:spcBef>
              <a:spcAft>
                <a:spcPts val="0"/>
              </a:spcAft>
            </a:pPr>
            <a:r>
              <a:rPr lang="en-US" sz="2200" b="0" i="0" u="none" strike="noStrike">
                <a:solidFill>
                  <a:srgbClr val="FFC000"/>
                </a:solidFill>
                <a:effectLst/>
                <a:latin typeface="Arial" panose="020B0604020202020204" pitchFamily="34" charset="0"/>
              </a:rPr>
              <a:t>“But take heed; behold, I have told you everything in advance.” (NASB, </a:t>
            </a:r>
            <a:r>
              <a:rPr lang="syr-SY" sz="2800" b="0" i="0" u="none" strike="noStrike">
                <a:solidFill>
                  <a:srgbClr val="FFFF00"/>
                </a:solidFill>
                <a:effectLst/>
                <a:latin typeface="Arial" panose="020B0604020202020204" pitchFamily="34" charset="0"/>
              </a:rPr>
              <a:t>ܐܱܢ̄ܬܾ݁ܘܢ ܕܷ݁ܝܢ ܂ ܐܷܙܕܱ݁ܗ̄ܪܘ ܂ ܗܳܐ ܩܰܕ݁ܡܶܬ݂ ܐܷܡܪܷܬ݂ ܠܟ݂ܽܘܢ ܂ ܟܾ݁ܠ ܡܶܕܷ݁ܡ ܀ </a:t>
            </a:r>
            <a:r>
              <a:rPr lang="syr-SY" sz="2200" b="0" i="0" u="none" strike="noStrike">
                <a:solidFill>
                  <a:srgbClr val="00B0F0"/>
                </a:solidFill>
                <a:effectLst/>
                <a:latin typeface="Arial" panose="020B0604020202020204" pitchFamily="34" charset="0"/>
              </a:rPr>
              <a:t>23 </a:t>
            </a:r>
            <a:r>
              <a:rPr lang="el-GR" sz="2200" b="0" i="0" u="none" strike="noStrike">
                <a:solidFill>
                  <a:srgbClr val="00B0F0"/>
                </a:solidFill>
                <a:effectLst/>
                <a:latin typeface="Arial" panose="020B0604020202020204" pitchFamily="34" charset="0"/>
              </a:rPr>
              <a:t>ὑμεῖς δὲ βλέπετε· προείρηκα ὑμῖν πάντα. </a:t>
            </a:r>
            <a:r>
              <a:rPr lang="el-GR" sz="2200" b="0" i="0" u="none" strike="noStrike">
                <a:solidFill>
                  <a:srgbClr val="FFC000"/>
                </a:solidFill>
                <a:effectLst/>
                <a:latin typeface="Arial" panose="020B0604020202020204" pitchFamily="34" charset="0"/>
              </a:rPr>
              <a:t>)</a:t>
            </a:r>
            <a:endParaRPr lang="el-GR" sz="2200" b="0">
              <a:solidFill>
                <a:srgbClr val="FFC000"/>
              </a:solidFill>
              <a:effectLst/>
            </a:endParaRPr>
          </a:p>
          <a:p>
            <a:pPr rtl="0">
              <a:spcBef>
                <a:spcPts val="0"/>
              </a:spcBef>
              <a:spcAft>
                <a:spcPts val="0"/>
              </a:spcAft>
            </a:pPr>
            <a:br>
              <a:rPr lang="el-GR" sz="2400" b="0">
                <a:solidFill>
                  <a:srgbClr val="FFC000"/>
                </a:solidFill>
                <a:effectLst/>
              </a:rPr>
            </a:br>
            <a:r>
              <a:rPr lang="el-GR" sz="2400" b="1" i="0" u="none" strike="noStrike">
                <a:solidFill>
                  <a:srgbClr val="FFC000"/>
                </a:solidFill>
                <a:effectLst/>
                <a:latin typeface="Arial" panose="020B0604020202020204" pitchFamily="34" charset="0"/>
              </a:rPr>
              <a:t>1 </a:t>
            </a:r>
            <a:r>
              <a:rPr lang="en-US" sz="2400" b="1" i="0" u="none" strike="noStrike">
                <a:solidFill>
                  <a:srgbClr val="FFC000"/>
                </a:solidFill>
                <a:effectLst/>
                <a:latin typeface="Arial" panose="020B0604020202020204" pitchFamily="34" charset="0"/>
              </a:rPr>
              <a:t>Thessalonians 5:3-4</a:t>
            </a:r>
            <a:endParaRPr lang="en-US" sz="2400" b="0">
              <a:solidFill>
                <a:srgbClr val="FFC000"/>
              </a:solidFill>
              <a:effectLst/>
            </a:endParaRPr>
          </a:p>
          <a:p>
            <a:pPr rtl="0">
              <a:spcBef>
                <a:spcPts val="0"/>
              </a:spcBef>
              <a:spcAft>
                <a:spcPts val="0"/>
              </a:spcAft>
            </a:pPr>
            <a:r>
              <a:rPr lang="en-US" sz="2200" b="0" i="0" u="none" strike="noStrike">
                <a:solidFill>
                  <a:srgbClr val="FFC000"/>
                </a:solidFill>
                <a:effectLst/>
                <a:latin typeface="Arial" panose="020B0604020202020204" pitchFamily="34" charset="0"/>
              </a:rPr>
              <a:t>5:3 While they are saying, “Peace and safety!” then  destruction will come upon them suddenly like birth pangs upon a woman with child; and they shall not escape. 5:4 But you, brethren, are not in darkness, that the day should overtake you  like a thief; (NASB, </a:t>
            </a:r>
            <a:r>
              <a:rPr lang="syr-SY" sz="2800" b="0" i="0" u="none" strike="noStrike">
                <a:solidFill>
                  <a:srgbClr val="FFFF00"/>
                </a:solidFill>
                <a:effectLst/>
                <a:latin typeface="Arial" panose="020B0604020202020204" pitchFamily="34" charset="0"/>
              </a:rPr>
              <a:t>ܟܱ݁ܕ݂ ܢܺܐܡܪܾܘܢ ܕܱ݁ܫܠܴܡܳܐ ܗ̄ܘ ܘܫܰܝܢܳܐ ܆ ܘܗܳܝܕܷ݁ܝܢ ܡܶܢܫܶܠܝܳܐ ܢܩܽܘܡ ܥܠܱܝܗܽܘܢ ܐܱܒ݂ܕܴ݁ܢܳܐ ܇ ܐܱܝܟ݂ ܚܶܒ݂̈ܠܷܐ ܥܰܠ ܒܱ݁ܛܢܬ݂ܴܐ ܂ ܘܠܴܐ ܢܰܡܕ݂ܽܘܢ ܂ܐܱܢ̄ܬܾ݁ܘܢ ܕܷ݁ܝܢ ܐܱܚܰܝ̈ ܆ ܠܴܐ ܗܘܰܝܬܾ݁ܘܢ ܒ݁ܚܶܫܽܘܟ݂ܳܐ ܇ ܕ݁ܗܰܘ ܝܰܘܡܳܐ ܐܱܝܟ݂ ܓܱ݁ܢܳܒ݂ܳܐ ܢܰܕ݂ܪܷܟ݂ܟ݂ܽܘܢ </a:t>
            </a:r>
            <a:r>
              <a:rPr lang="syr-SY" sz="2200" b="0" i="0" u="none" strike="noStrike">
                <a:solidFill>
                  <a:srgbClr val="FFC000"/>
                </a:solidFill>
                <a:effectLst/>
                <a:latin typeface="Arial" panose="020B0604020202020204" pitchFamily="34" charset="0"/>
              </a:rPr>
              <a:t>܂, </a:t>
            </a:r>
            <a:r>
              <a:rPr lang="el-GR" sz="2200" b="0" i="0" u="none" strike="noStrike">
                <a:solidFill>
                  <a:srgbClr val="00B0F0"/>
                </a:solidFill>
                <a:effectLst/>
                <a:latin typeface="Arial" panose="020B0604020202020204" pitchFamily="34" charset="0"/>
              </a:rPr>
              <a:t>ὅταν λέγωσιν· εἰρήνη καὶ ἀσφάλεια, τότε αἰφνίδιος αὐτοῖς ἐπίσταται ὄλεθρος ὥσπερ ἡ ὠδὶν τῇ ἐν γαστρὶ ἐχούσῃ, καὶ οὐ μὴ ἐκφύγωσιν. Ὑμεῖς δέ, ἀδελφοί, οὐκ ἐστὲ ἐν σκότει, ἵνα ἡ ἡμέρα ὑμᾶς ὡς κλέπτης καταλάβῃ· πάντες γὰρ ὑμεῖς υἱοὶ φωτός ἐστε καὶ υἱοὶ ἡμέρας· οὐκ ἐσμὲν νυκτὸς οὐδὲ σκότους.</a:t>
            </a:r>
            <a:r>
              <a:rPr lang="el-GR" sz="2200" b="0" i="0" u="none" strike="noStrike">
                <a:solidFill>
                  <a:srgbClr val="FFC000"/>
                </a:solidFill>
                <a:effectLst/>
                <a:latin typeface="Arial" panose="020B0604020202020204" pitchFamily="34" charset="0"/>
              </a:rPr>
              <a:t>)</a:t>
            </a:r>
            <a:endParaRPr lang="el-GR" sz="2200" b="0">
              <a:solidFill>
                <a:srgbClr val="FFC000"/>
              </a:solidFill>
              <a:effectLst/>
            </a:endParaRPr>
          </a:p>
          <a:p>
            <a:br>
              <a:rPr lang="el-GR" sz="2200">
                <a:solidFill>
                  <a:srgbClr val="FFC000"/>
                </a:solidFill>
              </a:rPr>
            </a:br>
            <a:endParaRPr lang="en-US" sz="2200">
              <a:solidFill>
                <a:srgbClr val="FFC000"/>
              </a:solidFill>
            </a:endParaRPr>
          </a:p>
        </p:txBody>
      </p:sp>
      <p:grpSp>
        <p:nvGrpSpPr>
          <p:cNvPr id="7" name="Group 6">
            <a:extLst>
              <a:ext uri="{FF2B5EF4-FFF2-40B4-BE49-F238E27FC236}">
                <a16:creationId xmlns:a16="http://schemas.microsoft.com/office/drawing/2014/main" id="{2148E8DB-9B43-0736-6049-CEE4F54E09AB}"/>
              </a:ext>
            </a:extLst>
          </p:cNvPr>
          <p:cNvGrpSpPr/>
          <p:nvPr/>
        </p:nvGrpSpPr>
        <p:grpSpPr>
          <a:xfrm>
            <a:off x="2066656" y="216174"/>
            <a:ext cx="268920" cy="274680"/>
            <a:chOff x="2066656" y="216174"/>
            <a:chExt cx="268920" cy="2746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6EA8D91-4723-338A-C417-B8024DC11093}"/>
                    </a:ext>
                  </a:extLst>
                </p14:cNvPr>
                <p14:cNvContentPartPr/>
                <p14:nvPr/>
              </p14:nvContentPartPr>
              <p14:xfrm>
                <a:off x="2081776" y="283854"/>
                <a:ext cx="197280" cy="96120"/>
              </p14:xfrm>
            </p:contentPart>
          </mc:Choice>
          <mc:Fallback xmlns="">
            <p:pic>
              <p:nvPicPr>
                <p:cNvPr id="2" name="Ink 1">
                  <a:extLst>
                    <a:ext uri="{FF2B5EF4-FFF2-40B4-BE49-F238E27FC236}">
                      <a16:creationId xmlns:a16="http://schemas.microsoft.com/office/drawing/2014/main" id="{F6EA8D91-4723-338A-C417-B8024DC11093}"/>
                    </a:ext>
                  </a:extLst>
                </p:cNvPr>
                <p:cNvPicPr/>
                <p:nvPr/>
              </p:nvPicPr>
              <p:blipFill>
                <a:blip r:embed="rId5"/>
                <a:stretch>
                  <a:fillRect/>
                </a:stretch>
              </p:blipFill>
              <p:spPr>
                <a:xfrm>
                  <a:off x="2063776" y="266214"/>
                  <a:ext cx="232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EB4A4FE6-A229-11A5-489D-9C86746E2375}"/>
                    </a:ext>
                  </a:extLst>
                </p14:cNvPr>
                <p14:cNvContentPartPr/>
                <p14:nvPr/>
              </p14:nvContentPartPr>
              <p14:xfrm>
                <a:off x="2117776" y="247134"/>
                <a:ext cx="205920" cy="215280"/>
              </p14:xfrm>
            </p:contentPart>
          </mc:Choice>
          <mc:Fallback xmlns="">
            <p:pic>
              <p:nvPicPr>
                <p:cNvPr id="3" name="Ink 2">
                  <a:extLst>
                    <a:ext uri="{FF2B5EF4-FFF2-40B4-BE49-F238E27FC236}">
                      <a16:creationId xmlns:a16="http://schemas.microsoft.com/office/drawing/2014/main" id="{EB4A4FE6-A229-11A5-489D-9C86746E2375}"/>
                    </a:ext>
                  </a:extLst>
                </p:cNvPr>
                <p:cNvPicPr/>
                <p:nvPr/>
              </p:nvPicPr>
              <p:blipFill>
                <a:blip r:embed="rId7"/>
                <a:stretch>
                  <a:fillRect/>
                </a:stretch>
              </p:blipFill>
              <p:spPr>
                <a:xfrm>
                  <a:off x="2100136" y="229494"/>
                  <a:ext cx="2415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0BA0FD85-952F-B425-79FB-41788C643BAA}"/>
                    </a:ext>
                  </a:extLst>
                </p14:cNvPr>
                <p14:cNvContentPartPr/>
                <p14:nvPr/>
              </p14:nvContentPartPr>
              <p14:xfrm>
                <a:off x="2099776" y="224814"/>
                <a:ext cx="133920" cy="266040"/>
              </p14:xfrm>
            </p:contentPart>
          </mc:Choice>
          <mc:Fallback xmlns="">
            <p:pic>
              <p:nvPicPr>
                <p:cNvPr id="4" name="Ink 3">
                  <a:extLst>
                    <a:ext uri="{FF2B5EF4-FFF2-40B4-BE49-F238E27FC236}">
                      <a16:creationId xmlns:a16="http://schemas.microsoft.com/office/drawing/2014/main" id="{0BA0FD85-952F-B425-79FB-41788C643BAA}"/>
                    </a:ext>
                  </a:extLst>
                </p:cNvPr>
                <p:cNvPicPr/>
                <p:nvPr/>
              </p:nvPicPr>
              <p:blipFill>
                <a:blip r:embed="rId9"/>
                <a:stretch>
                  <a:fillRect/>
                </a:stretch>
              </p:blipFill>
              <p:spPr>
                <a:xfrm>
                  <a:off x="2081776" y="207174"/>
                  <a:ext cx="1695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0FD1C5BC-87A0-89B0-A0E0-14774920DDF3}"/>
                    </a:ext>
                  </a:extLst>
                </p14:cNvPr>
                <p14:cNvContentPartPr/>
                <p14:nvPr/>
              </p14:nvContentPartPr>
              <p14:xfrm>
                <a:off x="2066656" y="216174"/>
                <a:ext cx="268920" cy="271440"/>
              </p14:xfrm>
            </p:contentPart>
          </mc:Choice>
          <mc:Fallback xmlns="">
            <p:pic>
              <p:nvPicPr>
                <p:cNvPr id="5" name="Ink 4">
                  <a:extLst>
                    <a:ext uri="{FF2B5EF4-FFF2-40B4-BE49-F238E27FC236}">
                      <a16:creationId xmlns:a16="http://schemas.microsoft.com/office/drawing/2014/main" id="{0FD1C5BC-87A0-89B0-A0E0-14774920DDF3}"/>
                    </a:ext>
                  </a:extLst>
                </p:cNvPr>
                <p:cNvPicPr/>
                <p:nvPr/>
              </p:nvPicPr>
              <p:blipFill>
                <a:blip r:embed="rId11"/>
                <a:stretch>
                  <a:fillRect/>
                </a:stretch>
              </p:blipFill>
              <p:spPr>
                <a:xfrm>
                  <a:off x="2049016" y="198534"/>
                  <a:ext cx="304560" cy="307080"/>
                </a:xfrm>
                <a:prstGeom prst="rect">
                  <a:avLst/>
                </a:prstGeom>
              </p:spPr>
            </p:pic>
          </mc:Fallback>
        </mc:AlternateContent>
      </p:grpSp>
      <p:grpSp>
        <p:nvGrpSpPr>
          <p:cNvPr id="15" name="Group 14">
            <a:extLst>
              <a:ext uri="{FF2B5EF4-FFF2-40B4-BE49-F238E27FC236}">
                <a16:creationId xmlns:a16="http://schemas.microsoft.com/office/drawing/2014/main" id="{3389D73C-B9B7-257E-B4DC-306D46D5AB12}"/>
              </a:ext>
            </a:extLst>
          </p:cNvPr>
          <p:cNvGrpSpPr/>
          <p:nvPr/>
        </p:nvGrpSpPr>
        <p:grpSpPr>
          <a:xfrm>
            <a:off x="3670096" y="1999974"/>
            <a:ext cx="336240" cy="320400"/>
            <a:chOff x="3670096" y="1999974"/>
            <a:chExt cx="336240" cy="32040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CDBEBCA-EDEB-0784-9120-4A39CC9570CB}"/>
                    </a:ext>
                  </a:extLst>
                </p14:cNvPr>
                <p14:cNvContentPartPr/>
                <p14:nvPr/>
              </p14:nvContentPartPr>
              <p14:xfrm>
                <a:off x="3670096" y="2090694"/>
                <a:ext cx="312840" cy="124560"/>
              </p14:xfrm>
            </p:contentPart>
          </mc:Choice>
          <mc:Fallback xmlns="">
            <p:pic>
              <p:nvPicPr>
                <p:cNvPr id="11" name="Ink 10">
                  <a:extLst>
                    <a:ext uri="{FF2B5EF4-FFF2-40B4-BE49-F238E27FC236}">
                      <a16:creationId xmlns:a16="http://schemas.microsoft.com/office/drawing/2014/main" id="{ECDBEBCA-EDEB-0784-9120-4A39CC9570CB}"/>
                    </a:ext>
                  </a:extLst>
                </p:cNvPr>
                <p:cNvPicPr/>
                <p:nvPr/>
              </p:nvPicPr>
              <p:blipFill>
                <a:blip r:embed="rId13"/>
                <a:stretch>
                  <a:fillRect/>
                </a:stretch>
              </p:blipFill>
              <p:spPr>
                <a:xfrm>
                  <a:off x="3652096" y="2072694"/>
                  <a:ext cx="348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962FF46-E2F1-0DCD-2A6B-8140433DA694}"/>
                    </a:ext>
                  </a:extLst>
                </p14:cNvPr>
                <p14:cNvContentPartPr/>
                <p14:nvPr/>
              </p14:nvContentPartPr>
              <p14:xfrm>
                <a:off x="3740656" y="2060454"/>
                <a:ext cx="177120" cy="259920"/>
              </p14:xfrm>
            </p:contentPart>
          </mc:Choice>
          <mc:Fallback xmlns="">
            <p:pic>
              <p:nvPicPr>
                <p:cNvPr id="12" name="Ink 11">
                  <a:extLst>
                    <a:ext uri="{FF2B5EF4-FFF2-40B4-BE49-F238E27FC236}">
                      <a16:creationId xmlns:a16="http://schemas.microsoft.com/office/drawing/2014/main" id="{D962FF46-E2F1-0DCD-2A6B-8140433DA694}"/>
                    </a:ext>
                  </a:extLst>
                </p:cNvPr>
                <p:cNvPicPr/>
                <p:nvPr/>
              </p:nvPicPr>
              <p:blipFill>
                <a:blip r:embed="rId15"/>
                <a:stretch>
                  <a:fillRect/>
                </a:stretch>
              </p:blipFill>
              <p:spPr>
                <a:xfrm>
                  <a:off x="3722656" y="2042454"/>
                  <a:ext cx="2127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986184CD-B258-F42A-2E36-A726513CE9A8}"/>
                    </a:ext>
                  </a:extLst>
                </p14:cNvPr>
                <p14:cNvContentPartPr/>
                <p14:nvPr/>
              </p14:nvContentPartPr>
              <p14:xfrm>
                <a:off x="3833896" y="1999974"/>
                <a:ext cx="39960" cy="299880"/>
              </p14:xfrm>
            </p:contentPart>
          </mc:Choice>
          <mc:Fallback xmlns="">
            <p:pic>
              <p:nvPicPr>
                <p:cNvPr id="13" name="Ink 12">
                  <a:extLst>
                    <a:ext uri="{FF2B5EF4-FFF2-40B4-BE49-F238E27FC236}">
                      <a16:creationId xmlns:a16="http://schemas.microsoft.com/office/drawing/2014/main" id="{986184CD-B258-F42A-2E36-A726513CE9A8}"/>
                    </a:ext>
                  </a:extLst>
                </p:cNvPr>
                <p:cNvPicPr/>
                <p:nvPr/>
              </p:nvPicPr>
              <p:blipFill>
                <a:blip r:embed="rId17"/>
                <a:stretch>
                  <a:fillRect/>
                </a:stretch>
              </p:blipFill>
              <p:spPr>
                <a:xfrm>
                  <a:off x="3815896" y="1981974"/>
                  <a:ext cx="7560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A907D862-B1A9-A62E-377C-AE9108C5E5DA}"/>
                    </a:ext>
                  </a:extLst>
                </p14:cNvPr>
                <p14:cNvContentPartPr/>
                <p14:nvPr/>
              </p14:nvContentPartPr>
              <p14:xfrm>
                <a:off x="3712216" y="2083134"/>
                <a:ext cx="294120" cy="61560"/>
              </p14:xfrm>
            </p:contentPart>
          </mc:Choice>
          <mc:Fallback xmlns="">
            <p:pic>
              <p:nvPicPr>
                <p:cNvPr id="14" name="Ink 13">
                  <a:extLst>
                    <a:ext uri="{FF2B5EF4-FFF2-40B4-BE49-F238E27FC236}">
                      <a16:creationId xmlns:a16="http://schemas.microsoft.com/office/drawing/2014/main" id="{A907D862-B1A9-A62E-377C-AE9108C5E5DA}"/>
                    </a:ext>
                  </a:extLst>
                </p:cNvPr>
                <p:cNvPicPr/>
                <p:nvPr/>
              </p:nvPicPr>
              <p:blipFill>
                <a:blip r:embed="rId19"/>
                <a:stretch>
                  <a:fillRect/>
                </a:stretch>
              </p:blipFill>
              <p:spPr>
                <a:xfrm>
                  <a:off x="3694576" y="2065134"/>
                  <a:ext cx="329760" cy="97200"/>
                </a:xfrm>
                <a:prstGeom prst="rect">
                  <a:avLst/>
                </a:prstGeom>
              </p:spPr>
            </p:pic>
          </mc:Fallback>
        </mc:AlternateContent>
      </p:grpSp>
      <p:grpSp>
        <p:nvGrpSpPr>
          <p:cNvPr id="18" name="Group 17">
            <a:extLst>
              <a:ext uri="{FF2B5EF4-FFF2-40B4-BE49-F238E27FC236}">
                <a16:creationId xmlns:a16="http://schemas.microsoft.com/office/drawing/2014/main" id="{DE765417-B3A3-086D-1CDD-A4BD680038DF}"/>
              </a:ext>
            </a:extLst>
          </p:cNvPr>
          <p:cNvGrpSpPr/>
          <p:nvPr/>
        </p:nvGrpSpPr>
        <p:grpSpPr>
          <a:xfrm>
            <a:off x="3116056" y="2960814"/>
            <a:ext cx="4853520" cy="130320"/>
            <a:chOff x="3116056" y="2960814"/>
            <a:chExt cx="4853520" cy="130320"/>
          </a:xfrm>
        </p:grpSpPr>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F8AA2A5D-D92B-EBC6-5ED3-529973D3DCD6}"/>
                    </a:ext>
                  </a:extLst>
                </p14:cNvPr>
                <p14:cNvContentPartPr/>
                <p14:nvPr/>
              </p14:nvContentPartPr>
              <p14:xfrm>
                <a:off x="3116056" y="2960814"/>
                <a:ext cx="3810240" cy="130320"/>
              </p14:xfrm>
            </p:contentPart>
          </mc:Choice>
          <mc:Fallback xmlns="">
            <p:pic>
              <p:nvPicPr>
                <p:cNvPr id="16" name="Ink 15">
                  <a:extLst>
                    <a:ext uri="{FF2B5EF4-FFF2-40B4-BE49-F238E27FC236}">
                      <a16:creationId xmlns:a16="http://schemas.microsoft.com/office/drawing/2014/main" id="{F8AA2A5D-D92B-EBC6-5ED3-529973D3DCD6}"/>
                    </a:ext>
                  </a:extLst>
                </p:cNvPr>
                <p:cNvPicPr/>
                <p:nvPr/>
              </p:nvPicPr>
              <p:blipFill>
                <a:blip r:embed="rId21"/>
                <a:stretch>
                  <a:fillRect/>
                </a:stretch>
              </p:blipFill>
              <p:spPr>
                <a:xfrm>
                  <a:off x="3098056" y="2943174"/>
                  <a:ext cx="3845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131CCA7E-D1D5-9D65-7FF0-1950890327AB}"/>
                    </a:ext>
                  </a:extLst>
                </p14:cNvPr>
                <p14:cNvContentPartPr/>
                <p14:nvPr/>
              </p14:nvContentPartPr>
              <p14:xfrm>
                <a:off x="7009096" y="3011934"/>
                <a:ext cx="960480" cy="54360"/>
              </p14:xfrm>
            </p:contentPart>
          </mc:Choice>
          <mc:Fallback xmlns="">
            <p:pic>
              <p:nvPicPr>
                <p:cNvPr id="17" name="Ink 16">
                  <a:extLst>
                    <a:ext uri="{FF2B5EF4-FFF2-40B4-BE49-F238E27FC236}">
                      <a16:creationId xmlns:a16="http://schemas.microsoft.com/office/drawing/2014/main" id="{131CCA7E-D1D5-9D65-7FF0-1950890327AB}"/>
                    </a:ext>
                  </a:extLst>
                </p:cNvPr>
                <p:cNvPicPr/>
                <p:nvPr/>
              </p:nvPicPr>
              <p:blipFill>
                <a:blip r:embed="rId23"/>
                <a:stretch>
                  <a:fillRect/>
                </a:stretch>
              </p:blipFill>
              <p:spPr>
                <a:xfrm>
                  <a:off x="6991456" y="2994294"/>
                  <a:ext cx="996120" cy="9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5A2AA62C-3940-2D52-7AEB-C075E0E942B4}"/>
                  </a:ext>
                </a:extLst>
              </p14:cNvPr>
              <p14:cNvContentPartPr/>
              <p14:nvPr/>
            </p14:nvContentPartPr>
            <p14:xfrm>
              <a:off x="2482456" y="3257814"/>
              <a:ext cx="7119720" cy="164880"/>
            </p14:xfrm>
          </p:contentPart>
        </mc:Choice>
        <mc:Fallback xmlns="">
          <p:pic>
            <p:nvPicPr>
              <p:cNvPr id="19" name="Ink 18">
                <a:extLst>
                  <a:ext uri="{FF2B5EF4-FFF2-40B4-BE49-F238E27FC236}">
                    <a16:creationId xmlns:a16="http://schemas.microsoft.com/office/drawing/2014/main" id="{5A2AA62C-3940-2D52-7AEB-C075E0E942B4}"/>
                  </a:ext>
                </a:extLst>
              </p:cNvPr>
              <p:cNvPicPr/>
              <p:nvPr/>
            </p:nvPicPr>
            <p:blipFill>
              <a:blip r:embed="rId25"/>
              <a:stretch>
                <a:fillRect/>
              </a:stretch>
            </p:blipFill>
            <p:spPr>
              <a:xfrm>
                <a:off x="2464816" y="3239814"/>
                <a:ext cx="71553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2A00A668-DC67-1F1F-02C1-857F81AA9F82}"/>
                  </a:ext>
                </a:extLst>
              </p14:cNvPr>
              <p14:cNvContentPartPr/>
              <p14:nvPr/>
            </p14:nvContentPartPr>
            <p14:xfrm>
              <a:off x="432976" y="3682974"/>
              <a:ext cx="2963520" cy="99720"/>
            </p14:xfrm>
          </p:contentPart>
        </mc:Choice>
        <mc:Fallback xmlns="">
          <p:pic>
            <p:nvPicPr>
              <p:cNvPr id="20" name="Ink 19">
                <a:extLst>
                  <a:ext uri="{FF2B5EF4-FFF2-40B4-BE49-F238E27FC236}">
                    <a16:creationId xmlns:a16="http://schemas.microsoft.com/office/drawing/2014/main" id="{2A00A668-DC67-1F1F-02C1-857F81AA9F82}"/>
                  </a:ext>
                </a:extLst>
              </p:cNvPr>
              <p:cNvPicPr/>
              <p:nvPr/>
            </p:nvPicPr>
            <p:blipFill>
              <a:blip r:embed="rId27"/>
              <a:stretch>
                <a:fillRect/>
              </a:stretch>
            </p:blipFill>
            <p:spPr>
              <a:xfrm>
                <a:off x="414976" y="3664974"/>
                <a:ext cx="2999160" cy="135360"/>
              </a:xfrm>
              <a:prstGeom prst="rect">
                <a:avLst/>
              </a:prstGeom>
            </p:spPr>
          </p:pic>
        </mc:Fallback>
      </mc:AlternateContent>
    </p:spTree>
    <p:extLst>
      <p:ext uri="{BB962C8B-B14F-4D97-AF65-F5344CB8AC3E}">
        <p14:creationId xmlns:p14="http://schemas.microsoft.com/office/powerpoint/2010/main" val="1968193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559686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EB1C6805-4907-A99F-FA1E-353072F28A18}"/>
              </a:ext>
            </a:extLst>
          </p:cNvPr>
          <p:cNvPicPr>
            <a:picLocks noChangeAspect="1"/>
          </p:cNvPicPr>
          <p:nvPr/>
        </p:nvPicPr>
        <p:blipFill>
          <a:blip r:embed="rId4"/>
          <a:stretch>
            <a:fillRect/>
          </a:stretch>
        </p:blipFill>
        <p:spPr>
          <a:xfrm>
            <a:off x="60952" y="49937"/>
            <a:ext cx="12034903" cy="5396384"/>
          </a:xfrm>
          <a:prstGeom prst="rect">
            <a:avLst/>
          </a:prstGeom>
        </p:spPr>
      </p:pic>
      <p:sp>
        <p:nvSpPr>
          <p:cNvPr id="4" name="TextBox 3">
            <a:extLst>
              <a:ext uri="{FF2B5EF4-FFF2-40B4-BE49-F238E27FC236}">
                <a16:creationId xmlns:a16="http://schemas.microsoft.com/office/drawing/2014/main" id="{D08271ED-E298-7C2F-A5E9-4099C111B796}"/>
              </a:ext>
            </a:extLst>
          </p:cNvPr>
          <p:cNvSpPr txBox="1"/>
          <p:nvPr/>
        </p:nvSpPr>
        <p:spPr>
          <a:xfrm>
            <a:off x="96145" y="5050191"/>
            <a:ext cx="1382110" cy="369332"/>
          </a:xfrm>
          <a:prstGeom prst="rect">
            <a:avLst/>
          </a:prstGeom>
          <a:noFill/>
        </p:spPr>
        <p:txBody>
          <a:bodyPr wrap="none" rtlCol="0">
            <a:spAutoFit/>
          </a:bodyPr>
          <a:lstStyle/>
          <a:p>
            <a:r>
              <a:rPr lang="en-US">
                <a:solidFill>
                  <a:srgbClr val="FFFF00"/>
                </a:solidFill>
              </a:rPr>
              <a:t>Isaiah 22:2-3</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F1FA0328-7C8A-A727-7F8E-1914528ED2EB}"/>
                  </a:ext>
                </a:extLst>
              </p14:cNvPr>
              <p14:cNvContentPartPr/>
              <p14:nvPr/>
            </p14:nvContentPartPr>
            <p14:xfrm>
              <a:off x="254776" y="5437614"/>
              <a:ext cx="1208160" cy="64080"/>
            </p14:xfrm>
          </p:contentPart>
        </mc:Choice>
        <mc:Fallback xmlns="">
          <p:pic>
            <p:nvPicPr>
              <p:cNvPr id="2" name="Ink 1">
                <a:extLst>
                  <a:ext uri="{FF2B5EF4-FFF2-40B4-BE49-F238E27FC236}">
                    <a16:creationId xmlns:a16="http://schemas.microsoft.com/office/drawing/2014/main" id="{F1FA0328-7C8A-A727-7F8E-1914528ED2EB}"/>
                  </a:ext>
                </a:extLst>
              </p:cNvPr>
              <p:cNvPicPr/>
              <p:nvPr/>
            </p:nvPicPr>
            <p:blipFill>
              <a:blip r:embed="rId6"/>
              <a:stretch>
                <a:fillRect/>
              </a:stretch>
            </p:blipFill>
            <p:spPr>
              <a:xfrm>
                <a:off x="237136" y="5419614"/>
                <a:ext cx="1243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CB3086CE-D4E0-68BB-AEE4-0EB1D7ECC076}"/>
                  </a:ext>
                </a:extLst>
              </p14:cNvPr>
              <p14:cNvContentPartPr/>
              <p14:nvPr/>
            </p14:nvContentPartPr>
            <p14:xfrm>
              <a:off x="394816" y="807654"/>
              <a:ext cx="1470960" cy="43920"/>
            </p14:xfrm>
          </p:contentPart>
        </mc:Choice>
        <mc:Fallback xmlns="">
          <p:pic>
            <p:nvPicPr>
              <p:cNvPr id="5" name="Ink 4">
                <a:extLst>
                  <a:ext uri="{FF2B5EF4-FFF2-40B4-BE49-F238E27FC236}">
                    <a16:creationId xmlns:a16="http://schemas.microsoft.com/office/drawing/2014/main" id="{CB3086CE-D4E0-68BB-AEE4-0EB1D7ECC076}"/>
                  </a:ext>
                </a:extLst>
              </p:cNvPr>
              <p:cNvPicPr/>
              <p:nvPr/>
            </p:nvPicPr>
            <p:blipFill>
              <a:blip r:embed="rId8"/>
              <a:stretch>
                <a:fillRect/>
              </a:stretch>
            </p:blipFill>
            <p:spPr>
              <a:xfrm>
                <a:off x="376816" y="790014"/>
                <a:ext cx="1506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BD53FDC2-7121-414B-CA6F-64FE6D44DA41}"/>
                  </a:ext>
                </a:extLst>
              </p14:cNvPr>
              <p14:cNvContentPartPr/>
              <p14:nvPr/>
            </p14:nvContentPartPr>
            <p14:xfrm>
              <a:off x="164416" y="1053174"/>
              <a:ext cx="405000" cy="22680"/>
            </p14:xfrm>
          </p:contentPart>
        </mc:Choice>
        <mc:Fallback xmlns="">
          <p:pic>
            <p:nvPicPr>
              <p:cNvPr id="7" name="Ink 6">
                <a:extLst>
                  <a:ext uri="{FF2B5EF4-FFF2-40B4-BE49-F238E27FC236}">
                    <a16:creationId xmlns:a16="http://schemas.microsoft.com/office/drawing/2014/main" id="{BD53FDC2-7121-414B-CA6F-64FE6D44DA41}"/>
                  </a:ext>
                </a:extLst>
              </p:cNvPr>
              <p:cNvPicPr/>
              <p:nvPr/>
            </p:nvPicPr>
            <p:blipFill>
              <a:blip r:embed="rId10"/>
              <a:stretch>
                <a:fillRect/>
              </a:stretch>
            </p:blipFill>
            <p:spPr>
              <a:xfrm>
                <a:off x="146776" y="1035174"/>
                <a:ext cx="4406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34BB8D68-462D-EE10-41A0-7E87844B7202}"/>
                  </a:ext>
                </a:extLst>
              </p14:cNvPr>
              <p14:cNvContentPartPr/>
              <p14:nvPr/>
            </p14:nvContentPartPr>
            <p14:xfrm>
              <a:off x="655456" y="1067574"/>
              <a:ext cx="797760" cy="30600"/>
            </p14:xfrm>
          </p:contentPart>
        </mc:Choice>
        <mc:Fallback xmlns="">
          <p:pic>
            <p:nvPicPr>
              <p:cNvPr id="9" name="Ink 8">
                <a:extLst>
                  <a:ext uri="{FF2B5EF4-FFF2-40B4-BE49-F238E27FC236}">
                    <a16:creationId xmlns:a16="http://schemas.microsoft.com/office/drawing/2014/main" id="{34BB8D68-462D-EE10-41A0-7E87844B7202}"/>
                  </a:ext>
                </a:extLst>
              </p:cNvPr>
              <p:cNvPicPr/>
              <p:nvPr/>
            </p:nvPicPr>
            <p:blipFill>
              <a:blip r:embed="rId12"/>
              <a:stretch>
                <a:fillRect/>
              </a:stretch>
            </p:blipFill>
            <p:spPr>
              <a:xfrm>
                <a:off x="637816" y="1049934"/>
                <a:ext cx="833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DF429D74-3AB7-A0D5-3138-378DBE056F65}"/>
                  </a:ext>
                </a:extLst>
              </p14:cNvPr>
              <p14:cNvContentPartPr/>
              <p14:nvPr/>
            </p14:nvContentPartPr>
            <p14:xfrm>
              <a:off x="3106336" y="784254"/>
              <a:ext cx="1409760" cy="44280"/>
            </p14:xfrm>
          </p:contentPart>
        </mc:Choice>
        <mc:Fallback xmlns="">
          <p:pic>
            <p:nvPicPr>
              <p:cNvPr id="11" name="Ink 10">
                <a:extLst>
                  <a:ext uri="{FF2B5EF4-FFF2-40B4-BE49-F238E27FC236}">
                    <a16:creationId xmlns:a16="http://schemas.microsoft.com/office/drawing/2014/main" id="{DF429D74-3AB7-A0D5-3138-378DBE056F65}"/>
                  </a:ext>
                </a:extLst>
              </p:cNvPr>
              <p:cNvPicPr/>
              <p:nvPr/>
            </p:nvPicPr>
            <p:blipFill>
              <a:blip r:embed="rId14"/>
              <a:stretch>
                <a:fillRect/>
              </a:stretch>
            </p:blipFill>
            <p:spPr>
              <a:xfrm>
                <a:off x="3088336" y="766614"/>
                <a:ext cx="1445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12C1F079-09AC-8077-E7D4-3AF92547791C}"/>
                  </a:ext>
                </a:extLst>
              </p14:cNvPr>
              <p14:cNvContentPartPr/>
              <p14:nvPr/>
            </p14:nvContentPartPr>
            <p14:xfrm>
              <a:off x="2550136" y="1095294"/>
              <a:ext cx="1265760" cy="55800"/>
            </p14:xfrm>
          </p:contentPart>
        </mc:Choice>
        <mc:Fallback xmlns="">
          <p:pic>
            <p:nvPicPr>
              <p:cNvPr id="12" name="Ink 11">
                <a:extLst>
                  <a:ext uri="{FF2B5EF4-FFF2-40B4-BE49-F238E27FC236}">
                    <a16:creationId xmlns:a16="http://schemas.microsoft.com/office/drawing/2014/main" id="{12C1F079-09AC-8077-E7D4-3AF92547791C}"/>
                  </a:ext>
                </a:extLst>
              </p:cNvPr>
              <p:cNvPicPr/>
              <p:nvPr/>
            </p:nvPicPr>
            <p:blipFill>
              <a:blip r:embed="rId16"/>
              <a:stretch>
                <a:fillRect/>
              </a:stretch>
            </p:blipFill>
            <p:spPr>
              <a:xfrm>
                <a:off x="2532136" y="1077654"/>
                <a:ext cx="1301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A9E2E2BE-B7A9-9F52-38C4-CF3E68265476}"/>
                  </a:ext>
                </a:extLst>
              </p14:cNvPr>
              <p14:cNvContentPartPr/>
              <p14:nvPr/>
            </p14:nvContentPartPr>
            <p14:xfrm>
              <a:off x="7351456" y="488334"/>
              <a:ext cx="2489400" cy="2588400"/>
            </p14:xfrm>
          </p:contentPart>
        </mc:Choice>
        <mc:Fallback xmlns="">
          <p:pic>
            <p:nvPicPr>
              <p:cNvPr id="13" name="Ink 12">
                <a:extLst>
                  <a:ext uri="{FF2B5EF4-FFF2-40B4-BE49-F238E27FC236}">
                    <a16:creationId xmlns:a16="http://schemas.microsoft.com/office/drawing/2014/main" id="{A9E2E2BE-B7A9-9F52-38C4-CF3E68265476}"/>
                  </a:ext>
                </a:extLst>
              </p:cNvPr>
              <p:cNvPicPr/>
              <p:nvPr/>
            </p:nvPicPr>
            <p:blipFill>
              <a:blip r:embed="rId18"/>
              <a:stretch>
                <a:fillRect/>
              </a:stretch>
            </p:blipFill>
            <p:spPr>
              <a:xfrm>
                <a:off x="7333816" y="470694"/>
                <a:ext cx="2525040" cy="2624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37EB6A6F-FC8C-CB65-7E82-D857C5B2AC4F}"/>
                  </a:ext>
                </a:extLst>
              </p14:cNvPr>
              <p14:cNvContentPartPr/>
              <p14:nvPr/>
            </p14:nvContentPartPr>
            <p14:xfrm>
              <a:off x="8339656" y="1267014"/>
              <a:ext cx="1064520" cy="40680"/>
            </p14:xfrm>
          </p:contentPart>
        </mc:Choice>
        <mc:Fallback xmlns="">
          <p:pic>
            <p:nvPicPr>
              <p:cNvPr id="14" name="Ink 13">
                <a:extLst>
                  <a:ext uri="{FF2B5EF4-FFF2-40B4-BE49-F238E27FC236}">
                    <a16:creationId xmlns:a16="http://schemas.microsoft.com/office/drawing/2014/main" id="{37EB6A6F-FC8C-CB65-7E82-D857C5B2AC4F}"/>
                  </a:ext>
                </a:extLst>
              </p:cNvPr>
              <p:cNvPicPr/>
              <p:nvPr/>
            </p:nvPicPr>
            <p:blipFill>
              <a:blip r:embed="rId20"/>
              <a:stretch>
                <a:fillRect/>
              </a:stretch>
            </p:blipFill>
            <p:spPr>
              <a:xfrm>
                <a:off x="8321656" y="1249014"/>
                <a:ext cx="1100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7017FA87-99DF-679A-1B0C-1187291537BB}"/>
                  </a:ext>
                </a:extLst>
              </p14:cNvPr>
              <p14:cNvContentPartPr/>
              <p14:nvPr/>
            </p14:nvContentPartPr>
            <p14:xfrm>
              <a:off x="9908896" y="884694"/>
              <a:ext cx="877320" cy="60840"/>
            </p14:xfrm>
          </p:contentPart>
        </mc:Choice>
        <mc:Fallback xmlns="">
          <p:pic>
            <p:nvPicPr>
              <p:cNvPr id="15" name="Ink 14">
                <a:extLst>
                  <a:ext uri="{FF2B5EF4-FFF2-40B4-BE49-F238E27FC236}">
                    <a16:creationId xmlns:a16="http://schemas.microsoft.com/office/drawing/2014/main" id="{7017FA87-99DF-679A-1B0C-1187291537BB}"/>
                  </a:ext>
                </a:extLst>
              </p:cNvPr>
              <p:cNvPicPr/>
              <p:nvPr/>
            </p:nvPicPr>
            <p:blipFill>
              <a:blip r:embed="rId22"/>
              <a:stretch>
                <a:fillRect/>
              </a:stretch>
            </p:blipFill>
            <p:spPr>
              <a:xfrm>
                <a:off x="9890896" y="866694"/>
                <a:ext cx="912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E75BBA49-A2EB-89E4-400A-E31DB35D9073}"/>
                  </a:ext>
                </a:extLst>
              </p14:cNvPr>
              <p14:cNvContentPartPr/>
              <p14:nvPr/>
            </p14:nvContentPartPr>
            <p14:xfrm>
              <a:off x="5185696" y="567174"/>
              <a:ext cx="778320" cy="379080"/>
            </p14:xfrm>
          </p:contentPart>
        </mc:Choice>
        <mc:Fallback xmlns="">
          <p:pic>
            <p:nvPicPr>
              <p:cNvPr id="16" name="Ink 15">
                <a:extLst>
                  <a:ext uri="{FF2B5EF4-FFF2-40B4-BE49-F238E27FC236}">
                    <a16:creationId xmlns:a16="http://schemas.microsoft.com/office/drawing/2014/main" id="{E75BBA49-A2EB-89E4-400A-E31DB35D9073}"/>
                  </a:ext>
                </a:extLst>
              </p:cNvPr>
              <p:cNvPicPr/>
              <p:nvPr/>
            </p:nvPicPr>
            <p:blipFill>
              <a:blip r:embed="rId24"/>
              <a:stretch>
                <a:fillRect/>
              </a:stretch>
            </p:blipFill>
            <p:spPr>
              <a:xfrm>
                <a:off x="5167696" y="549534"/>
                <a:ext cx="81396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A5447669-3E06-94EC-5AB6-E6F7D439F8B6}"/>
                  </a:ext>
                </a:extLst>
              </p14:cNvPr>
              <p14:cNvContentPartPr/>
              <p14:nvPr/>
            </p14:nvContentPartPr>
            <p14:xfrm>
              <a:off x="9745816" y="450894"/>
              <a:ext cx="1158480" cy="553680"/>
            </p14:xfrm>
          </p:contentPart>
        </mc:Choice>
        <mc:Fallback xmlns="">
          <p:pic>
            <p:nvPicPr>
              <p:cNvPr id="17" name="Ink 16">
                <a:extLst>
                  <a:ext uri="{FF2B5EF4-FFF2-40B4-BE49-F238E27FC236}">
                    <a16:creationId xmlns:a16="http://schemas.microsoft.com/office/drawing/2014/main" id="{A5447669-3E06-94EC-5AB6-E6F7D439F8B6}"/>
                  </a:ext>
                </a:extLst>
              </p:cNvPr>
              <p:cNvPicPr/>
              <p:nvPr/>
            </p:nvPicPr>
            <p:blipFill>
              <a:blip r:embed="rId26"/>
              <a:stretch>
                <a:fillRect/>
              </a:stretch>
            </p:blipFill>
            <p:spPr>
              <a:xfrm>
                <a:off x="9728176" y="432894"/>
                <a:ext cx="1194120" cy="589320"/>
              </a:xfrm>
              <a:prstGeom prst="rect">
                <a:avLst/>
              </a:prstGeom>
            </p:spPr>
          </p:pic>
        </mc:Fallback>
      </mc:AlternateContent>
      <p:grpSp>
        <p:nvGrpSpPr>
          <p:cNvPr id="21" name="Group 20">
            <a:extLst>
              <a:ext uri="{FF2B5EF4-FFF2-40B4-BE49-F238E27FC236}">
                <a16:creationId xmlns:a16="http://schemas.microsoft.com/office/drawing/2014/main" id="{A17006F3-ACFE-B6CE-F251-5DEC46F980C3}"/>
              </a:ext>
            </a:extLst>
          </p:cNvPr>
          <p:cNvGrpSpPr/>
          <p:nvPr/>
        </p:nvGrpSpPr>
        <p:grpSpPr>
          <a:xfrm>
            <a:off x="5341576" y="1564734"/>
            <a:ext cx="362880" cy="95400"/>
            <a:chOff x="5341576" y="1564734"/>
            <a:chExt cx="362880" cy="95400"/>
          </a:xfrm>
        </p:grpSpPr>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585917C1-EC9C-44FE-4F0A-B3FCE6F90855}"/>
                    </a:ext>
                  </a:extLst>
                </p14:cNvPr>
                <p14:cNvContentPartPr/>
                <p14:nvPr/>
              </p14:nvContentPartPr>
              <p14:xfrm>
                <a:off x="5704096" y="1658334"/>
                <a:ext cx="360" cy="1800"/>
              </p14:xfrm>
            </p:contentPart>
          </mc:Choice>
          <mc:Fallback xmlns="">
            <p:pic>
              <p:nvPicPr>
                <p:cNvPr id="18" name="Ink 17">
                  <a:extLst>
                    <a:ext uri="{FF2B5EF4-FFF2-40B4-BE49-F238E27FC236}">
                      <a16:creationId xmlns:a16="http://schemas.microsoft.com/office/drawing/2014/main" id="{585917C1-EC9C-44FE-4F0A-B3FCE6F90855}"/>
                    </a:ext>
                  </a:extLst>
                </p:cNvPr>
                <p:cNvPicPr/>
                <p:nvPr/>
              </p:nvPicPr>
              <p:blipFill>
                <a:blip r:embed="rId28"/>
                <a:stretch>
                  <a:fillRect/>
                </a:stretch>
              </p:blipFill>
              <p:spPr>
                <a:xfrm>
                  <a:off x="5686456" y="1640694"/>
                  <a:ext cx="36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E4DFB4EF-87B9-43A6-7DF3-907AB331D0D8}"/>
                    </a:ext>
                  </a:extLst>
                </p14:cNvPr>
                <p14:cNvContentPartPr/>
                <p14:nvPr/>
              </p14:nvContentPartPr>
              <p14:xfrm>
                <a:off x="5341576" y="1564734"/>
                <a:ext cx="361080" cy="95400"/>
              </p14:xfrm>
            </p:contentPart>
          </mc:Choice>
          <mc:Fallback xmlns="">
            <p:pic>
              <p:nvPicPr>
                <p:cNvPr id="19" name="Ink 18">
                  <a:extLst>
                    <a:ext uri="{FF2B5EF4-FFF2-40B4-BE49-F238E27FC236}">
                      <a16:creationId xmlns:a16="http://schemas.microsoft.com/office/drawing/2014/main" id="{E4DFB4EF-87B9-43A6-7DF3-907AB331D0D8}"/>
                    </a:ext>
                  </a:extLst>
                </p:cNvPr>
                <p:cNvPicPr/>
                <p:nvPr/>
              </p:nvPicPr>
              <p:blipFill>
                <a:blip r:embed="rId30"/>
                <a:stretch>
                  <a:fillRect/>
                </a:stretch>
              </p:blipFill>
              <p:spPr>
                <a:xfrm>
                  <a:off x="5323936" y="1546734"/>
                  <a:ext cx="396720" cy="131040"/>
                </a:xfrm>
                <a:prstGeom prst="rect">
                  <a:avLst/>
                </a:prstGeom>
              </p:spPr>
            </p:pic>
          </mc:Fallback>
        </mc:AlternateContent>
      </p:grpSp>
      <p:grpSp>
        <p:nvGrpSpPr>
          <p:cNvPr id="24" name="Group 23">
            <a:extLst>
              <a:ext uri="{FF2B5EF4-FFF2-40B4-BE49-F238E27FC236}">
                <a16:creationId xmlns:a16="http://schemas.microsoft.com/office/drawing/2014/main" id="{7EAF44E7-D076-7EF7-CF4F-E1FA04AB240F}"/>
              </a:ext>
            </a:extLst>
          </p:cNvPr>
          <p:cNvGrpSpPr/>
          <p:nvPr/>
        </p:nvGrpSpPr>
        <p:grpSpPr>
          <a:xfrm>
            <a:off x="5081656" y="1987374"/>
            <a:ext cx="2040480" cy="63000"/>
            <a:chOff x="5081656" y="1987374"/>
            <a:chExt cx="2040480" cy="63000"/>
          </a:xfrm>
        </p:grpSpPr>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1F16B6C8-BBFB-0DC4-F8D8-C3DB0AC237C5}"/>
                    </a:ext>
                  </a:extLst>
                </p14:cNvPr>
                <p14:cNvContentPartPr/>
                <p14:nvPr/>
              </p14:nvContentPartPr>
              <p14:xfrm>
                <a:off x="5989936" y="1987374"/>
                <a:ext cx="1132200" cy="37800"/>
              </p14:xfrm>
            </p:contentPart>
          </mc:Choice>
          <mc:Fallback xmlns="">
            <p:pic>
              <p:nvPicPr>
                <p:cNvPr id="20" name="Ink 19">
                  <a:extLst>
                    <a:ext uri="{FF2B5EF4-FFF2-40B4-BE49-F238E27FC236}">
                      <a16:creationId xmlns:a16="http://schemas.microsoft.com/office/drawing/2014/main" id="{1F16B6C8-BBFB-0DC4-F8D8-C3DB0AC237C5}"/>
                    </a:ext>
                  </a:extLst>
                </p:cNvPr>
                <p:cNvPicPr/>
                <p:nvPr/>
              </p:nvPicPr>
              <p:blipFill>
                <a:blip r:embed="rId32"/>
                <a:stretch>
                  <a:fillRect/>
                </a:stretch>
              </p:blipFill>
              <p:spPr>
                <a:xfrm>
                  <a:off x="5972296" y="1969734"/>
                  <a:ext cx="11678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771273EC-5FC4-5BA6-528A-89D5F487B3BB}"/>
                    </a:ext>
                  </a:extLst>
                </p14:cNvPr>
                <p14:cNvContentPartPr/>
                <p14:nvPr/>
              </p14:nvContentPartPr>
              <p14:xfrm>
                <a:off x="5081656" y="2007534"/>
                <a:ext cx="847800" cy="42840"/>
              </p14:xfrm>
            </p:contentPart>
          </mc:Choice>
          <mc:Fallback xmlns="">
            <p:pic>
              <p:nvPicPr>
                <p:cNvPr id="22" name="Ink 21">
                  <a:extLst>
                    <a:ext uri="{FF2B5EF4-FFF2-40B4-BE49-F238E27FC236}">
                      <a16:creationId xmlns:a16="http://schemas.microsoft.com/office/drawing/2014/main" id="{771273EC-5FC4-5BA6-528A-89D5F487B3BB}"/>
                    </a:ext>
                  </a:extLst>
                </p:cNvPr>
                <p:cNvPicPr/>
                <p:nvPr/>
              </p:nvPicPr>
              <p:blipFill>
                <a:blip r:embed="rId34"/>
                <a:stretch>
                  <a:fillRect/>
                </a:stretch>
              </p:blipFill>
              <p:spPr>
                <a:xfrm>
                  <a:off x="5063656" y="1989534"/>
                  <a:ext cx="883440" cy="7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337EAFAD-331D-AD93-D4AE-1A4FF17E4981}"/>
                  </a:ext>
                </a:extLst>
              </p14:cNvPr>
              <p14:cNvContentPartPr/>
              <p14:nvPr/>
            </p14:nvContentPartPr>
            <p14:xfrm>
              <a:off x="6254536" y="2389494"/>
              <a:ext cx="886320" cy="77400"/>
            </p14:xfrm>
          </p:contentPart>
        </mc:Choice>
        <mc:Fallback xmlns="">
          <p:pic>
            <p:nvPicPr>
              <p:cNvPr id="23" name="Ink 22">
                <a:extLst>
                  <a:ext uri="{FF2B5EF4-FFF2-40B4-BE49-F238E27FC236}">
                    <a16:creationId xmlns:a16="http://schemas.microsoft.com/office/drawing/2014/main" id="{337EAFAD-331D-AD93-D4AE-1A4FF17E4981}"/>
                  </a:ext>
                </a:extLst>
              </p:cNvPr>
              <p:cNvPicPr/>
              <p:nvPr/>
            </p:nvPicPr>
            <p:blipFill>
              <a:blip r:embed="rId36"/>
              <a:stretch>
                <a:fillRect/>
              </a:stretch>
            </p:blipFill>
            <p:spPr>
              <a:xfrm>
                <a:off x="6236896" y="2371854"/>
                <a:ext cx="921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Ink 24">
                <a:extLst>
                  <a:ext uri="{FF2B5EF4-FFF2-40B4-BE49-F238E27FC236}">
                    <a16:creationId xmlns:a16="http://schemas.microsoft.com/office/drawing/2014/main" id="{71D39BAE-F2DC-5EB3-2AB2-B1AD31CA5F41}"/>
                  </a:ext>
                </a:extLst>
              </p14:cNvPr>
              <p14:cNvContentPartPr/>
              <p14:nvPr/>
            </p14:nvContentPartPr>
            <p14:xfrm>
              <a:off x="7409416" y="3145134"/>
              <a:ext cx="2291400" cy="2306160"/>
            </p14:xfrm>
          </p:contentPart>
        </mc:Choice>
        <mc:Fallback xmlns="">
          <p:pic>
            <p:nvPicPr>
              <p:cNvPr id="25" name="Ink 24">
                <a:extLst>
                  <a:ext uri="{FF2B5EF4-FFF2-40B4-BE49-F238E27FC236}">
                    <a16:creationId xmlns:a16="http://schemas.microsoft.com/office/drawing/2014/main" id="{71D39BAE-F2DC-5EB3-2AB2-B1AD31CA5F41}"/>
                  </a:ext>
                </a:extLst>
              </p:cNvPr>
              <p:cNvPicPr/>
              <p:nvPr/>
            </p:nvPicPr>
            <p:blipFill>
              <a:blip r:embed="rId38"/>
              <a:stretch>
                <a:fillRect/>
              </a:stretch>
            </p:blipFill>
            <p:spPr>
              <a:xfrm>
                <a:off x="7391776" y="3127134"/>
                <a:ext cx="2327040" cy="2341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 25">
                <a:extLst>
                  <a:ext uri="{FF2B5EF4-FFF2-40B4-BE49-F238E27FC236}">
                    <a16:creationId xmlns:a16="http://schemas.microsoft.com/office/drawing/2014/main" id="{001210AA-AD08-7520-2CFD-A7F66735515A}"/>
                  </a:ext>
                </a:extLst>
              </p14:cNvPr>
              <p14:cNvContentPartPr/>
              <p14:nvPr/>
            </p14:nvContentPartPr>
            <p14:xfrm>
              <a:off x="33736" y="3096174"/>
              <a:ext cx="2309400" cy="1606680"/>
            </p14:xfrm>
          </p:contentPart>
        </mc:Choice>
        <mc:Fallback xmlns="">
          <p:pic>
            <p:nvPicPr>
              <p:cNvPr id="26" name="Ink 25">
                <a:extLst>
                  <a:ext uri="{FF2B5EF4-FFF2-40B4-BE49-F238E27FC236}">
                    <a16:creationId xmlns:a16="http://schemas.microsoft.com/office/drawing/2014/main" id="{001210AA-AD08-7520-2CFD-A7F66735515A}"/>
                  </a:ext>
                </a:extLst>
              </p:cNvPr>
              <p:cNvPicPr/>
              <p:nvPr/>
            </p:nvPicPr>
            <p:blipFill>
              <a:blip r:embed="rId40"/>
              <a:stretch>
                <a:fillRect/>
              </a:stretch>
            </p:blipFill>
            <p:spPr>
              <a:xfrm>
                <a:off x="15736" y="3078174"/>
                <a:ext cx="2345040" cy="1642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Ink 26">
                <a:extLst>
                  <a:ext uri="{FF2B5EF4-FFF2-40B4-BE49-F238E27FC236}">
                    <a16:creationId xmlns:a16="http://schemas.microsoft.com/office/drawing/2014/main" id="{F69CE3BE-ED64-DA4F-9C2E-1FB82D5D4A94}"/>
                  </a:ext>
                </a:extLst>
              </p14:cNvPr>
              <p14:cNvContentPartPr/>
              <p14:nvPr/>
            </p14:nvContentPartPr>
            <p14:xfrm>
              <a:off x="4926856" y="2992854"/>
              <a:ext cx="2345040" cy="2423160"/>
            </p14:xfrm>
          </p:contentPart>
        </mc:Choice>
        <mc:Fallback xmlns="">
          <p:pic>
            <p:nvPicPr>
              <p:cNvPr id="27" name="Ink 26">
                <a:extLst>
                  <a:ext uri="{FF2B5EF4-FFF2-40B4-BE49-F238E27FC236}">
                    <a16:creationId xmlns:a16="http://schemas.microsoft.com/office/drawing/2014/main" id="{F69CE3BE-ED64-DA4F-9C2E-1FB82D5D4A94}"/>
                  </a:ext>
                </a:extLst>
              </p:cNvPr>
              <p:cNvPicPr/>
              <p:nvPr/>
            </p:nvPicPr>
            <p:blipFill>
              <a:blip r:embed="rId42"/>
              <a:stretch>
                <a:fillRect/>
              </a:stretch>
            </p:blipFill>
            <p:spPr>
              <a:xfrm>
                <a:off x="4908856" y="2974854"/>
                <a:ext cx="2380680" cy="2458800"/>
              </a:xfrm>
              <a:prstGeom prst="rect">
                <a:avLst/>
              </a:prstGeom>
            </p:spPr>
          </p:pic>
        </mc:Fallback>
      </mc:AlternateContent>
    </p:spTree>
    <p:extLst>
      <p:ext uri="{BB962C8B-B14F-4D97-AF65-F5344CB8AC3E}">
        <p14:creationId xmlns:p14="http://schemas.microsoft.com/office/powerpoint/2010/main" val="304992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708FD77-6F4C-562C-40BE-71CCD58BB9C1}"/>
              </a:ext>
            </a:extLst>
          </p:cNvPr>
          <p:cNvSpPr txBox="1"/>
          <p:nvPr/>
        </p:nvSpPr>
        <p:spPr>
          <a:xfrm>
            <a:off x="282098" y="49937"/>
            <a:ext cx="9407887" cy="6109365"/>
          </a:xfrm>
          <a:prstGeom prst="rect">
            <a:avLst/>
          </a:prstGeom>
          <a:noFill/>
        </p:spPr>
        <p:txBody>
          <a:bodyPr wrap="square">
            <a:spAutoFit/>
          </a:bodyPr>
          <a:lstStyle/>
          <a:p>
            <a:pPr rtl="0">
              <a:spcBef>
                <a:spcPts val="0"/>
              </a:spcBef>
              <a:spcAft>
                <a:spcPts val="0"/>
              </a:spcAft>
            </a:pPr>
            <a:r>
              <a:rPr lang="en-US" sz="2200" b="1" i="0" u="none" strike="noStrike">
                <a:solidFill>
                  <a:srgbClr val="FFC000"/>
                </a:solidFill>
                <a:effectLst/>
                <a:latin typeface="Arial" panose="020B0604020202020204" pitchFamily="34" charset="0"/>
              </a:rPr>
              <a:t>Luke 19:41-44</a:t>
            </a:r>
          </a:p>
          <a:p>
            <a:pPr rtl="0">
              <a:spcBef>
                <a:spcPts val="0"/>
              </a:spcBef>
              <a:spcAft>
                <a:spcPts val="0"/>
              </a:spcAft>
            </a:pPr>
            <a:r>
              <a:rPr lang="en-US" sz="2100" i="0" u="none" strike="noStrike">
                <a:solidFill>
                  <a:srgbClr val="FFC000"/>
                </a:solidFill>
                <a:effectLst/>
                <a:latin typeface="Arial" panose="020B0604020202020204" pitchFamily="34" charset="0"/>
              </a:rPr>
              <a:t>19:41 And when He approached, He saw the city and wept over it, 19:42 saying, “If you had known in this day, even you, the things which make for peace! But now they have been hidden from your eyes. 19:43 “For the days shall come upon you when your enemies will throw up a bank before you, and surround you, and hem you in on every side, 19:44 and will level you to the ground and your children within you, and they will not leave in you one stone upon another, because you did not recognize the time of your visitation.” (NASB, </a:t>
            </a:r>
            <a:r>
              <a:rPr lang="syr-SY" sz="2400" i="0" u="none" strike="noStrike">
                <a:solidFill>
                  <a:srgbClr val="FFFF00"/>
                </a:solidFill>
                <a:effectLst/>
                <a:latin typeface="Arial" panose="020B0604020202020204" pitchFamily="34" charset="0"/>
              </a:rPr>
              <a:t>ܘܟ݂ܰܕ݂ ܩܪܷܒ݂ ܘܰܚܙܳܗ ܠܱܡܕ݂ܺܝܢ̄ܬܴ݁ܐ ܆ ܒ݁ܟ݂ܳܐ ܥܠܷܝܗ ܂ܘܶܐܡܰܪ ܂ ܐܷܠܾܘ ܟܱ݁ܝ ܝܳܕ݂ܰܥܬ݁ܝ ܐܱܝܠܷܝܢ ܕܻ݁ܐܝܬ݂ܱܝܗܶܝܢ ܕܱ݁ܫܠܴܡܶܟ݂ܝ ܞ ܐܴܦ݂ܶܢ ܒ݁ܗܳܢܳܐ ܝܰܘܡܶܟ݂ܝ ܆ ܗܳܫܳܐ ܕܷ݁ܝܢ ܐܷܬ݂ܟܱ݁ܣܺܝ ܠܗܶܝܢ ܡܶܢ ܥܰܝܢܰܝ̈ܟ݁ܝ ܂ ܢܺܐܬ݂ܾܘܢ ܠܷܟ݂ܝ ܕܷ݁ܝܢ ܝܱ̈ܘܡܳܬ݂ܴܐ ܆ ܕ݁ܢܶܚܕ݁ܪܾܘܢܶܟ݂ܝ ܒ݁ܥܶܠܕ݁ܒ݂ܳܒ݂ܰܝ̈ܟ݁ܝ ܆ ܘܢܶܐܠܨܾܘܢܶܟ݂ܝ ܡܶܢ ܟܾ݁ܠ ܕܾ݁ܘܟܴ݁ܐ ܂ ܘܢܶܣܚܦ݂ܽܘܢܶܟ݂ܝ ܁ ܘܠܱܒ݂ܢܱ̈ܝܟ݁ܝ ܒ݁ܓ݂ܰܘܶܟ݂ܝ ܂ ܘܠܴܐ ܢܶܫܒ݁ܩܽܘܢ ܒܷ݁ܟ݂ܝ ܟܻ݁ܐܦ݂ ܥܰܠ ܟܻ݁ܐܦ݂ ܆ ܚܠܴܦ݂ ܕ݁ܠܴܐ ܝܺܕ݂ܰܥܬ݁ܝ ܙܰܒ݂ܢܳܐ ܕ݁ܣܽܘܥܪܴܢܶܟ݂ܝ ܀ </a:t>
            </a:r>
            <a:r>
              <a:rPr lang="syr-SY" sz="2100" i="0" u="none" strike="noStrike">
                <a:solidFill>
                  <a:srgbClr val="00B0F0"/>
                </a:solidFill>
                <a:effectLst/>
                <a:latin typeface="Arial" panose="020B0604020202020204" pitchFamily="34" charset="0"/>
              </a:rPr>
              <a:t>41 </a:t>
            </a:r>
            <a:r>
              <a:rPr lang="el-GR" sz="2100" i="0" u="none" strike="noStrike">
                <a:solidFill>
                  <a:srgbClr val="00B0F0"/>
                </a:solidFill>
                <a:effectLst/>
                <a:latin typeface="Arial" panose="020B0604020202020204" pitchFamily="34" charset="0"/>
              </a:rPr>
              <a:t>Καὶ ὡς ἤγγισεν, ἰδὼν τὴν πόλιν ἔκλαυσεν ἐπʼ αὐτὴν 42 λέγων ὅτι εἰ ἔγνως ἐν τῇ ἡμέρᾳ ταύτῃ καὶ σὺ τὰ πρὸς εἰρήνην· νῦν δὲ ἐκρύβη ἀπὸ ὀφθαλμῶν σου. 43 ὅτι ἥξουσιν ἡμέραι ἐπὶ σέ, καὶ περιβαλοῦσιν οἱ ἐχθροί σου χάρακά σοι καὶ περικυκλώσουσίν σε καὶ συνέξουσίν σε πάντοθεν 44 καὶ ἐδαφιοῦσίν σε καὶ τὰ τέκνα σου ἐν σοὶ καὶ οὐκ ἀφήσουσιν λίθον ἐπὶ λίθον ἐν σοί, ἀνθʼ ὧν οὐκ ἔγνως τὸν καιρὸν τῆς ἐπισκοπῆς σου</a:t>
            </a:r>
            <a:r>
              <a:rPr lang="el-GR" sz="2100" i="0" u="none" strike="noStrike">
                <a:solidFill>
                  <a:srgbClr val="FFC000"/>
                </a:solidFill>
                <a:effectLst/>
                <a:latin typeface="Arial" panose="020B0604020202020204" pitchFamily="34" charset="0"/>
              </a:rPr>
              <a:t>.)</a:t>
            </a:r>
          </a:p>
        </p:txBody>
      </p:sp>
      <p:grpSp>
        <p:nvGrpSpPr>
          <p:cNvPr id="7" name="Group 6">
            <a:extLst>
              <a:ext uri="{FF2B5EF4-FFF2-40B4-BE49-F238E27FC236}">
                <a16:creationId xmlns:a16="http://schemas.microsoft.com/office/drawing/2014/main" id="{8F4AC0EE-68F8-8FE9-8AF5-5E39FB5CC366}"/>
              </a:ext>
            </a:extLst>
          </p:cNvPr>
          <p:cNvGrpSpPr/>
          <p:nvPr/>
        </p:nvGrpSpPr>
        <p:grpSpPr>
          <a:xfrm>
            <a:off x="2450776" y="62814"/>
            <a:ext cx="241920" cy="283680"/>
            <a:chOff x="2450776" y="62814"/>
            <a:chExt cx="241920" cy="2836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DE1AFA9-2E6A-19B3-DD73-90836237165F}"/>
                    </a:ext>
                  </a:extLst>
                </p14:cNvPr>
                <p14:cNvContentPartPr/>
                <p14:nvPr/>
              </p14:nvContentPartPr>
              <p14:xfrm>
                <a:off x="2450776" y="163974"/>
                <a:ext cx="230040" cy="47160"/>
              </p14:xfrm>
            </p:contentPart>
          </mc:Choice>
          <mc:Fallback xmlns="">
            <p:pic>
              <p:nvPicPr>
                <p:cNvPr id="2" name="Ink 1">
                  <a:extLst>
                    <a:ext uri="{FF2B5EF4-FFF2-40B4-BE49-F238E27FC236}">
                      <a16:creationId xmlns:a16="http://schemas.microsoft.com/office/drawing/2014/main" id="{9DE1AFA9-2E6A-19B3-DD73-90836237165F}"/>
                    </a:ext>
                  </a:extLst>
                </p:cNvPr>
                <p:cNvPicPr/>
                <p:nvPr/>
              </p:nvPicPr>
              <p:blipFill>
                <a:blip r:embed="rId5"/>
                <a:stretch>
                  <a:fillRect/>
                </a:stretch>
              </p:blipFill>
              <p:spPr>
                <a:xfrm>
                  <a:off x="2433136" y="146334"/>
                  <a:ext cx="265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E585B2C7-F8E2-BAEB-4E94-D175014F8644}"/>
                    </a:ext>
                  </a:extLst>
                </p14:cNvPr>
                <p14:cNvContentPartPr/>
                <p14:nvPr/>
              </p14:nvContentPartPr>
              <p14:xfrm>
                <a:off x="2510176" y="62814"/>
                <a:ext cx="115200" cy="276480"/>
              </p14:xfrm>
            </p:contentPart>
          </mc:Choice>
          <mc:Fallback xmlns="">
            <p:pic>
              <p:nvPicPr>
                <p:cNvPr id="3" name="Ink 2">
                  <a:extLst>
                    <a:ext uri="{FF2B5EF4-FFF2-40B4-BE49-F238E27FC236}">
                      <a16:creationId xmlns:a16="http://schemas.microsoft.com/office/drawing/2014/main" id="{E585B2C7-F8E2-BAEB-4E94-D175014F8644}"/>
                    </a:ext>
                  </a:extLst>
                </p:cNvPr>
                <p:cNvPicPr/>
                <p:nvPr/>
              </p:nvPicPr>
              <p:blipFill>
                <a:blip r:embed="rId7"/>
                <a:stretch>
                  <a:fillRect/>
                </a:stretch>
              </p:blipFill>
              <p:spPr>
                <a:xfrm>
                  <a:off x="2492176" y="44814"/>
                  <a:ext cx="15084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CE73685E-3DCA-3856-0C26-A29F894DD4FB}"/>
                    </a:ext>
                  </a:extLst>
                </p14:cNvPr>
                <p14:cNvContentPartPr/>
                <p14:nvPr/>
              </p14:nvContentPartPr>
              <p14:xfrm>
                <a:off x="2517376" y="92334"/>
                <a:ext cx="121320" cy="254160"/>
              </p14:xfrm>
            </p:contentPart>
          </mc:Choice>
          <mc:Fallback xmlns="">
            <p:pic>
              <p:nvPicPr>
                <p:cNvPr id="4" name="Ink 3">
                  <a:extLst>
                    <a:ext uri="{FF2B5EF4-FFF2-40B4-BE49-F238E27FC236}">
                      <a16:creationId xmlns:a16="http://schemas.microsoft.com/office/drawing/2014/main" id="{CE73685E-3DCA-3856-0C26-A29F894DD4FB}"/>
                    </a:ext>
                  </a:extLst>
                </p:cNvPr>
                <p:cNvPicPr/>
                <p:nvPr/>
              </p:nvPicPr>
              <p:blipFill>
                <a:blip r:embed="rId9"/>
                <a:stretch>
                  <a:fillRect/>
                </a:stretch>
              </p:blipFill>
              <p:spPr>
                <a:xfrm>
                  <a:off x="2499736" y="74334"/>
                  <a:ext cx="15696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94B616C9-4DB8-0CFB-3D53-AC7BF81F20E0}"/>
                    </a:ext>
                  </a:extLst>
                </p14:cNvPr>
                <p14:cNvContentPartPr/>
                <p14:nvPr/>
              </p14:nvContentPartPr>
              <p14:xfrm>
                <a:off x="2463736" y="160014"/>
                <a:ext cx="228960" cy="72000"/>
              </p14:xfrm>
            </p:contentPart>
          </mc:Choice>
          <mc:Fallback xmlns="">
            <p:pic>
              <p:nvPicPr>
                <p:cNvPr id="5" name="Ink 4">
                  <a:extLst>
                    <a:ext uri="{FF2B5EF4-FFF2-40B4-BE49-F238E27FC236}">
                      <a16:creationId xmlns:a16="http://schemas.microsoft.com/office/drawing/2014/main" id="{94B616C9-4DB8-0CFB-3D53-AC7BF81F20E0}"/>
                    </a:ext>
                  </a:extLst>
                </p:cNvPr>
                <p:cNvPicPr/>
                <p:nvPr/>
              </p:nvPicPr>
              <p:blipFill>
                <a:blip r:embed="rId11"/>
                <a:stretch>
                  <a:fillRect/>
                </a:stretch>
              </p:blipFill>
              <p:spPr>
                <a:xfrm>
                  <a:off x="2445736" y="142374"/>
                  <a:ext cx="264600" cy="10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1974478-9C7E-F805-CE40-D51134CC77D4}"/>
                  </a:ext>
                </a:extLst>
              </p14:cNvPr>
              <p14:cNvContentPartPr/>
              <p14:nvPr/>
            </p14:nvContentPartPr>
            <p14:xfrm>
              <a:off x="4427176" y="755094"/>
              <a:ext cx="3605760" cy="42840"/>
            </p14:xfrm>
          </p:contentPart>
        </mc:Choice>
        <mc:Fallback xmlns="">
          <p:pic>
            <p:nvPicPr>
              <p:cNvPr id="11" name="Ink 10">
                <a:extLst>
                  <a:ext uri="{FF2B5EF4-FFF2-40B4-BE49-F238E27FC236}">
                    <a16:creationId xmlns:a16="http://schemas.microsoft.com/office/drawing/2014/main" id="{B1974478-9C7E-F805-CE40-D51134CC77D4}"/>
                  </a:ext>
                </a:extLst>
              </p:cNvPr>
              <p:cNvPicPr/>
              <p:nvPr/>
            </p:nvPicPr>
            <p:blipFill>
              <a:blip r:embed="rId13"/>
              <a:stretch>
                <a:fillRect/>
              </a:stretch>
            </p:blipFill>
            <p:spPr>
              <a:xfrm>
                <a:off x="4409536" y="737094"/>
                <a:ext cx="3641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C330597-4AB6-F7B1-D4CD-D7A554D16D0A}"/>
                  </a:ext>
                </a:extLst>
              </p14:cNvPr>
              <p14:cNvContentPartPr/>
              <p14:nvPr/>
            </p14:nvContentPartPr>
            <p14:xfrm>
              <a:off x="3617896" y="1409214"/>
              <a:ext cx="3058920" cy="79200"/>
            </p14:xfrm>
          </p:contentPart>
        </mc:Choice>
        <mc:Fallback xmlns="">
          <p:pic>
            <p:nvPicPr>
              <p:cNvPr id="12" name="Ink 11">
                <a:extLst>
                  <a:ext uri="{FF2B5EF4-FFF2-40B4-BE49-F238E27FC236}">
                    <a16:creationId xmlns:a16="http://schemas.microsoft.com/office/drawing/2014/main" id="{3C330597-4AB6-F7B1-D4CD-D7A554D16D0A}"/>
                  </a:ext>
                </a:extLst>
              </p:cNvPr>
              <p:cNvPicPr/>
              <p:nvPr/>
            </p:nvPicPr>
            <p:blipFill>
              <a:blip r:embed="rId15"/>
              <a:stretch>
                <a:fillRect/>
              </a:stretch>
            </p:blipFill>
            <p:spPr>
              <a:xfrm>
                <a:off x="3600256" y="1391574"/>
                <a:ext cx="3094560" cy="114840"/>
              </a:xfrm>
              <a:prstGeom prst="rect">
                <a:avLst/>
              </a:prstGeom>
            </p:spPr>
          </p:pic>
        </mc:Fallback>
      </mc:AlternateContent>
    </p:spTree>
    <p:extLst>
      <p:ext uri="{BB962C8B-B14F-4D97-AF65-F5344CB8AC3E}">
        <p14:creationId xmlns:p14="http://schemas.microsoft.com/office/powerpoint/2010/main" val="1571881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17483</TotalTime>
  <Words>3161</Words>
  <Application>Microsoft Office PowerPoint</Application>
  <PresentationFormat>Widescreen</PresentationFormat>
  <Paragraphs>141</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Calibri Light</vt:lpstr>
      <vt:lpstr>Roboto</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67</cp:revision>
  <dcterms:created xsi:type="dcterms:W3CDTF">2021-02-18T19:11:41Z</dcterms:created>
  <dcterms:modified xsi:type="dcterms:W3CDTF">2022-07-08T14:16:54Z</dcterms:modified>
</cp:coreProperties>
</file>