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4.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5.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6.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9.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0.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1.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2.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3.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4.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7" r:id="rId3"/>
    <p:sldId id="269" r:id="rId4"/>
    <p:sldId id="270" r:id="rId5"/>
    <p:sldId id="271" r:id="rId6"/>
    <p:sldId id="272" r:id="rId7"/>
    <p:sldId id="268" r:id="rId8"/>
    <p:sldId id="273" r:id="rId9"/>
    <p:sldId id="274" r:id="rId10"/>
    <p:sldId id="275"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0F61B5B-BB5B-4288-B8F7-7FF4A2E7F2E0}"/>
    <pc:docChg chg="modSld">
      <pc:chgData name="Duane Miller" userId="086b8d4e5ca37aec" providerId="LiveId" clId="{00F61B5B-BB5B-4288-B8F7-7FF4A2E7F2E0}" dt="2022-03-23T23:39:40.550" v="0" actId="6549"/>
      <pc:docMkLst>
        <pc:docMk/>
      </pc:docMkLst>
      <pc:sldChg chg="modNotesTx">
        <pc:chgData name="Duane Miller" userId="086b8d4e5ca37aec" providerId="LiveId" clId="{00F61B5B-BB5B-4288-B8F7-7FF4A2E7F2E0}" dt="2022-03-23T23:39:40.550"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08:49.740"/>
    </inkml:context>
    <inkml:brush xml:id="br0">
      <inkml:brushProperty name="width" value="0.1" units="cm"/>
      <inkml:brushProperty name="height" value="0.1" units="cm"/>
      <inkml:brushProperty name="color" value="#FFFC18"/>
    </inkml:brush>
  </inkml:definitions>
  <inkml:trace contextRef="#ctx0" brushRef="#br0">3 0 4352,'0'0'57,"-1"1"1,1-1 0,0 0-1,0 0 1,0 0-1,0 1 1,0-1 0,-1 0-1,1 0 1,0 0-1,0 1 1,0-1 0,0 0-1,0 0 1,0 1-1,0-1 1,0 0-1,0 0 1,0 1 0,0-1-1,0 0 1,0 0-1,0 1 1,0-1 0,0 0-1,0 0 1,0 1-1,0-1 1,0 0 0,0 0-1,0 0 1,1 1-1,-1-1 1,0 0 0,8 12 252,1 1 84,-7-5-380,0 0 1,0 0 0,-1 0-1,0 1 1,-1-1 0,1 0-1,-2 0 1,0 10 0,-1 13-78,3 36-762,3-1-1,2 0 0,3 0 1,26 93-1,-34-156 846,0 0-1,0 0 0,0 0 1,0 0-1,1 0 1,-1 0-1,1 0 0,0-1 1,0 1-1,0 0 1,0-1-1,0 1 0,1-1 1,-1 0-1,1 0 1,-1 0-1,1 0 0,0 0 1,0-1-1,0 1 0,5 1 1,-3-2 29,0 0 0,1 0-1,-1-1 1,0 1 0,0-1 0,1-1 0,-1 1-1,0-1 1,0 0 0,1 0 0,-1 0 0,8-4 0,8-5 30,-1 0 1,-1-2-1,0 0 1,0-1-1,26-26 1,-18 17 3,-10 7-18,-10 8 37,0 1 0,0 0 0,1 0-1,0 1 1,0 0 0,0 0 0,12-4 0,-20 9-86,1 0 1,-1 0-1,0 0 1,0 0-1,0 0 1,1 0 0,-1 0-1,0 0 1,0 0-1,0 0 1,1 0-1,-1 0 1,0 0 0,0 0-1,0 0 1,1 0-1,-1 0 1,0 0 0,0 0-1,0 0 1,1 0-1,-1 0 1,0 1-1,0-1 1,0 0 0,0 0-1,0 0 1,1 0-1,-1 0 1,0 1 0,0-1-1,0 0 1,0 0-1,0 0 1,0 0-1,0 1 1,0-1 0,1 0-1,-1 12 388,-7 10 113,-57 104 215,37-79-749,-33 85 1,55-118-313,1-1-1,0 1 1,1 1 0,1-1-1,0 0 1,1 1 0,0 18 0,7-9-1538,4-4 27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17.101"/>
    </inkml:context>
    <inkml:brush xml:id="br0">
      <inkml:brushProperty name="width" value="0.1" units="cm"/>
      <inkml:brushProperty name="height" value="0.1" units="cm"/>
      <inkml:brushProperty name="color" value="#FFFC18"/>
    </inkml:brush>
  </inkml:definitions>
  <inkml:trace contextRef="#ctx0" brushRef="#br0">954 13 4480,'-1'1'118,"-1"-1"0,1 1 0,0-1-1,0 0 1,-1 0 0,1 1 0,0-1 0,0 0 0,-1 0 0,1-1 0,0 1 0,0 0-1,-1 0 1,1 0 0,0-1 0,0 1 0,-1-1 0,1 1 0,0-1 0,0 1 0,0-1 0,0 0-1,-2-1 1,-3-2 381,3 3-335,1 0 1,0 1-1,0 0 0,0-1 1,-1 1-1,1 0 1,0 0-1,0 0 1,-1 0-1,-1 1 0,-7 0 524,-104 8 2088,-4 1-1494,5-10-553,-213 5 1907,233-4-2560,53-1-1053,9-2-708,-5-7-560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52.791"/>
    </inkml:context>
    <inkml:brush xml:id="br0">
      <inkml:brushProperty name="width" value="0.1" units="cm"/>
      <inkml:brushProperty name="height" value="0.1" units="cm"/>
      <inkml:brushProperty name="color" value="#E71224"/>
    </inkml:brush>
  </inkml:definitions>
  <inkml:trace contextRef="#ctx0" brushRef="#br0">3393 92 5120,'-20'-9'6681,"-4"5"-3792,-25 8-2787,10-1 983,-350-3 1149,245-7-1229,116 4-890,-211-20 1005,201 21-995,-132-6 284,-103-1 33,-190 23 700,183 5-346,-104 9-654,66-11-1833,254-18-1006,1-3 0,0-3 0,-65-15 0,22-10-2535,-5-14 1616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54.697"/>
    </inkml:context>
    <inkml:brush xml:id="br0">
      <inkml:brushProperty name="width" value="0.1" units="cm"/>
      <inkml:brushProperty name="height" value="0.1" units="cm"/>
      <inkml:brushProperty name="color" value="#E71224"/>
    </inkml:brush>
  </inkml:definitions>
  <inkml:trace contextRef="#ctx0" brushRef="#br0">1886 33 3072,'-2'0'287,"0"-1"0,-1 1 0,1 0 0,0 0 0,0-1 0,-1 1 0,1-1 0,0 0 0,0 0 0,0 0 0,0 0 1,0 0-1,0 0 0,0 0 0,0-1 0,-1-1 0,-1 2 31,0-1 1,-1 1-1,1-1 0,0 1 1,0 1-1,-1-1 0,1 0 1,0 1-1,-7 0 1,-24 0 889,-15-1 55,1 3 0,-82 12 0,94-9-759,0-2-1,-71-2 1,55-1-282,-173-9 1577,-1 0-233,-198 9-1457,284 0-3275,-2 0-3808,78-3 2227,-7-9 854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06.344"/>
    </inkml:context>
    <inkml:brush xml:id="br0">
      <inkml:brushProperty name="width" value="0.1" units="cm"/>
      <inkml:brushProperty name="height" value="0.1" units="cm"/>
      <inkml:brushProperty name="color" value="#E71224"/>
    </inkml:brush>
  </inkml:definitions>
  <inkml:trace contextRef="#ctx0" brushRef="#br0">6408 90 4352,'-13'-1'694,"0"0"0,0 0 0,-17 3 0,19-1-416,-1 0 0,1-1-1,0 0 1,-1-1 0,-13-3-1,4 1 297,1 0 0,-1 1 0,0 2 0,-27 2 0,-1-1-57,36-1-323,-53-1 1098,-121 16 1,101-5-623,0-5 0,-92-5 0,80 0 13,-51-6-369,-11 1 529,-318 10 32,441-7-837,1-1-1,-39-9 1,-29-4 3,-167-17 130,140 18-75,-72-7 128,172 22-179,1 0-1,0 3 1,-46 8-1,-21 2 50,-2-7 77,-142-10-1,220 2-123,-26-1 9,-71 2 1,6 13 50,-69 3 112,-238 11 239,78-4 97,133-11-214,-388 16 70,342-25-14,148-3-426,-195-17-2921,1-32-8329,189 23 7226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09.790"/>
    </inkml:context>
    <inkml:brush xml:id="br0">
      <inkml:brushProperty name="width" value="0.1" units="cm"/>
      <inkml:brushProperty name="height" value="0.1" units="cm"/>
      <inkml:brushProperty name="color" value="#E71224"/>
    </inkml:brush>
  </inkml:definitions>
  <inkml:trace contextRef="#ctx0" brushRef="#br0">1684 1 3328,'-4'2'478,"1"-1"0,-1 0-1,1 1 1,-1-1 0,1-1 0,-1 1 0,0 0 0,1-1-1,-1 0 1,-7 0 0,10 0-374,-7 1 168,-1 0 0,1 1 0,1 0 0,-1 0 0,0 1 1,1 0-1,-1 1 0,-6 3 0,-26 11 489,-202 43 1378,176-47-1851,-24 6 452,-1-5 0,0-3 0,-97-1 0,44-10 107,-265-9-1017,383 6-1515,0-2 0,0 0-1,-50-16 1,33-1-2048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10.464"/>
    </inkml:context>
    <inkml:brush xml:id="br0">
      <inkml:brushProperty name="width" value="0.1" units="cm"/>
      <inkml:brushProperty name="height" value="0.1" units="cm"/>
      <inkml:brushProperty name="color" value="#E71224"/>
    </inkml:brush>
  </inkml:definitions>
  <inkml:trace contextRef="#ctx0" brushRef="#br0">1935 30 4352,'-4'-1'433,"0"0"1,-1 0-1,1 1 1,0 0 0,-8 0-1,-20-2 1440,21 0-1619,-1 1 0,0 1 0,0 0 0,1 0 0,-22 4 0,8-1 158,-338 34 3826,-74 7-1516,325-35-2193,-16 1 836,-135-6 0,73-20-2514,161 12-61,0-2 0,1 0-1,-1-2 1,-40-18 0,61 23 555,1 0 0,0-1 0,0 0 0,-10-8 0,12 6-83,0 1 0,0-1 0,0 0 0,-5-11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21.703"/>
    </inkml:context>
    <inkml:brush xml:id="br0">
      <inkml:brushProperty name="width" value="0.1" units="cm"/>
      <inkml:brushProperty name="height" value="0.1" units="cm"/>
      <inkml:brushProperty name="color" value="#E71224"/>
    </inkml:brush>
  </inkml:definitions>
  <inkml:trace contextRef="#ctx0" brushRef="#br0">1375 32 2048,'-8'-1'490,"5"1"-262,1 0 1,0 0 0,-1-1-1,1 2 1,-1-1-1,1 0 1,0 0-1,-1 1 1,1-1-1,0 1 1,0 0 0,-5 2-1,4-2 34,0 0 0,0 0 0,0 0 0,0-1 0,0 1 0,0-1 0,0 1 0,-1-1 0,1 0 0,0 0 0,0-1 0,-4 0 0,-7 1 711,-206-12 2175,-2 0-952,20 5-126,-2 0-418,110 8-1459,-118-3-4172,183 1-411,-28 2 1,23 0 496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22.349"/>
    </inkml:context>
    <inkml:brush xml:id="br0">
      <inkml:brushProperty name="width" value="0.1" units="cm"/>
      <inkml:brushProperty name="height" value="0.1" units="cm"/>
      <inkml:brushProperty name="color" value="#E71224"/>
    </inkml:brush>
  </inkml:definitions>
  <inkml:trace contextRef="#ctx0" brushRef="#br0">1870 1 2432,'-6'1'214,"1"0"1,-1 0-1,1 0 0,0 1 1,-1 0-1,1 0 1,0 1-1,0-1 0,-7 6 1,5-4 47,0 0-1,0-1 1,0 0-1,-1 0 1,1-1 0,-1 0-1,1 0 1,-13 0 0,-64 2 1329,76-4-1351,-145 9 1286,-115-4 655,111-2-266,-229 32-1,14 0 369,261-27-2646,-41-5-3874,150-3 4069,-37 0-3533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23.990"/>
    </inkml:context>
    <inkml:brush xml:id="br0">
      <inkml:brushProperty name="width" value="0.1" units="cm"/>
      <inkml:brushProperty name="height" value="0.1" units="cm"/>
      <inkml:brushProperty name="color" value="#E71224"/>
    </inkml:brush>
  </inkml:definitions>
  <inkml:trace contextRef="#ctx0" brushRef="#br0">1603 52 4992,'-2'-1'220,"-1"0"0,1 0 0,0-1 0,0 1 1,0 1-1,-1-1 0,1 0 0,-1 0 0,1 1 0,0 0 0,-4-1 1,3 1-297,0-1 0,-1 1 1,1-1-1,0 0 0,-1 0 0,-4-3 1,-2-1 317,-1 0 0,0 1 0,-1 0 0,1 1 0,-1 0 0,-22-2 0,-76 1 2632,103 4-2808,-716 34 5251,630-24-5257,-63 4-1255,-2-11-3307,23-14-2495,74-2 4272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24.509"/>
    </inkml:context>
    <inkml:brush xml:id="br0">
      <inkml:brushProperty name="width" value="0.1" units="cm"/>
      <inkml:brushProperty name="height" value="0.1" units="cm"/>
      <inkml:brushProperty name="color" value="#E71224"/>
    </inkml:brush>
  </inkml:definitions>
  <inkml:trace contextRef="#ctx0" brushRef="#br0">1524 34 4992,'-27'-19'2718,"22"14"-2695,0 3-77,0 0 0,1 1 1,-1 0-1,0-1 0,0 2 0,-1-1 0,1 1 0,0-1 1,-9 2-1,8-1 229,-329 9 5452,153 1-4692,-51 4 215,-61 2-449,100-13-3044,65-6-2217,70 6 1536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30.063"/>
    </inkml:context>
    <inkml:brush xml:id="br0">
      <inkml:brushProperty name="width" value="0.1" units="cm"/>
      <inkml:brushProperty name="height" value="0.1" units="cm"/>
      <inkml:brushProperty name="color" value="#E71224"/>
    </inkml:brush>
  </inkml:definitions>
  <inkml:trace contextRef="#ctx0" brushRef="#br0">1956 0 5888,'-1'0'33,"-2"1"340,0 0 0,0-1 0,0 1 1,1 0-1,-1 1 0,0-1 0,-3 3 416,-9-4 319,-44 0 669,-75 9 0,-4 5-940,-132 8 708,251-21-1501,-198 0 341,-44 3 771,107 2-322,-33 3-377,86-5-76,-21 1 161,118-4-543,-94 5-71,86-5-586,0-2 0,0 0 0,-1 0 0,1-1 0,-23-8 0,8-4-2292,0-8-1188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17.845"/>
    </inkml:context>
    <inkml:brush xml:id="br0">
      <inkml:brushProperty name="width" value="0.1" units="cm"/>
      <inkml:brushProperty name="height" value="0.1" units="cm"/>
      <inkml:brushProperty name="color" value="#FFFC18"/>
    </inkml:brush>
  </inkml:definitions>
  <inkml:trace contextRef="#ctx0" brushRef="#br0">1338 118 4864,'-1'-2'101,"0"0"1,0 0-1,0 1 0,1-1 1,-1 0-1,0 0 1,1 0-1,-1 0 0,1 0 1,0 0-1,0 0 1,0 0-1,0 0 0,0 0 1,0 0-1,0 0 1,1 1-1,-1-1 0,1 0 1,-1 0-1,2-3 1,2-1-385,-1 0 0,1 0 0,1 0 0,7-8 0,-2 2 629,-9 11-227,0 0-1,0 0 0,-1 0 1,1 0-1,0 0 0,0-1 1,-1 1-1,1 0 0,-1 0 1,1-1-1,-1-1 0,0 3-42,0 0-1,0 0 0,0-1 0,0 1 1,0 0-1,0 0 0,0-1 0,0 1 0,0 0 1,0 0-1,0-1 0,0 1 0,-1 0 0,1 0 1,0-1-1,0 1 0,0 0 0,0 0 0,-1 0 1,1 0-1,0-1 0,0 1 0,0 0 0,-1 0 1,1 0-1,0 0 0,0 0 0,-1 0 0,1-1 1,0 1-1,0 0 0,-1 0 0,1 0 0,-4 0 160,1 0-1,0 0 0,-1 0 0,1 1 0,0-1 0,-7 2 0,-35 8 354,-1-2-1,-57 3 0,-95-7 1805,192-4-2316,-184 11 744,93-3-691,-23 2-95,-162 3-1455,242-16 81,1-1-1,-50-12 1,-1-7-2201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31.295"/>
    </inkml:context>
    <inkml:brush xml:id="br0">
      <inkml:brushProperty name="width" value="0.1" units="cm"/>
      <inkml:brushProperty name="height" value="0.1" units="cm"/>
      <inkml:brushProperty name="color" value="#E71224"/>
    </inkml:brush>
  </inkml:definitions>
  <inkml:trace contextRef="#ctx0" brushRef="#br0">2067 0 3584,'-14'2'446,"0"-1"0,0 2 1,0 0-1,-24 8 0,9-2 219,11-5-170,-1-1 0,1-1 1,-23 1-1,3-1 100,-100 6 2224,-42 3-806,47 8-573,107-15-1164,0-1 0,-49-2 1,5 0-120,-93 17 806,80-7-582,29-2 23,1 3 0,0 2 0,-68 28 0,67-28 194,16-5-279,21-4-216,-202 50-1987,75-36-3386,45-14-1737,35-5 3338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33.135"/>
    </inkml:context>
    <inkml:brush xml:id="br0">
      <inkml:brushProperty name="width" value="0.1" units="cm"/>
      <inkml:brushProperty name="height" value="0.1" units="cm"/>
      <inkml:brushProperty name="color" value="#E71224"/>
    </inkml:brush>
  </inkml:definitions>
  <inkml:trace contextRef="#ctx0" brushRef="#br0">1763 86 2560,'42'-34'10123,"-41"34"-10070,-13 0 496,1-2 0,-18-3 0,17 3-195,0 0 0,-18-1 0,-302 3 2024,198 7-1864,-2 0 386,26-7-128,-250 5 1304,273-3-2889,-107-12 0,-82-25-7545,206 21 4321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34.518"/>
    </inkml:context>
    <inkml:brush xml:id="br0">
      <inkml:brushProperty name="width" value="0.1" units="cm"/>
      <inkml:brushProperty name="height" value="0.1" units="cm"/>
      <inkml:brushProperty name="color" value="#E71224"/>
    </inkml:brush>
  </inkml:definitions>
  <inkml:trace contextRef="#ctx0" brushRef="#br0">1604 185 5632,'0'-1'109,"-1"1"-1,0 0 1,1-1 0,-1 1-1,1-1 1,-1 1 0,1-1 0,-1 1-1,1-1 1,-1 0 0,1 1-1,0-1 1,-1 0 0,1 1 0,0-1-1,0 0 1,-1 1 0,1-1-1,0 0 1,0 1 0,0-1 0,0 0-1,0 0 1,0 1 0,0-1 0,0 0-1,0 0 1,0 1 0,0-1-1,0 0 1,1 0 0,-1-1-63,0 0 1,1 0 0,-1 0-1,0 1 1,-1-1 0,1 0-1,0 0 1,0 0 0,-1 1-1,1-1 1,-1 0-1,0-2 1,-2 0 119,0 1 1,1-1-1,-1 1 0,0-1 0,0 1 1,-1 0-1,1 0 0,-1 1 0,0-1 1,1 1-1,-1-1 0,0 1 0,0 1 1,0-1-1,-1 0 0,1 1 0,-7-2 1,-5 1 77,0 0 1,0 1-1,-25 2 1,13-1-45,-226 22 1371,164-11-860,-160 4 686,19-2-538,165-7-109,-84-4-1,108-4-1146,1-2-1,0-2 1,-50-14-1,83 18-193,-1-1 0,1 0 0,-1 0-1,1 0 1,0-1 0,1-1 0,-1 1-1,1-1 1,-1-1 0,2 1-1,-1-1 1,0 0 0,1-1 0,-6-7-1,-20-33-3114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8:35.544"/>
    </inkml:context>
    <inkml:brush xml:id="br0">
      <inkml:brushProperty name="width" value="0.1" units="cm"/>
      <inkml:brushProperty name="height" value="0.1" units="cm"/>
      <inkml:brushProperty name="color" value="#E71224"/>
    </inkml:brush>
  </inkml:definitions>
  <inkml:trace contextRef="#ctx0" brushRef="#br0">2839 10 6016,'-108'5'5125,"-39"-12"-2470,-3 0-1342,128 7-1094,-229 9 1684,144 1-1391,36-4-91,0 3 1,-94 23-1,111-18 171,-94 11 0,-55-9 255,11-1-211,1 2-220,-223-10 0,351-10-1856,-111-20-1,100 7-3281,-80-28 0,74 13 621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9:03.189"/>
    </inkml:context>
    <inkml:brush xml:id="br0">
      <inkml:brushProperty name="width" value="0.1" units="cm"/>
      <inkml:brushProperty name="height" value="0.1" units="cm"/>
      <inkml:brushProperty name="color" value="#66CC00"/>
    </inkml:brush>
  </inkml:definitions>
  <inkml:trace contextRef="#ctx0" brushRef="#br0">6 1 128,'-5'4'0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9:08.839"/>
    </inkml:context>
    <inkml:brush xml:id="br0">
      <inkml:brushProperty name="width" value="0.1" units="cm"/>
      <inkml:brushProperty name="height" value="0.1" units="cm"/>
      <inkml:brushProperty name="color" value="#66CC00"/>
    </inkml:brush>
  </inkml:definitions>
  <inkml:trace contextRef="#ctx0" brushRef="#br0">11782 1217 4736,'-6'-1'2507,"17"-2"-2800,28-11 12651,-39 12-11832,4-4-464,0 0 0,1 0 0,7-9 0,-7 9 68,0 0 0,0 0 1,0 0-1,-1 0 0,4-9 0,-6 10-58,1 0 0,0 0 0,0 0 0,5-5 0,11-19-37,140-343 189,-148 339-187,-3 14-12,-1 0 0,-1-1 1,-1 1-1,-1-1 0,-1 0 0,1-25 0,-3 33 8,-2-1 0,1 1-1,-2 0 1,1 0 0,-2-1-1,1 1 1,-6-11 0,0 4-10,-2 1 1,0 0-1,-1 0 1,-18-22-1,23 33 9,-1 1 0,0 0 0,0 0 0,-1 1 0,1 0 0,-1 1 0,0-1 0,0 1 0,-12-3 0,4-1 16,3 4-77,-1-1-1,1 2 1,-1-1-1,0 2 1,0 0-1,-14 0 1,-23-3-58,-40-4 258,-144 3 1,163 7-142,-179 8 34,-117 5 59,-4-2-92,127-9 60,71 12-89,-14 1-9,-92-15 170,150-1-113,-73 16-94,88-3-120,-195-5 260,216 0 92,27-2-226,-40-1 355,-201-18 0,288 10-340,-247-18-364,185 21 384,-103-14 0,116 5 202,2-4 1,-127-40-1,164 43-138,0 2 0,-1 1-1,0 2 1,0 1 0,0 1 0,-36 2 0,-215 1-146,186-7 118,53 3-103,-25-11 64,32 7 53,30 6-32,-1 0 0,1 1 1,-1-1-1,-12 0 0,-87-3-20,41 7-1,-82 15 1,119-15 22,0-1 0,-30-2 0,6 0 76,-124-5-242,138 12 186,33-6-29,0 0 0,0 0 1,1 0-1,-1-1 0,0 0 0,0 0 1,1 0-1,-1 0 0,1-1 0,-7-2 1,-42-19 119,20 8-217,23 9 74,0 2 1,0-1 0,0 2-1,-1-1 1,0 1-1,1 1 1,-1 0-1,-18-1 1,-204-3 270,216 8-266,-1 0-1,1 1 1,0 1 0,0 1-1,-16 6 1,-3 0 120,6-1-60,19-6-3,0 0 1,-1-1 0,1-1-1,-1 1 1,-19 0 0,22-3-27,0 2 1,1-1 0,-1 1-1,-12 4 1,12-3-2,0 0 0,0-1 0,0-1 0,-15 2 0,-204 8 401,219-11-420,-42 0 33,-67 8 1,77-7-64,32-1 94,-1 0-1,0 1 1,-16 2-1,-26 3-96,18 0 35,0-2 0,0-1 0,-63-2 0,50-2 1,-60-8 135,6 4-107,-134 1 21,231 4-76,-7 0 34,0 0 0,0 0 0,0 1 0,0 1 0,-18 4 0,18-2-1,-1 0 1,-15 1 0,-15 5-43,1 1 29,0-2 1,-1-1-1,-48 1 1,86-9-10,-33 3 31,0-3 0,0-1-1,-49-8 1,-15-5 18,32 8 97,60 6-98,-1 0 0,1 0 0,0 1 0,0 0 0,0 1 0,0 0 1,0 0-1,0 1 0,-9 4 0,6-2-62,-1-1-1,0 0 1,-15 1 0,-93 15 154,42-7-133,27-4 21,-95 4-1,-34-10 268,-3-10-212,149 4-59,0-3-1,0-1 1,-38-12-1,-5-5 18,42 14-1,1-1-1,1-2 0,-38-19 1,56 24 6,-1 1 1,0 1-1,-24-6 1,-19-6 24,33 9-73,0 1 1,0 1-1,-1 2 0,0 0 1,0 2-1,-51 1 0,27 6-1,-1 1 1,1 3-1,-65 19 0,104-24 5,-46 8-38,52-9 42,-1 0 0,1 1 0,-13 5 1,14-4 25,-1-1 1,-1 0 0,1-1-1,-9 2 1,-9 1-16,4-1-5,0-1 0,-29 0 0,-94-3 261,136-1-237,1 0-1,-1 0 0,1-1 0,-13-4 0,-8-2-101,1-1 114,23 7-55,0 1 0,0-1 0,1 1 0,-1 0 1,0 0-1,0 1 0,0-1 0,-5 0 0,-187 1 142,193 1-138,-1-1 0,1 1 0,0 0 0,0 0 1,-1 0-1,1 0 0,0 0 0,0 1 0,-3 1 0,3-1 26,0 0 0,0-1 0,0 0 1,1 1-1,-1-1 0,0-1 0,-1 1 0,1 0 1,-3 0-1,-11 7-73,13-5 6,3 0 24,1-3 38,1 2-940,0-2 879,-1 1 0,0-1 1,0 0-1,0 0 0,0 0 0,0 0 1,1 0-1,-1 0 0,0 0 1,0 1-1,0-1 0,0 0 0,1 0 1,-1 0-1,0 0 0,0 0 1,0 0-1,1 0 0,-1 0 0,0 0 1,0 0-1,0 0 0,1 0 0,-1 0 1,0 0-1,0 0 0,0 0 1,1 0-1,-1 0 0,0 0 0,0-1 1,0 1-1,1 0 0,6-12-2268,0-1-1,0 0 1,-1 0-1,-1-1 1,6-19-1,1-19-2582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9:16.636"/>
    </inkml:context>
    <inkml:brush xml:id="br0">
      <inkml:brushProperty name="width" value="0.1" units="cm"/>
      <inkml:brushProperty name="height" value="0.1" units="cm"/>
      <inkml:brushProperty name="color" value="#66CC00"/>
    </inkml:brush>
  </inkml:definitions>
  <inkml:trace contextRef="#ctx0" brushRef="#br0">2206 148 2048,'0'0'70,"-1"0"0,1 0-1,0 0 1,-1-1 0,1 1 0,-1 0 0,1 0-1,-1 0 1,1 0 0,0-1 0,-1 1-1,1 0 1,-1 0 0,1-1 0,0 1 0,-1 0-1,1-1 1,0 1 0,-1 0 0,1-1 0,0 1-1,0 0 1,-1-1 0,1 1 0,0-1 0,0 0-1,-4-15 294,3 14-245,1 0 1,0 0 0,-1 0-1,1 0 1,-1 0 0,1 0-1,-1 1 1,0-1 0,0 0-1,-1-2 1,-5-3 559,6 5-605,0 1 0,0 0 0,-1 0 0,1-1 0,0 1 0,0 0 0,-1 0 0,1 0 0,-1 1 0,1-1 0,-1 0 0,1 0 0,-1 1 0,1-1 0,-1 1 0,0-1 0,1 1 0,-1 0 0,0 0 0,1-1 0,-1 1 0,-3 1 0,-7-2 637,-1 0 1,-13-3-1,-6-2 92,13 3-333,1-1 1,-32-11-1,-12-3 315,27 10-382,0 1-1,1 2 0,-43 0 1,-105 5 920,172 1-1224,0 0 0,1 1 0,-1 0 0,1 1 0,-10 3 0,-10 4 173,-25 8 342,-30 5-229,27-10-354,5-1 440,-63 5 1,-112-11 221,198-6-600,23 0-80,0-1 0,0 0-1,0-1 1,0 1 0,0-1 0,0-1 0,-9-4 0,8 4 31,0 0 0,-1 0 0,-14-4-1,-38-4 346,20 3-243,-1 2-1,-53-2 1,79 8-161,0 0 0,0-1 0,0-1 0,-1-1 0,-19-5 0,-36-7 112,56 13-11,0-1-1,0 2 1,0 0 0,-30 2 0,7 0-35,33 0-58,0 0 0,0 0-1,1 1 1,-1 0-1,0 0 1,-7 4 0,11-6 2,0 1 19,0 0 0,1-1-1,-1 1 1,0 0 0,1 0-1,-1-1 1,1 1 0,-1 0-1,1 0 1,-1 0 0,1 0-1,-1 0 1,1 0 0,0 1-1,-8 12 156,-5 0-123,12-12-16,0 0 0,-1 0 0,1-1 0,0 1 0,-1-1 0,1 1 0,-1-1 0,1 0-1,-1 1 1,0-1 0,1 0 0,-1 0 0,0 0 0,0-1 0,0 1 0,0 0 0,0-1 0,0 1 0,-3 0 0,-30 12 184,30-10-219,5-2 10,0-1 0,-1 0 1,1 1-1,0-1 0,-1 0 1,1 1-1,-1-1 0,1 0 0,0 0 1,-1 0-1,1 0 0,-1 1 1,1-1-1,-1 0 0,1 0 1,0 0-1,-1 0 0,1 0 0,-1 0 1,1 0-1,-1 0 0,1 0 1,-1 0-1,0-1 0,1 1 42,-1 0-29,1 0 0,-1 1 0,1-1 0,-1 0 0,1 0 0,-1 0 0,0 0 0,1 0 0,-1 1 0,1-1 0,-1 0 0,1 0 0,-1 1 0,1-1-1,-1 0 1,1 1 0,-1-1 0,1 1 0,-3 6-17,5-4 0,-2 1-14,0 0-1,0 0 0,1 0 0,-1 0 0,1 0 1,0 0-1,0 0 0,1 0 0,-1 0 1,1 0-1,0 0 0,3 4 0,-2 0 34,0 1 0,0 0 0,3 17 0,-6-25-25,6 40 48,-4-32-33,0 1 0,1 16 0,-2-17 4,0-1 0,0 1 1,4 9-1,-1 2 5,0-1 1,0 1-1,-2-1 0,0 37 0,-2 537 590,0-590-615,0 0 1,0 1-1,1-1 0,0 0 1,-1 0-1,1 0 0,0 0 1,0 1-1,1-2 0,-1 1 1,1 0-1,0 0 0,-1 0 1,1-1-1,0 1 0,1-1 1,2 4-1,-1-3 10,1 1 1,-1-1-1,1 0 1,0 0-1,-1-1 1,1 1-1,1-1 1,-1 0-1,8 1 1,21 4 23,0-1 1,43 1-1,70-6-24,8 1 98,99 0 402,-134-4-467,-108 2-33,315 11 106,-43-8-118,-145-6-19,200-2-484,-143-7 1155,-35 1-524,272 5-209,-247-3 54,0 0 141,73 4-180,-22-10 147,-4 1 86,146 6-142,499-2 349,-627 10-437,-49-5 243,-30-1-97,114-8-111,-135 1 165,-9 0 16,132 1-365,293-5 378,-200 26-109,25 5-20,-207-4-8,121-6-36,86 0 5,481-4 155,-604-6-182,1-1-89,320-3 276,220 15-90,100-5-22,-557 5 97,147-5 239,-486 1-299,27 5 1,-27-4-1235,28 2 0,-40-4 791,1 0 0,-1 0 1,0 0-1,1 0 0,-1 0 0,1 0 0,-1-1 0,0 1 0,1-1 0,-1 0 0,0 0 0,0 1 0,1-2 1,-1 1-1,0 0 0,0 0 0,0-1 0,0 1 0,-1-1 0,1 1 0,0-1 0,-1 0 0,1 0 0,-1 0 1,1 1-1,-1-2 0,0 1 0,2-4 0,0 1-478,-1 0 0,0 0 0,0-1 0,3-10 0,-3-30-2907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0:37.621"/>
    </inkml:context>
    <inkml:brush xml:id="br0">
      <inkml:brushProperty name="width" value="0.1" units="cm"/>
      <inkml:brushProperty name="height" value="0.1" units="cm"/>
      <inkml:brushProperty name="color" value="#66CC00"/>
    </inkml:brush>
  </inkml:definitions>
  <inkml:trace contextRef="#ctx0" brushRef="#br0">2814 1323 3328,'-2'0'296,"0"0"0,1 1 0,-1-1 0,0-1 0,0 1 0,0 0 0,1 0 0,-1-1 0,0 1 0,-2-2 0,3 1-146,1 1 1,-1-1-1,1 0 1,-1 0 0,1 0-1,-1 0 1,1 0-1,0 0 1,-1 0 0,1 0-1,0 0 1,0 0-1,0 0 1,0 0 0,0 1-1,0-1 1,0 0-1,0-2 1,0 0 53,0 1 0,-1-1 0,1 0 0,-1 1 0,0-1 0,0 0 0,-1-2 0,-3-14 932,0-9 1339,5 23-2224,0 0 1,0 0-1,0 0 1,1 0-1,0 0 1,0 0-1,0 0 1,1 0-1,-1 1 1,1-1 0,5-8-1,-1-10 564,-6 22-727,0-1 0,0 0 0,0 0 0,0 0 0,1 0 0,-1 0 0,1 0 1,0 1-1,-1-1 0,1 0 0,0 0 0,0 1 0,2-4 0,-2 5 232,-1-20 1077,0 8-948,0-2-234,0 0 0,0 1 0,2-1 0,0 0 0,5-19 0,-2 10-132,0-1 0,-2 1-1,0-1 1,-2 0 0,-2-33 0,1 19 199,0-132 91,-1 154-393,0 1-1,-8-29 1,6 28 5,0 1-1,-1-31 1,4 19 123,1 10-59,-1 0 0,-1 0 0,-4-22 0,0-9-129,3 40 40,1 1-1,0-1 1,1-12-1,0 15 73,0-1-1,0 0 1,-1 0 0,0 0-1,0 1 1,0-1-1,-3-7 1,-6-12-132,8 17 151,-2-1 0,-7-14 0,8 17-60,-1 0 0,0 1-1,-1 0 1,1-1 0,-1 2 0,0-1-1,0 0 1,-1 1 0,1 0 0,-1 0-1,0 1 1,0 0 0,0 0 0,0 0-1,-1 1 1,1-1 0,-1 2 0,-9-3-1,-25-7 10,-34-6 0,47 12 22,0 1 1,-1 2-1,0 1 0,1 1 0,-54 7 1,27 2 36,-4 2-79,0-3 0,-61 1 1,-278-9 45,140 6-47,155-7 46,-182 7 201,-30 3-485,279-9 288,-26-3-38,-86-15 0,59 5-90,-43-2 88,31 6-10,88 9 20,-18-1-18,30 1 26,0 0-1,0 0 1,0 0 0,0 0 0,-1 0 0,1 0 0,0 1-1,0-1 1,0 0 0,0 1 0,0-1 0,0 1 0,0-1-1,0 1 1,0-1 0,-2 3 0,2 0-6,0 0 0,1 0-1,-1 0 1,1 0 0,0 1 0,0-1 0,0 0 0,0 0 0,1 4-1,0 4 13,-6 99 334,-1-15-464,1-11 79,0 48 38,4-87-33,0-2 98,7 60-1,-4-76-21,-2 52 0,-1-28 26,1 9-36,6 172-231,-3-214 153,1 1 1,1-1 0,8 22 0,0-2-57,-12-35 99,1 0 0,0 0-1,-1 0 1,1-1 0,0 1 0,1-1-1,-1 1 1,0-1 0,1 0-1,-1 0 1,1 0 0,0 0 0,0 0-1,-1-1 1,1 1 0,0-1-1,1 0 1,-1 0 0,0 0 0,0 0-1,4 0 1,7 2-7,0 0 0,0-1 1,23-1-1,53 0 8,-17 1-17,93-10 0,116-14-184,-115 11 452,538-4-382,-501 16 173,57-11 59,0 1 56,-195 9-122,-4 1 96,108-11-1,-139 6-448,47 2 0,-66 2-312,-16-27-9330,-15-11 4170,16 33 4690,-17-29-3080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0:51.816"/>
    </inkml:context>
    <inkml:brush xml:id="br0">
      <inkml:brushProperty name="width" value="0.1" units="cm"/>
      <inkml:brushProperty name="height" value="0.1" units="cm"/>
      <inkml:brushProperty name="color" value="#66CC00"/>
    </inkml:brush>
  </inkml:definitions>
  <inkml:trace contextRef="#ctx0" brushRef="#br0">5803 1305 2432,'6'-9'12586,"5"-6"-11364,-7 7-943,-1 0 1,0 0 0,0-1 0,0 1 0,-1-1 0,-1 0 0,2-12 0,-3-67 937,-1 43-796,1-334 651,2 355-1036,1-1 0,1 1 0,1-1 1,1 1-1,11-26 0,0-5 163,-2 11-88,-11 33-42,0-1-1,0 0 1,-1 0 0,0 0-1,-1 0 1,1-16 0,-3 13 1,1 10-37,-1 1-1,0-1 1,0 1-1,0-1 0,-1 1 1,1-1-1,-1 1 1,0 0-1,-3-7 0,-11-20 154,12 23-145,-1 1 0,1-1 0,-2 1 0,1 0 0,-1 0 0,0 0 0,0 0 0,-10-8 0,1 4-15,0 2 0,0 0 0,-1 0 0,0 1 0,0 1 0,-1 1 0,-19-6 0,19 9 7,1 1-1,-1 0 1,1 2 0,-32 1-1,7 0 8,-5 2-30,1 1 0,-58 14 0,31-5 232,21-4-69,13-2-143,0-1-1,-47 0 0,65-5 9,0 1 0,-25 6 0,-23 2-19,-15 1-42,-6 1 14,-1-4 48,-41 1 56,-55-9-26,182 0-40,-7 1 25,0-1 1,0-1 0,0 0 0,0 0-1,-19-6 1,14 3-102,1 0 0,-22-3 0,-4-1 215,-3-1-120,-58-6 0,-24-7-22,15 3 65,74 16-108,25 2 14,-1 0 0,0 0 0,1-1 0,-18-6 0,-4-3 70,-1 2 0,-1 0-1,-55-5 1,59 10-1,-29 0-105,-248 4 236,224 7-213,-3 0-32,-52-7 11,124-1 64,1-1 1,-1 0-1,-25-8 1,-20-3-186,-105-7 328,137 18-219,-49 2 0,27 1 110,41 0-36,-1 1 0,1 0 1,0 0-1,-10 4 0,-4 0-76,-62 14 45,75-18 25,-1-1 0,0 0 0,0-1 0,-17-2 0,-3 1-7,-5 1 48,-1 1 1,-66 11-1,-121 16 132,110-27-16,64-2-112,43 1-78,0-1 0,0 0 1,0 0-1,-9-3 0,10 2 5,-1 0 1,0 1-1,1 0 1,-9 0-1,-125-3 100,-30-7-54,-63 11 129,189 3-153,33-1 4,0-1 0,1-1 0,-1 0 0,0 0 1,0-1-1,-14-3 0,14 1-53,-21-6 22,-47-7 0,37 11-34,-44 0 0,47 4 45,0 2 1,0 1-1,-73 16 0,89-13 5,10-2 8,0-1-1,1 2 1,0 0 0,-1 1-1,2 0 1,-16 8 0,21-9 5,0 1 1,-1-1-1,1 1 1,1 0-1,-1 0 1,1 1-1,0 0 1,0-1 0,0 2-1,1-1 1,-4 8-1,-1 6-34,0 1-1,1 1 1,-6 29-1,6-22 2,6-22 14,1 0 1,0 1-1,0 9 0,0-9 22,1-1 1,-1 1-1,-3 9 1,1-1 3,0-1 0,-1 28 0,-1 6-45,3-27 85,0 0 0,4 37 0,-1-16-88,-1 239 122,1-268-99,1 1 1,5 24 0,0-5 3,-4-21-18,1 0-1,0 0 0,11 22 1,-4-9 18,-9-21-4,1 0 0,0 0-1,0-1 1,1 1 0,-1-1 0,1 0 0,0 0 0,6 5 0,38 26 250,-41-31-231,-1-1 1,1 0-1,0 0 1,0 0-1,0-1 1,8 1-1,49 7 91,-39-7-42,42 6 2,85 0 0,246-3 215,-237 1-366,-2 0 142,-79-7 22,516-10-118,-514 4 65,50-1-16,-60 7-4,-4 1-16,74-8 0,73-5 18,-141 9-13,90-10-124,18 10 241,30-3-71,-120-4-71,156-12 74,-2 22 57,-102 3-188,234-7 113,-272 14 0,-37-3-17,213 0-48,-234-7 39,100-13 36,-61 3-26,-40 7-17,0 2 1,1 2 0,-1 2-1,0 2 1,-1 2 0,77 22-1,-103-23-99,0-1-423,0 2-1,26 12 1,7 5-6783,76 24-1,-119-45 6330,49 14-3711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2:09.889"/>
    </inkml:context>
    <inkml:brush xml:id="br0">
      <inkml:brushProperty name="width" value="0.1" units="cm"/>
      <inkml:brushProperty name="height" value="0.1" units="cm"/>
      <inkml:brushProperty name="color" value="#66CC00"/>
    </inkml:brush>
  </inkml:definitions>
  <inkml:trace contextRef="#ctx0" brushRef="#br0">11439 1242 1792,'-1'0'50,"1"0"-1,0 0 1,0 0-1,0 0 1,-1 1 0,1-1-1,0 0 1,0 0-1,0 0 1,0 0-1,-1 0 1,1 0 0,0 1-1,0-1 1,0 0-1,0 0 1,0 0 0,-1 0-1,1 1 1,0-1-1,0 0 1,0 0 0,0 0-1,0 1 1,0-1-1,0 0 1,0 0 0,0 0-1,0 1 1,0-1-1,0 0 1,0 0 0,0 1-1,0-1 1,0 0-1,0 0 1,0 1 0,2 13 1574,0 0-243,-3-2-1058,1 21 123,0-32-303,0 0 1,0 1-1,0-1 1,1 0-1,-1 1 0,0-1 1,1 0-1,-1 1 0,1-1 1,-1 0-1,1 1 0,0-1 1,0 0-1,-1 0 1,9 10 4238,-14-26-2809,2-47 164,1 40-1349,1 1 1,1-1-1,6-39 0,3 13-78,-1-1-1,2-73 0,-14 52 22,2-30-15,3 89-300,0 0 1,0-1 0,1 1-1,1 0 1,0 0-1,8-17 1,36-76 159,-43 95-121,-1-1 1,0 1-1,0-1 0,1-14 1,-3 19-8,-1 1 0,0-1 0,0 1 0,0-1 0,-1 1 0,0-1 0,1 1 0,-2-1 0,1 1 0,0 0 0,-5-8 0,2 3-17,-1 0-1,0 1 0,0-1 0,-1 1 0,0 1 1,-1-1-1,0 1 0,0 0 0,0 1 1,-1-1-1,0 2 0,0-1 0,0 1 0,-17-8 1,-11-2 2,0 0 0,-1 3 1,-52-12-1,52 17 21,-293-44 132,308 48-184,0-1-1,0-2 1,-28-9 0,26 7-3,-1 1 1,-28-5-1,46 11 1,-55-8-21,-77-1 0,96 10 78,0 2-1,-68 11 1,86-10-3,0-1 1,0-1-1,0-1 0,0-2 0,-25-4 0,-52-1-91,89 7 1,-17-1-14,1 2 0,-49 8 0,49-5 122,-42 2 0,11-3-62,-53-1 47,62-3 9,32 0-58,2-1 1,-1 0-1,-32-10 1,28 6 22,1 1 1,-25-1-1,-14-3-108,38 6 132,-39-3-1,-254 6 431,282-2-344,1-1 0,-37-9 0,7 1-20,-17-7-161,58 12 89,0 1 0,-35-4 0,-63-8-1,20 1 91,56 13-121,-44 4 1,26 0 88,49 0-97,-1 0 1,1 1-1,-23 6 1,23-4-11,-1-1 0,1-1 0,-24 2 0,-70 5 107,-48 0-75,109-7-25,1 1 0,-49 11 0,-61 5 148,127-13-118,0 0 0,-27 11 1,-4 2-107,28-13 104,-1-2-1,0 0 1,0-2 0,-46-3 0,28 0 52,-345 1 46,386 0-166,0-1 1,1-1-1,-1 1 0,1-1 0,-11-4 0,11 3 26,-1 1 0,1-1 0,-1 2 0,0-1-1,-11 0 1,-204 2-9,110 5-37,90-5 73,-27 0 119,-51 6 1,78 2-92,20-7-34,0 0 1,1 0 0,-1 0-1,0-1 1,0 1 0,0 0-1,-2-1 1,-124 0 60,117-1-77,-1 0 1,1-1 0,-1-1-1,-21-7 1,22 6-12,-1 1 1,1 0-1,-1 0 1,-24-1-1,-1224 4 1181,1043 17-1085,-1 0-11,152-16-30,26 1-74,0-2 0,-56-8 1,15-1 62,0 3 0,-87 6 0,79 0 30,-18 6-59,59-3-4,-318 3-68,282-6 92,-45 8-136,44-1 127,8 2 61,14-2-31,14-3-43,0-3 0,-89-9 0,-112-20 0,189 22 18,-73 3 0,120 3-22,-15-2-4,1-1 0,0-1 0,-31-9 0,-33-4 56,-322-1-85,396 18 89,-30 7 0,30-4-107,-32 1 1,-390-4-106,432 0 161,0 1 0,1 0 1,-1 0-1,1 1 0,0 0 0,-1 0 1,1 1-1,0 0 0,0 1 1,1-1-1,-1 2 0,1-1 1,0 1-1,0 0 0,-7 6 1,7-4-17,0 1 1,0-1 0,1 1-1,0 0 1,1 0 0,-1 1-1,1 0 1,1 0 0,0 0-1,0 1 1,1-1 0,-3 14-1,-26 113-49,27-111 45,1-9-15,1 0-1,-1 27 1,-2 31 39,1 84-101,5-132 69,5 136 11,2-53 19,-4-47 53,3 71-109,-5-101 63,-1-22 14,0-1 0,1 0 0,0 0 0,1 0 0,4 17 0,-4-21-42,0 0 0,0 0 1,0-1-1,0 1 0,1 0 0,0-1 0,4 5 0,-5-7 19,1 0 0,-1 0 1,1 0-1,0 0 0,0 0 0,0-1 0,0 1 0,0-1 1,0 0-1,0 0 0,1 0 0,4 0 0,15 2-25,1-1 0,-1-1 0,26-2 0,33 1 83,1 6-56,110-8-1,-58-12 84,-58 7-159,112-5-62,258-7 289,-318 16-284,-43 2 111,295-13 19,-236 8-5,127-4 7,-93 6 1,48 6 133,-80 1-272,3 0 162,152-6 76,85-22-105,-226 16 27,148-3-1,176-14 50,-120 9 43,20-2 19,-136 13-227,-155 7 72,14-1 73,236-5-31,-158 8 9,-116 0-20,138-1-63,75 3-13,-17-3 218,-143-3-183,-22 1 16,315 9-63,-192 3 196,-183-11-89,106-2 20,-85-2-102,82 8 1,249 5 45,-260-11 1,256 11 11,-180-8 54,-14 0 2,9 5 189,258 10-459,-279-3 262,-68-2-12,-50-4 123,-41-4-186,37 1 0,-48-4 58,27 4 1,-4 0 52,195 4-42,-184-18 11,-44 8-61,0 1 1,1 0 0,-1-1-1,0 1 1,0-1 0,0 0-1,0 0 1,0 0-1,-1-1 1,1 1 0,0-1-1,0 1 1,-1-1 0,1 0-1,2-2 1,2-2 5,0 1 0,-1-1 1,1-1-1,-1 1 0,0-1 0,-1-1 0,0 1 0,0-1 1,0 1-1,-1-1 0,0-1 0,5-15 0,-1 4-15,3-9-11,-6 16-335,0 0 0,8-14 0,59-108-12886,-50 91 6961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22.580"/>
    </inkml:context>
    <inkml:brush xml:id="br0">
      <inkml:brushProperty name="width" value="0.1" units="cm"/>
      <inkml:brushProperty name="height" value="0.1" units="cm"/>
      <inkml:brushProperty name="color" value="#FFFC18"/>
    </inkml:brush>
  </inkml:definitions>
  <inkml:trace contextRef="#ctx0" brushRef="#br0">1769 6 3968,'0'0'37,"0"0"-1,0-1 1,0 1 0,0 0-1,0 0 1,-1-1 0,1 1-1,0 0 1,0 0 0,0 0-1,-1-1 1,1 1 0,0 0-1,0 0 1,0 0 0,-1 0-1,1 0 1,0 0 0,0-1 0,-1 1-1,1 0 1,0 0 0,0 0-1,-1 0 1,1 0 0,0 0-1,0 0 1,-1 0 0,1 0-1,0 0 1,-1 0 0,1 0-1,0 0 1,0 0 0,-1 0-1,1 0 1,-8 4 3448,-9-9-1469,7 5-1453,1 1-1,-1 1 0,-16 4 0,-19 4 160,-55-1-173,2 4 1,-168 46-1,245-53-464,-74 21 143,83-25-168,0 0-1,1-1 1,-1 0 0,0-1-1,0 0 1,-14-2 0,-36-11 268,-19-3-262,-52-7 798,50 16-181,-148 6-1,107 19 296,-3 1-2558,120-19 1119,0 0 1,0 0-1,0 0 0,0-1 1,0 0-1,0-1 1,0 1-1,0-1 0,0-1 1,-7-2-1,-20-17-3709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13.557"/>
    </inkml:context>
    <inkml:brush xml:id="br0">
      <inkml:brushProperty name="width" value="0.1" units="cm"/>
      <inkml:brushProperty name="height" value="0.1" units="cm"/>
      <inkml:brushProperty name="color" value="#66CC00"/>
    </inkml:brush>
  </inkml:definitions>
  <inkml:trace contextRef="#ctx0" brushRef="#br0">8251 121 4224,'0'-1'58,"-1"1"-1,1 0 1,0 0 0,0-1-1,-1 1 1,1-1 0,0 1-1,0 0 1,0-1 0,0 1-1,0 0 1,0-1 0,-1 1-1,1-1 1,0 1 0,0 0-1,0-1 1,0 1 0,0-1 0,0 1-1,0 0 1,1-1 0,-1 1-1,0 0 1,0-1 0,0 0-1,2-6 2327,-4 5-2130,0 0 1,0 0-1,0 0 1,0 0-1,-1 0 0,1 1 1,0-1-1,-1 1 1,-4-3-1,-158-52 4882,147 51-4864,0 1 0,-1 0 0,1 1 0,-20 0 0,-75-3 325,77 6-548,19-1-2,-1 0 0,1 2-1,-1 0 1,-19 5 0,-28 8 345,33-7-170,0 0 0,1 3 0,-33 13 0,40-13-36,-1-1 0,1-2 1,-51 10-1,-80 1 166,53-8-121,71-6-221,-187 29 54,89-13-96,112-20 56,0 0-1,0-1 0,-28-6 0,1 1 60,-376-22 381,353 27-528,-94-13 0,11 4 129,81 7-39,-104 1-190,97 3 125,-228 8 290,-223 25-230,440-29-43,-145-10 0,114-1 77,-35 6 104,-57-4-131,113-7 1,51 5-31,-52-1 1,-284 22 39,71-9 81,190-7-201,-123 14 162,126-4-107,64-8 25,-75-8-1,-8 0 67,-202 21 411,92-4-4,56-6-116,147-1-285,-130 14 266,-182 11 555,37-4-1500,16 8-6409,215-26 2805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23.602"/>
    </inkml:context>
    <inkml:brush xml:id="br0">
      <inkml:brushProperty name="width" value="0.1" units="cm"/>
      <inkml:brushProperty name="height" value="0.1" units="cm"/>
      <inkml:brushProperty name="color" value="#66CC00"/>
    </inkml:brush>
  </inkml:definitions>
  <inkml:trace contextRef="#ctx0" brushRef="#br0">8022 70 3328,'-7'-2'710,"5"1"-382,0 0 0,0 0 0,-1 0 0,1 1 0,0-1 0,0 1 0,-1-1-1,1 1 1,0 0 0,-1 0 0,1 0 0,0 0 0,-1 0 0,1 1 0,0-1 0,-1 1 0,-3 1 0,-8 4 289,-2 1-232,1 0 0,-1-1 0,0-1-1,-1 0 1,1-1 0,-1-1 0,-21 1 0,-324-4 1135,121-4-992,-121 29 100,133-4-72,-50-18 325,148-5-973,-258 11-4,-82 28 94,421-32 63,-440 34-7,202-20 68,187-15-63,-13 1 10,-92 9-73,102-8 61,-289-3 354,47-45-542,205 20 150,-111-22 194,-109-25-221,29 6 144,255 49-158,-123-8 1,-81 15 5,129 0 131,-1 0 69,130 7-189,-342 9 133,196-3 306,38-3-36,20 2-166,-132 10-891,49 4-4893,131-15 1542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26.580"/>
    </inkml:context>
    <inkml:brush xml:id="br0">
      <inkml:brushProperty name="width" value="0.1" units="cm"/>
      <inkml:brushProperty name="height" value="0.1" units="cm"/>
      <inkml:brushProperty name="color" value="#66CC00"/>
    </inkml:brush>
  </inkml:definitions>
  <inkml:trace contextRef="#ctx0" brushRef="#br0">1897 11 2816,'0'0'39,"0"0"1,0 0-1,0 0 1,0 0-1,0-1 1,0 1-1,0 0 1,0 0-1,0 0 1,0 0-1,0 0 1,0 0-1,0-1 1,0 1-1,0 0 0,0 0 1,0 0-1,0 0 1,0 0-1,0 0 1,0 0-1,-1-1 1,1 1-1,0 0 1,0 0-1,0 0 1,0 0-1,0 0 1,0 0-1,0 0 1,0 0-1,-1 0 0,1 0 1,0 0-1,0 0 1,0 0-1,0-1 1,0 1-1,0 0 1,-1 0-1,1 0 1,0 0-1,0 0 1,0 0-1,0 0 1,0 1-1,0-1 1,-1 0-1,1 0 0,0 0 1,0 0-1,0 0 1,0 0-1,0 0 1,0 0-1,0 0 1,-1 0-1,1 0 1,0 0-1,0 0 1,0 0-1,0 1 1,0-2 0,0 1 1,0 0 0,0 0-1,0-1 1,0 1-1,0 0 1,0 0 0,0-1-1,0 1 1,0 0 0,0 0-1,0-1 1,0 1 0,0 0-1,0 0 1,0-1 0,0 1-1,0 0 1,0 0 0,-1-1-1,1 1 1,0 0 0,0 0-1,0 0 1,0-1-1,0 1 1,-1 0 0,1 0-1,0 0 1,0-1 0,-1 1-1,1 0 1,0 0 0,0 0-1,0 0 1,-1 0 0,1 0-1,0 0 1,0 0 0,-1-1-1,1 1 1,-1 0-1,-153 6 4115,140-5-3945,0 0-1,-1 2 1,-24 6 0,25-5 28,0-1 0,0 0 1,-27 1-1,-3-1 366,-83 14 1,41-4-129,-1-1-109,8 0 524,-105 1 0,158-13-775,-5 1 164,1-2-1,-54-8 1,47 3 194,-1 1 0,0 2 0,0 2 0,-66 5 0,52 3-441,0 2 0,-94 29 0,128-33-744,0-1 0,0-1-1,-34 3 1,-57-6-6609,41-3 3310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27.540"/>
    </inkml:context>
    <inkml:brush xml:id="br0">
      <inkml:brushProperty name="width" value="0.1" units="cm"/>
      <inkml:brushProperty name="height" value="0.1" units="cm"/>
      <inkml:brushProperty name="color" value="#66CC00"/>
    </inkml:brush>
  </inkml:definitions>
  <inkml:trace contextRef="#ctx0" brushRef="#br0">2338 19 5632,'-6'-3'521,"0"1"0,-1-1-1,1 1 1,0 0 0,-1 0 0,1 1 0,-1 0 0,-11-1 0,-66 2 417,-77 0 97,120 2-616,-77 15-1,74-8-54,-255 44 1454,186-46-1310,-1-4 0,0-5-1,-189-29 1,248 24 9,1 2-1,-94 3 1,108 4-445,1 3 0,0 1 0,0 1 0,-56 20 0,49-11-190,-82 25-2552,112-37 1683,0-1 0,0 0 0,-1-1 0,1-1 1,-1-1-1,-17-2 0,-29-10-2682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28.774"/>
    </inkml:context>
    <inkml:brush xml:id="br0">
      <inkml:brushProperty name="width" value="0.1" units="cm"/>
      <inkml:brushProperty name="height" value="0.1" units="cm"/>
      <inkml:brushProperty name="color" value="#66CC00"/>
    </inkml:brush>
  </inkml:definitions>
  <inkml:trace contextRef="#ctx0" brushRef="#br0">4172 4 5504,'-1'0'58,"1"0"37,-1-1 0,1 1 0,0 0 0,-1 0 0,1-1-1,-1 1 1,1 0 0,-1 0 0,1 0 0,0-1 0,-1 1-1,1 0 1,-1 0 0,1 0 0,-1 0 0,1 0 0,-1 0-1,1 0 1,-1 0 0,1 0 0,-1 0 0,1 0 0,-1 0-1,1 1 1,-1-1 0,1 0 0,0 0 0,-1 0 0,1 1-1,-1-1 1,-1 1 400,-51 8 497,17-7-23,0 2 1,-40 9-1,70-11-922,-224 48 912,161-35-692,23-3-63,-57 9 328,-440 41 1233,233-44-837,201-16-520,40 1-342,-125-12-1,-14-28 114,16 3-134,-17 10 230,-82-13 133,210 23-152,-1 4 0,0 4 0,-152 7 0,-252 37-411,299-26-4274,55-5-3936,42-3 4061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36.440"/>
    </inkml:context>
    <inkml:brush xml:id="br0">
      <inkml:brushProperty name="width" value="0.1" units="cm"/>
      <inkml:brushProperty name="height" value="0.1" units="cm"/>
      <inkml:brushProperty name="color" value="#66CC00"/>
    </inkml:brush>
  </inkml:definitions>
  <inkml:trace contextRef="#ctx0" brushRef="#br0">4109 243 2432,'-16'-1'1269,"16"-5"-177,0-13 941,1 18-1972,-1 1-1,0-1 0,0 1 0,0-1 1,0 1-1,0-1 0,0 1 0,0 0 1,-1-1-1,1 1 0,0-1 0,0 1 1,0-1-1,0 1 0,0 0 0,-1-1 1,1 1-1,0-1 0,0 1 0,-1 0 1,1-1-1,0 1 0,-1 0 0,1-1 1,0 1-1,-1-1 0,0 1 244,-26 0 1920,22 1-1886,1-1-1,-1 1 1,1 0-1,-1 0 1,1 0 0,-1 0-1,1 1 1,0 0-1,-5 2 1,8-3-309,-1-1 1,0 1-1,0-1 1,0 0-1,0 1 1,0-1-1,0 0 1,1 0-1,-4 0 1,3-1 50,0 1 1,0 0 0,0 0 0,0 0 0,0 1 0,1-1 0,-1 0 0,0 1 0,-3 0 0,-6 4 52,-1 0 1,0-1 0,0 0-1,0-1 1,-1-1-1,-19 2 1,-80-2 16,62-3-105,-2-2 191,-1-2-1,-72-18 0,41 7-87,72 14-79,-26-5 70,1 2-1,-42 0 1,-282 14 672,158-7-638,-318-13-469,470 5 291,0-1-1,0-3 1,1-3 0,-51-19-1,47 14 52,-1 2-1,-67-10 0,-115-1 577,144 23-536,-39-3 356,26-4 314,-113 2 1,149 11-776,0 3 0,-116 24 0,-77 39-4021,144-35 171,12-8-595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37.961"/>
    </inkml:context>
    <inkml:brush xml:id="br0">
      <inkml:brushProperty name="width" value="0.1" units="cm"/>
      <inkml:brushProperty name="height" value="0.1" units="cm"/>
      <inkml:brushProperty name="color" value="#66CC00"/>
    </inkml:brush>
  </inkml:definitions>
  <inkml:trace contextRef="#ctx0" brushRef="#br0">3234 277 2048,'-3'-3'114,"0"-1"1,1-1-1,0 1 0,0 0 1,0 0-1,0-1 0,0 1 1,1-1-1,0 1 0,0-1 1,0 0-1,1 0 0,0 1 1,-1-1-1,2-9 0,-1 9 49,-1 1 0,0-1-1,0 1 1,0-1 0,-1 1-1,1 0 1,-1 0 0,0 0-1,0 0 1,-1 0 0,1 0-1,-1 0 1,0 1 0,0-1 0,0 1-1,0 0 1,-1 0 0,1 0-1,-1 0 1,0 1 0,-5-3-1,0 0 97,0 0 0,0 0 0,0 2 0,-1-1 0,1 1 0,-1 0 0,0 1-1,-18-2 1,-17 3 828,-87 10-1,-44 19-64,172-28-1033,-262 23 1035,-75-28 913,1-26-786,173 15-692,-99-12 730,-202-23-224,135 44-2889,-4 35-3586,160-1 1505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39.054"/>
    </inkml:context>
    <inkml:brush xml:id="br0">
      <inkml:brushProperty name="width" value="0.1" units="cm"/>
      <inkml:brushProperty name="height" value="0.1" units="cm"/>
      <inkml:brushProperty name="color" value="#66CC00"/>
    </inkml:brush>
  </inkml:definitions>
  <inkml:trace contextRef="#ctx0" brushRef="#br0">27 24 3968,'-22'-9'1472,"17"9"-1024,16-6-2304,5 3 480,-5-3-96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39.673"/>
    </inkml:context>
    <inkml:brush xml:id="br0">
      <inkml:brushProperty name="width" value="0.1" units="cm"/>
      <inkml:brushProperty name="height" value="0.1" units="cm"/>
      <inkml:brushProperty name="color" value="#66CC00"/>
    </inkml:brush>
  </inkml:definitions>
  <inkml:trace contextRef="#ctx0" brushRef="#br0">3767 0 5504,'0'2'409,"0"0"0,-1-1 0,1 1 1,0-1-1,-1 1 0,1-1 0,-1 1 0,1-1 0,-1 0 1,0 1-1,1-1 0,-3 2 0,-15 15 746,12-14-1134,0 0-1,0-1 1,-1 0-1,1 0 1,-8 2-1,-104 21 995,55-14-467,-230 45 470,184-45-771,-113-3 0,81-5 22,72 0-248,-34 1 1,-578-15 703,328 1-709,87 17 440,165-3-150,-215-2 856,-146 9 1122,399-6-2355,-44 5-1507,83-8-180,0 2 0,-29 9 0,-11 7-3874,1-5 918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45.326"/>
    </inkml:context>
    <inkml:brush xml:id="br0">
      <inkml:brushProperty name="width" value="0.1" units="cm"/>
      <inkml:brushProperty name="height" value="0.1" units="cm"/>
      <inkml:brushProperty name="color" value="#66CC00"/>
    </inkml:brush>
  </inkml:definitions>
  <inkml:trace contextRef="#ctx0" brushRef="#br0">6279 40 2560,'-30'-9'1101,"21"7"-1732,0 1 0,-1 0-1,-10 0 1,-40-5 6039,-36 1-427,79 4-3181,-32-5-1,32 3-1164,-34-1 0,23 4-400,0 2-1,-38 6 1,-66 11 405,-68 6-502,107-13 263,50-6-155,-112 17-620,130-19 633,0-2 0,-1-1 0,-34-2 1,9 0-343,-34 4 134,-143 23 0,40 20 562,120-27-581,34-12 50,0-2 0,0-1 0,-1-2 1,-60-3-1,24-1 190,-238 2 741,153 9-677,133-8-311,2-1-3,0 0 0,1-1-1,-39-8 1,38 5-15,0 1 0,-41 0 0,10 3 33,-98-3-10,49 1 88,57 3-55,-32-6-58,57 3 15,0 0 0,-1-1 0,-30-9 0,30 7-12,0 0 0,0 2 0,-36-3 0,-28 6-115,-16-2 174,-152 18 0,199-11-60,-96-3 1,75-3-98,-352 1 517,398-2-409,1-1 0,-1-1 0,-41-12-1,-14-3-29,-68 5 255,82 10-44,-228-1-15,185 5 80,-123-10 152,-126 6-538,297-1-1800,20 0-1159,3 4-1265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24.879"/>
    </inkml:context>
    <inkml:brush xml:id="br0">
      <inkml:brushProperty name="width" value="0.1" units="cm"/>
      <inkml:brushProperty name="height" value="0.1" units="cm"/>
      <inkml:brushProperty name="color" value="#FFFC18"/>
    </inkml:brush>
  </inkml:definitions>
  <inkml:trace contextRef="#ctx0" brushRef="#br0">5145 45 3712,'0'-21'1829,"0"19"-1189,-17-9 325,14 9-825,-1 1 0,1-1 0,0 1 0,0 0 0,-1 0-1,1 0 1,-1 1 0,1-1 0,-6 1 0,-38 0 1054,22 1-693,15-1-304,-77 0 1062,-119 15-1,65 5-658,-182 3 0,132-15-389,115-3-150,-171-2 430,-59 4-432,108 7 117,83-12 139,-20 2-124,-168 9-436,127 6 59,48-5 260,-106 10 411,36-4 0,40-2-207,84-10-88,-56 3 68,-88-21-46,-65 1 178,165 20 42,-128 27-1,129-16-1566,-136 6 0,207-28-1408,-1-1 0,1-3 1,-70-14-1,25-1-1110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49.880"/>
    </inkml:context>
    <inkml:brush xml:id="br0">
      <inkml:brushProperty name="width" value="0.1" units="cm"/>
      <inkml:brushProperty name="height" value="0.1" units="cm"/>
      <inkml:brushProperty name="color" value="#66CC00"/>
    </inkml:brush>
  </inkml:definitions>
  <inkml:trace contextRef="#ctx0" brushRef="#br0">2807 92 128,'22'-19'2688,"-23"-5"2256,0 22-4818,-1 1 1,1-1-1,0 0 1,-1 0 0,1 1-1,-1-1 1,1 1-1,-1-1 1,0 1-1,1-1 1,-1 1 0,0 0-1,0 0 1,0 0-1,0 0 1,0 0-1,-1 1 1,1-1 0,-3 0-1,-5 0 156,0 0 1,0 0-1,-12 2 0,-11-2 335,7-1-41,18 2-354,0-1 0,-1 0 1,1 0-1,0-1 0,-15-4 0,14 4-51,0 0-1,0 1 0,0 0 1,-1 1-1,1 0 1,0 0-1,0 1 1,-10 2-1,9-2-98,-80 16 602,60-10-534,-47 4 0,-45 3 383,73-10-223,-35 1 66,7-5-186,-177-5 632,36 3-1523,117 3 1257,90-1-509,-416-9 609,307 3-641,-36-2 272,-25 0 417,15 6-361,92 3-944,48 0-1529,0 1 1,1 1-1,-37 9 0,61-11 2024,-15 2-2455,-28 4-1,-32-7-1241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53.181"/>
    </inkml:context>
    <inkml:brush xml:id="br0">
      <inkml:brushProperty name="width" value="0.1" units="cm"/>
      <inkml:brushProperty name="height" value="0.1" units="cm"/>
      <inkml:brushProperty name="color" value="#66CC00"/>
    </inkml:brush>
  </inkml:definitions>
  <inkml:trace contextRef="#ctx0" brushRef="#br0">4618 195 2304,'-2'-2'597,"0"1"1,0-1-1,0 1 1,0-1-1,0 1 1,0 0-1,0 0 1,-3-1-1,-35-6 1269,22 6-1083,-30-3 543,0 2 0,-63 4 0,36 0-877,-14 3 130,56-1-470,0-2 0,-52-4 1,-76-25 801,68 19-665,-95 3-1,-723 6 1424,791-10-1124,22 0-487,-69-6 300,71 4-332,-91-12 701,66 7-435,-257-12 193,210 24-458,80 2-33,42 1 9,-79 7 0,-8 3 87,12-2 33,-24 4 89,-30 4 349,-50 14-2555,211-26 1127,0 1 0,0 1 1,1 0-1,-1 1 1,1 0-1,0 1 0,-14 9 1,-39 20-4969,-16-5 1270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56.085"/>
    </inkml:context>
    <inkml:brush xml:id="br0">
      <inkml:brushProperty name="width" value="0.1" units="cm"/>
      <inkml:brushProperty name="height" value="0.1" units="cm"/>
      <inkml:brushProperty name="color" value="#66CC00"/>
    </inkml:brush>
  </inkml:definitions>
  <inkml:trace contextRef="#ctx0" brushRef="#br0">4001 195 4096,'-6'-4'443,"5"2"-318,-1 1-1,1 0 1,-1-1 0,0 1-1,1 0 1,-1 0 0,0 0-1,0 0 1,0 1-1,0-1 1,0 0 0,0 1-1,0-1 1,0 1 0,-3 0-1,6-2-31,-4 1-344,-5-2-44,0 3 883,0-1-1,1 0 1,-1-1 0,-11-3 0,11 2-293,1 1 1,-1 0-1,0 1 0,-12-1 1,-347-17 2221,312 13-2395,-280-45 1372,193 29-1155,98 17-278,-180-10 287,172 14-264,-142-10 425,-162 0-37,-58 16-305,67-3 82,-112-14 524,27 6 1034,277 7-1731,-24 7-2743,82 7-932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0:59.807"/>
    </inkml:context>
    <inkml:brush xml:id="br0">
      <inkml:brushProperty name="width" value="0.1" units="cm"/>
      <inkml:brushProperty name="height" value="0.1" units="cm"/>
      <inkml:brushProperty name="color" value="#66CC00"/>
    </inkml:brush>
  </inkml:definitions>
  <inkml:trace contextRef="#ctx0" brushRef="#br0">74 29 640,'0'0'304,"7"0"-555,39-20 10464,-51 18-9936,1 1-1,-1-1 0,0 1 0,-7-1 1,-22 7 939,34-5-1207,0 0 1,0 0 0,0 0-1,-1 0 1,1 0 0,0 0-1,0 0 1,0 0 0,0 0-1,-1 0 1,1 0 0,0 0-1,0 1 1,0-1 0,-1 0 0,1 0-1,0 0 1,0 0 0,0 0-1,0 0 1,0 0 0,-1 1-1,1-1 1,0 0 0,0 0-1,0 0 1,0 0 0,0 1-1,0-1 1,0 0 0,0 0-1,0 0 1,-1 1 0,1-1 14,0 0 0,0 1 0,0-1 0,0 0 0,0 1 0,-1-1 0,1 0 0,0 1 0,0-1 0,-1 0 0,1 0 0,0 1 0,0-1 0,-1 0 0,1 0 0,0 0 1,-1 0-1,1 1 0,0-1 0,-1 0 0,1 0 0,0 0 0,-1 0 0,1 0 0,0 0 0,-1 0 0,1 0 0,0 0 0,-1 0 0,1 0 0,0 0 0,-1 0 0,1 0 0,-8 2 217,-5 4 318,3-5-382,10-1-164,-1-1 0,0 1 0,1 0-1,-1 0 1,1 0 0,-1 0 0,1 0-1,-1 0 1,0 0 0,1 0 0,-1 0 0,1 0-1,-1 0 1,1 0 0,-1 0 0,0 0-1,1 1 1,-1-1 0,1 0 0,-1 0-1,1 1 1,-1-1 0,1 0 0,-1 1-1,1-1 1,-1 0 0,1 1 0,0-1-1,-1 2 1,1-2 73,0 1-60,0 3-10,0-3 272,11 9 1141,-10-9-1626,0 0-1,0 0 0,0-1 1,0 1-1,0 0 0,1 0 1,-1 0-1,0-1 0,0 1 1,0-1-1,1 1 0,-1-1 1,0 1-1,1-1 0,1 0 1,8 4-3408,3 3-1206,2-1 998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00.906"/>
    </inkml:context>
    <inkml:brush xml:id="br0">
      <inkml:brushProperty name="width" value="0.1" units="cm"/>
      <inkml:brushProperty name="height" value="0.1" units="cm"/>
      <inkml:brushProperty name="color" value="#66CC00"/>
    </inkml:brush>
  </inkml:definitions>
  <inkml:trace contextRef="#ctx0" brushRef="#br0">2540 28 5632,'-14'-4'692,"11"3"-559,0 0-1,0 0 1,0 0 0,0 1-1,0-1 1,0 1 0,0 0-1,0 0 1,0 0 0,0 0 0,0 0-1,0 1 1,0-1 0,-4 2-1,-5 2 15,-1-2-1,1 0 1,-1 0-1,0-1 0,0-1 1,0 0-1,1-1 0,-22-4 1,-40-6 520,-1 2 1,0 4-1,0 3 1,0 4-1,-129 18 1,150-13-493,-53 10 327,-42 10 472,32-6-774,-84 12 184,134-23 154,25-6-363,-1-2 0,-60-5 0,10 0-113,16 3 59,-244 8 472,59-2 743,167-7-1114,94 2-137,0 2-21,-2-1-32,2 1-16,0-1-499,0 0-1,-1-1 1,1 0 0,0 1-1,-1-1 1,1 0-1,0 0 1,-1 1 0,0-1-1,-1 0 1,-7 3-3746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04.718"/>
    </inkml:context>
    <inkml:brush xml:id="br0">
      <inkml:brushProperty name="width" value="0.1" units="cm"/>
      <inkml:brushProperty name="height" value="0.1" units="cm"/>
      <inkml:brushProperty name="color" value="#66CC00"/>
    </inkml:brush>
  </inkml:definitions>
  <inkml:trace contextRef="#ctx0" brushRef="#br0">2008 110 5888,'-37'-33'3146,"37"30"-3192,-1 1 0,1-1-1,-1 1 1,1-1 0,0 0-1,0 1 1,0-1 0,1-4-1,-1 2 182,0 4-27,0-1 1,-1 0 0,1 0-1,-1 1 1,1-1-1,-1 1 1,0-1 0,0 0-1,0 1 1,0 0-1,0-1 1,0 1 0,0-1-1,0 1 1,0 0-1,-1 0 1,1 0 0,-1 0-1,1 0 1,0 0-1,-1 0 1,0 0 0,1 1-1,-3-2 1,-1 0 131,0 0 0,0 1 0,0-1 0,0 1-1,0 0 1,-10 0 0,-317 6 1691,-3-5-1510,149 9 209,155-9-613,-327 10 1091,171 19-210,140-20-644,16-5 461,-55 1 0,55-4-574,-56 7 0,59-3-624,15-4-415,0 1 0,1 1 0,-24 8 0,-6 9-2392,0-4-950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06.903"/>
    </inkml:context>
    <inkml:brush xml:id="br0">
      <inkml:brushProperty name="width" value="0.1" units="cm"/>
      <inkml:brushProperty name="height" value="0.1" units="cm"/>
      <inkml:brushProperty name="color" value="#66CC00"/>
    </inkml:brush>
  </inkml:definitions>
  <inkml:trace contextRef="#ctx0" brushRef="#br0">2196 6 1664,'11'2'199,"-1"-1"1,1-1 0,0 0-1,13-1 1,10-1 205,29-3 4373,-63 5-4749,0 0 0,1 0 1,-1 0-1,0 0 0,0 0 0,0 1 0,0-1 0,0 0 1,0 0-1,1 0 0,-1 0 0,0 0 0,0 1 1,0-1-1,0 0 0,0 0 0,0 0 0,0 0 0,0 1 1,0-1-1,0 0 0,0 0 0,0 0 0,0 0 0,0 1 1,0-1-1,0 0 0,0 0 0,0 0 0,0 0 0,0 1 1,0-1-1,0 0 0,0 0 0,0 0 0,-1 0 1,1 1-1,0-1 0,0 0 0,0 0 0,0 0 0,-1 0 1,-4 8 144,-28 8 556,0-2-1,-42 12 0,14-5 507,44-16-1037,-1 0-1,1-1 0,-1 0 1,0-2-1,-32 1 0,8-4 269,-56-8-1,16 2-84,-98 4 0,113 4-191,-31 0 228,-86-1 457,11-2-522,95 3-190,-163 6 230,-2 0 769,160-7-790,-286 6-687,364-6-74,0 0-1,0 1 1,-1-1 0,1 1 0,0 0 0,0 1 0,0-1 0,-8 4 0,-10 16-3324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08.638"/>
    </inkml:context>
    <inkml:brush xml:id="br0">
      <inkml:brushProperty name="width" value="0.1" units="cm"/>
      <inkml:brushProperty name="height" value="0.1" units="cm"/>
      <inkml:brushProperty name="color" value="#66CC00"/>
    </inkml:brush>
  </inkml:definitions>
  <inkml:trace contextRef="#ctx0" brushRef="#br0">1381 65 3072,'-8'-3'595,"0"0"0,0 0 0,-7-5 0,8 5-72,1-1 1,-1 1-1,0 1 1,-12-4-1,4 3-27,-18-2 341,23 4-363,-1 0-1,1-1 1,-14-3-1,-23-4 535,-41 5 864,-138 12 0,65 15-381,-8 2-337,-71 8-1026,217-29-758,0 1 0,1 1 0,0 1 0,1 1 0,-1 1 0,2 0 0,-28 18 0,-12 15-3551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14.282"/>
    </inkml:context>
    <inkml:brush xml:id="br0">
      <inkml:brushProperty name="width" value="0.1" units="cm"/>
      <inkml:brushProperty name="height" value="0.1" units="cm"/>
      <inkml:brushProperty name="color" value="#66CC00"/>
    </inkml:brush>
  </inkml:definitions>
  <inkml:trace contextRef="#ctx0" brushRef="#br0">7719 135 1792,'4'-3'6186,"-5"1"-6131,0 1 0,0 0 1,0 0-1,0 0 0,-1 1 0,1-1 0,0 0 0,0 0 0,-1 1 0,1-1 0,-1 1 0,1-1 0,-1 1 0,1-1 0,0 1 0,-1 0 0,1 0 0,-3 0 0,-35 0 1186,22 1-770,-74 0 916,-153-5 986,12 2-1332,122 3-1186,4 7 369,0-1 293,-204-18 347,60 2-571,-117 9-165,227 5 53,-136-1-42,192-11-124,66 4-3,-31-6 25,31 5-32,-26-2 1,-333-3 131,365 9-88,-51 1-39,4 0-97,-108-12-1,122 7 111,1 1 1,-49 4-1,27 0-8,41-1-34,5 1-36,0-1 0,0-2 0,-34-5-1,35 4 131,-1 0-1,-27 1 1,-7-1-27,-128-6-16,135 6 161,-33-4 89,-30-2-89,51 5-162,-18-1-148,-43-4 42,83 6 42,-58 3 0,35 2 40,0 3-231,54-5 272,0 0 0,0 1 0,1-1 0,-1 1 0,0 1 0,1-1 0,-8 3 0,8-2-60,-1 0 0,1-1 0,-1 0 0,0 0 0,1 0 0,-1-1 0,0 0 0,1 0 0,-12-1 0,-7-1-156,-326 11 1363,227-1-1314,0-1 78,-292 1 41,65-6 265,183-3-349,115 1 52,-66-9 0,-32-5 32,76 9 0,-59 1 0,-44 3 34,-50-3 23,48 2 260,95 3-239,52-1-128,17-1-175,0 0 1,1 2-1,-1 0 1,1 0-1,-28 7 0,41-7 112,0-1 0,1 0 0,-1 0 0,0 1-1,1-1 1,-1 1 0,0-1 0,1 0-1,-1 1 1,1-1 0,-1 1 0,1-1-1,-1 1 1,1 0 0,-1-1 0,1 1 0,0-1-1,-1 1 1,1 0 0,0-1 0,-1 1-1,1 0 1,0-1 0,0 1 0,0 0-1,0 0 1,-1-1 0,1 1 0,0 0 0,1 1-1,-3 6-1255,1-4 777,1-1 0,-2 1 0,1-1 0,0 0 0,-1 0 0,-2 6 0,-21 16-3264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16.373"/>
    </inkml:context>
    <inkml:brush xml:id="br0">
      <inkml:brushProperty name="width" value="0.1" units="cm"/>
      <inkml:brushProperty name="height" value="0.1" units="cm"/>
      <inkml:brushProperty name="color" value="#66CC00"/>
    </inkml:brush>
  </inkml:definitions>
  <inkml:trace contextRef="#ctx0" brushRef="#br0">2494 92 4224,'-7'-3'604,"6"3"-470,0-1 0,0 1 0,0-1 0,-1 1 0,1-1 0,0 1 0,0 0 0,0 0 0,-1 0 0,1 0-1,0 0 1,0 0 0,0 0 0,-3 0 0,4 0-88,0 0-1,1 0 0,-1-1 1,0 1-1,0 0 1,0 0-1,0-1 0,0 1 1,0 0-1,0 0 0,0-1 1,0 1-1,0 0 1,0-1-1,0 1 0,0 0 1,0 0-1,0-1 1,0 1-1,0 0 0,0-1 1,0 1-1,0 0 1,0 0-1,0-1 0,0 1 1,-1 0-1,1 0 1,0-1-1,0 1 0,0 0 1,0 0-1,-1 0 1,1-1-1,0 1 0,0 0 1,-1 0-1,1 0 1,-9-9 1047,6 8-938,0 0 0,0 1 0,0-1 0,0 1 0,0 0 0,-1 0 1,1 0-1,-4 1 0,-4 0 124,2-1-33,0 1 0,-1 1 0,-9 2 0,10-2-58,-1 0 1,1-1 0,-11 1-1,-165 11 1209,119-6-1103,-96 13 163,-8 2-32,126-19-183,-86-6-1,-67-12 352,-117-12 627,127-4-1050,1 1 375,-177 5 478,262 20-1790,44 1-709,-40-2-4290,39 6 1702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33.505"/>
    </inkml:context>
    <inkml:brush xml:id="br0">
      <inkml:brushProperty name="width" value="0.1" units="cm"/>
      <inkml:brushProperty name="height" value="0.1" units="cm"/>
      <inkml:brushProperty name="color" value="#E71224"/>
    </inkml:brush>
  </inkml:definitions>
  <inkml:trace contextRef="#ctx0" brushRef="#br0">17 0 896,'6'24'6480,"-11"-19"-5728,4-5-683,-15 5 1152,16-3-809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28.513"/>
    </inkml:context>
    <inkml:brush xml:id="br0">
      <inkml:brushProperty name="width" value="0.1" units="cm"/>
      <inkml:brushProperty name="height" value="0.1" units="cm"/>
      <inkml:brushProperty name="color" value="#E71224"/>
    </inkml:brush>
  </inkml:definitions>
  <inkml:trace contextRef="#ctx0" brushRef="#br0">3278 1812 5888,'-19'-4'1305,"15"2"-675,-1 1 1,1 0-1,0 1 1,-1-1-1,-8 1 1,19-10-445,14-19 764,-2 0-1,19-41 0,-25 44-471,-5 10 262,10-27 0,-15 17 921,-3 15-560,1-9 440,0-141 251,0 156-1720,1 0-1,0-1 1,0 1-1,0 0 1,4-9-1,0-2-41,-1-21 141,-4 31-127,1 0 0,0-1-1,0 1 1,3-13-1,11-32-43,-4-17 0,-8 42 82,-2 0 1,-2-38-1,-1 11-30,1 14-86,0 18-11,1 0-1,3-26 0,8 0-135,5-12 277,-9 35-102,-5 20 0,-1-1 0,1 1-1,-1-1 1,0 0 0,0-8 0,10-44 22,-6-33 272,6-85-490,-11 43 303,-1 122-112,-1 1-1,0-1 1,-1 1-1,0 0 1,0 0 0,-1 0-1,0 0 1,0 1 0,-8-11-1,2 1 51,7 13-34,0 0 0,0 0 0,-1 1 0,1-1 0,-1 1 1,0 0-1,0 0 0,0 0 0,-1 1 0,0-1 0,1 1 0,-1 0 0,0 1 0,0-1 0,-1 1 0,1 0 0,-8-2 0,3 2 1,-1 1 1,1 1 0,-1-1-1,-15 3 1,-2-1-88,10 0 97,0 1 0,-34 8 0,23-3-5,-21 6 70,0 2 0,-76 34 0,117-46-63,-11 5-8,-1-2 0,1 0 0,-1-1 1,-1-2-1,1 0 0,-1-1 0,-27-1 0,-151-19-18,154 11 58,-268-16-29,288 21-35,0 0 0,0-2 0,1-1 0,-28-9 0,49 13 4,-41-9-7,-65-5 1,74 11-68,-16 0 128,0 2 1,-89 9-1,57 5-367,18-1 379,17-3-207,28-4 60,-1-1-1,-24 1 0,25-3 122,1 1 1,-35 8 0,1 0 5,-21 1-103,-100 1 0,154-12 71,-1 0-1,-41-9 1,30 4 65,-35-3 0,25 4-218,35 3 128,1 1 0,-1 0-1,1 0 1,0 0 0,-1 1-1,1 0 1,0 0 0,-1 1-1,1 0 1,0 1 0,-13 5-1,-6 3-24,23-10 51,-1 0-1,1 0 0,0 0 0,0 0 1,0 1-1,1-1 0,-1 1 0,0 0 0,0 0 1,1 0-1,-1 0 0,1 0 0,0 1 0,-1-1 1,1 0-1,0 1 0,1 0 0,-1 0 1,0-1-1,-2 7 0,-10 39-92,-4 9 16,-9 22 67,0-11 70,17-42-19,0-1-1,-22 36 1,2-6 31,3 1-1,-30 84 0,-4 11 85,39-96-237,2 2 0,-20 100 1,36-138 120,0 4-82,0 0 0,2 0 0,1 37 0,1-55 31,0 5 27,0 1 0,1 0 1,0-1-1,1 0 0,0 1 1,1-1-1,4 12 0,-4-13-33,0-1-1,1 1 1,0-1-1,1 0 0,-1 0 1,2 0-1,-1-1 1,1 0-1,0 0 1,0 0-1,1-1 0,0 0 1,13 9-1,-1-5 13,0 0 0,0-1 0,1-2 0,0 0 0,0 0 0,34 4 0,10-3 46,95-2-1,59 0 78,-141-7-106,-1-3 1,1-3 0,-1-4 0,0-3 0,112-35-1,-136 32 0,2 2 0,0 3 0,1 2 0,0 2 0,90 0 0,-78 9-81,-16 0 264,88-9 0,132-33-318,-154 30 255,143 6 0,-190 5-400,-19 3 571,93 16 0,7 1 25,5-12-860,-50-6-2567,-46-6-4778,-36-1 3622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1:42.133"/>
    </inkml:context>
    <inkml:brush xml:id="br0">
      <inkml:brushProperty name="width" value="0.1" units="cm"/>
      <inkml:brushProperty name="height" value="0.1" units="cm"/>
      <inkml:brushProperty name="color" value="#E71224"/>
    </inkml:brush>
  </inkml:definitions>
  <inkml:trace contextRef="#ctx0" brushRef="#br0">2772 1536 3712,'9'-3'6019,"-6"9"-3770,-3 16-1004,-1-13 1764,2-10-2863,1 1-1,-1 0 0,0-1 1,0 0-1,0 1 0,0-1 1,0 1-1,1-1 0,-1 0 1,0 0-1,-1 0 0,3-1 1,-3 1-255,2-1 169,-1-1-1,1 1 0,-1-1 0,0 1 0,0-1 0,0 0 0,0 1 0,0-1 0,-1 0 0,1 0 0,-1 0 1,0-3-1,4-17 468,4 2-297,-1 0-1,-1-1 0,-1 0 1,-1 0-1,-1 0 0,0-42 1,-3 59-192,10-255 510,-7 216-455,-4-58-1,0 35-79,6-188 301,-5 246-312,-1 0 1,0 0-1,-1 0 0,0 1 0,-4-11 0,3 11 8,0 0 1,1-1-1,0 1 0,1-1 1,-1-9-1,-8-68-239,9 73 227,0 1 1,-1 0-1,-1 0 1,1 0-1,-2 0 1,-5-14-1,8 22 8,0-1 0,0 1 0,0-1 0,0-8 0,0 8-5,1 1 1,0-1-1,-1 0 1,-3-8-1,-3-9 8,6 16-10,-1 0 0,0 0 1,0 0-1,-5-9 1,4 11-12,0 0 1,0 0 0,-1 0 0,1 1 0,-1-1 0,0 1 0,0-1-1,0 1 1,0 1 0,-1-1 0,1 1 0,-1-1 0,1 1-1,-1 0 1,0 1 0,0-1 0,-8 0 0,-8-1 43,0 1 0,0 1 0,-23 2 0,13-1 78,-254-9-30,251 9-135,-34 0 99,-82 9-1,104-5 10,-72-2 0,64-3-10,-72-6-190,2 0 118,-53-2 141,138 7-149,-64-11-1,74 9 92,-69-14-12,-59-7-228,132 24 162,-1 1 0,1 1 0,0 1 0,-1 1 0,-43 11 0,55-10 2,0 0 0,0 1 0,1 1 0,0 0 0,0 1-1,-20 13 1,-11 8 33,-2-2 0,0-2-1,-98 35 1,98-46-83,36-11 64,0 0 0,0 1 0,1 0 0,-1 0 0,1 1 0,0 1 0,0-1 0,1 1 0,-1 1 0,-7 6 0,10-6 4,-1 0-1,1 1 1,0 0 0,1 0 0,0 0-1,0 1 1,0-1 0,1 1 0,-6 15-1,-9 29 101,3 1-1,-13 67 1,-7 113-323,14-85 226,6-50 102,13-73-136,0-1 0,1 1-1,4 46 1,-1-17-48,-1-47 73,0-1 0,1 1 0,0-1-1,0 1 1,0-1 0,5 11-1,-5-14 8,0 0 0,0-1 0,1 1 1,-1-1-1,1 1 0,0-1 0,0 1 0,0-1 0,0 0 0,0 0 0,0 0 0,0 0 0,1 0 0,-1-1 0,1 1 0,4 1 0,4 1 22,0-1-1,0 0 1,1-1 0,-1-1 0,15 1 0,-10-1 39,-1 1 0,17 4 1,-17-3 26,27 3 0,2-1-10,-8 0-17,43 0 0,-9-1-14,-30-2-21,1-2 0,-1-1 0,0-2 0,1-2 1,46-11-1,-18 3-47,138-7 0,-10 23 103,-59 2-57,126 9-62,-96-2 176,-132-9-120,56 13 1,-1 1 163,-54-14-147,57-4 0,-33 0 147,-41 0-307,0 2 1,1 0 0,-1 1 0,0 1 0,32 9-1,-31-2-4314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0.706"/>
    </inkml:context>
    <inkml:brush xml:id="br0">
      <inkml:brushProperty name="width" value="0.1" units="cm"/>
      <inkml:brushProperty name="height" value="0.1" units="cm"/>
      <inkml:brushProperty name="color" value="#E71224"/>
    </inkml:brush>
  </inkml:definitions>
  <inkml:trace contextRef="#ctx0" brushRef="#br0">33 29 3456,'-26'-16'1141,"19"11"-402,10 2 175,0 2-750,0 0-1,0 1 1,0-1-1,0 1 1,0-1-1,0 1 1,0 0-1,0 0 1,0 0-1,1 0 1,-1 1-1,4 0 1,43 14 754,-28-8-676,29 9-83,0 3 0,-2 1-1,0 3 1,64 40 0,-96-52-929,25 11 0,-36-19 117,1 0-1,-1-1 1,1 0-1,-1-1 1,1 1-1,0-1 1,11 0 0,4-1-1406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1.124"/>
    </inkml:context>
    <inkml:brush xml:id="br0">
      <inkml:brushProperty name="width" value="0.1" units="cm"/>
      <inkml:brushProperty name="height" value="0.1" units="cm"/>
      <inkml:brushProperty name="color" value="#E71224"/>
    </inkml:brush>
  </inkml:definitions>
  <inkml:trace contextRef="#ctx0" brushRef="#br0">352 1 3200,'-27'28'1216,"16"1"-928,-5 37 320,10-33 160,-10 13 128,-11 17 96,1-6-96,-10 4 0,-2 5-512,0 4 0,1 2-32,5-6-288,12-5-64,4-9-256,10-3-64,17-17-896,3-7-416,13-16-832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1.509"/>
    </inkml:context>
    <inkml:brush xml:id="br0">
      <inkml:brushProperty name="width" value="0.1" units="cm"/>
      <inkml:brushProperty name="height" value="0.1" units="cm"/>
      <inkml:brushProperty name="color" value="#E71224"/>
    </inkml:brush>
  </inkml:definitions>
  <inkml:trace contextRef="#ctx0" brushRef="#br0">357 14 2944,'-6'-2'155,"-1"0"89,0-1 1,-1 1-1,1 1 0,-1-1 1,-11 0-1,17 2-20,2 12 603,-1 99 2944,-1-20-3227,3 0-1,17 105 1,-13-163-555,10 52-312,-12-73-32,1 1 1,0-1 0,0 0-1,9 16 1,3-6-1230,1-10-688</inkml:trace>
  <inkml:trace contextRef="#ctx0" brushRef="#br0" timeOffset="0.99">71 346 3584,'-65'-9'1408,"60"9"-1120,10 0 32,6-5-64,10 1 128,12-7 128,8 2-192,13 0-32,-1-5-160,1 0-32,-2 5-672,7 3-256,0 1-1056,-1 5-480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3.156"/>
    </inkml:context>
    <inkml:brush xml:id="br0">
      <inkml:brushProperty name="width" value="0.1" units="cm"/>
      <inkml:brushProperty name="height" value="0.1" units="cm"/>
      <inkml:brushProperty name="color" value="#E71224"/>
    </inkml:brush>
  </inkml:definitions>
  <inkml:trace contextRef="#ctx0" brushRef="#br0">10 10 3328,'-9'-6'635,"9"3"21,15 3 559,-4 0-735,8 1 67,0 1 0,0 0 1,-1 1-1,37 12 0,71 33-109,-47-16-225,94 24-693,-57-29-5018,-86-18 3311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3.562"/>
    </inkml:context>
    <inkml:brush xml:id="br0">
      <inkml:brushProperty name="width" value="0.1" units="cm"/>
      <inkml:brushProperty name="height" value="0.1" units="cm"/>
      <inkml:brushProperty name="color" value="#E71224"/>
    </inkml:brush>
  </inkml:definitions>
  <inkml:trace contextRef="#ctx0" brushRef="#br0">336 0 3328,'-47'29'1312,"31"3"-1024,-5 34 352,15-31 64,-5 2 96,-5 10 128,0 7-288,-5-2-128,-6 0-288,-4-6-96,-1 6 64,0 0-96,5 0-64,5-4-512,12-10-224,10-6-928,10-17-1312,1-15 640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3.903"/>
    </inkml:context>
    <inkml:brush xml:id="br0">
      <inkml:brushProperty name="width" value="0.1" units="cm"/>
      <inkml:brushProperty name="height" value="0.1" units="cm"/>
      <inkml:brushProperty name="color" value="#E71224"/>
    </inkml:brush>
  </inkml:definitions>
  <inkml:trace contextRef="#ctx0" brushRef="#br0">28 1 1664,'-1'0'36,"0"0"0,0 0 0,0 0 0,0 0 0,0 0-1,0 0 1,0 0 0,0 1 0,0-1 0,0 0 0,0 1 0,0-1 0,0 1 0,0-1 0,0 1 0,0-1 0,0 1 0,1-1-1,-1 1 1,0 0 0,-1 1 0,2 0 67,-1-1 0,0 1 0,0 0 0,1 0 0,-1 0 0,1 0 0,-1 0 0,1 0 0,0 0 0,0 1 1,0 1-1,0 18 931,5 145 2870,6 1-2614,-5-68-1084,19 107-1,-24-199-227,2 12-548,1 0 1,1 0-1,1-1 1,0 0-1,11 22 0,-16-40 336,0 1-1,0-1 0,-1 0 1,1 0-1,0 0 0,0 0 1,0 1-1,0-1 1,0-1-1,2 3 0,12-1-2218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4.294"/>
    </inkml:context>
    <inkml:brush xml:id="br0">
      <inkml:brushProperty name="width" value="0.1" units="cm"/>
      <inkml:brushProperty name="height" value="0.1" units="cm"/>
      <inkml:brushProperty name="color" value="#E71224"/>
    </inkml:brush>
  </inkml:definitions>
  <inkml:trace contextRef="#ctx0" brushRef="#br0">6 144 4608,'-6'-11'1760,"28"11"-1376,32-3 320,-19-3 96,25-8-384,9 0-64,5-10-160,12 1-32,4 3-96,1 6-768,-1 5-288,-10 4-1440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6.764"/>
    </inkml:context>
    <inkml:brush xml:id="br0">
      <inkml:brushProperty name="width" value="0.1" units="cm"/>
      <inkml:brushProperty name="height" value="0.1" units="cm"/>
      <inkml:brushProperty name="color" value="#E71224"/>
    </inkml:brush>
  </inkml:definitions>
  <inkml:trace contextRef="#ctx0" brushRef="#br0">6 1 4480,'-6'9'1760,"6"0"-1376,6 5 160,-1-8 0,6 2-256,5 1-32,0 0-128,6 2-32,3-2-32,7 0-64,6-4 96,5-5-832,5 0-384,-1-9-1056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37.511"/>
    </inkml:context>
    <inkml:brush xml:id="br0">
      <inkml:brushProperty name="width" value="0.1" units="cm"/>
      <inkml:brushProperty name="height" value="0.1" units="cm"/>
      <inkml:brushProperty name="color" value="#E71224"/>
    </inkml:brush>
  </inkml:definitions>
  <inkml:trace contextRef="#ctx0" brushRef="#br0">7145 1501 1792,'-1'-1'119,"1"0"1,-1 0-1,1-1 0,-1 1 0,1-1 1,0 1-1,0 0 0,0-1 1,-1 1-1,1-1 0,1 1 1,-1 0-1,0-1 0,0 1 0,1-3 1,-3-14 4356,2 18-4391,0 0 0,0 0 1,-1 0-1,1-1 0,0 1 0,-1 0 0,0 1 321,-1-1 1,0 1-1,0 0 0,0 0 0,1 0 0,-1 0 1,0 0-1,1 0 0,-1 0 0,-6 5 2774,18-22-1841,51-73 106,-6 9-607,-51 74-791,-1 1 0,0-1 0,0 0 1,0-1-1,-1 1 0,0 0 0,0-1 1,0 1-1,-1-1 0,0 0 0,0 1 1,-1-1-1,0-11 0,1 3 198,0 1 0,5-20 0,-3 19-195,-1 0 0,1-19 0,-3 15-66,-1-29 117,13-94 1,1 63-163,6-153-1,-19 207 84,1 8 43,-1 1 0,-4-28 1,3 39-58,1 1 0,-2-1 0,1 1 1,0 0-1,-1-1 0,0 1 0,0 0 1,0 0-1,-1 0 0,1 0 1,-1 1-1,0-1 0,0 1 0,-5-5 1,1 2-30,0 1-1,-1 1 1,0-1 0,0 1 0,0 0 0,0 1 0,-10-3 0,-65-12-189,62 14 116,-1-1 0,-35-11-1,27 3 50,0 2-1,0 1 0,-1 1 0,-36-5 0,2 6 59,-60-8 63,-142-36 0,209 37-80,0 4 0,-1 2 0,0 2-1,-79 2 1,-99 8-26,-80-1 73,2-17-29,187 2-19,-282-25 15,217 18 55,-104-3-109,213 23-38,-514-10 10,225 18 80,103 3-134,-153-2 425,-2-9-854,170 17 647,114-5-269,-370 46-186,187-22 134,279-35 173,-1-2-1,1-2 0,-1-1 1,-44-12-1,68 11 67,0 1 0,0 1 0,0 1 0,-1 1-1,-25 3 1,41-1-36,0 1 0,-1 1-1,1 0 1,1 0 0,-1 0 0,0 0 0,1 1-1,-10 7 1,-3 2-154,-42 20 213,43-25 46,1 1 0,0 0-1,1 2 1,-25 20 0,39-29-76,-1 1-1,1 0 1,0-1 0,0 1 0,0 0-1,1 1 1,-1-1 0,1 0 0,-1 0 0,1 1-1,0-1 1,0 0 0,1 1 0,-1-1-1,1 1 1,0 0 0,0-1 0,0 7 0,2 6-53,1-1 0,0 1 0,6 16 0,2 7 106,17 168 106,-20-132-132,-4-28-37,-2-1 0,-4 64 0,-3-72 14,-2 0-1,-13 40 1,-3 20-1,21-92-24,1 0 1,0 0-1,1 0 0,0-1 0,0 1 0,0 0 0,1 0 0,-1 0 0,1 0 0,1 0 0,-1-1 0,1 1 0,0 0 1,0-1-1,1 0 0,0 1 0,0-1 0,0 0 0,0 0 0,1-1 0,0 1 0,0-1 0,0 0 0,10 8 0,9 4-50,2-1-1,0-1 1,31 12-1,-16-7 87,-28-15-19,-1 1-1,1-1 0,0-1 0,1 0 0,-1-1 1,0 0-1,1-1 0,15-1 0,15-2 125,46-8 0,-30 3-113,70-5-49,87-11 132,-84 2-64,83-9-154,-95 25 151,175 15 1,29-2 38,-20-2 46,120-5-92,-188-7 31,107-20-83,-52 1 189,-183 24-171,46-3-2,94-2-52,299 31-1,-369-6 180,283 66-1,-161-34-119,3-24-19,-98-11 20,-144-10-1316,112-4-1,-163-3 778,0 0 0,1-1 0,-1 0-1,0-1 1,0 0 0,13-6 0,-17 6-339,0-1 1,0 1 0,0-1-1,0 0 1,-1-1-1,7-6 1,6-13-3135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7.210"/>
    </inkml:context>
    <inkml:brush xml:id="br0">
      <inkml:brushProperty name="width" value="0.1" units="cm"/>
      <inkml:brushProperty name="height" value="0.1" units="cm"/>
      <inkml:brushProperty name="color" value="#E71224"/>
    </inkml:brush>
  </inkml:definitions>
  <inkml:trace contextRef="#ctx0" brushRef="#br0">443 1 4096,'-6'4'215,"0"1"0,1 0-1,-1 1 1,1-1 0,0 1 0,1 0 0,0 1 0,-1-1 0,2 1-1,-1 0 1,1 0 0,0 0 0,-3 12 0,-8 21 320,-2-1 0,-23 42 0,-49 74 606,59-108-853,-28 45 22,-15 25-908,57-91-707,2 1 1,-14 42-1,20-42-1111,7-11 368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7.559"/>
    </inkml:context>
    <inkml:brush xml:id="br0">
      <inkml:brushProperty name="width" value="0.1" units="cm"/>
      <inkml:brushProperty name="height" value="0.1" units="cm"/>
      <inkml:brushProperty name="color" value="#E71224"/>
    </inkml:brush>
  </inkml:definitions>
  <inkml:trace contextRef="#ctx0" brushRef="#br0">11 1 3456,'-11'39'1312,"11"-1"-1024,5 28 352,1-33 64,5 15-32,-1 4 64,6 3-288,1 3-32,-1-1-224,5-1-64,6 1 64,0 0-96,-2-5-64,7-5-512,1-9-160,-6-10-896,-1-3-1280,-9-16 672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7.917"/>
    </inkml:context>
    <inkml:brush xml:id="br0">
      <inkml:brushProperty name="width" value="0.1" units="cm"/>
      <inkml:brushProperty name="height" value="0.1" units="cm"/>
      <inkml:brushProperty name="color" value="#E71224"/>
    </inkml:brush>
  </inkml:definitions>
  <inkml:trace contextRef="#ctx0" brushRef="#br0">27 1 3584,'-27'0'1408,"27"5"-1120,0 10 224,6-6 64,4 10 96,7 8 64,-1 13-320,0 6-96,5 1-192,1 1-96,-2-1 0,1 1-32,1-7 64,-1-1-192,1-8-32,-1-3-928,1-11-1664,5-4 160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19.609"/>
    </inkml:context>
    <inkml:brush xml:id="br0">
      <inkml:brushProperty name="width" value="0.1" units="cm"/>
      <inkml:brushProperty name="height" value="0.1" units="cm"/>
      <inkml:brushProperty name="color" value="#E71224"/>
    </inkml:brush>
  </inkml:definitions>
  <inkml:trace contextRef="#ctx0" brushRef="#br0">397 1 2432,'-2'0'132,"-1"1"0,0 0 1,1 0-1,-1 1 0,1-1 1,0 0-1,-1 1 0,1 0 0,0-1 1,0 1-1,0 0 0,0 0 0,0 0 1,0 0-1,1 1 0,-3 2 1,-3 8 950,-13 28 0,7-12-618,-23 39 642,-42 75 117,61-116-1123,-2-1 0,0 0 0,-25 24 1,-50 54-1404,83-94-15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0.039"/>
    </inkml:context>
    <inkml:brush xml:id="br0">
      <inkml:brushProperty name="width" value="0.1" units="cm"/>
      <inkml:brushProperty name="height" value="0.1" units="cm"/>
      <inkml:brushProperty name="color" value="#E71224"/>
    </inkml:brush>
  </inkml:definitions>
  <inkml:trace contextRef="#ctx0" brushRef="#br0">0 0 3072,'10'8'638,"0"-1"0,20 10 0,14 10 648,-31-17-1002,-1 1 0,0 0 1,0 0-1,-1 1 0,11 15 1,44 73 341,-13-18-372,33 31-104,162 166-1,-237-268-1092,1 1 0,1-1 0,0-1 0,28 17 1,-23-17-1581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0.511"/>
    </inkml:context>
    <inkml:brush xml:id="br0">
      <inkml:brushProperty name="width" value="0.1" units="cm"/>
      <inkml:brushProperty name="height" value="0.1" units="cm"/>
      <inkml:brushProperty name="color" value="#E71224"/>
    </inkml:brush>
  </inkml:definitions>
  <inkml:trace contextRef="#ctx0" brushRef="#br0">28 1 2816,'-13'264'6528,"-1"-3"-5424,14-223-1135,3 84 90,-2-109-314,1-1 0,0 1 0,1 0 1,0-1-1,1 1 0,0-1 0,7 12 0,-9-20-106,1-1 1,-1 1-1,1 0 1,0-1-1,0 0 0,0 1 1,0-1-1,0 0 1,1-1-1,-1 1 0,1-1 1,6 4-1,17 4-1852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0.919"/>
    </inkml:context>
    <inkml:brush xml:id="br0">
      <inkml:brushProperty name="width" value="0.1" units="cm"/>
      <inkml:brushProperty name="height" value="0.1" units="cm"/>
      <inkml:brushProperty name="color" value="#E71224"/>
    </inkml:brush>
  </inkml:definitions>
  <inkml:trace contextRef="#ctx0" brushRef="#br0">16 15 3968,'-16'0'1472,"27"0"-1120,19 0 160,-3 0 64,11-4-128,10-1 64,6-1-288,3 6-64,13 6-96,9-1 32,2 4 64,-6 0-576,-1 0-256,-4 2-704,-6-11-1184,-12-6 576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2.482"/>
    </inkml:context>
    <inkml:brush xml:id="br0">
      <inkml:brushProperty name="width" value="0.1" units="cm"/>
      <inkml:brushProperty name="height" value="0.1" units="cm"/>
      <inkml:brushProperty name="color" value="#E71224"/>
    </inkml:brush>
  </inkml:definitions>
  <inkml:trace contextRef="#ctx0" brushRef="#br0">447 0 2304,'-9'10'478,"1"-1"0,1 2 0,-1-1 0,2 1 0,0 0 0,0 0 0,1 1-1,-4 12 1,-14 26 415,3-14-263,-2 0 0,-45 54 0,-65 59 226,51-60-1015,75-83-88,1 0 0,0 1 0,0 0 0,0 0 0,-4 11-1,8-17 156,1-1-1,0 1 0,-1 0 0,1-1 0,0 1 0,0 0 0,0-1 1,0 1-1,0 0 0,0 0 0,0-1 0,0 1 0,0 0 1,0-1-1,0 2 0,1-1 1,-1-1 1,0 0 0,0 0-1,1 1 1,-1-1-1,0 0 1,1 0-1,-1 1 1,0-1 0,1 0-1,-1 0 1,0 0-1,1 0 1,-1 0-1,0 0 1,1 0 0,-1 0-1,1 0 1,-1 1-1,0-2 1,1 1-1,-1 0 1,0 0 0,1 0-1,-1 0 1,1 0-1,-1 0 1,0 0-1,1 0 1,-1-1 0,19-6-2368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2.827"/>
    </inkml:context>
    <inkml:brush xml:id="br0">
      <inkml:brushProperty name="width" value="0.1" units="cm"/>
      <inkml:brushProperty name="height" value="0.1" units="cm"/>
      <inkml:brushProperty name="color" value="#E71224"/>
    </inkml:brush>
  </inkml:definitions>
  <inkml:trace contextRef="#ctx0" brushRef="#br0">8 1 4224,'-1'0'58,"0"0"1,1 1-1,-1-1 0,1 1 1,-1-1-1,1 0 1,0 1-1,-1-1 1,1 1-1,-1 0 0,1-1 1,0 1-1,0-1 1,-1 1-1,1 0 0,0-1 1,0 1-1,0-1 1,-1 1-1,1 0 0,0-1 1,0 1-1,0 0 1,0-1-1,0 1 0,0 0 1,1-1-1,-1 1 1,0 0-1,0-1 0,0 1 1,0-1-1,1 2 1,12 23 211,-10-20-68,78 142 1632,151 243-361,-205-351-1357,30 40-33,-48-67-513,1-1 0,1 0-1,0 0 1,14 10 0,-21-19 22,0 0-1,0 1 1,0-1-1,0 0 1,0-1-1,1 1 1,-1-1 0,1 0-1,-1 0 1,1 0-1,6-1 1,17 1-1512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3.487"/>
    </inkml:context>
    <inkml:brush xml:id="br0">
      <inkml:brushProperty name="width" value="0.1" units="cm"/>
      <inkml:brushProperty name="height" value="0.1" units="cm"/>
      <inkml:brushProperty name="color" value="#E71224"/>
    </inkml:brush>
  </inkml:definitions>
  <inkml:trace contextRef="#ctx0" brushRef="#br0">6 14 3968,'-6'-5'1472,"12"2"-1120,21 6 512,-11-3 160,16 0-416,17 0-96,24-3-320,13-3-64,-2 6-64,-3 6-64,-6 2 96,-1 1-928,-4 0-288,-11 2-1024,-2-11-608,-8-5 1344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42.003"/>
    </inkml:context>
    <inkml:brush xml:id="br0">
      <inkml:brushProperty name="width" value="0.1" units="cm"/>
      <inkml:brushProperty name="height" value="0.1" units="cm"/>
      <inkml:brushProperty name="color" value="#E71224"/>
    </inkml:brush>
  </inkml:definitions>
  <inkml:trace contextRef="#ctx0" brushRef="#br0">1886 147 2560,'-1'-2'121,"0"0"0,0 0 0,0 0 1,0 0-1,0 0 0,1 0 0,-1 0 0,1-1 0,0 1 1,-1 0-1,1 0 0,0-1 0,0 1 0,1 0 0,0-4 1,-1-17 419,-2 17-175,1 0 0,-1 0 0,0-1 0,-1 1-1,1 0 1,-1 1 0,-6-9 0,8 12-230,-1-1-1,1 1 0,-1 0 1,0 0-1,0 0 1,0 0-1,0 1 0,0-1 1,0 1-1,0-1 0,-1 1 1,1 0-1,0-1 1,-1 1-1,1 1 0,-1-1 1,0 0-1,1 1 1,-1-1-1,-3 0 0,-18 3 318,1 0-1,-1 2 1,1 0 0,-37 13-1,58-17-443,-46 13 594,-85 12 0,-90-2 376,154-19-560,-85-7 1,-61 3-103,1 18 612,152-12-447,-230-3 1166,160-15-3290,51 2-3601,53 9 1286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3.916"/>
    </inkml:context>
    <inkml:brush xml:id="br0">
      <inkml:brushProperty name="width" value="0.1" units="cm"/>
      <inkml:brushProperty name="height" value="0.1" units="cm"/>
      <inkml:brushProperty name="color" value="#E71224"/>
    </inkml:brush>
  </inkml:definitions>
  <inkml:trace contextRef="#ctx0" brushRef="#br0">192 0 3200,'-43'15'1216,"33"4"-928,-7 14 320,12-14 160,-6 19 128,-3 19 96,-2 19-160,0 4-128,0-5-384,-1-3-64,7-11 64,-1-4-192,6-5 0,10-10-992,16-3-384,12-16-1408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4.584"/>
    </inkml:context>
    <inkml:brush xml:id="br0">
      <inkml:brushProperty name="width" value="0.1" units="cm"/>
      <inkml:brushProperty name="height" value="0.1" units="cm"/>
      <inkml:brushProperty name="color" value="#E71224"/>
    </inkml:brush>
  </inkml:definitions>
  <inkml:trace contextRef="#ctx0" brushRef="#br0">253 0 3584,'-8'5'379,"1"0"0,0 0 0,0 1-1,0-1 1,1 2 0,0-1 0,0 1 0,-6 8 0,-37 65 1969,39-62-2213,-13 28-88,2 0 0,2 2 0,1 0 0,4 1 1,-11 57-1,22-91-781,1 0 0,0 18 1,1-28 240,1 0 0,1 0 0,-1 1 0,1-1 0,0 0 0,0 0 0,0 0 0,1 0 0,4 8 0,4 3-1144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4.961"/>
    </inkml:context>
    <inkml:brush xml:id="br0">
      <inkml:brushProperty name="width" value="0.1" units="cm"/>
      <inkml:brushProperty name="height" value="0.1" units="cm"/>
      <inkml:brushProperty name="color" value="#E71224"/>
    </inkml:brush>
  </inkml:definitions>
  <inkml:trace contextRef="#ctx0" brushRef="#br0">11 0 3456,'-10'0'1408,"15"0"-1120,6 15 160,-1-12-32,7 8 0,2 3 96,14 1-160,-1 12-32,5 1-64,1 6 64,-2 4-160,2 5-96,-1 4-32,1 1 32,-6-1 96,0-4-480,-7-6-192,2-5-512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5.365"/>
    </inkml:context>
    <inkml:brush xml:id="br0">
      <inkml:brushProperty name="width" value="0.1" units="cm"/>
      <inkml:brushProperty name="height" value="0.1" units="cm"/>
      <inkml:brushProperty name="color" value="#E71224"/>
    </inkml:brush>
  </inkml:definitions>
  <inkml:trace contextRef="#ctx0" brushRef="#br0">16 1 3712,'-16'9'1408,"16"2"-1120,0 16 288,5-13 128,1 11 0,-1 16 128,6 17-256,-2 8 0,2 0-352,-6-5 0,0-9 0,1-4-96,5-4-96,-1-12-864,6-9-384,6-3-1376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5.796"/>
    </inkml:context>
    <inkml:brush xml:id="br0">
      <inkml:brushProperty name="width" value="0.1" units="cm"/>
      <inkml:brushProperty name="height" value="0.1" units="cm"/>
      <inkml:brushProperty name="color" value="#E71224"/>
    </inkml:brush>
  </inkml:definitions>
  <inkml:trace contextRef="#ctx0" brushRef="#br0">12 119 3968,'-11'-29'1472,"16"20"-1120,10-5 224,-5 5 64,23-6-128,4 1 32,17 0-288,14 5-96,7 3-96,1 6-256,-8 6-32,-4 3-1184,-5 0-1344,-1 1 544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6.976"/>
    </inkml:context>
    <inkml:brush xml:id="br0">
      <inkml:brushProperty name="width" value="0.1" units="cm"/>
      <inkml:brushProperty name="height" value="0.1" units="cm"/>
      <inkml:brushProperty name="color" value="#E71224"/>
    </inkml:brush>
  </inkml:definitions>
  <inkml:trace contextRef="#ctx0" brushRef="#br0">367 0 3072,'-3'2'160,"0"-1"1,0 1-1,0 0 1,0 0-1,0 0 0,1 0 1,-1 0-1,1 0 1,-1 1-1,1 0 0,0-1 1,-3 5-1,-69 104 3774,9-16-3281,-39 95 479,55-97-1304,44-84-62,0-1-261,1 0 1,0 0 0,0 0 0,1 0-1,0 0 1,0 1 0,1-1-1,-2 11 1,4-19 439,0 0-1,0 1 1,0-1 0,0 0-1,0 0 1,0 0-1,0 0 1,0 0 0,0 1-1,0-1 1,0 0 0,0 0-1,0 0 1,0 0-1,0 0 1,0 1 0,0-1-1,0 0 1,5 1-1773,4-8-129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7.364"/>
    </inkml:context>
    <inkml:brush xml:id="br0">
      <inkml:brushProperty name="width" value="0.1" units="cm"/>
      <inkml:brushProperty name="height" value="0.1" units="cm"/>
      <inkml:brushProperty name="color" value="#E71224"/>
    </inkml:brush>
  </inkml:definitions>
  <inkml:trace contextRef="#ctx0" brushRef="#br0">6 0 3584,'-5'0'1408,"10"6"-1120,11 17 448,-5-9 64,5 6-64,6 3 0,10 11-192,4 13 0,2 14-320,-1 11-64,1-1 32,0-6-96,-3-2-64,3-12 0,-6-7 32,6-12-1152,0-4-544,-6-19-864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7.926"/>
    </inkml:context>
    <inkml:brush xml:id="br0">
      <inkml:brushProperty name="width" value="0.1" units="cm"/>
      <inkml:brushProperty name="height" value="0.1" units="cm"/>
      <inkml:brushProperty name="color" value="#E71224"/>
    </inkml:brush>
  </inkml:definitions>
  <inkml:trace contextRef="#ctx0" brushRef="#br0">58 1 2432,'-1'0'107,"0"1"0,0 0 0,-1 0 0,1 0 0,0 0 0,0 0 0,0 0 0,0 0 0,0 0 0,0 1 0,0-1 0,0 0 0,1 1 0,-1-1 1,0 0-1,1 1 0,-1-1 0,1 1 0,-1-1 0,1 3 0,-6 39 1408,4-22-958,-16 109 522,7 2 0,8 208 0,10-261-1352,-6-71 45,1 0 0,0 0 0,0-1 1,1 1-1,0 0 0,0-1 0,7 10 0,-10-16 57,1 1 1,0-1-1,0 1 0,0-1 1,1 0-1,-1 1 0,0-1 1,0 0-1,1 0 0,-1 0 1,1 0-1,-1 0 0,1 0 1,-1 0-1,1 0 1,0-1-1,-1 1 0,1-1 1,0 1-1,-1-1 0,1 0 1,0 1-1,0-1 0,-1 0 1,1 0-1,0 0 0,0-1 1,-1 1-1,4-1 0,22-11-1578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28.343"/>
    </inkml:context>
    <inkml:brush xml:id="br0">
      <inkml:brushProperty name="width" value="0.1" units="cm"/>
      <inkml:brushProperty name="height" value="0.1" units="cm"/>
      <inkml:brushProperty name="color" value="#E71224"/>
    </inkml:brush>
  </inkml:definitions>
  <inkml:trace contextRef="#ctx0" brushRef="#br0">23 3 3328,'-16'-3'966,"15"3"-949,1 0 0,0 0-1,0 0 1,0 0 0,-1 0-1,1 0 1,0 0 0,0 0-1,-1 0 1,1 0 0,0 0-1,0 1 1,-1-1 0,1 0-1,0 0 1,0 0 0,0 0 0,-1 0-1,1 0 1,0 1 0,0-1-1,0 0 1,0 0 0,-1 0-1,1 0 1,0 1 0,0-1-1,0 0 1,0 0 0,0 0-1,0 1 1,0-1 0,0 0-1,-1 0 1,1 1 0,0-1-1,0 0 1,0 0 0,0 0 0,0 1-1,0-1 1,0 0 0,0 0-1,0 1 1,0-1 0,1 0-1,-1 0 1,0 1 0,0-1-1,0 0 1,0 0 0,0 0-1,0 1 1,0-1 0,1 0-1,-1 0 1,0 0 0,0 0-1,0 1 1,1-1 0,14 16 1663,-13-13-1539,1 1 0,-1-1-1,1 1 1,0-1 0,0 0 0,0 0 0,0 0 0,0-1 0,1 1 0,-1-1 0,1 0 0,-1 0-1,1 0 1,0 0 0,0-1 0,0 1 0,0-1 0,6 1 0,4 0-58,1-1 1,-1-1-1,0 0 1,16-2-1,-18 1-9,363-17-3306,-307 13 592,-7 4 176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30.032"/>
    </inkml:context>
    <inkml:brush xml:id="br0">
      <inkml:brushProperty name="width" value="0.1" units="cm"/>
      <inkml:brushProperty name="height" value="0.1" units="cm"/>
      <inkml:brushProperty name="color" value="#E71224"/>
    </inkml:brush>
  </inkml:definitions>
  <inkml:trace contextRef="#ctx0" brushRef="#br0">292 0 2304,'-6'18'939,"-1"0"-1,-1-1 1,0 1 0,-20 28-1,-52 58 1088,16-22-1433,59-75-571,-69 103-60,73-108-93,-1 0 0,1 0 0,0 0 0,0 0 1,0 0-1,0 1 0,0-1 0,1 0 0,-1 0 0,0 1 0,1-1 1,0 1-1,0-1 0,0 4 0,0-6 88,0 0-1,0 0 1,0 0-1,0 0 1,0 1 0,0-1-1,0 0 1,0 0-1,1 0 1,-1 0-1,0 0 1,0 0 0,0 0-1,0 0 1,0 0-1,1 0 1,-1 1-1,0-1 1,0 0 0,0 0-1,0 0 1,0 0-1,1 0 1,-1 0-1,0 0 1,0 0 0,0 0-1,0 0 1,0 0-1,1 0 1,-1 0-1,0 0 1,0-1 0,0 1-1,0 0 1,0 0-1,1 0 1,-1 0-1,0 0 1,0 0 0,0 0-1,0 0 1,0 0-1,0 0 1,0-1-1,1 1 1,-1 0 0,0 0-1,14-13-2526,2-6 751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44.902"/>
    </inkml:context>
    <inkml:brush xml:id="br0">
      <inkml:brushProperty name="width" value="0.1" units="cm"/>
      <inkml:brushProperty name="height" value="0.1" units="cm"/>
      <inkml:brushProperty name="color" value="#E71224"/>
    </inkml:brush>
  </inkml:definitions>
  <inkml:trace contextRef="#ctx0" brushRef="#br0">3655 184 4352,'-26'-28'2432,"25"27"-2102,1-13-927,1 4 984,-1 7-212,0 1-1,1 0 1,-1-1 0,0 1-1,0-1 1,-1 1-1,1-1 1,0 1 0,-1 0-1,0-1 1,1 1 0,-1 0-1,0 0 1,0-1 0,0 1-1,0 0 1,-1 0 0,1 0-1,-1 0 1,1 0 0,-3-2-1,2 3-97,-1-1-1,1 1 0,-1 0 0,1-1 0,-1 1 0,0 0 0,1 1 1,-1-1-1,0 0 0,0 1 0,-5-1 0,-38 2 436,21 0-354,-50 3 909,-144 26 0,162-21-683,10 1-86,24-5-110,0-1 1,-31 1-1,47-5-167,-1 0 0,1 0 0,-1-1 0,1 0-1,-1 0 1,1-1 0,0 0 0,-1-1 0,1 1 0,0-1 0,-8-6 0,0 1 24,0 1 0,-17-6 0,-3-2-14,21 10-21,-1 0 0,-23-5 1,10 4 27,-2 0 95,-1 2 0,0 1 0,1 1 0,-50 4 0,15-1 162,-336-4 249,116-3 784,-274 6-672,417 12-384,106-7-172,0-2 0,0-1 0,-61-5 0,-69-25 577,102 21-148,-86 1 1,122 7-556,1 1 1,0 1 0,0 1-1,0 2 1,-49 17 0,45-11-1509,-36 9 1,55-19 295,0 1 0,1-2 0,-1 1 0,0-2 0,0 0 0,-23-2 0,-28-11-2954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30.413"/>
    </inkml:context>
    <inkml:brush xml:id="br0">
      <inkml:brushProperty name="width" value="0.1" units="cm"/>
      <inkml:brushProperty name="height" value="0.1" units="cm"/>
      <inkml:brushProperty name="color" value="#E71224"/>
    </inkml:brush>
  </inkml:definitions>
  <inkml:trace contextRef="#ctx0" brushRef="#br0">0 1 3712,'22'27'1472,"-1"-2"-1120,17 16 288,-16-21 160,4 14-256,0 7 32,0 11-352,1 11-64,0 3-96,0-5 32,0-9 0,-5-6-32,3-6-64,2-13-1248,-1-13-1728,1-18 416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30.806"/>
    </inkml:context>
    <inkml:brush xml:id="br0">
      <inkml:brushProperty name="width" value="0.1" units="cm"/>
      <inkml:brushProperty name="height" value="0.1" units="cm"/>
      <inkml:brushProperty name="color" value="#E71224"/>
    </inkml:brush>
  </inkml:definitions>
  <inkml:trace contextRef="#ctx0" brushRef="#br0">11 1 2944,'-11'38'1120,"11"-6"-864,0 20 512,0-27 128,0 2-64,0 12-32,0 3-64,0 10-96,0-1-320,0 3-128,0-2-64,0-5-64,0-4-64,6-11-832,-1-9-320,0-12-1248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4:31.242"/>
    </inkml:context>
    <inkml:brush xml:id="br0">
      <inkml:brushProperty name="width" value="0.1" units="cm"/>
      <inkml:brushProperty name="height" value="0.1" units="cm"/>
      <inkml:brushProperty name="color" value="#E71224"/>
    </inkml:brush>
  </inkml:definitions>
  <inkml:trace contextRef="#ctx0" brushRef="#br0">63 1 5376,'-52'0'2112,"41"0"-1664,11 3 992,11-3-672,16 0 96,14 6-320,24-1-96,10-1-256,-2-4-64,13 0 0,-1 0-288,6 5-64,-1-2-992,1 8-416,-12-2-1088,-14 11-640,-28-2 1504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28.561"/>
    </inkml:context>
    <inkml:brush xml:id="br0">
      <inkml:brushProperty name="width" value="0.1" units="cm"/>
      <inkml:brushProperty name="height" value="0.1" units="cm"/>
      <inkml:brushProperty name="color" value="#E71224"/>
    </inkml:brush>
  </inkml:definitions>
  <inkml:trace contextRef="#ctx0" brushRef="#br0">1 76 2048,'1'-4'4608,"24"13"-3761,-13-4-486,0-1 0,0 0 0,1-1 0,0 0 0,22 2 0,70 4 23,-102-9-363,13 0-24,-1 0 0,0-1 0,1-1-1,21-4 1,-25 3 78,-8 2 7,-1 0 0,1 0 1,0 0-1,0-1 0,-1 1 1,5-3-1,-7 4 217,-23 0-289,1 1 84,0 1 0,0 0 0,0 2 0,1 1 0,-1 0 0,1 2 0,-21 9 0,33-13-141,8-3 41,-1 0 0,0 0-1,1 0 1,-1 0 0,1 0 0,-1 0 0,1 0 0,-1 1 0,0-1 0,1 0 0,-1 0 0,1 1 0,-1-1 0,1 0 0,-1 1 0,1-1 0,-1 0 0,1 1 0,0-1 0,-1 1 0,1-1 0,-1 1 0,1-1 0,0 1 0,0-1 0,-1 1 0,1-1 0,0 1 0,0-1 0,-1 2 0,17-1-64,-11-1 64,0-1-1,-1 0 0,1 0 1,-1 0-1,1 0 0,-1-1 1,1 0-1,6-3 0,36-24 21,-24 14 6,93-65 241,-116 80-260,1 0 1,-1 0-1,0 0 0,0 0 1,0 0-1,0 0 1,0 0-1,0 0 0,1 0 1,-1 0-1,0 0 0,0-1 1,0 1-1,0 0 0,0 0 1,0 0-1,1 0 1,-1 0-1,0 0 0,0 0 1,0 0-1,0 0 0,0-1 1,0 1-1,0 0 0,0 0 1,0 0-1,0 0 1,0 0-1,0-1 0,0 1 1,1 0-1,-1 0 0,0 0 1,0 0-1,0 0 0,0 0 1,0-1-1,0 1 1,0 0-1,-1 0 0,1 0 1,0 0-1,0 0 0,0-1 1,0 1-1,0 0 1,0 0-1,0 0 0,0 0 1,0 0-1,0 0 0,0-1 1,0 1-1,-1 0 0,1 0 1,0 0-1,0 0 1,0 0-1,0 0 0,-14-3 93,-16 4 97,23 0-128,1 0 0,-1 1 0,1 0 0,-1 1 0,1 0 0,0 0 0,0 0 0,-10 7 0,8-5-102,0 0 0,0-1 0,-14 6 0,18-8-31,3-1-10,5-3 78,1 1-1,0-1 1,-1 0-1,0 0 1,1 0-1,-1 0 1,0-1-1,7-5 1,18-10 51,-3 5-49,-25 12 27,-2 4 22,0 1 0,-1-1 1,1 0-1,-1 0 0,0 0 1,0 0-1,0 0 0,0 0 0,-1 0 1,1 0-1,-1-1 0,1 0 1,-4 3-1,-11 13 109,10-9-55,-1 0-73,1 1-1,1-1 0,0 1 1,-8 18-1,14-20-118,7-10 143,13-14 37,-15 12-221,27-15-2974,-16 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31.282"/>
    </inkml:context>
    <inkml:brush xml:id="br0">
      <inkml:brushProperty name="width" value="0.1" units="cm"/>
      <inkml:brushProperty name="height" value="0.1" units="cm"/>
      <inkml:brushProperty name="color" value="#E71224"/>
    </inkml:brush>
  </inkml:definitions>
  <inkml:trace contextRef="#ctx0" brushRef="#br0">14 162 4224,'-13'6'2293,"12"-6"-1930,16-15-139,-11 10 82,0 0 0,0 0 0,5-10 0,-7 11-206,-1 1 0,1 0 1,0 0-1,0 0 1,0 0-1,1 0 0,-1 0 1,1 1-1,0-1 0,-1 1 1,1 0-1,0-1 1,5-1-1,13-5-104,1 1 1,31-8-1,-33 11-34,25-10-1,-34 11 120,1 0 0,0 0 1,0 1-1,0 0 0,1 1 0,15-1 0,-27 3-70,-1 0-1,1 0 1,-1 0 0,1 0 0,-1 0-1,1 0 1,0 0 0,-1 0 0,1 0-1,-1 0 1,1 0 0,-1 0-1,1 0 1,-1 0 0,1 0 0,-1 1-1,1-1 1,-1 0 0,1 0 0,-1 1-1,1-1 1,-1 0 0,1 1-1,-1-1 1,1 0 0,-1 1 0,0-1-1,1 1 1,-1-1 0,0 1-1,1 0 1,-1 0-5,0 0 1,-1 0-1,1 0 0,0 0 0,-1 0 0,1 0 0,-1 0 0,1 0 1,-1-1-1,0 1 0,1 0 0,-1 0 0,0 0 0,-1 1 1,-32 23 133,20-16-21,-1-1 0,0-1-1,0-1 1,-28 8 0,34-11-73,-1-1-1,0 0 1,0-1 0,0 0-1,0-1 1,0 0 0,1-1-1,-1 0 1,-13-2 0,20 2-21,-14-5-27,17 3-18,9 0 75,71-16 196,0 3 0,1 4-1,135-3 1,-214 15-219,-19-10-11,2 8 119,1 1 0,-1 1 0,-21 1 0,-1 0 63,24 0-156,1 0 1,-20 5-1,0 0-157,18-2 39,22-1 339,25 0 314,-6-5-296,0-1 0,-1 0 0,28-9 0,38-5-3169,-76 15-2088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33.614"/>
    </inkml:context>
    <inkml:brush xml:id="br0">
      <inkml:brushProperty name="width" value="0.1" units="cm"/>
      <inkml:brushProperty name="height" value="0.1" units="cm"/>
      <inkml:brushProperty name="color" value="#E71224"/>
    </inkml:brush>
  </inkml:definitions>
  <inkml:trace contextRef="#ctx0" brushRef="#br0">257 71 2304,'-36'13'1424,"13"2"431,21-14-1695,0 1 1,0 0 0,-1-1 0,1 0 0,-1 1-1,1-1 1,-1 0 0,1 0 0,-1 0-1,1-1 1,-1 1 0,0-1 0,0 1 0,-4-1-1,0-1 28,-1 0-1,1 0 1,0 0 0,0-1-1,-8-3 1,-13-3 356,13 5-187,6 1-202,0 0 0,0 1-1,0 0 1,-17 0-1,42-14-4,-5 8-28,0 1 1,1 0 0,-1 0-1,1 1 1,23-7 0,-24 9-133,-2 0 60,0 1-1,1 0 1,-1 0 0,1 1-1,11 0 1,-11 0 41,19 3 11,-28-2-94,-1 0 0,1 0 0,0 0 0,-1 1 0,1-1 0,0 0 1,0 1-1,-1-1 0,1 0 0,0 1 0,-1-1 0,1 1 0,-1-1 1,1 1-1,-1-1 0,1 1 0,-1 0 0,1-1 0,-1 1 0,0 0 0,1-1 1,-1 1-1,0 0 0,1-1 0,-1 1 0,0 0 0,0 0 0,0-1 1,0 1-1,1 0 0,-1 1 0,-1-1-5,1 0 0,0 0 0,-1 0 0,1 0 0,0-1 0,-1 1 1,1 0-1,-1 0 0,1 0 0,-1-1 0,0 1 0,1 0 0,-1 0 0,0-1 0,0 1 0,1-1 0,-1 1 0,0-1 0,0 1 1,-1 0-1,-22 9 126,19-7-110,0-1-26,4-1 10,-1-1 1,1 1-1,-1 0 0,1 0 1,-1-1-1,0 1 1,1-1-1,-1 1 1,0-1-1,1 1 0,-1-1 1,0 0-1,1 0 1,-1 0-1,0 0 1,0 0-1,1-1 0,-1 1 1,0 0-1,1-1 1,-1 1-1,0-1 1,-2-1-1,-6-3-59,7 4-72,11-2 120,44-2 451,-39 2-393,-1 2 0,0 0 1,14 0-1,-12 1-27,0 0 1,18-4 0,50-10 19,44-10 154,-118 21-117,-14 3 281,-18 4-45,-2 1-121,1-1 1,-1-1 0,0-1-1,0-2 1,-40-3-1,-10 1-40,67 2-498,1 1 1,-1 0 0,-14 4-1,-7 1-3620,19-5 587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37.314"/>
    </inkml:context>
    <inkml:brush xml:id="br0">
      <inkml:brushProperty name="width" value="0.1" units="cm"/>
      <inkml:brushProperty name="height" value="0.1" units="cm"/>
      <inkml:brushProperty name="color" value="#E71224"/>
    </inkml:brush>
  </inkml:definitions>
  <inkml:trace contextRef="#ctx0" brushRef="#br0">117 36 1024,'-9'13'518,"14"-5"648,4 1-466,-4-1-403,0 1 0,-1-1 0,-1 1 0,1-1 0,-1 1 0,-1 0 0,0 0 0,0 1 0,-1-1 0,0 0 0,0 1 0,-1 10 0,0-19-196,-5-16 267,4 7-278,0-1 0,0 0-1,1 0 1,0 0-1,1 0 1,0 0-1,0 0 1,1 0 0,5-14-1,-4 10-89,0 1 0,-1-1 0,2-20 0,-4 33 4,0 0 0,0 0-1,0 0 1,0-1-1,0 1 1,0 0 0,0 0-1,0 0 1,0 0-1,0 0 1,0 0-1,0 0 1,0 0 0,0 0-1,0 0 1,0 0-1,0 0 1,0 0 0,0-1-1,0 1 1,0 0-1,0 0 1,0 0 0,0 0-1,0 0 1,0 0-1,0 0 1,0 0-1,0 0 1,0 0 0,0 0-1,0 0 1,0 0-1,0-1 1,0 1 0,0 0-1,0 0 1,0 0-1,0 0 1,0 0 0,0 0-1,0 0 1,-1 0-1,1 0 1,0 0-1,0 0 1,0 0 0,0 0-1,0 0 1,0 0-1,0 0 1,0 0 0,0 0-1,0 0 1,0 0-1,0 0 1,-1 0 0,1 0-1,0 0 1,0 0-1,0 0 1,0 0-1,0 0 1,0 0 0,0 0-1,0 0 1,0 0-1,0 0 1,0 0 0,-5 7 77,-5 12 66,1 0 43,-6 10 103,2 1-1,1 0 1,1 0 0,-8 39 0,18-26-261,12-66 480,-8 13-501,0-1 0,0 0 0,-1 0-1,0 0 1,-1 0 0,0 0 0,-1-15 0,-3-2 31,-9-45-1,11 67-33,-1 1 0,1 0 0,-1 0 0,0 0 0,-6-10 0,8 14-7,-1 1 1,1-1 0,0 0 0,-1 1-1,1-1 1,0 1 0,-1-1-1,1 0 1,-1 1 0,1-1 0,-1 1-1,0-1 1,1 1 0,-1 0 0,1-1-1,-1 1 1,0 0 0,1-1-1,-1 1 1,0 0 0,0 0 0,1-1-1,-1 1 1,0 0 0,1 0-1,-1 0 1,0 0 0,0 0 0,1 0-1,-1 0 1,0 0 0,0 1 0,1-1-1,-1 0 1,0 0 0,1 0-1,-1 1 1,0-1 0,1 0 0,-1 1-1,0-1 1,1 1 0,-1-1-1,1 1 1,-1-1 0,1 1 0,-1-1-1,1 1 1,-1-1 0,1 1 0,0 0-1,-1 0 1,-3 5 16,0 0-1,0 1 1,0-1 0,1 1 0,0 0-1,1 0 1,-1 0 0,1 0-1,-1 11 1,0 4 147,1 42 0,1-62-136,1 0 0,0 0 1,0 1-1,1-1 0,-1 0 1,0 0-1,1 1 0,0-1 1,-1 0-1,1 0 0,0 0 1,0 0-1,0 0 0,0 0 1,1 0-1,-1 0 0,0 0 1,1 0-1,-1-1 0,1 1 1,2 1-1,-3-2-24,-1-1 0,0 0 0,1 0-1,-1 0 1,0 0 0,1 0 0,-1 0 0,1 0 0,-1 1 0,0-1 0,1 0 0,-1-1-1,1 1 1,-1 0 0,1 0 0,-1 0 0,0 0 0,1 0 0,-1 0 0,0 0-1,1-1 1,-1 1 0,1 0 0,-1 0 0,0 0 0,1-1 0,-1 1 0,0 0 0,0 0-1,1-1 1,-1 1 0,0 0 0,0-1 0,1 1 0,-1 0 0,0-1 0,0 1-1,0-1 1,0 1 0,1-1 0,6-17-87,-7 16 76,2-3 19,-1 0-1,0 0 1,0 0 0,0-1-1,-1 1 1,1 0 0,-1 0-1,0-1 1,-1 1 0,1 0-1,-1 0 1,0-1 0,-1 1-1,1 0 1,-4-7 0,5 12-16,0-1 1,0 1 0,-1 0 0,1-1 0,0 1 0,0 0 0,0 0 0,0-1 0,-1 1-1,1 0 1,0 0 0,0-1 0,-1 1 0,1 0 0,0 0 0,0-1 0,-1 1-1,1 0 1,0 0 0,-1 0 0,1 0 0,0 0 0,-1 0 0,1 0 0,0-1-1,-1 1 1,1 0 0,0 0 0,-1 0 0,1 0 0,0 0 0,-1 0 0,1 0-1,0 1 1,-1-1 0,1 0 0,0 0 0,-1 0 0,1 0 0,0 0 0,0 0 0,-1 1-1,1-1 1,0 0 0,0 0 0,-1 0 0,1 1 0,0-1 0,0 0 0,-1 0-1,1 1 1,0-1 0,0 0 0,0 1 0,0-1 0,-1 1 0,0 0-2,0 1 1,1-1 0,-1 1-1,0 0 1,1 0-1,-1-1 1,1 1 0,-1 0-1,1 2 1,0-1 1,0 0 0,0 0 0,0 0 0,1 0 0,-1 0 0,1-1 0,0 1 0,0 0 0,0-1 0,0 1 0,1 0 0,-1-1 0,1 1 0,-1-1 0,1 0 1,0 1-1,0-1 0,0 0 0,0 0 0,0 0 0,1-1 0,-1 1 0,0 0 0,1-1 0,-1 0 0,6 3 0,-4-3 10,0 0 0,0 0-1,0 0 1,1 0 0,-1-1 0,0 0 0,0 0 0,0 0 0,0 0-1,1 0 1,-1-1 0,0 0 0,0 0 0,0 0 0,0 0-1,0-1 1,0 0 0,5-3 0,-6 4 16,0-1 1,1 0-1,-1 0 1,-1-1-1,1 1 0,0-1 1,0 1-1,-1-1 1,0 0-1,1 0 0,-1 0 1,0 0-1,0-1 1,-1 1-1,1 0 0,-1-1 1,0 1-1,0-1 1,0 1-1,0-1 0,0 0 1,-1 1-1,0-1 1,1 0-1,-1 0 0,-1 1 1,1-1-1,-1 0 1,1 1-1,-1-1 0,0 0 1,0 1-1,-1-1 1,1 1-1,-1 0 0,0-1 1,1 1-1,-1 0 1,-4-4-1,2 2-13,0 1 1,-1 0-1,1 0 0,-1 1 1,0-1-1,0 1 0,0 0 1,0 0-1,-1 1 0,-10-4 1,14 5-5,0 0 0,0 1 1,0-1-1,0 1 0,-1 0 0,1-1 1,0 1-1,0 0 0,0 0 1,0 0-1,0 1 0,0-1 1,0 1-1,0-1 0,0 1 1,0-1-1,0 1 0,0 0 1,0 0-1,0 0 0,0 0 0,0 0 1,1 1-1,-1-1 0,1 0 1,-1 1-1,1-1 0,-1 1 1,1 0-1,0-1 0,0 1 1,0 0-1,-2 3 0,1 1-20,0-1-1,0 1 0,0 0 0,1 0 1,0-1-1,1 1 0,-1 0 1,1 0-1,0 0 0,0 0 0,1 0 1,-1 0-1,2-1 0,2 12 1,-3-14 15,0 0 0,0 0 1,1 0-1,-1-1 1,1 1-1,0 0 0,0 0 1,0-1-1,0 1 1,0-1-1,0 0 0,1 0 1,-1 0-1,1 0 1,-1 0-1,1 0 0,0 0 1,0-1-1,0 0 0,0 1 1,0-1-1,0 0 1,0-1-1,0 1 0,0 0 1,1-1-1,5 0 1,-5 0 0,1 0 1,-1-1 0,1 0 0,-1 0 0,1 0 0,-1-1 0,0 1 0,0-1 0,0 0 0,0 0 0,0-1 0,0 1-1,0-1 1,-1 0 0,7-6 0,-6 4 46,1 1-1,-1-1 1,0-1 0,-1 1-1,1-1 1,-1 1-1,0-1 1,-1 0-1,1 0 1,2-10 0,-5 4-53,0 12-1,0 0 1,0 0 0,-1 0-1,1 0 1,0-1 0,0 1-1,0 0 1,0 0 0,0 0-1,0 0 1,-1 0-1,1 0 1,0 0 0,0 0-1,0 0 1,0 0 0,-1 0-1,1 0 1,0 0 0,0 0-1,0 0 1,0 0-1,-1 0 1,1 0 0,0 0-1,0 0 1,0 0 0,0 0-1,0 0 1,-1 0 0,1 0-1,0 1 1,0-1 0,0 0-1,0 0 1,0 0-1,0 0 1,-1 0 0,0 1-97,1 0 0,-1 0 0,0 0 0,0 0 0,0 0-1,1 0 1,-1 0 0,1 0 0,-1 0 0,0 0 0,1 0 0,0 1 0,-1-1 0,1 0 0,0 0 0,-1 3 0,1 9-4983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39.502"/>
    </inkml:context>
    <inkml:brush xml:id="br0">
      <inkml:brushProperty name="width" value="0.1" units="cm"/>
      <inkml:brushProperty name="height" value="0.1" units="cm"/>
      <inkml:brushProperty name="color" value="#E71224"/>
    </inkml:brush>
  </inkml:definitions>
  <inkml:trace contextRef="#ctx0" brushRef="#br0">104 98 2304,'-1'-1'169,"-1"0"0,1 0 0,-1 0 0,1-1 0,-1 1 0,1 0 0,0-1 0,-1 1 0,1-1 0,0 1 0,0-1 0,0-1 0,-14-16 455,-28-20 1723,42 39-2316,0-1 0,0 0 1,0 1-1,-1-1 0,1 1 1,0 0-1,0-1 0,0 1 1,-1 0-1,1 0 0,0 0 0,-1 0 1,1 0-1,0 0 0,-2 0 1,-2 0 27,5 0-60,0 1 0,-1-1 0,1 0-1,0 0 1,0 0 0,0 1 0,0-1 0,0 0 0,-1 0 0,1 0 0,0 1 0,0-1 0,0 0 0,0 0 0,0 1 0,0-1 0,0 0-1,0 0 1,0 1 0,0-1 0,0 0 0,0 0 0,0 1 0,0-1 0,0 0 0,0 0 0,0 1 0,0-1 0,0 0 0,0 0 0,0 1-1,1-1 1,-1 0 0,0 0 0,0 0 0,0 1 0,1-1 0,3 10 255,-2-9-253,0-1 0,0 1 0,-1 0-1,1 0 1,0-1 0,0 1 0,0-1 0,0 1 0,0-1-1,0 0 1,3 0 0,27-1-162,-14 1 232,14 0 1241,-37-10-624,-1 6-557,1 0 0,0 0 0,-1 1 0,-12-6 0,16 8-110,-1 0 0,0 0 0,0 0 0,0 0 0,0 1 0,1-1 0,-1 1 0,0 0 0,0 0 0,0 0 0,0 0 1,0 1-1,0-1 0,-3 2 0,4-2-25,1 1 1,0-1 0,0 1-1,0 0 1,0-1 0,0 1 0,0 0-1,0 0 1,0 0 0,1 0-1,-1 0 1,0 0 0,0 0 0,1 0-1,-1 0 1,0 1 0,1-1 3,-1-1 1,1 0-1,0 1 1,0-1-1,0 0 1,0 1-1,0-1 1,0 1 0,0-1-1,0 0 1,0 1-1,0-1 1,0 0-1,0 1 1,0-1-1,0 1 1,0-1 0,0 0-1,0 1 1,1-1-1,-1 0 1,0 1-1,0-1 1,0 0-1,1 1 1,-1-1 0,0 0-1,0 1 1,1-1-1,-1 0 1,0 0-1,0 1 1,1-1-1,-1 0 1,0 0 0,1 0-1,-1 0 1,0 1-1,1-1 1,-1 0-1,1 0 1,-1 0-1,0 0 1,1 0 0,-1 0-1,0 0 1,1 0-1,-1 0 1,1 0-1,-1 0 1,0 0-1,1 0 1,85-6 538,-85 6-534,-1 0 1,0 0 0,1 0-1,-1 0 1,0 0-1,1 0 1,-1 0 0,1 0-1,-1 0 1,0 0-1,1 0 1,-1 0 0,0 0-1,1 1 1,-1-1 0,0 0-1,1 0 1,-1 0-1,0 0 1,1 1 0,-1-1-1,0 0 1,0 0 0,1 1-1,-1-1 1,0 0-1,0 0 1,0 1 0,1-1-1,-1 0 1,0 1-1,0-1 1,0 0 0,0 1-1,1-1 1,-6 15 759,-17 11 495,22-25-1258,-42 46-429,36-38-543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42.606"/>
    </inkml:context>
    <inkml:brush xml:id="br0">
      <inkml:brushProperty name="width" value="0.1" units="cm"/>
      <inkml:brushProperty name="height" value="0.1" units="cm"/>
      <inkml:brushProperty name="color" value="#E71224"/>
    </inkml:brush>
  </inkml:definitions>
  <inkml:trace contextRef="#ctx0" brushRef="#br0">290 88 3200,'-6'0'469,"-9"-2"512,15 1-979,-1 0 0,1 1 1,-1-1-1,1 0 0,0 0 0,-1 1 0,1-1 0,0 0 0,0 0 0,-1 0 0,1 0 0,0 0 0,0 0 1,0 1-1,0-1 0,0 0 0,0-1 0,0 0 47,0 1 0,0 0 1,0 0-1,0 0 0,0-1 0,-1 1 1,1 0-1,0 0 0,-1 0 1,1 0-1,-1 0 0,0 0 0,1 0 1,-1 0-1,0 0 0,1 0 0,-1 0 1,0 0-1,0 0 0,0 1 1,0-1-1,0 0 0,0 0 0,0 1 1,0-1-1,0 1 0,0-1 0,0 1 1,0 0-1,0-1 0,-1 1 1,1 0-1,0 0 0,0-1 0,0 1 1,-1 0-1,1 0 0,0 1 0,0-1 1,-2 0-1,-2 1 53,0 0 0,1-1 0,-1 2 0,0-1 0,1 0 0,-1 1 0,1 0 0,0 0 0,-7 4 0,2 3 5,-1 0 0,2 0-1,-1 1 1,1 0 0,1 0 0,-9 15 0,3-4 89,-2 5 181,-13 29 0,14-27-230,13-25-135,-1 0 0,1 0 1,-1 1-1,1-1 0,1 1 0,-1-1 0,0 1 1,1-1-1,-1 1 0,1 4 0,0-7-10,0-1-1,1 1 1,-1 0-1,0 0 1,0-1 0,0 1-1,1 0 1,-1 0-1,0-1 1,1 1-1,-1 0 1,1-1 0,-1 1-1,1 0 1,-1-1-1,1 1 1,-1-1-1,1 1 1,0 0 0,1-1 4,-1 1 0,0-1 0,0 1 0,1-1 0,-1 0 0,0 0-1,0 0 1,1 1 0,-1-1 0,0 0 0,1-1 0,-1 1 0,0 0 0,1 0 0,1-1 0,1-1 19,1 0-1,-1 1 0,0-2 0,1 1 0,-1-1 0,0 1 0,0-1 0,-1 0 1,1 0-1,5-7 0,4-5 153,12-20-1,-24 34-160,5-8 54,-1 1-1,0-1 1,0 0 0,-1 0 0,0 0-1,-1-1 1,0 1 0,-1-1-1,3-14 1,-5 19-47,1 1 0,-1 0 0,0 0 0,-1-1 0,1 1-1,-1 0 1,0 0 0,1 0 0,-2 0 0,1 0 0,0 0 0,-1 0 0,0 0 0,0 0-1,0 1 1,0-1 0,-1 1 0,0 0 0,1-1 0,-1 1 0,0 0 0,0 1 0,-1-1-1,-6-4 1,8 5-22,-1 1 0,1 0-1,-1 0 1,1 0 0,-1 0 0,0 0-1,1 0 1,-1 1 0,0-1-1,0 1 1,1 0 0,-1-1 0,0 2-1,0-1 1,1 0 0,-5 1 0,3 0 5,0 1 0,0-1 0,1 1 1,-1-1-1,0 1 0,1 1 0,-1-1 1,1 0-1,0 1 0,-4 3 0,1 0 3,1 1-1,-1-1 1,1 1-1,0 1 1,0-1-1,1 1 0,0-1 1,1 1-1,-5 15 1,7-20-14,0 0 1,0 1 0,1-1 0,-1 0-1,1 0 1,0 0 0,0 0 0,0 1-1,1-1 1,-1 0 0,1 0 0,-1 0-1,1 0 1,0 0 0,0 0-1,3 4 1,-3-4 13,1-1 0,0 0-1,-1 0 1,1 0 0,0-1-1,0 1 1,0 0 0,1-1-1,-1 1 1,0-1 0,1 0-1,-1 1 1,1-1 0,-1 0 0,1-1-1,-1 1 1,1 0 0,0-1-1,3 1 1,-1-1 15,-1 0 1,0-1-1,0 1 0,1-1 0,-1 0 1,0 0-1,0 0 0,0-1 0,0 1 1,0-1-1,4-3 0,1 0 39,0 0 1,0-2-1,10-8 0,-12 9-59,0-1-1,-1 0 1,0 0 0,0 0-1,0-1 1,-1 0-1,8-15 1,-12 19 10,1 0 1,-1 0-1,1-1 1,-1 1-1,-1-1 0,1 1 1,-1 0-1,1-1 1,-1 0-1,0 1 0,-1 0 1,1-1-1,-1 1 0,0-1 1,0 1-1,-1 0 1,-2-9-1,3 12-9,0 0 1,1-1-1,-1 1 0,0 0 1,0 0-1,1-1 0,-1 1 1,0 0-1,0 0 0,0 0 1,-1 0-1,1 0 0,0 0 1,0 1-1,0-1 0,-1 0 1,1 0-1,0 1 0,-1-1 1,1 1-1,-3-1 0,3 1-16,0 0 0,0 0 0,0 0 0,0 1 0,0-1 0,0 0 0,1 0 0,-1 1 0,0-1 0,0 1 0,0-1 0,0 1 0,0-1 0,1 1 0,-1-1 0,0 1 0,0 0 0,1-1 0,-1 1 0,1 0 0,-1 0 0,0-1 1,1 1-1,-1 0 0,1 0 0,0 0 0,-1 0 0,1 0 0,0 0 0,0 0 0,-1 0 0,1 1 0,-1 4 25,1-1 1,0 0 0,0 0 0,1 1-1,-1-1 1,1 0 0,0 0-1,0 1 1,1-1 0,-1 0 0,1 0-1,0-1 1,1 1 0,-1 0 0,1-1-1,0 1 1,0-1 0,0 0-1,1 0 1,7 7 0,-10-10-6,0 0 0,0 0-1,1 0 1,-1-1 0,0 1 0,0 0 0,1-1-1,-1 1 1,0 0 0,1-1 0,-1 0-1,1 1 1,-1-1 0,1 0 0,-1 0 0,0 1-1,1-1 1,-1 0 0,1-1 0,-1 1 0,1 0-1,1-1 1,0 0 9,-1 0-1,0 0 1,0 0 0,1-1-1,-1 1 1,0-1-1,0 0 1,-1 1 0,1-1-1,0 0 1,-1 0-1,2-3 1,2-1 10,-1-1-1,0-1 0,-1 1 1,0 0-1,0-1 1,-1 0-1,3-12 1,-5 18-17,1 0 0,-1 0 1,0 0-1,0 0 1,0 0-1,0 0 1,-1 0-1,1 0 1,0 1-1,-1-1 1,0 0-1,1 0 0,-1 0 1,0 0-1,0 1 1,0-1-1,0 0 1,-2-2-1,2 3-8,0 0-1,0 1 1,0-1 0,0 0-1,0 1 1,0-1-1,0 1 1,0 0 0,0-1-1,0 1 1,0 0 0,0 0-1,0-1 1,-1 1-1,1 0 1,0 0 0,0 0-1,0 0 1,0 1 0,0-1-1,-1 0 1,1 0-1,0 1 1,0-1 0,0 1-1,0-1 1,0 1-1,0-1 1,0 1 0,0-1-1,0 1 1,-1 1 0,-7 6-55,1 0 1,-1 0 0,2 1 0,-1 0 0,1 0-1,0 0 1,1 1 0,0 0 0,-7 18 0,9-12-1076,1-1-923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5:49.562"/>
    </inkml:context>
    <inkml:brush xml:id="br0">
      <inkml:brushProperty name="width" value="0.1" units="cm"/>
      <inkml:brushProperty name="height" value="0.1" units="cm"/>
      <inkml:brushProperty name="color" value="#E71224"/>
    </inkml:brush>
  </inkml:definitions>
  <inkml:trace contextRef="#ctx0" brushRef="#br0">1 1 2304,'0'0'2208,"6"0"-1733,3 0-312,1 0 0,-1 0 0,0 1 1,0 0-1,0 0 0,0 1 1,0 1-1,0-1 0,-1 2 1,1-1-1,-1 1 0,1 0 1,-1 1-1,-1 0 0,10 7 1,-8-5-51,0-1 0,1 0 1,16 8-1,-25-14 370,-4-3-486,2 2-19,0 0 1,0 1-1,0-1 0,0 1 0,0-1 0,-1 1 1,1 0-1,0-1 0,0 1 0,0 0 1,-2 0-1,-2 0 89,1 0-1,0 0 1,-1 1 0,1 0 0,0 0 0,-1 0-1,1 0 1,0 1 0,0-1 0,0 1 0,0 0-1,1 1 1,-1-1 0,0 1 0,1-1 0,0 1-1,-4 3 1,3-1-31,1 0-1,-1-1 1,1 1-1,0 1 1,0-1-1,0 0 1,1 1-1,-1 0 1,2-1-1,-1 1 1,0 0-1,0 7 1,2-11-23,0 0 1,-1 0 0,1 0 0,0 0 0,0 0-1,0 0 1,1 1 0,-1-1 0,0 0 0,1 0-1,0 0 1,-1 0 0,1 0 0,0 0 0,0 0-1,0 0 1,0-1 0,0 1 0,0 0 0,1 0-1,-1-1 1,1 1 0,-1-1 0,1 1 0,-1-1-1,1 0 1,2 2 0,-1-2 10,-1 0 0,1 0 0,0 0 0,-1-1 0,1 1 0,0 0 0,-1-1 0,1 0 0,0 0 0,0 0 0,-1 0 0,1 0 0,0 0 0,-1-1 0,1 1 0,0-1 0,-1 0 0,1 0 0,0 0 0,3-2 0,8-5-12,0-1-1,-1 0 0,0 0 0,19-20 0,-26 24 6,-1 0-1,0-1 0,-1 0 0,1 0 0,-1 0 1,-1-1-1,1 1 0,-1-1 0,0 0 0,0 0 1,-1 0-1,2-9 0,-4 16-18,0-1 1,1 0 0,-1 1-1,0-1 1,0 0-1,0 1 1,0-1-1,0 1 1,0-1-1,0 0 1,0 1-1,-1-1 1,1 1-1,0-1 1,0 0-1,0 1 1,-1-1-1,1 1 1,0-1-1,-1 1 1,1-1-1,0 1 1,-1-1-1,1 1 1,-1-1-1,0 0 1,0 1-2,0-1 1,0 1-1,0 0 1,0-1 0,0 1-1,0 0 1,0 0 0,0 0-1,0 0 1,0 0-1,-1 0 1,1 0 0,-2 1-1,-2 0 1,0 1 0,0-1-1,-1 1 1,-8 5 0,2 2 88,0-1 0,0 2 1,0-1-1,1 2 0,1-1 0,0 2 1,0-1-1,1 1 0,1 1 1,-8 13-1,13-20-35,1 0 1,0 0-1,0-1 1,1 1-1,-1 0 0,1 0 1,1 1-1,-1-1 1,1 0-1,0 0 1,0 0-1,1 0 0,2 10 1,-2-13-42,-1 0 0,1 0 0,0-1 0,0 1 0,1 0 0,-1-1 0,1 1 0,-1-1 0,1 0 0,0 1 0,0-1 0,0 0 0,0 0 0,0 0 0,0 0 0,1-1 0,-1 1-1,0 0 1,1-1 0,0 0 0,-1 0 0,1 1 0,0-2 0,0 1 0,-1 0 0,1 0 0,0-1 0,0 0 0,0 1 0,4-1 0,-2-1-6,0 0-1,0 1 0,0-1 1,0-1-1,0 1 0,-1-1 1,1 0-1,0 0 1,-1 0-1,1-1 0,-1 0 1,0 1-1,0-2 0,0 1 1,0 0-1,0-1 0,-1 0 1,4-4-1,-4 5 9,-1 0 0,0 0 0,0 0 0,-1 0 0,1 0 0,-1 0 0,1-1 0,-1 1 0,0-1 0,0 1 0,0 0 0,-1-1 0,1 1 0,-1-1 0,0 0 0,0 1 0,0-1 0,-1 1 0,1-1 0,-1 1 0,0-1 0,1 1 0,-2-1 0,1 1 0,0 0 0,-1 0 0,-2-5 0,0 2-4,-1 0 0,0 1 0,0 0 0,0 0 0,-1 0 0,1 0 0,-1 1 0,0 0 0,0 0 0,-1 1 0,1 0 0,-1 0 0,0 0 0,0 1 0,0 0 0,0 0 0,0 1 0,0 0 0,0 0 0,-1 0 0,-10 2 0,17-1-205,0 0 0,0 0 0,0 0 0,0 0 0,0 1 0,-1-1 0,1 0 0,0 1 0,0-1 0,0 1 0,0-1 0,0 1 0,0 0 0,1-1 0,-1 1 0,-1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55.302"/>
    </inkml:context>
    <inkml:brush xml:id="br0">
      <inkml:brushProperty name="width" value="0.1" units="cm"/>
      <inkml:brushProperty name="height" value="0.1" units="cm"/>
      <inkml:brushProperty name="color" value="#E71224"/>
    </inkml:brush>
  </inkml:definitions>
  <inkml:trace contextRef="#ctx0" brushRef="#br0">2832 1262 2176,'-1'1'254,"0"0"1,1 0-1,-1 0 0,1 0 0,-1 0 1,1 0-1,-1 0 0,1 0 1,-1 0-1,1 0 0,0 0 0,0 0 1,-1 0-1,1 0 0,0 0 1,0 0-1,0 0 0,0 1 0,0 1-7,0-1 0,0 0 0,0 0 0,-1 0 0,1 0 0,-1 0 0,1 0 0,-1 0 0,-1 2 0,-6 2 412,7-6-426,-1 1 0,1 0 1,0 1-1,-1-1 0,1 0 0,0 0 0,0 1 0,-2 2 0,-2 0 37,0 0 0,1-1 0,-1 1 0,-1-1 0,-5 3 0,11-6-258,-36 23 753,26-15-512,0-1 0,-1-1-1,-13 6 1,14-9-142,0 0-1,0-1 1,0 0 0,-1-1-1,1 0 1,0 0-1,-19-3 1,2 2-212,19-1 136,0 0 0,0 0 0,-11-3 0,11 2 93,1 0-1,-1 0 1,-12 0 0,-64-3 341,-67 0 128,116 7-701,0 1-1,-65 16 0,65-11 340,1-2-1,-67 4 1,66-8-172,0 1 0,-35 8 0,-44 5 169,-34 2 99,39-2-134,81-15-163,0-1 0,1-2-1,-1 0 1,1-2 0,-32-8 0,-266-45 184,252 50-189,-101 4-1,112 3 278,20-9-210,31 9-123,1-2 0,-1 0-1,1 0 1,0 0 0,-11-5-1,-30-7 155,11 10-166,0 1 0,-55 4 0,26 0 316,49 0-235,-19 0 114,36-1-142,1 0 0,-1-1-1,1 1 1,0-1 0,-1 1-1,1-1 1,0 0 0,-1 0-1,1 0 1,0 0 0,-4-2-1,-6-6 146,10 8-144,-1-1 0,1 1 0,0-1 0,0 0 0,0 0 0,0 0 0,1 0 0,-1 0 1,-1-2-1,1-2 59,0-1 0,1 1 0,0-1 0,0 1 0,0-1 0,1 1 0,0-1 0,1 0 0,0-6 0,0-10 151,0 15-198,0 1 0,1 0 0,0-1 0,0 1 0,1 0 1,0 0-1,0 0 0,0 0 0,1 1 0,7-10 0,13-29-16,-14 21-2,-2 0 0,-1-1-1,-1 0 1,-2 0 0,0 0-1,-1 0 1,-2-39 0,-3 19 61,-1 0 1,-3 0 0,-20-74-1,-1 4-448,11 39 463,12 58-85,0 1 0,2-2 0,0 1 0,1 0 0,1 0 0,3-30 0,0 32-57,1 1 1,1 0-1,0 0 1,9-18-1,-12 30 45,-1 1-1,1-1 0,-1 0 1,1 1-1,0 0 0,0-1 0,0 1 1,0 0-1,1 0 0,-1 0 1,1 1-1,-1-1 0,1 0 0,-1 1 1,1 0-1,3-2 0,4 0-10,1 0-1,-1 1 0,14-2 0,4-1-1,79-9-39,-59 7-15,-23 5 36,44-13 0,8-7 29,0 3 0,1 3 0,1 4 1,153-5-1,-67 16 22,182 3-80,-33 32 27,-94-6 47,115 5 35,-242-29-37,0-5 0,138-17 0,-193 16 32,0 1 0,0 1 0,1 3 0,-1 1 0,72 17 0,-106-20-39,1 0-1,-1 0 0,0 0 0,0 1 1,0 0-1,0 0 0,-1 0 0,1 0 1,-1 1-1,1-1 0,-1 1 0,0 0 1,0 0-1,0 0 0,0 0 0,0 0 1,-1 1-1,1 0 0,-1-1 1,0 1-1,1 4 0,1 2 13,-1 1 1,-1 0-1,0 0 0,0 0 0,-1 0 1,-1 20-1,1 11 21,-1-4 11,-6 66 1,-10 48-59,10-71 109,7 130 0,5-139-148,17 75 0,-17-109 57,-3-21 90,-1 0 0,0 1 0,-2 21 0,0-33-99,-1 1-1,0-1 1,0 1-1,0-1 1,-1 1-1,0-1 0,0 0 1,-1 0-1,1 0 1,-1 0-1,-6 9 1,-15 12-848,-2-1 1,-47 39 0,51-46-30,9-7-321,-1-1 1,0 0-1,-1-1 0,1-1 0,-18 8 1,-25 3-3015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9:41.102"/>
    </inkml:context>
    <inkml:brush xml:id="br0">
      <inkml:brushProperty name="width" value="0.1" units="cm"/>
      <inkml:brushProperty name="height" value="0.1" units="cm"/>
      <inkml:brushProperty name="color" value="#E71224"/>
    </inkml:brush>
  </inkml:definitions>
  <inkml:trace contextRef="#ctx0" brushRef="#br0">5491 66 1408,'0'0'22,"0"0"0,-1 0 0,1 0 0,0 0-1,0 0 1,0 0 0,-1 0 0,1 0 0,0 0 0,0 0 0,0-1 0,-1 1 0,1 0 0,0 0-1,0 0 1,0 0 0,0 0 0,-1-1 0,1 1 0,0 0 0,0 0 0,0 0 0,0-1 0,0 1-1,0 0 1,0 0 0,-1-1 0,1 1 0,0 0 0,0 0 0,0 0 0,0-1 0,0 1 0,0 0-1,0 0 1,0-1 0,0 1 0,0 0 0,0 0 0,1-1 0,-1 1 0,15-16 7058,-16 15-7043,1 1 0,-1-1 0,1 1 0,-1-1 0,1 1 0,-1 0 0,1-1 0,-1 1 0,0 0 0,1-1 0,-1 1 0,0 0 0,1 0 0,-1-1 0,0 1 1,1 0-1,-1 0 0,0 0 0,1 0 0,-1 0 0,0 0 0,0 0 0,0 0 0,-27 1 926,20-1-661,-116 0 2557,119-1-2739,1 0 1,-1 0-1,0-1 0,0 1 1,1-1-1,-9-5 1,9 6-112,0-1 0,0 1 0,0 0 0,0-1 0,0 2 0,-1-1 0,-3 0 0,-19-4-151,14 2 277,0 1 0,0 0 1,-1 1-1,1 1 0,0 0 0,-14 1 0,-11 1 236,-2-2-25,-122 4 391,-4 6-764,57 2 537,-123 19 586,190-25-871,1-2 0,0-2 0,-50-4 0,19 1 117,-402 1-22,435-2-291,-48-8 0,48 5 3,-48-1 1,-41-1-33,-4-1 75,-708 8-17,733-7-47,0 0 32,-209 3-27,125 13-75,69-4 464,-50-3 499,92-3-645,-17 0 153,-166 5-13,233-3-1104,0 0 0,0-3-1,0 0 1,-43-10 0,48 8 267,0 1 1,0 0-1,0 2 0,-29 2 0,-100 16 314,132-13 16,-22-1-537,34-2-161,-1-1 0,0 2 0,1-1 0,-1 1 0,1 1 0,-1 0 0,-16 8 0,-26 16-3951,-25 9 1349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9:48.739"/>
    </inkml:context>
    <inkml:brush xml:id="br0">
      <inkml:brushProperty name="width" value="0.1" units="cm"/>
      <inkml:brushProperty name="height" value="0.1" units="cm"/>
      <inkml:brushProperty name="color" value="#E71224"/>
    </inkml:brush>
  </inkml:definitions>
  <inkml:trace contextRef="#ctx0" brushRef="#br0">1 323 2304,'1'-5'126,"0"1"1,1 0-1,0-1 0,0 1 1,0 0-1,1 0 0,-1 0 1,1 0-1,0 1 0,0-1 1,0 1-1,7-7 1,3-1 418,0 0 0,-1-1 0,15-20 1,-24 28-469,-1 1 0,1-1-1,1 1 1,-1-1 0,0 1 0,1 0 0,0 1 0,0-1-1,0 0 1,0 1 0,0 0 0,0 0 0,0 0 0,1 1 0,-1-1-1,1 1 1,-1 0 0,1 0 0,0 1 0,-1 0 0,9 0-1,-6-1-22,-1 0-1,1 1 0,10-4 0,10-2 374,-7 4-77,61-4 356,-44 6-409,132-4 280,-137 1-384,0-1 1,-1-1 0,41-13-1,-70 18-186,168-51 504,-119 38-492,72-7-1,-63 12 150,-1 4 0,1 2 0,71 6 0,-73 0-89,74-3-1,-75-3-79,79 9 0,-87-2 1,-23-3 15,0 1 0,0 1 0,0 1 0,0 2 0,35 13 0,76 31 55,-51-21 207,-71-25-261,0-1 0,0 0 0,1-1 0,29 2-1,67-5 6,-53-1 44,-12 0-97,23 1 117,85 9 1,-90-3-128,95-4 0,-93-3 49,84 9 1,-72 6-91,117 36-1,-110-25 149,-23-12-36,0-3 0,114 5 0,-85-10-116,-56-2 12,140 14 1,-67-6 254,137-3-1,-36-4-186,215 3-74,-89-4 29,-148 15 49,-39-3 16,-54-9 46,267 26 10,142-5 8,-279-23-74,95-10 313,-85-1-216,31 16-84,39-7 23,-61-3 34,-97 12 54,54 2 18,238-24-171,-423 11 28,71 1 74,126-17 0,-169 9-31,72-8 1,118-9-35,-154 11-17,138-40 1,-147 36 17,0 2-1,1 4 1,1 3 0,109 2 0,-119 5-28,-26-1 11,0 3-1,55 6 1,153 18 58,0-21-32,-186-7-48,74-12-1,-4-1 78,398-43 43,-502 56-79,317-43 44,-285 39-1,238-38-34,-214 30-31,138-7 0,84 16-34,-295 6 42,198-10 0,-126 4 0,-1 3 0,84 8 0,-20 15-3,-71-8 10,113 2-1,316 1 112,-213-15-160,-202-3-39,-12 4 104,119 18 1,50 1 142,385-23-155,-226-31 90,-287 20-170,199-33 165,-247 36-111,1 3 1,0 3-1,0 2 1,0 4-1,0 3 1,94 17 0,-10 0 46,56 12 154,-200-32-276,-1 1 0,0 0-1,0 1 1,0 0 0,-1 0 0,10 5-1,-14-6-56,0-1-1,0 1 1,0-1-1,0 1 1,0 0-1,-1 0 1,1 0-1,0 0 1,-1 0-1,0 0 1,1 0-1,-1 0 1,0 1-1,0-1 1,0 0-1,-1 1 1,1-1-1,-1 1 1,1-1-1,-1 1 1,0 3-1,0 1-721,-1 0-1,0 0 1,-4 12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9:52.309"/>
    </inkml:context>
    <inkml:brush xml:id="br0">
      <inkml:brushProperty name="width" value="0.1" units="cm"/>
      <inkml:brushProperty name="height" value="0.1" units="cm"/>
      <inkml:brushProperty name="color" value="#E71224"/>
    </inkml:brush>
  </inkml:definitions>
  <inkml:trace contextRef="#ctx0" brushRef="#br0">1 4 1280,'0'0'13,"0"0"0,0 0 0,0 0 0,0 0-1,0 0 1,0-1 0,0 1 0,0 0 0,0 0 0,0 0 0,0 0 0,0 0 0,0 0-1,0 0 1,0-1 0,0 1 0,0 0 0,0 0 0,0 0 0,0 0 0,0 0 0,0 0-1,0 0 1,0 0 0,0 0 0,0-1 0,1 1 0,-1 0 0,0 0 0,0 0 0,0 0-1,0 0 1,0 0 0,0 0 0,0 0 0,0 0 0,1 0 0,-1 0 0,0 0 0,0 0 0,0 0-1,0 0 1,0 0 0,0 0 0,0 0 0,1 0 0,-1 0 0,0 0 0,0 0 0,0 0-1,0 0 1,0 0 0,0 0 0,0 0 0,1 0 0,8 7 581,5 9 5,-12-13-488,0 1 1,0-1-1,1 0 1,-1 1-1,1-1 1,0 0-1,0 0 1,0-1-1,5 4 1,1 0 525,1-1 0,14 5-1,-23-9-595,43 18 741,-17-7-461,1 0-1,0-2 1,59 13-1,32-3 435,87 12-70,-119-25-420,0-4 1,103-11-1,8 1 283,80-7-292,121-29 245,-269 38-510,-15 2-3,78 1 301,-104 3-429,194 13 50,-224-6 138,18 2 61,86 1 0,21-3-166,-70-1 194,25 7-147,30 0-1,-115-17 104,68-11 0,-69 6-47,70-1-1,-81 9-27,8-1 21,54 7 0,25 2 31,-85-6-48,80-6 1,-15-2 65,-43 6-9,0-1-17,105 11 0,-133-5-16,0-3 1,0-1 0,45-4-1,-38-4 142,59-15 0,-18 3-89,-28 7-48,1 3 1,86-2 0,73 16 33,-117-10-80,-8-2 102,0 0-171,-60 5 101,40-6 1,-39 3-44,40 0 1,117-3 10,-85-2-74,-24 0 108,-1 5-1,92 5 1,-77 1 53,-35-5-169,-44 2 112,0 1 0,0 1 0,0 0 0,0 1 0,23 5 0,-20-3-43,0-1-1,0 0 0,0-2 1,0 0-1,0-1 1,30-6-1,47-1-21,-37 9 163,77 12 0,-112-10-166,-1 1 0,0 2-1,26 8 1,51 14-100,-94-26 133,23 8 26,0-1-1,1-2 1,0-1-1,48 4 1,133-1-26,12 0 0,-184-7 18,15 1-4,-8 2-1,0-2 0,53-4 0,-27-1 76,21-1-77,52 2-110,-9 18 142,-29-2-152,-83-14 124,1-1 0,0-1 0,39-8 0,-31 5 11,40-2 0,-48 6-27,215 9 0,96 3-113,-242-13 98,165-4 308,-47 5-5,-200-1-221,0-1 0,20-4 0,-25 4-53,0 0 1,1 1-1,-1 0 1,1 0-1,-1 1 0,0-1 1,1 2-1,14 2 1,-21-3-103,-1 1-1,0-1 1,0 1 0,1-1 0,-1 1 0,0-1 0,0 1 0,0 0 0,0 0 0,0 0 0,0 0 0,0 0 0,0 0 0,0 0 0,0 0 0,0 0 0,0 0 0,-1 0 0,1 1 0,-1-1 0,1 0 0,-1 0 0,1 1 0,-1-1 0,1 3 0,-1 2-525,1 0 0,-1 0 0,-1 1 0,0 8 1,0-7-115,1-6 610,-1 4-487,1 0 1,-1 1-1,-1-1 1,1 0-1,-1 0 1,-3 8 0,2-9 169,-1 0 0,0 0 1,0 0-1,-1 0 1,1 0-1,-9 5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03.158"/>
    </inkml:context>
    <inkml:brush xml:id="br0">
      <inkml:brushProperty name="width" value="0.1" units="cm"/>
      <inkml:brushProperty name="height" value="0.1" units="cm"/>
      <inkml:brushProperty name="color" value="#E71224"/>
    </inkml:brush>
  </inkml:definitions>
  <inkml:trace contextRef="#ctx0" brushRef="#br0">23 138 2304,'-2'2'90,"0"0"1,1 0-1,-1 0 1,0 0-1,1 0 1,-1 1-1,1-1 0,-1 0 1,1 1-1,0-1 1,0 1-1,1 0 1,-1-1-1,-1 5 1,1 3 89,1-1 1,0 18-1,1-8 1074,4-25-353,0-1-601,0 1 0,1-1 0,0 1 0,10-8-1,-14 12-270,0 1-1,0-1 1,0 1-1,0 0 0,0 0 1,1 0-1,-1 0 1,0 0-1,1 1 1,-1-1-1,1 1 0,-1-1 1,1 1-1,-1 0 1,1 0-1,-1 0 0,1 0 1,-1 0-1,1 1 1,2 0-1,23 8 200,0-2 1,0-1-1,1-1 0,56 2 0,-64-7-50,155-5 563,-142 2-644,-1-1 0,0-2 0,43-14 0,185-44 2,4 23 453,-142 21-225,-63 9-299,67-4 1,-60 12 1,-1 3 1,1 3 0,111 20-1,-146-18-6,0-1 0,58 0 0,65-13-105,10 1 154,-48 10-49,64-1 48,-2-21 10,-38 3-212,-40 14 205,191 20 0,-291-17-75,159 5-22,0 0 214,170 37-122,-278-33-22,1-2 0,93 0 0,214 4 202,-189 6-484,-122-13 263,0-2 1,0-2-1,67-9 0,48-1 35,81 21 46,-129-4-188,-70-6 75,58-8 0,15 0 4,-24 7 49,144 19 1,-164-10-60,0-4-1,0-3 1,85-8 0,-35 2 211,137 13 1,23-13-245,-48-2 47,-59 19-49,-67-3 88,0-2-67,421 32 8,-177-27 283,-199-11-77,-108-1-183,27 2 4,1-3-1,101-14 1,-82 0 0,2 3 0,0 5 0,123 8 0,-171 1-24,0-3 0,0-2 0,50-9 0,35-8 76,184-3 0,-209 17-40,110-19 0,60-4 8,-208 26-9,146-11-9,-81-3-73,169 3 1,-286 13 59,84 1 54,154-20 1,-187 10-150,101 1 1,68 16 275,-170-5-108,173-12 65,-52-1-166,6 17 30,-127-4-22,162-4-64,-15-1 22,-3 18 54,61 1 9,-194-15 4,1 4 1,0 3 0,81 20-1,-110-18-5,1-3 0,0-3 0,1-2 1,102-6-1,224 4 91,-314 2-88,-3-3 7,110-16 0,-3 0 25,69 17 59,-86 2-115,35-14-16,-6-1-51,115 26 215,-255-10-154,0-2-1,0-1 0,57-8 1,-17-1 2,1 4 1,-1 3-1,0 4 1,93 16-1,-138-15 39,0-2 0,1-1 0,43-6 0,-65 4-16,75-2-50,180 15 1,-147 10 97,-83-13-25,0-2-1,68 3 1,2-13-131,49 1 196,85 32 30,-58-4 38,103-13-77,-187-10-49,-17 1-98,83-1 5,-145-5 122,-12 1-48,-1 0 0,1 1 0,-1 0 0,1 0 0,0 1 0,17 4 0,-27-4-113,0 0 1,1 0 0,-1 1-1,0-1 1,0 0 0,0 1-1,0-1 1,0 1 0,0 0-1,-1-1 1,1 1 0,-1 0-1,1 0 1,-1 0 0,1 0-1,-1 0 1,0 1 0,0-1-1,0 0 1,0 1 0,-1-1-1,1 3 1,1 1-427,-1 1 0,0 0-1,-1-1 1,1 1 0,-1 0-1,-1 7 1,1-13 414,0 0 0,0 0 0,-1 0 0,1 0-1,0 0 1,0-1 0,0 1 0,-1 0 0,1 0 0,0 0 0,-1 0-1,1-1 1,0 1 0,-1 0 0,0 0 0,1-1 0,-1 1 0,1 0 0,-1-1-1,0 1 1,1 0 0,-1-1 0,0 1 0,0-1 0,1 1 0,-1-1-1,0 0 1,0 1 0,0-1 0,0 0 0,1 0 0,-1 1 0,-2-1 0,-6 0-454,0-1 0,0 0 1,-1-1-1,-9-2 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08.490"/>
    </inkml:context>
    <inkml:brush xml:id="br0">
      <inkml:brushProperty name="width" value="0.1" units="cm"/>
      <inkml:brushProperty name="height" value="0.1" units="cm"/>
      <inkml:brushProperty name="color" value="#E71224"/>
    </inkml:brush>
  </inkml:definitions>
  <inkml:trace contextRef="#ctx0" brushRef="#br0">1 67 1664,'0'-1'45,"1"1"-1,-1-1 1,1 1-1,-1-1 1,1 1-1,-1-1 1,1 1-1,-1 0 1,1-1 0,0 1-1,-1 0 1,1-1-1,-1 1 1,1 0-1,0 0 1,-1-1 0,1 1-1,0 0 1,-1 0-1,1 0 1,0 0-1,0 0 1,-1 0 0,2 0-1,11 10 1050,0 1-331,-6-5-514,-1-1 0,1 2 0,-1-1 0,0 1 0,-1-1 0,6 10 0,21 23 708,-29-36-892,1 0-1,-1 0 0,0 0 1,1-1-1,0 0 0,0 1 1,0-1-1,0-1 0,7 3 0,0-1 95,0-1 0,0 0-1,0-1 1,0-1 0,17 0-1,59-10 243,-36 3-127,126-8 35,-143 12-197,48-13-1,-38 7 72,15-5-2,-30 7 24,37-5 1,40 0-98,198-15 200,-94 3 42,-35 2-162,239 8 106,-266 7-298,3-1 221,64 19-35,-101-3-135,59-7 25,38 3 144,-44 1-167,-100-5-54,66 9-1,-9 11 1,-50-6 74,86 3 0,196-2 102,-313-13-203,134 11 229,239 23-64,-109-11-165,-63-9 87,-37-3 162,-192-12-223,99 9 92,128-6 0,-118-6-78,218 26 0,-269-13-8,-37-5 0,64 2 0,203 0 0,-94 16 133,-174-21-122,0-1 0,0-2 0,44-5 0,-3-1 41,30-2 12,34-1 32,94 23-171,-181-11 67,0-2-1,61-8 1,30 0 145,-57 7-162,212-3-14,-174-3 87,136-3-101,-10 25 98,2 0-5,-107-20 43,-65 0-117,92 8 1,-77 3 65,149-9 0,5 0 8,-133 3-85,23 6 38,46 0 9,235-11 134,-246 5-112,-140-3-28,60-10 1,20-2-12,230 14 13,-141 3-6,-61-5 37,156 5 80,-241 1-73,54 1-178,-56-4 120,-4 0 83,69-8 1,134-20 109,-36 8-318,-192 18 150,18-5-5,78-18 0,-18 2-16,313-30 56,-368 47-38,45 0-38,37-4 158,-30 0-90,92 13-135,-53 1 50,-115-4 75,29 5 1,-29-3 4,27 1-1,-5-1 8,-33-1-20,0-1 0,0-1 0,16-1 0,226-9-4,-211 10 11,-22 1-14,31 5-1,-6 0-93,272 9 100,-301-15-11,72 0 0,119 15 0,-19 8 58,-126-15-24,0-4-1,77-4 0,-56-1-69,7-5-86,-62 3 316,66 2 1,-63 2-81,-1-1-1,40-6 1,-63 4-168,-6 1 101,-1 0 0,1 1 0,0 0 1,-1 0-1,7 0 0,-10 1-72,0-1-1,1 0 1,-1 1 0,0-1-1,1 0 1,-1 1 0,0 0-1,0-1 1,0 1 0,0 0 0,0 0-1,0-1 1,0 1 0,0 0-1,0 0 1,0 0 0,0 0-1,0 0 1,-1 0 0,1 1-1,0-1 1,-1 0 0,1 2 0,1 3-402,0 1 0,0 0 0,-1 0 0,0 0 0,-1-1 0,0 1 0,0 0 0,0 0 0,-1 0 0,0 0 0,0 0 0,0-1 0,-1 1 0,0-1 0,-4 8 0,1-6-210,-1 0 0,0-1 0,0 1 1,-12 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16.429"/>
    </inkml:context>
    <inkml:brush xml:id="br0">
      <inkml:brushProperty name="width" value="0.1" units="cm"/>
      <inkml:brushProperty name="height" value="0.1" units="cm"/>
      <inkml:brushProperty name="color" value="#E71224"/>
    </inkml:brush>
  </inkml:definitions>
  <inkml:trace contextRef="#ctx0" brushRef="#br0">0 131 1792,'5'-4'177,"0"0"0,-1 1 0,2 0 0,-1-1 0,0 2 0,1-1 0,-1 0 0,1 1 0,0 0 0,6-1 0,12-2 513,30-2 0,-31 4-124,31-1 614,63 2 1,-69 3-553,1-2 0,50-8 0,-75 5-335,40-7 427,120-6 1,-162 17-724,189 9 384,-149-3-18,0-3 0,0-2-1,89-11 1,156-1 1,-28 4-365,-229 2 12,206-14 47,-177 17-45,98 9 1,181-4-18,-180-6 29,-34 7 329,101-3 220,46-5-553,1 22-95,-138-10 177,18 2-9,110 10 45,-129-2 53,-152-18-308,0 0 0,1 0 1,-1 0-1,0 0 1,0 1-1,1-1 1,-1 0-1,0 0 1,0 1-1,1-1 0,-1 1 1,0 0-1,0-1 1,0 1-1,0 0 1,0-1-1,0 1 1,0 0-1,0 0 0,0 0 1,0 0-1,0 0 1,0 0-1,-1 0 1,1 0-1,0 0 1,-1 0-1,1 1 1,0 1-1,-4 23-3441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52.193"/>
    </inkml:context>
    <inkml:brush xml:id="br0">
      <inkml:brushProperty name="width" value="0.1" units="cm"/>
      <inkml:brushProperty name="height" value="0.1" units="cm"/>
      <inkml:brushProperty name="color" value="#E71224"/>
    </inkml:brush>
  </inkml:definitions>
  <inkml:trace contextRef="#ctx0" brushRef="#br0">3442 19 4096,'-1'0'105,"0"-1"1,0 1-1,1 0 0,-1-1 1,0 1-1,0-1 0,1 1 1,-1-1-1,0 1 1,1-1-1,-1 0 0,0 1 1,1-1-1,-1 0 0,1 1 1,-1-1-1,1 0 0,0 0 1,-4-6 2692,-12 16-1257,-1 9-478,14-14-938,-1 0 0,1 0 1,-1 0-1,0 0 0,0-1 0,0 0 0,-1 0 0,1 0 0,-9 4 1,-11 3 436,10-3-276,-1-1-1,-16 4 0,-12 5 297,-16 5-237,48-15-289,0 0 0,-1-1-1,0 0 1,1-1 0,-2-1 0,-18 2 0,-16-2 382,-60 11 0,5 0-333,-450 1 824,433-15-877,57-2 19,-101-18 0,78 8-277,44 9 296,-48 2 1,-4 0 5,-123-7 69,-37-2-15,231 10-171,-1 2-1,1 0 1,-32 7 0,26-4 69,-41 2 0,-426-6 1141,468 1-1067,-50 9 1,-11 2-128,45-9-213,25-1-333,-1-1 0,1-1 0,-27-2 1,41 2 271,1-1 0,0 0 0,0 0 0,0 0 0,0 0 0,0 0 0,1-1 0,-1 1 0,0-1 1,1 0-1,-1 0 0,1 0 0,-1 0 0,1 0 0,0 0 0,0-1 0,0 1 0,0-1 0,-3-5 0,-21-32-3587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55.474"/>
    </inkml:context>
    <inkml:brush xml:id="br0">
      <inkml:brushProperty name="width" value="0.1" units="cm"/>
      <inkml:brushProperty name="height" value="0.1" units="cm"/>
      <inkml:brushProperty name="color" value="#E71224"/>
    </inkml:brush>
  </inkml:definitions>
  <inkml:trace contextRef="#ctx0" brushRef="#br0">1300 52 2688,'-11'-5'8431,"-3"3"-4828,-17 6-3925,5-1 1031,-159 6 576,145-8-1225,13 0 87,0-1 0,-33-5 0,4-2 299,-105 3 1,116 4-332,15 0 51,0-1-175,1 2 0,-31 4 0,15 0 419,0-2-1,-61-4 1,31 0-178,75 1-231,-28 0-108,-33-5 0,54 5-530,-1-2 1,1 1-1,0-1 0,0 0 1,0-1-1,0 1 1,0-1-1,0-1 1,1 1-1,-7-6 1,-12-13-3300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0:58.460"/>
    </inkml:context>
    <inkml:brush xml:id="br0">
      <inkml:brushProperty name="width" value="0.1" units="cm"/>
      <inkml:brushProperty name="height" value="0.1" units="cm"/>
      <inkml:brushProperty name="color" value="#E71224"/>
    </inkml:brush>
  </inkml:definitions>
  <inkml:trace contextRef="#ctx0" brushRef="#br0">1417 33 1152,'-4'4'264,"3"-4"-234,1 1 0,-1-1 1,1 0-1,-1 1 1,1-1-1,-1 1 0,1-1 1,0 1-1,-1-1 1,1 1-1,0-1 0,-1 1 1,1 0-1,0-1 0,-1 1 1,1 0-1,0 1 726,11 3 1,15 13 2459,-26-18-3107,1 0 0,-1 0 0,0 0 0,1 0 0,-1 1 0,0-1 0,1 0 1,-1 0-1,1 1 0,-1-1 0,0 0 0,0 1 0,1-1 0,-1 0 0,0 1 0,0-1 0,1 0 0,-1 1 0,0-1 0,0 1 0,0-1 0,1 0 0,-1 1 0,0-1 0,0 1 0,0 0 1,-10 3 1765,-24-2-339,29-3-1433,-6 1 269,0-1 1,-20-6-1,5 2-177,-54-11 285,72 14-356,1 0 0,-1 0 1,1-1-1,0 0 0,-11-6 1,-18-7 270,19 11-246,-1 1 0,1 0 0,-1 1 0,-20 0-1,-73 3 194,46 1-159,-360 3 1689,399-3-1661,0 2-1,-32 7 0,3-1-206,-6 1-246,-33 4-1932,77-13-143,-30-2-1,43 1 1752,0-1 0,0 1 0,0-1-1,0 0 1,-6-3 0,-17-13-2895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00.470"/>
    </inkml:context>
    <inkml:brush xml:id="br0">
      <inkml:brushProperty name="width" value="0.1" units="cm"/>
      <inkml:brushProperty name="height" value="0.1" units="cm"/>
      <inkml:brushProperty name="color" value="#E71224"/>
    </inkml:brush>
  </inkml:definitions>
  <inkml:trace contextRef="#ctx0" brushRef="#br0">75 20 3456,'-10'-5'1312,"4"5"-1024,1-6 96,5 3-672,-6-3 256,1 6 96,0 0 96,-1 0-64,1 6 0,0-3-448,-1 3-256,1 2-832,-6 3-256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21.402"/>
    </inkml:context>
    <inkml:brush xml:id="br0">
      <inkml:brushProperty name="width" value="0.1" units="cm"/>
      <inkml:brushProperty name="height" value="0.1" units="cm"/>
      <inkml:brushProperty name="color" value="#E71224"/>
    </inkml:brush>
  </inkml:definitions>
  <inkml:trace contextRef="#ctx0" brushRef="#br0">3750 72 2432,'-17'1'5757,"12"-1"-5670,0 1-1,1 0 1,-1 0 0,1 0-1,-10 4 1,4-2 190,-1 0 0,0 0 0,-1-1 0,1 0 0,0-1 0,0-1 0,-16 0 0,26 0-216,-75 5 1433,36-5-1014,-74-10 0,82 6-380,15 2 56,1-1 1,-25-7 0,23 6-22,0 1 0,0 1 0,0 0 0,-1 1 0,-34 3 0,6-1-134,-278-1 1183,159 4-1248,67 3 338,1 0-196,-14-1-3,27-3 356,-55 8-324,-140-16 752,204 4-878,-94-12 0,120 6 39,-400-48 78,381 46-57,-22-2-13,-488 25-535,579-13 505,-52 4-2884,-97-2-1,76-11-905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07.846"/>
    </inkml:context>
    <inkml:brush xml:id="br0">
      <inkml:brushProperty name="width" value="0.1" units="cm"/>
      <inkml:brushProperty name="height" value="0.1" units="cm"/>
      <inkml:brushProperty name="color" value="#E71224"/>
    </inkml:brush>
  </inkml:definitions>
  <inkml:trace contextRef="#ctx0" brushRef="#br0">15586 261 3584,'-7'-10'1304,"6"9"-1229,0 0 0,0 0 0,0 0 0,0 0-1,1 0 1,-1-1 0,0 1 0,1 0 0,-1-1-1,1 1 1,-1 0 0,1-1 0,0 1 0,0 0-1,-1-3 1,-25 4 1786,20 2-1697,1 0 0,0-1 0,0 0 0,-1 0-1,1 0 1,-10-1 0,-119 4 3575,110-4-3401,-6 0-54,-55 5 0,42 0 229,0-2 0,-62-4 0,30 0-116,-112-11 295,-4 1 19,-7 4-718,89 2 30,50 2 41,-60-11 0,59 6 315,-70 0 1,-61 8-137,72 2 307,-376 27-150,288-12-160,-293-7-330,343-11 36,-29-8 71,-8 0 24,-93 16-54,-5 0-16,276-7 20,-220 9-196,33 4 141,63-6 0,-281 16 203,196-24 310,87-3-461,48 3 124,-141-21 0,184 17-185,-55 1 0,-19-2 225,-551-22 24,513 29-243,-369-11 80,396 3-46,-97-9 104,37 6 196,53 5-310,53 0 21,-131-13 6,116 7 54,-132 5 0,-36-3 46,-221-17 18,444 26-100,-33 1 13,-135-17 0,154 6-29,-132-17 129,174 25-87,-183-10 51,-40-3-185,-2 1 164,-396 14 43,446 14-236,2 1 222,92-16-61,-191 6 81,210 4-93,-42 1 20,-89-1-156,-112-4 79,115 3 210,-82-2-334,184-15 250,-45-1 58,-158 16 168,-9 8-426,97 4 434,124-7-9,-144-4 0,154-13-99,-51-1-604,91 8-824,21 0-833,-1-1 1,1-1 0,-31-6 0,-11-7-2338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08.833"/>
    </inkml:context>
    <inkml:brush xml:id="br0">
      <inkml:brushProperty name="width" value="0.1" units="cm"/>
      <inkml:brushProperty name="height" value="0.1" units="cm"/>
      <inkml:brushProperty name="color" value="#E71224"/>
    </inkml:brush>
  </inkml:definitions>
  <inkml:trace contextRef="#ctx0" brushRef="#br0">0 11 640,'6'0'352,"5"0"-288,5-5-288,-6-1-160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09.332"/>
    </inkml:context>
    <inkml:brush xml:id="br0">
      <inkml:brushProperty name="width" value="0.1" units="cm"/>
      <inkml:brushProperty name="height" value="0.1" units="cm"/>
      <inkml:brushProperty name="color" value="#E71224"/>
    </inkml:brush>
  </inkml:definitions>
  <inkml:trace contextRef="#ctx0" brushRef="#br0">18 67 3968,'-6'-3'3534,"5"2"-3430,1 0 1,-1 0-1,1 0 0,-1 0 1,1 0-1,-1 0 0,1 0 1,0 0-1,0 0 0,-1-1 1,1 1-1,0-2 0,-2 2 525,2 1-585,0 0-1,-1 0 0,1 0 1,0 0-1,0 0 1,0 0-1,0 0 0,0 0 1,0 0-1,-1 0 0,1 0 1,0 0-1,0 0 1,0 0-1,0 0 0,-1-1 478,1 1-478,-1 0 1,1 0-1,0 0 0,0 0 1,0 0-1,0-1 0,0 1 1,0 0-1,0 0 1,0 0-1,0 0 0,0 0 1,0 0-1,0-1 1,0 1-1,0 0 0,0 0 1,0 0-1,0 0 0,0 0 1,0 0-1,0-1 1,1 0 563,-1 1-564,0 0 1,1 0-1,1-4 180,1 1 0,-1 0 1,1-1-1,0 1 0,0 0 0,6-4 1,-8 7-176,-1 0-49,0-1 1,0 1-1,0 0 1,0 0-1,0 0 0,0 0 1,0-1-1,0 1 1,0 0-1,0 0 1,1 0-1,-1 0 1,0-1-1,0 1 1,0 0-1,0 0 1,0 0-1,1 0 1,-1 0-1,0 0 1,0-1-1,0 1 1,0 0-1,1 0 1,-1 0-1,0 0 1,0 0-1,0 0 1,1 0-1,-1 0 1,0 0-1,0 0 1,0 0-1,1 0 1,-1 0-1,6-3-2615,-1-4-541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12.935"/>
    </inkml:context>
    <inkml:brush xml:id="br0">
      <inkml:brushProperty name="width" value="0.1" units="cm"/>
      <inkml:brushProperty name="height" value="0.1" units="cm"/>
      <inkml:brushProperty name="color" value="#E71224"/>
    </inkml:brush>
  </inkml:definitions>
  <inkml:trace contextRef="#ctx0" brushRef="#br0">3794 1123 4224,'1'-1'434,"0"1"0,1-1 0,-1 0 0,1 0-1,-1 1 1,0-1 0,0 0 0,0 0 0,1 0 0,-1-1 0,0 1 0,0 0 0,0 0 0,-1-1 0,1 1-1,0 0 1,1-3 0,6-13 2536,-5 3-3318,-3-26 1293,1 13-384,-1 1 0,-1-1 0,-10-51 0,-1 14-361,-3-11 608,1 28-648,3-1 0,-8-60 0,15 65-129,-3-1-1,-15-54 1,15 73-19,-2 0-1,-1 1 0,-1 0 0,-1 0 0,-16-24 1,-52-56-50,76 100 33,1 1 0,-1 0 0,0 0 0,0 0 0,0 1 0,0-1 0,-1 1-1,1 0 1,-1 0 0,1 1 0,-1-1 0,-8 0 0,-2-1-12,0 1 0,-26 0 0,7 4 20,1 1 0,-39 9 1,38-6-50,0-1 0,-41 1 0,-494 32-50,489-32 117,-133-8 1,-268-44 357,440 41-380,-625-24-20,486 15-63,-1 0 72,-203 14 49,378 0-76,0 1-1,0 0 0,0 0 0,0 1 1,-9 4-1,-10 2-84,21-7 116,0 0 0,0 1 0,0-1 0,0 1 0,1 0 0,-1 0 0,0 0 0,1 1 1,0-1-1,-1 1 0,1 0 0,0 0 0,0 0 0,1 0 0,-1 1 0,1-1 0,0 1 0,-1-1 0,2 1 1,-4 8-1,0 4-38,0 1 0,2-1 0,-4 35 0,4-24 33,-8 56 57,-52 330 515,46-306-552,10-56 27,-22 83-1,8-52 863,20-80-846,1 1 0,0 0 0,-1-1-1,1 1 1,0-1 0,0 1-1,1 0 1,-1-1 0,1 1 0,0 2-1,-1-4-174,1 0 0,-1 0 0,1 0-1,-1 0 1,1 0 0,-1-1 0,1 1-1,0 0 1,-1 0 0,1-1 0,0 1-1,-1 0 1,1-1 0,0 1 0,0-1-1,0 1 1,0-1 0,-1 1 0,1-1-1,0 0 1,0 1 0,0-1 0,0 0-1,0 0 1,0 0 0,0 0 0,2 0-1,-29-23-9735,-5 0 5291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34.376"/>
    </inkml:context>
    <inkml:brush xml:id="br0">
      <inkml:brushProperty name="width" value="0.1" units="cm"/>
      <inkml:brushProperty name="height" value="0.1" units="cm"/>
      <inkml:brushProperty name="color" value="#E71224"/>
    </inkml:brush>
  </inkml:definitions>
  <inkml:trace contextRef="#ctx0" brushRef="#br0">0 33 2816,'13'-4'1693,"-12"3"-1540,0 1 0,-1-1 1,1 1-1,0-1 0,1 1 1,-1-1-1,0 1 1,0 0-1,0 0 0,0-1 1,0 1-1,0 0 0,0 0 1,0 0-1,0 0 0,1 0 1,0 1-1,67 25 1474,-37-16-1333,-20-6-89,1 0 0,-1-1 1,1 0-1,0-1 0,14 1 0,-9-2-120,-1 1 0,0 1-1,0 1 1,0 0 0,0 1 0,0 1 0,-1 0-1,0 1 1,19 12 0,-30-16-10,1 0 1,0 0-1,0-1 1,0 1-1,0-1 0,0-1 1,1 1-1,-1-1 1,0 0-1,1-1 0,-1 0 1,1 0-1,-1 0 0,0 0 1,1-1-1,-1 0 1,0-1-1,1 0 0,-1 1 1,0-2-1,7-3 1,19-7 55,-1 0 1,2 2 0,61-12-1,103-4-75,-24 5 71,-79 7 5,0 4 0,1 4 0,128 7 0,-52 24-4,-81-10-85,-51-10 0,1-3 0,49-3 0,-7 0-12,-73 2-38,115-1-67,196 25 0,-168-3 68,149 29 7,-253-38 22,0 2 0,47 21 0,-71-26 15,1-1 0,0-1-1,1-1 1,-1-2 0,37 3 0,133-5-153,-108-3 67,1 1 41,101-1 131,-150-2-73,77-18-1,7-1 281,201 8-16,-305 13-299,1 2-1,-1 0 1,0 2 0,-1 0 0,23 6-1,-37-8-167,1 1-1,-1 0 1,1 0-1,-1 0 0,0 1 1,0 0-1,0-1 1,0 1-1,0 1 1,5 5-1,-7-7-91,0 1-1,0 0 1,0 1-1,-1-1 1,1 0 0,-1 0-1,0 1 1,0-1-1,0 0 1,0 1 0,0-1-1,-1 1 1,0-1 0,0 1-1,0 0 1,0 3-1,0-5 26,-1 0 0,1-1-1,0 1 1,-1-1 0,1 1-1,-1-1 1,0 1-1,1-1 1,-1 0 0,0 1-1,0-1 1,0 0 0,0 0-1,-2 2 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37.919"/>
    </inkml:context>
    <inkml:brush xml:id="br0">
      <inkml:brushProperty name="width" value="0.1" units="cm"/>
      <inkml:brushProperty name="height" value="0.1" units="cm"/>
      <inkml:brushProperty name="color" value="#E71224"/>
    </inkml:brush>
  </inkml:definitions>
  <inkml:trace contextRef="#ctx0" brushRef="#br0">33 1008 3328,'15'-20'1096,"-13"15"-759,1 0 0,1 1 0,-1 0 0,1-1 0,-1 1-1,1 1 1,0-1 0,6-4 0,-1 2 3694,-8 6-3981,-9-9 285,1-1-26,1 0 0,0-1 0,1 0 0,0 0 1,-5-18-1,-14-63 577,22 83-774,-3-14 60,1-1 0,1 1 0,-1-27 0,4-68 260,-5 33-277,5 78-158,1 0 1,0 0-1,1 0 1,-1 0-1,1 1 1,4-11-1,7-26 106,-12 2 18,-2 35-114,1 0 1,0 0-1,0-1 1,1 1-1,0 0 1,0 0 0,2-8-1,-1 9 5,-1 0-1,0 0 1,0-1-1,0-6 1,0 7-5,-1 1 1,0 0-1,1-1 1,0 1-1,0 0 1,1-1-1,2-6 0,2-1 31,-5 10-17,0 0 0,-1 0-1,1 0 1,0 1 0,0-1 0,1 0-1,-1 1 1,0-1 0,2-1 0,-2 2-14,0 1 1,0-1-1,0 1 1,1-1-1,-1 1 1,0 0-1,0 0 1,0-1-1,1 1 0,-1 0 1,0 0-1,0 0 1,1 0-1,-1 0 1,0 0-1,0 0 1,0 1-1,1-1 1,0 1-1,32 11-19,-29-9 14,1-1-1,0 1 1,0-1-1,0-1 1,0 1-1,0-1 1,9 1-1,1-1-45,0 1-1,-1 1 0,0 1 1,28 9-1,7 2 60,-27-9-46,0-2 1,1 0-1,40 1 0,292-20 362,28-47-310,-346 54-25,1 0-1,1 3 1,-1 1-1,1 2 1,-1 2-1,77 9 0,-64-2-13,0-2 0,95-4 0,104-24-40,-215 19 58,316-57 112,-289 50-93,77-4-1,-103 12-23,26-1-15,111 9-1,63 23-28,-199-25 176,40-1 0,2 1-344,112 4 238,-141 2-47,-41-7 29,1 0-1,-1 0 1,14 0-1,-20-3 25,-4 1-23,1 0 1,0 0-1,0 0 1,0 0 0,0 0-1,-1 0 1,1 0 0,0 0-1,0 0 1,0 1 0,0-1-1,-1 0 1,1 0-1,0 1 1,0-1 0,-1 1-1,1-1 1,0 0 0,-1 1-1,1 0 1,1 0-1,-1 0-8,0 0-1,0 0 0,0-1 0,0 1 0,-1 0 0,1 0 0,0 0 0,0 0 0,-1 0 0,1 1 0,-1-1 1,1 0-1,-1 0 0,1 0 0,-1 0 0,1 1 0,-1-1 0,0 0 0,0 0 0,0 1 0,0-1 0,0 0 1,0 1-1,0-1 0,0 0 0,0 0 0,-1 1 0,1-1 0,-1 2 0,-2 5-2,0 1 0,0-1 1,-5 9-1,4-9 32,-49 85-4,44-76-63,-6 14-65,-19 49 0,16-36 150,12-31-9,0 0 0,-5 22-1,9-24-21,1 1 0,0 0 0,1-1 0,1 16-1,1 5-6,9 34-63,-11-42 148,0 3 16,-3 30 0,2-48-105,-1 0 0,0 0 0,0 0 0,-1 0-1,0 0 1,-1 0 0,-4 8 0,4-12 25,1 0 0,-1-1-1,0 1 1,0-1 0,-1 0 0,1 0 0,-1-1-1,0 1 1,0-1 0,0 0 0,0-1-1,-1 1 1,1-1 0,-7 2 0,-10 3 56,-1-1 1,-26 3 0,16-5-72,-1-2 0,-49-3 0,25 0-92,-40 0 61,-171 7 226,264-5-214,-336 22-37,248-19-67,-118 20 0,108-7 225,41-5-85,-2-3 0,-64 0 0,-298-13-28,364 3-99,29-1 279,-43 4 1,-78 17-427,-159 19 288,24-4-52,267-32 92,0-1 0,-1-1-1,-43-5 1,47 2-341,1 1 0,-1 2 0,0-1 1,0 2-1,-36 6 0,51-6-164,1-1-1,-1 1 1,0 1 0,1-1 0,-1 0-1,1 1 1,0 0 0,0 0-1,-1 0 1,-4 4 0,-14 20-3294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41.265"/>
    </inkml:context>
    <inkml:brush xml:id="br0">
      <inkml:brushProperty name="width" value="0.1" units="cm"/>
      <inkml:brushProperty name="height" value="0.1" units="cm"/>
      <inkml:brushProperty name="color" value="#E71224"/>
    </inkml:brush>
  </inkml:definitions>
  <inkml:trace contextRef="#ctx0" brushRef="#br0">0 41 2688,'6'-9'694,"-3"5"-434,-1 0 1,1 1-1,0-1 1,0 1-1,0 0 1,7-6-1,-10 9-245,1-1 0,0 1-1,0 0 1,0 0 0,1-1-1,-1 1 1,0 0 0,0 0-1,0 0 1,0 0 0,0 0-1,0 0 1,0 1 0,0-1-1,0 0 1,0 0 0,0 1-1,0-1 1,1 1 0,20 14 144,-7-4 140,-8-8-145,0 0-1,1 0 1,-1-1 0,1 0-1,0-1 1,-1 0-1,1 0 1,0 0-1,0-1 1,14-2 0,7-1 285,42-11 0,-68 13-468,26-6 24,-1 1 1,1 2-1,0 0 0,1 2 1,-1 1-1,48 6 1,6 2 136,165-6 1,-104-4-158,-130 3 19,232 9 172,-72 6 7,243-11 0,-216-17-392,-75 4 289,127 7-1,-3 26-191,98 4 287,-56-18-277,-78 0 191,56 4 98,259 1 10,79 9-345,-321-6 204,-92-7-84,120 6 209,200 6-251,-288-29 250,-79-1-164,58 7-49,143-6 102,24-1-84,6 0 103,-102 0-142,-87 4 176,51-16-272,-29 1 139,-109 13 179,273-10 345,-347 13-783,-1 2-1,0 1 1,1 2-1,30 5 1,-18 6-2072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1:44.417"/>
    </inkml:context>
    <inkml:brush xml:id="br0">
      <inkml:brushProperty name="width" value="0.1" units="cm"/>
      <inkml:brushProperty name="height" value="0.1" units="cm"/>
      <inkml:brushProperty name="color" value="#E71224"/>
    </inkml:brush>
  </inkml:definitions>
  <inkml:trace contextRef="#ctx0" brushRef="#br0">1 226 1536,'32'-14'1531,"-9"5"-814,-16 7-405,0 0 1,-1-1 0,10-5 0,-2-1-15,1 1 1,0 1-1,0 0 1,0 1 0,1 0-1,0 2 1,22-5 0,15 3-123,1 2 1,56 3-1,-60 2 95,-22 0 64,1 2 1,36 8-1,-22-3-184,-19-4-40,1-1-1,0-2 0,0 0 1,0-2-1,0 0 1,29-7-1,4-2-151,20-5 310,94-5-1,120-3 381,-51 3-487,-20 16-75,32-2-169,274 0 8,-249-5 266,-40 0 10,-187 11-210,325-9-64,-269 5 126,174 18-1,-174-3-90,107 5 95,-67-13 12,247 37-1,-42-13 212,-128-16-365,-157-5 140,27 3 55,174-6 0,187-16 278,-388 10-195,121-22 1,-32 2-8,105 13 3,-107 8 25,45-16-206,40-1-135,-30 25 101,-162-4-41,44 1 176,123-14-1,-155 7-213,102 6 0,60 19 78,-217-21 31,65 5 0,76-4 0,-60-3 107,140 11-141,-117-2-15,119-8 0,260-14 295,-241-1-356,-6 0 98,32 24-148,-62-16 221,-41-1-41,107 17 17,-194-8 9,123-16-1,-193 15-49,259-4 103,-266 5-102,160 12 25,33-1-176,-136-11 97,137 3-24,-150 0 138,-1 2 0,51 12 0,-42-5-78,89 5 0,-90-16 38,103-11 0,4 0 46,-37 14 88,-106-2-170,-1 0 0,0 2 0,0 0 0,28 11 0,-40-12-384,0 1 0,0 1 0,0-1 0,-1 1 0,0 0 0,0 0 0,11 13 0,-9-10-221,24 22-2666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5:28.131"/>
    </inkml:context>
    <inkml:brush xml:id="br0">
      <inkml:brushProperty name="width" value="0.1" units="cm"/>
      <inkml:brushProperty name="height" value="0.1" units="cm"/>
      <inkml:brushProperty name="color" value="#66CC00"/>
    </inkml:brush>
  </inkml:definitions>
  <inkml:trace contextRef="#ctx0" brushRef="#br0">1 109 768,'4'0'271,"0"-1"0,1 1 0,-1-1 0,0 0 0,1 0 0,7-4 0,-8 3-137,1 1-1,-1-1 1,1 1-1,-1 0 1,1 0-1,9 0 1,-8 1-118,-1 1 1,0 0-1,1 0 1,-1 0-1,0 1 1,0 0-1,0 0 1,0 0-1,5 4 0,13 4 385,-10-6-246,0-1 1,0-1-1,0 0 0,0-1 0,0 0 0,1-1 1,19-2-1,6 1-85,-18 0 105,-1-1-1,30-7 0,-30 5-106,1 1-1,29-2 0,-8 6-17,-23 1 18,0-2 0,0-1 0,0 0 0,23-5 0,-21 2 40,1 1 0,0 2-1,31 0 1,-43 1-107,28 0 29,-5-1-1,-1 1 0,61 10 0,-53-4-20,0-1 0,57-2 0,-81-3 35,1-2 0,-1 0 0,-1-1 0,1-1 0,30-11 0,-39 13-47,50-17 19,1 2 0,0 3 0,1 3 0,0 2 0,91-2 0,-69 12-3,132-5 209,-157 2 56,77 7 1,-8 0-276,-73-1-19,0 2 0,0 2 1,57 17-1,-108-25 15,10 3 17,2 0-2,1 0 1,-1 0 0,20 0-1,56-4 68,-17-1-104,125 14 0,-159-7-10,127 16 92,-132-18-35,-1-3 0,1 0 0,35-6 0,36-6-73,143 1 0,-218 11 52,113 5 125,-104-3-130,1-1 0,0-2 0,-1-1 0,41-8 0,-31 5 133,90 4 0,-62 3-167,-29-3 172,-12 0-117,-1 2 0,68 9 0,-78-7-18,0 0-1,1-1 0,-1-2 0,1 0 0,-1-2 1,0 0-1,0-2 0,38-11 0,-35 11 45,-1 0-1,1 2 1,0 1 0,53 4-1,-1 0 79,-46-3-33,11-1-94,-1 2 1,1 1-1,75 16 0,-108-16 20,-1 0-1,1-1 1,0 0-1,0 0 1,0-1-1,0-1 1,13-2-1,-3-1-1,-1-1-1,36-13 1,-36 12-20,0 0-1,1 1 1,-1 1-1,1 1 1,0 1-1,39 1 1,-25 3 24,1 2 0,-1 1-1,43 12 1,-56-10-57,31 14 0,5 3 61,-38-17-32,0-1 0,0-1 0,1 0 0,-1-2 1,1 0-1,0-2 0,0 0 0,40-4 0,4-5-15,1 4-1,0 2 0,-1 3 1,113 16-1,-149-14 60,0-2 0,0-1-1,1-1 1,-2-2 0,35-6-1,-11 3-41,0 2 0,100 5 0,-107 3 6,-1 2 0,0 1 0,0 3 0,82 29 0,-109-34 17,0 0 0,0-1-1,0-1 1,1 0 0,-1-2 0,26 0 0,105-15 77,-97 8-54,52-1 0,62 1-119,-129 6 101,-1-1-1,0-2 1,1-2-1,-2-1 1,53-16-1,-40 6-19,1 2 0,1 3 0,0 1 0,1 3-1,63-2 1,147 6 207,-243 2-221,0 0 0,0-1-1,0 0 1,0-2 0,21-6-1,-20 6 19,-1 1 0,1 0 0,0 2 0,0 0 0,34 3 0,-5-1 56,26-2-94,86 3 93,-146 0-60,0 0 0,0 1 0,0 1 0,0 0 0,13 7 0,-16-7 0,0 1 0,1-2 0,0 1 0,0-1 0,0-1 0,21 2 0,-4-4 8,0-1 0,0-2 0,39-7 0,0-4 21,125-9 0,-148 22-29,1 3 0,-1 1 0,74 15 0,-76-12-2,1-2 0,0-2 0,44-3-1,-15-1 108,-30 2-167,153 3-79,-143 1 325,90 17 1,-100-12-176,0-3 0,0-1 1,47-1-1,123 7 124,-69 12 141,-30-4-142,-53-11-246,163 26 206,-171-27-15,1-2-1,59-2 1,-65-1-195,59 10 0,-74-7 161,1 0 0,0-3 0,0-1-1,57-5 1,25-19 115,-64 11-213,53-5 0,130 2 55,-180 10 77,-1-3-1,100-28 1,-92 20-104,93-13 0,-51 16 35,-37 4-41,79-2 0,-18 17 379,-127-6-400,1 0 0,0 0 0,-1 0 0,1 0-1,0 0 1,-1 0 0,1 0 0,0 0 0,-1 0 0,1 0-1,-1 1 1,1-1 0,0 0 0,-1 0 0,1 1 0,-1-1-1,1 0 1,-1 1 0,1-1 0,-1 1 0,1-1 0,-1 0-1,1 1 1,-1-1 0,0 1 0,1-1 0,-1 1 0,0 0-1,1-1 1,-1 1 0,0 0-94,0 0-1,0 0 1,0-1-1,-1 1 1,1 0-1,0 0 1,0-1-1,-1 1 1,1 0-1,0-1 1,-1 1 0,1-1-1,0 1 1,-1 0-1,1-1 1,-1 1-1,1-1 1,-1 1-1,0-1 1,1 1-1,-1-1 1,1 0-1,-1 1 1,0-1-1,1 0 1,-1 1 0,0-1-1,1 0 1,-2 0-1,-30 7-3056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5:32.374"/>
    </inkml:context>
    <inkml:brush xml:id="br0">
      <inkml:brushProperty name="width" value="0.1" units="cm"/>
      <inkml:brushProperty name="height" value="0.1" units="cm"/>
      <inkml:brushProperty name="color" value="#66CC00"/>
    </inkml:brush>
  </inkml:definitions>
  <inkml:trace contextRef="#ctx0" brushRef="#br0">0 186 896,'13'12'396,"-5"-6"-248,-6-5 67,0 0 0,1-1 1,-1 0-1,0 1 0,0-1 0,1 0 0,-1 0 1,0 0-1,1-1 0,1 1 0,2-1 309,-3 1-450,0 1 0,0-1 1,0 1-1,0 0 0,-1-1 1,1 1-1,0 1 0,0-1 1,-1 0-1,5 3 1,26 21 142,0-1 171,-23-19-337,1 0-1,0-1 1,0 0-1,1-1 0,-1 0 1,1-1-1,0 0 0,-1-1 1,13 0-1,12-2 237,59-8 0,4-4 191,-24 5-520,113-28 0,-138 21 160,110-27 207,-127 36-218,1 0-1,61-1 1,31 12-117,-109-2 5,0-1-1,0 2 1,0 0-1,-1 2 1,20 8-1,-15-6 37,0 0-1,0-1 0,26 4 0,69 7 55,-54-9 163,13 3-54,119 16 65,-157-25-202,-1-2 1,0-1-1,49-6 0,68-28-51,-39 7-6,-18 7 63,100-18 124,-74 12-165,1 0 63,-74 21-71,1 1-1,84 6 1,98 22 48,-174-17-224,-33-5 205,0-1 0,1-1 0,47-6 0,72-22 59,-40 7 136,187-13 109,-242 29-340,68-18 0,-77 14 3,-1 2-1,79-5 1,-87 13-33,0 1 0,41 10 1,64 19 164,-82-17-136,0 1 29,47 8-35,-88-21 9,0 0 0,1-1 1,-1-1-1,0-1 0,21-2 0,29-7-38,121-4 0,-147 15 24,0 1 1,0 2-1,0 2 0,-1 2 1,0 1-1,36 13 1,-34-10 8,-1-3 0,2-1 0,73 5 0,-49-7 12,208 18-11,-89-18-10,-133-7-27,45-6 136,-3 0-80,34 6 14,137 2-204,-171 10 193,-60-5 24,51 0-1,-9-6-50,235 9 0,-80 0 266,-172-12-229,81-14 0,-49 5-116,118-7 196,-78 17-309,-72 3 134,21 5 84,-57-3-6,0-1 0,0-1 0,31-3 0,130-31 111,-89 15-22,-64 13-89,1 2-1,45 0 1,-58 3-94,-8-1 79,0 1-1,0 0 0,0 1 0,1 0 1,12 4-1,-9-3-21,0 1 0,0-2 0,0 0 0,0 0 0,25-3 0,-2 1 103,-19 1-43,0 0-1,-1-1 1,1-1 0,23-6-1,-19 3-72,0-2 16,1 1 0,0 1-1,1 1 1,38-1 0,-47 5 44,0 0 0,-1 1 0,1 0-1,22 6 1,-18-3-7,33 3-1,2 1-125,-32-4 119,0 1 0,-1 1 0,0 1 0,0 1 0,27 14 0,-29-13-20,0 0 1,1-1-1,0-2 1,0 0 0,37 7-1,-8-3 126,-23-5-157,0-1 0,45 0 0,-9-1 49,30 2 49,58 8-14,6 19-283,-139-31 229,1 0 0,0-2-1,-1 0 1,1-1 0,-1 0 0,1-1 0,23-8 0,18-3-29,-32 9 74,-13 1 14,0 1 0,0 1 1,1 0-1,-1 1 0,1 1 1,-1 0-1,26 3 1,-38-3-113,1 1 1,0 0 0,-1 0 0,1-1-1,0 1 1,-1 0 0,1 0 0,-1 1 0,0-1-1,1 0 1,-1 0 0,0 1 0,0-1-1,1 1 1,-1-1 0,0 1 0,-1-1-1,1 1 1,0-1 0,0 1 0,-1 0-1,1 0 1,-1-1 0,1 1 0,-1 3 0,1 3-515,0-1 0,-1 0 0,0 1 1,-2 14-1,1-16 65,-1 1 1,1-1-1,-2 0 1,-2 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1:50.557"/>
    </inkml:context>
    <inkml:brush xml:id="br0">
      <inkml:brushProperty name="width" value="0.1" units="cm"/>
      <inkml:brushProperty name="height" value="0.1" units="cm"/>
      <inkml:brushProperty name="color" value="#FFFC18"/>
    </inkml:brush>
  </inkml:definitions>
  <inkml:trace contextRef="#ctx0" brushRef="#br0">2643 144 3072,'-13'-1'890,"11"1"-823,0 0-1,0 0 1,0 0 0,0 0-1,0 0 1,1-1 0,-1 1 0,0-1-1,0 1 1,0-1 0,0 0-1,1 0 1,-4-2 0,4 3-48,1-1 0,-1 0-1,1 1 1,0-1 0,-1 0 0,1 1 0,0-1-1,0 0 1,0 0 0,-1 1 0,1-1 0,0 0 0,0 0-1,0 1 1,0-1 0,1-1 0,-1 2-12,0 0 0,0-1 1,0 1-1,0 0 0,0 0 1,0-1-1,0 1 0,0 0 0,0 0 1,0 0-1,0-1 0,0 1 0,-1 0 1,1 0-1,0 0 0,0-1 1,0 1-1,0 0 0,0 0 0,0 0 1,0-1-1,-1 1 0,1 0 0,0 0 1,0 0-1,0 0 0,0 0 0,-1-1 1,1 1-1,0 0 0,0 0 1,-1 0-1,-17-18 1657,14 14-1329,0 0 0,-1-1 0,1 2 0,-1-1 0,-7-4 0,-3 5 63,13 3-383,1 0 0,0 0 0,-1 0 0,1 0 0,-1 0-1,1 0 1,0 0 0,-1-1 0,1 1 0,0-1 0,-2 0-1,-55-23 872,55 23-802,-1 0 0,1-1 0,-1 1 0,1 1 0,-1-1 0,1 0 0,-1 1 0,0 0 0,1 0 0,-1 0 0,0 0 0,1 0 0,-1 1 0,-6 1 0,-4 3 48,1 0 0,-21 11 0,23-10-17,-1-1-1,-14 5 1,9-5 104,1-1 1,-1-1 0,0 0 0,-28 0-1,15-3-219,-95-2 37,103 0 84,0-1 1,0-1-1,-34-11 1,-17-4-213,44 13 118,-4 2 95,27 4-96,-1 0 0,0-1-1,1 0 1,-9-3 0,-3 0 56,0 1 0,0 1 1,0 0-1,0 1 0,-36 3 0,6-1 86,-42 6-59,-2 1-159,-152-8 316,218-2-200,-1-1 0,1 0 0,-37-12 0,-34-4-90,57 16 97,0 3-1,1 1 1,-47 7-1,67-6-90,-246 18 1428,205-16-868,-2 3-259,-22 1-724,74-8 5,0 0 1,0-1 0,0 0 0,0-1-1,0 0 1,-13-4 0,-15-11-2210,-4-2-1099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43.411"/>
    </inkml:context>
    <inkml:brush xml:id="br0">
      <inkml:brushProperty name="width" value="0.1" units="cm"/>
      <inkml:brushProperty name="height" value="0.1" units="cm"/>
      <inkml:brushProperty name="color" value="#E71224"/>
    </inkml:brush>
  </inkml:definitions>
  <inkml:trace contextRef="#ctx0" brushRef="#br0">7816 1271 2688,'15'-4'1301,"-9"4"-1102,-1 0 0,0 0-1,0-1 1,1 0 0,-1 0-1,0-1 1,9-3-1,-12 5 2,0-1-1,0 1 0,0-1 0,0 1 1,0 0-1,0 0 0,0 0 0,0 0 0,0 0 1,3 1-1,5-1 409,65-9 603,-63 9-1151,-5 0-15,1 0-1,0 0 0,0 0 0,0 1 0,-1 0 0,1 1 0,-1-1 0,1 2 0,11 4 0,20 12 122,-26-12-65,16 9 848,7 8-538,-32-22-349,-1-1 1,1 1-1,-1-1 0,1 0 0,0 0 1,-1-1-1,1 1 0,0-1 0,4 0 1,20 5 226,-24-5-242,1 1 1,0 0-1,0-1 1,0 0-1,0 0 1,6-1-1,2 0 85,-7 1-9,-1-1 0,1 0 0,-1 0-1,9-4 1,-10 4-70,5-3 143,0 1 0,0-1 0,0-1 1,10-7-1,-8 4 57,0-1-1,-1 0 1,18-20-1,-17 17-105,-3 2-109,-1 0 0,0-1 0,10-19 0,-7 11 125,20-42 28,39-110 0,-47 109 61,-10 26-53,7-40 0,-1 4-37,-16 59-107,0 0-1,0 1 0,-1-1 1,-1 0-1,-1-13 0,0-3 31,0 16-62,-1 1 0,-1-1 0,0 1 0,0-1 0,-1 1-1,-11-22 1,3 6 126,8 20-90,0 0 0,0 0-1,-1 1 1,-1-1-1,1 1 1,-11-11-1,-46-38-40,36 33-14,-29-22 252,-72-45 0,118 84-275,-1 1 0,-1 0-1,-14-4 1,16 5 64,-1 1 1,1-1-1,0-1 0,-12-7 1,13 7-29,0 0 1,0 1-1,0 0 1,0 1 0,-1 0-1,-8-3 1,-58-10-19,62 14-4,-14-1 49,-44-1-1,15 3-13,-296-9 536,249 7-567,-55 1-52,82 7 103,0 3-1,0 3 0,-112 32 1,150-33 14,-1-1 0,-43 3 0,33-7-47,-280 19 30,296-24 69,4 1-129,0-2 0,1 0 0,-33-7 0,25 1 42,0 1 0,0 2 1,-45 1-1,-359 3-24,217 5 182,-72 4-171,274-9-42,-233 11 207,155-5-161,24-2-14,-348 38 122,347-37-63,-77-5 0,61-1-56,64 0 40,1-1 0,-50-11 1,-53-21 21,81 20-62,0 1 0,-76-8-1,38 6-8,36 5 0,-10-3 0,-17-2 0,13 6-54,-18-3 23,-99-1-1,-89 9 27,127-6-65,61 8 38,-100 5 160,34 11-42,90-6-181,34-3 103,-45 1-1,-15-7 19,-12 0-82,-100 12 0,72 12 26,-17 1 231,121-23-198,-1 0 0,0-2 1,1 0-1,-37-8 0,-111-15-3,64 9 104,-41-8-91,113 19-32,0 1 1,1 2-1,-37 3 0,6-1-151,-58-5 10,104 8 229,1 1 54,14-6-138,-6 7-7,3 0 28,4-6-5,1 0-1,0 0 1,-1 0 0,1 0 0,0 1-1,-1-1 1,1 0 0,0 0 0,-1 1-1,1-1 1,0 0 0,0 1 0,-1-1 0,1 0-1,0 1 1,0-1 0,0 0 0,-1 1-1,1-1 1,0 1 0,0-1 0,0 0-1,0 1 1,0-1 0,0 1 0,0 0-1,-1 3-2,0 0-1,-1 1 1,1-1 0,-1 0-1,0 0 1,-4 5-1,5-6-17,-5 9 0,0 1 1,1-1-1,1 0 0,-5 25 1,-4 53-65,10-57 21,-2 37 89,3-47-54,-3 11 94,-16 61 56,2 1 86,15-74-224,-4 24 48,-9 64 166,12-54-45,-12 205 8,17-257-166,0-1 1,0 1-1,0 0 0,1 0 0,-1-1 0,1 1 0,0 0 0,0-1 0,1 1 0,-1-1 0,4 6 0,-3-7-1,0 1 0,0-1 0,0 0 0,0 0 0,0 0 0,1 0 0,-1 0 0,1-1 0,-1 1 0,1-1 0,0 1 0,0-1 0,0 0 0,5 1 0,25 6 8,37 3-1,-8-1-15,-40-6 12,24 5-68,0-2-1,59 1 1,116 0 28,-124-2 52,268 4-21,154 9-5,-147-11-33,-292-8 77,310-14-297,-10 0-6486,-347 15 5120,-20 0-689,1-1 0,26-3-1,-39 3 2023,1-1 0,-1 1 0,0 0 0,0-1-1,0 1 1,1-1 0,-1 0 0,0 1 0,0-1-1,0 0 1,1-1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6:30.350"/>
    </inkml:context>
    <inkml:brush xml:id="br0">
      <inkml:brushProperty name="width" value="0.1" units="cm"/>
      <inkml:brushProperty name="height" value="0.1" units="cm"/>
      <inkml:brushProperty name="color" value="#66CC00"/>
    </inkml:brush>
  </inkml:definitions>
  <inkml:trace contextRef="#ctx0" brushRef="#br0">0 219 1536,'6'27'1061,"-6"-25"-927,1 0 1,0 0-1,0 0 0,0-1 0,0 1 0,1 0 1,-1 0-1,0-1 0,1 1 0,-1-1 0,1 1 0,0-1 1,-1 0-1,4 2 0,5 5 349,-9-6-440,1-1 0,-1 1-1,1 0 1,-1-1 0,1 0-1,0 1 1,0-1 0,0 0-1,0 0 1,-1 0-1,1 0 1,1 0 0,-1-1-1,0 1 1,0 0 0,0-1-1,0 0 1,0 1 0,1-1-1,2 0 1,90 3 730,134 3-138,-121 3-464,-104-9-154,14 0 140,1 0 0,0-2 0,32-5 0,122-26-221,-111 23-16,107-19 453,-87 15-368,-55 8 63,1 1 0,49-2-1,-59 6-56,-1-1 0,0-1 0,23-6 0,-24 5-19,1 1-1,0 0 1,22-1 0,126-5 237,-145 9-196,8 1 81,52-7 1,-8-1 67,-48 6-220,34-6 0,81-11 60,-54 8-60,-46 4 94,1 1-1,0 3 1,-1 1-1,59 6 1,-55 1-141,196 36 159,-206-35-187,20 7 490,106 12-1,-80-18-278,45 2 28,-78-10-126,1 2 0,56 10 0,-12-1 117,-28 0-325,-46-7 251,-1-1 0,32 2-1,383-10 102,-302-1-16,5-3-248,5 0 64,620 9 296,-509-5-144,-167 6-194,10 0 99,100-12 0,-115 3 19,0 4-1,105 6 1,-139-1-111,-24 0 126,23 2 0,-13 0 65,0-1 1,-1-2-1,1-1 0,0-1 1,46-9-1,32-1-70,-36 6-22,29-1-41,-43 4 34,-22 2-11,-1 2 1,49 8 0,40 1 229,435-7-183,-527-4-32,0-3 1,0 0-1,0-2 0,49-16 1,210-43-6,-189 45 0,157-18 0,-108 19 0,-30 12-1,-44 4 12,282-5-1,-347 8-30,171-11 30,-88 16-6,93 16 1,-164-18 8,120 28-48,-108-21 35,0-2 1,0-1 0,64 3 0,34-1 9,-7-3-2,-67-2 12,61-4 0,269-10 50,-77 10-28,-281 2 79,62 11 0,-62-8 100,62 4-1,-47-11-58,60-10 1,-60 5-139,60-1 0,-90 8-14,-1 0-146,1 0 0,-1 1 1,28 5-1,-43-6 22,0 1 1,0-1-1,0 0 0,0 1 1,0-1-1,0 0 0,0 1 1,0-1-1,-1 1 0,1-1 1,0 1-1,0 0 0,-1-1 1,1 1-1,0 0 0,-1-1 1,1 1-1,0 0 0,-1 0 1,1 0-1,-1-1 0,0 1 0,1 0 1,-1 0-1,0 0 0,1 0 1,-1 0-1,0 0 0,0 0 1,0 0-1,0 0 0,0 0 1,0 0-1,0 1 0,-1-1-90,1 0 0,-1-1 0,0 1 0,1 0-1,-1 0 1,0 0 0,0-1 0,0 1 0,1 0 0,-1-1-1,0 1 1,0-1 0,-2 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6:33.604"/>
    </inkml:context>
    <inkml:brush xml:id="br0">
      <inkml:brushProperty name="width" value="0.1" units="cm"/>
      <inkml:brushProperty name="height" value="0.1" units="cm"/>
      <inkml:brushProperty name="color" value="#66CC00"/>
    </inkml:brush>
  </inkml:definitions>
  <inkml:trace contextRef="#ctx0" brushRef="#br0">1 2 1152,'15'15'801,"-1"0"-293,1-1-1,28 21 1,-37-31-300,0 0-1,0 0 0,1-1 0,-1 0 0,1-1 0,0 1 1,0-1-1,0-1 0,0 1 0,0-1 0,14 0 0,159 7 519,-174-7-732,106 4 758,-85-3-652,0-1 0,-1-2 0,1 0 0,-1-2-1,1 0 1,31-10 0,36-15-43,1 3 1,0 5-1,132-11 0,31 28-75,-138 5-6,-63-2 13,105 2 208,-125 0-163,-1 2 0,50 12 0,-61-10-65,58 17 120,-29-6-21,0-3 0,98 11-1,-2-11 422,-71-9-487,108 9 675,-26-11-711,-88-5 180,118 11-117,-89-3 38,15 7 41,-85-8-105,0-1 0,1-1 0,0-2 0,46-4 0,61-16 53,172 0 0,-223 21-173,-40 0 148,0-2 1,0-2 0,51-9 0,-44 3-28,0 3 0,79 2 0,-116 3 0,109 7 62,0 1-142,-121-8 76,210-9 128,-114 0-70,134 7 0,-121 4-41,98-18 444,-65 2-106,-58 10-312,164 14-1,-155-2-47,189-11 0,-50 3 10,-165 6 30,45 1 47,90-18-62,-98 3 72,-33 3-28,73-3-58,-80 5-60,74-13 0,28-2 55,-111 14 14,1 3-1,0 3 1,63 9 0,-68 0-44,74 10 10,87-21-10,-95-3 170,-1 8-77,153 27 0,-124-23 495,-106-8-2359,73 9 1,-77-2-2068,-39-8 3556,-1 0 0,1-1 0,0 1 0,-1-1 1,1 0-1,-1 0 0,1 0 0,-1 0 0,4-2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7:15.105"/>
    </inkml:context>
    <inkml:brush xml:id="br0">
      <inkml:brushProperty name="width" value="0.1" units="cm"/>
      <inkml:brushProperty name="height" value="0.1" units="cm"/>
      <inkml:brushProperty name="color" value="#E71224"/>
    </inkml:brush>
  </inkml:definitions>
  <inkml:trace contextRef="#ctx0" brushRef="#br0">6 161 1536,'0'0'126,"-1"-1"-1,0 0 1,1 1-1,-1-1 1,1 0 0,0 1-1,-1-1 1,1 0 0,0 0-1,-1 0 1,1 1-1,0-1 1,0 0 0,0 0-1,0 0 1,-1 0 0,1 1-1,1-1 1,-1-4 1823,10-9-829,-9 13-1093,1-1 0,0 1 1,0-1-1,0 1 0,1 0 1,-1 0-1,0 0 0,0 0 1,1 0-1,-1 1 0,0-1 1,5 0-1,30 0 319,-24 1-205,284 0 2003,-138 11-1920,-99-9-166,-34-1 20,0 0 1,44-6 0,180-18 619,16 20-156,-144 5-502,534-6 338,-548-3-475,2 0 8,227 21 174,-98 4 160,19-25-165,-239 6-64,203 7-42,9 0 111,-143-10 70,137-5-214,-56 14 53,116-5 7,210-14 100,-227-7 187,-115 4-288,107 3 85,-94 8-47,-129 3-29,44-2 30,195-1-2,-120 11-126,77-1 141,-104-20-57,-82 9-14,70-2 0,-43 11 184,0 3 1,125 26-1,-171-27-217,1-2 1,0 0-1,34-4 1,-10 1 12,-6 1 65,118-4 156,-16 1-135,-79 5 66,-61-3-61,1 0 1,-1-1 0,0 0 0,16-5 0,15-3-168,-10 4 120,-28 6 43,-1 0-10,1 0-1,-1 0 96,-6 15-1743,-6 1-550,-9 10-1056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7:17.755"/>
    </inkml:context>
    <inkml:brush xml:id="br0">
      <inkml:brushProperty name="width" value="0.1" units="cm"/>
      <inkml:brushProperty name="height" value="0.1" units="cm"/>
      <inkml:brushProperty name="color" value="#E71224"/>
    </inkml:brush>
  </inkml:definitions>
  <inkml:trace contextRef="#ctx0" brushRef="#br0">0 37 896,'8'-4'1109,"47"-21"1105,-40 23-1931,1-1 0,-1 2 1,1 0-1,31 2 0,-7 0-4,15-1 62,-2-1-70,-1 2-1,55 9 0,-70-6-116,0-2-1,52-2 0,-47-2 191,68 8-1,-7 3-21,33 5 273,-85-8-314,99-2 0,-100-5-48,-7-1-205,60-10 1,-61 6 12,62-2 0,220 8-9,-196-9 148,-5 0-131,-17 6-126,55 1 330,308 2-344,-97 7 527,-260-1-557,75-3 44,66 4 314,-110 8-238,94 4 194,-160-19-242,342 8 285,-354-7-159,121-14 1,-64 1-105,133 4 27,-69 22 96,-128-9-176,90-4 0,-65-3 149,11 3-112,1 4 1,104 18-1,-144-16 81,1-3-1,-1-2 1,59-6-1,6 0-128,-45 5 192,132 17 0,-177-15-42,50 0 0,17 2-187,-97-5 69,1 0 0,0 0 0,-1 0 0,1 0 0,-1 0 0,1 0 0,-1 0 1,1 1-1,-1-1 0,0 0 0,1 0 0,-1 0 0,1 1 0,-1-1 0,1 0 1,-1 1-1,0-1 0,1 0 0,-1 1 0,0-1 0,1 1 0,-1-1 0,0 1 0,1-1 1,-1 1-1,0-1 0,0 0 0,0 1 0,1-1 0,-1 1 0,0-1 0,0 1 1,0 0-1,0-1 0,0 1 0,0-1 0,0 1 0,0-1 0,0 1 0,0-1 0,0 1 1,-1-1-1,1 1 0,0-1 0,0 1 0,0-1 0,-1 1 0,1-1 0,-9 22-2655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7:19.004"/>
    </inkml:context>
    <inkml:brush xml:id="br0">
      <inkml:brushProperty name="width" value="0.1" units="cm"/>
      <inkml:brushProperty name="height" value="0.1" units="cm"/>
      <inkml:brushProperty name="color" value="#E71224"/>
    </inkml:brush>
  </inkml:definitions>
  <inkml:trace contextRef="#ctx0" brushRef="#br0">1 20 2304,'27'-5'3077,"160"-5"-357,-114 5-2317,94 6 0,72 18-1022,-191-14-715,5 8-788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9:05.387"/>
    </inkml:context>
    <inkml:brush xml:id="br0">
      <inkml:brushProperty name="width" value="0.1" units="cm"/>
      <inkml:brushProperty name="height" value="0.1" units="cm"/>
      <inkml:brushProperty name="color" value="#E71224"/>
    </inkml:brush>
  </inkml:definitions>
  <inkml:trace contextRef="#ctx0" brushRef="#br0">92 90 2432,'-10'-4'345,"6"2"-115,0 1 0,0-1-1,0 0 1,0 0 0,1 0 0,-1 0 0,0-1 0,1 0-1,0 0 1,-1 1 0,1-2 0,0 1 0,-3-5-1,-23-38 8278,30 46-8461,12 4 698,18 9-590,51 29 223,-40-21-177,57 36 1,-86-49-162,0 2 0,-1 0 0,-1 0 0,0 1 1,0 0-1,-1 1 0,-1 0 0,12 20 1,5 18 151,-3 1 1,-2 1 0,25 97 0,-35-102 47,-2 1-1,-2-1 0,-2 1 0,-2 0 0,-3 0 0,-1 1 0,-3-1 0,-1-1 0,-3 1 0,-20 67 0,19-88-75,-1-1-1,-1 0 1,-2 0-1,0-1 1,-30 40-1,-98 101 34,39-50-599,98-111 230,-1 1-151,0 0-1,1 0 1,-5 9-1,8-14 190,0 0 0,1 0 0,-1 1 0,1-1 0,-1 0 0,1 0 0,0 0 0,-1 0 0,1 1-1,0-1 1,0 0 0,0 0 0,0 0 0,0 1 0,0-1 0,0 0 0,0 0 0,1 1 0,-1-1 0,0 0-1,1 0 1,-1 0 0,1 0 0,-1 0 0,1 0 0,-1 0 0,2 2 0,18 8-3081,6 3-821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09:07.859"/>
    </inkml:context>
    <inkml:brush xml:id="br0">
      <inkml:brushProperty name="width" value="0.1" units="cm"/>
      <inkml:brushProperty name="height" value="0.1" units="cm"/>
      <inkml:brushProperty name="color" value="#E71224"/>
    </inkml:brush>
  </inkml:definitions>
  <inkml:trace contextRef="#ctx0" brushRef="#br0">403 1 2304,'-10'4'647,"9"0"919,14 5 1818,1-2-3056,-8-3-89,0 0 0,0 1 0,-1-1 0,0 1 0,8 9 0,-12-13-179,0 1-1,0 0 1,0-1 0,0 1 0,0 0-1,0 0 1,0 0 0,0-1 0,-1 1-1,1 0 1,-1 0 0,1 0 0,-1 0 0,0 0-1,0 0 1,0 0 0,0 1 0,0-1-1,0 0 1,-1 0 0,1 0 0,-1 0-1,1-1 1,-2 4 0,-10 15 351,0-1 0,-1 0-1,-1-1 1,-1-1 0,-28 27 0,20-21-129,-32 29 466,30-28-168,-33 37 1,39-38-470,1 1-1,1 1 1,1 1 0,1 0-1,1 1 1,2 0-1,-17 53 1,12-10 5,3 1-1,-7 108 1,17-72 4,9 113 0,1-149-80,4 0 1,3-2-1,3 1 0,3-2 1,2 0-1,37 77 0,138 244 446,-161-324-500,-23-41-876,1-1 0,1 0 0,25 31 1,-13-26-2583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04.764"/>
    </inkml:context>
    <inkml:brush xml:id="br0">
      <inkml:brushProperty name="width" value="0.1" units="cm"/>
      <inkml:brushProperty name="height" value="0.1" units="cm"/>
      <inkml:brushProperty name="color" value="#E71224"/>
    </inkml:brush>
  </inkml:definitions>
  <inkml:trace contextRef="#ctx0" brushRef="#br0">1 180 1536,'3'-2'127,"0"1"0,1 0 0,0 0 0,-1 0 0,1 0 1,0 1-1,-1-1 0,1 1 0,0 0 0,-1 0 0,1 1 0,0-1 0,-1 1 0,1-1 1,0 1-1,-1 0 0,6 3 0,-5-3-9,1 1-1,0-1 1,0 1 0,0-2-1,0 1 1,0 0 0,1-1-1,7-1 1,-7 1-82,0 0 0,1 0 0,-1 1 1,0 0-1,0 0 0,10 3 0,2 2 72,0-2 0,0 0-1,0 0 1,0-2 0,37 1 0,23 2 93,43 18-32,15 2-45,-7-16 22,134-7-1,-133-3-79,104 10 14,-154-4-5,96-7 0,16-12-135,-87 6 50,92-14 291,-3 1-50,155-7-481,-144 9 293,70-4 298,-94 19-408,146-7 112,-133-1-30,292-34 34,-38-9 21,-6 30-17,-295 22 182,254 26-1,-292-15 62,108 17-218,-177-18-309,0 2 0,-1 2 1,57 23-1,-65-16-1076,-17-3-655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07.483"/>
    </inkml:context>
    <inkml:brush xml:id="br0">
      <inkml:brushProperty name="width" value="0.1" units="cm"/>
      <inkml:brushProperty name="height" value="0.1" units="cm"/>
      <inkml:brushProperty name="color" value="#E71224"/>
    </inkml:brush>
  </inkml:definitions>
  <inkml:trace contextRef="#ctx0" brushRef="#br0">1 1 2048,'15'1'465,"-1"0"0,1 1 0,17 5 0,-17-3-287,0-1-1,0-1 1,19 1 0,25-3 241,264 5 660,33-3-591,-190-4-437,-81 3-70,343-6 592,-79 14-93,-70 1-149,-197-10-289,346 9 503,-228-3-351,-64-3-170,263 19-8,-25-18 120,-193-7-64,390 8 227,-221 5-217,3 0 60,-133-5-111,88-2-121,34-7 191,152-5 33,-208 2-228,34-1 257,198 10-98,-435 1-60,117-8-121,-42 0 141,158 24-40,-261-14-7,173 1-12,-18-1 36,-72 7 28,158 7 9,87-8 181,-176-3-243,28-11 152,-62-2-108,-122 5-43,305-10 118,56-7 43,-257 15-70,62-9-20,13 0-28,300-5-21,-206 11 2,82-4 166,-104 2-181,-2 0-16,210 12 29,-123-6 158,-294-2-114,121 7-48,-43 0-77,36-5-30,180 1 110,-126 0-6,75 1 9,161 0 35,-243 5-45,8 1 80,168-7 13,-28-2-43,-149-5-137,-226 7 89,268-9 39,122-5 2,-124 9 20,606 0-44,-613 17 15,88 0-47,-33-5 108,5-1-56,-99-1-31,71 0 0,262-5 58,-305-3-10,38 1-42,161-4-33,-198-3 230,-34 1-89,132 1-1087,-354 8 116,30 5 1,-44-5 371,1 1 1,-1 0-1,1 0 1,-1 1-1,0-1 1,1 1-1,5 5 1,-8-6 7,-1 1-1,0-1 1,0 1 0,0 0-1,3 4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09.769"/>
    </inkml:context>
    <inkml:brush xml:id="br0">
      <inkml:brushProperty name="width" value="0.1" units="cm"/>
      <inkml:brushProperty name="height" value="0.1" units="cm"/>
      <inkml:brushProperty name="color" value="#E71224"/>
    </inkml:brush>
  </inkml:definitions>
  <inkml:trace contextRef="#ctx0" brushRef="#br0">1 174 1408,'1'-2'45,"1"0"-1,0 1 1,0-1-1,0 1 1,1 0-1,-1-1 1,0 1 0,0 0-1,1 0 1,-1 1-1,1-1 1,-1 0-1,0 1 1,1-1 0,-1 1-1,1 0 1,0 0-1,3 0 1,9 1 21,28 5 0,-40-5-64,46 7 35,66 4-1,-88-12 208,1 0-1,-1-2 1,0-1-1,29-7 1,13-5 104,0 4-1,0 2 1,1 3 0,90 5 0,-92 4-34,84-7 1,266-19 213,-51-9 393,-3 1-589,-41 12-309,-1 1 66,-188 18-18,291-3 594,-69 10-404,-153-8-6,-69-2-200,174 13 14,29-8 33,-8 0-167,81 5 205,-6 0-40,-303-2-126,135-10-1,-104-1-8,220 17 1,-57-11 2,-9 0 85,-262 2-95,60 5 98,102-6-1,79-7-81,-195 9 33,-1 3 0,117 24 0,-133-22 9,0-3 0,0-2 0,57-5 0,-26 1-101,-8 2 82,139 18 0,-142-10 14,-1-3 0,145-6-1,-132-3 28,0 4-1,139 19 0,-151-12-40,1-4 0,125-7 0,-43-1 66,-139 3-47,0 1 0,0 1 0,-1 1 0,28 6 0,-42-7-45,0 0 1,0 0 0,0 0-1,1 0 1,-1 0 0,0 0 0,0 0-1,0 1 1,-1-1 0,1 1-1,0 0 1,-1-1 0,1 1-1,-1 0 1,1 0 0,-1 0 0,0 0-1,1 0 1,-1 0 0,-1 1-1,1-1 1,0 0 0,1 5-1,-2-2-145,1 0-1,-1 0 0,0 1 1,0-1-1,0 0 0,-1 0 0,1 1 1,-1-1-1,-3 6 0,1-1-348,-1-2 0,0 1 1,-6 9-1,8-14 321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52.060"/>
    </inkml:context>
    <inkml:brush xml:id="br0">
      <inkml:brushProperty name="width" value="0.1" units="cm"/>
      <inkml:brushProperty name="height" value="0.1" units="cm"/>
      <inkml:brushProperty name="color" value="#E71224"/>
    </inkml:brush>
  </inkml:definitions>
  <inkml:trace contextRef="#ctx0" brushRef="#br0">4358 1289 1280,'13'-12'9133,"-11"9"-9664,-1 2 555,-1 0-1,0 0 0,0 1 0,1-1 1,-1 0-1,0 0 0,0 0 0,0 0 0,0 0 1,0 0-1,0 1 0,0-1 0,0 0 1,-1 0-1,1 0 0,0 0 0,0 0 0,-1 1 1,1-1-1,-1 0 0,0-1 0,0 0 27,-1 1-1,1-1 1,-1 1-1,1 0 1,-1-1-1,0 1 1,1 0-1,-1 0 1,-2-1-1,-6-2 138,0 0 0,0 1 0,-11-2 0,12 3-90,-69-21 623,-152-12 222,203 32-796,-42-3 33,-91 6 0,69 1 87,-495 3 1014,379 1-917,35-17-168,121 7-188,-93-1 281,125 7-240,1 1 1,-36 9-1,7-1 21,2-2-27,-87 3 1,41-4 25,-4 0 88,-95 2-71,98-1 209,17-1-135,-196 11-265,65 3 133,1 0 202,-375 46-75,553-62-133,3 0 49,0-1-1,-41 1 1,26-3-37,19-1 199,1-1 1,-34-3-1,48 2-222,-1 0-1,1-1 1,0 1-1,0-1 1,0 0-1,1 0 1,-1 0-1,0-1 1,1 0-1,-7-5 1,8 6 21,1 0 1,0-1-1,0 1 1,0-1-1,0 1 1,0-1 0,0 0-1,1 0 1,-1 0-1,1 0 1,0 0-1,0 0 1,0 0 0,0-1-1,1 1 1,-1 0-1,1 0 1,0-5-1,10-91 252,0-20-118,-3 39-101,16-94-155,-12 113 43,3-106 1,-9 87 239,-4 66-245,1 0 1,0 0 0,4-17-1,-2 18-16,-2 0 0,0-1 0,1-15 0,2-38-299,-4 62 348,-1 1 0,1-1-1,0 1 1,0-1 0,0 1 0,1 0-1,-1-1 1,1 1 0,0 0-1,1 0 1,-1 0 0,1 0-1,-1 1 1,1-1 0,0 1-1,1 0 1,-1-1 0,0 1 0,1 1-1,0-1 1,-1 0 0,1 1-1,0 0 1,1 0 0,7-3-1,5 1 10,1 1-1,-1 1 0,1 0 0,29 1 0,73 11-235,-96-8 185,68 5 119,94-4 0,91-22 128,437-71-617,-630 77 438,103-12 377,60 6-370,256-10-143,-424 30 164,221-11 7,-246 6-60,84 3 0,54 16-130,-46 11 338,-38-5-165,-56-14-34,83 1-1,-93-9 74,-1-2-1,1-2 1,61-15 0,-78 14-43,0 0 1,1 2-1,-1 0 1,0 2-1,48 2 0,-70 0-20,0 1 0,0 0-1,1 0 1,-1 0 0,0 0-1,0 0 1,0 1-1,0 0 1,0-1 0,0 1-1,0 0 1,-1 0 0,1 1-1,-1-1 1,0 0-1,1 1 1,-1 0 0,0-1-1,0 1 1,-1 0 0,1 0-1,-1 0 1,1 0 0,-1 0-1,0 1 1,0-1-1,1 5 1,1 9 96,0 1 1,-1-1-1,-1 36 0,-1-44-71,-11 241 306,-23 1-29,19-172-642,-28 87-1,37-150-252,0 0 0,-1 0 0,0-1 0,-1 0 0,-1 0-1,0-1 1,-1 0 0,-23 23 0,0-11-2586,24-19 2193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18.286"/>
    </inkml:context>
    <inkml:brush xml:id="br0">
      <inkml:brushProperty name="width" value="0.1" units="cm"/>
      <inkml:brushProperty name="height" value="0.1" units="cm"/>
      <inkml:brushProperty name="color" value="#E71224"/>
    </inkml:brush>
  </inkml:definitions>
  <inkml:trace contextRef="#ctx0" brushRef="#br0">0 81 1536,'3'1'118,"1"-1"0,-1 1-1,0-1 1,0 0 0,0 0 0,0 0 0,0 0 0,0 0-1,0-1 1,0 1 0,0-1 0,0 0 0,0 0 0,5-2-1,22-6 879,-9 7-670,0 0 0,1 1 0,-1 1 0,0 2 1,33 5-1,-36-5 144,35 2 1,-2-1-122,-13-1-204,0-1 1,0-2-1,0-2 0,51-11 0,-11-2 21,-41 8-153,39-4 0,2 4 101,238-13-74,-111 29 84,-163-4-117,0 3 0,74 20-1,-54-9 66,1-3-1,0-2 1,1-4-1,125 3 1,-103-11-2,244-11 297,-197-7-326,49-4-29,50 6 111,-118 3-106,-40 2-39,22-1-41,1 5 1,125 8 0,68 30 142,-242-26-153,79-3 0,-32-1 128,358 31 73,-205-27-194,-161-7 84,3 2 86,-10 1-129,85-10 0,4-5 74,-166 13-50,209-2-72,-115 3 39,112 15 54,3 0 237,261-11-219,-332 2-14,0 1-112,185 5 344,-204-8-374,-55-3 162,0-4 0,87-13 0,-80 7-58,-10 3 14,84 6 0,-43 10-2,-64-5 163,44 0 0,21 0 36,-53-1-190,33 2 13,-66-7 9,129 5 38,25 4-68,-60-4 204,-38-4-175,129-15 0,14-1-20,-118 16 102,114-3-188,-103-9 137,31 0-128,177 1 101,-156-15-22,-116 15 1,0 3 0,65-2-1,-56 8-29,109 4-2,-125-1 29,0 3 0,41 9 0,-41-4-90,39 8 143,-69-16-59,0-1-1,1-1 1,-1 1 0,0-2 0,15-2 0,24-4 33,0 1 0,1 2 0,-1 3 0,91 9 1,138 3 26,-232-11-188,-20 1 104,52 10 0,0 1 140,76-6-73,-92-6-57,114 16 1,-141-10 30,1-1 1,38-1-1,15-3 26,151-7-170,-181 0 196,-30 4-31,0-1 1,0-1-1,0-2 0,35-11 0,-56 13-4,1 1 0,0 0 0,0 0 0,1 1 0,15-1 0,-25 2-78,1 1 0,0 0 0,0 0 0,-1 1 0,1-1 0,0 0 0,0 1 0,-1-1 0,1 1 0,0-1 0,-1 1 1,1 0-1,0 0 0,-1-1 0,1 1 0,-1 0 0,0 1 0,1-1 0,-1 0 0,0 0 0,1 0 0,-1 1 0,0-1 0,0 1 0,0-1 0,0 1 0,-1-1 1,1 1-1,0 0 0,-1-1 0,1 1 0,-1 0 0,1-1 0,-1 1 0,0 0 0,0 0 0,0 0 0,0-1 0,0 1 0,0 2 0,-5 25-1787,-5 2-752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25.997"/>
    </inkml:context>
    <inkml:brush xml:id="br0">
      <inkml:brushProperty name="width" value="0.1" units="cm"/>
      <inkml:brushProperty name="height" value="0.1" units="cm"/>
      <inkml:brushProperty name="color" value="#E71224"/>
    </inkml:brush>
  </inkml:definitions>
  <inkml:trace contextRef="#ctx0" brushRef="#br0">0 1 1408,'33'1'867,"-29"-1"-765,0 0 0,0 0 0,0 0 0,0 0 0,0 1 0,0-1 0,0 1 0,0 0 0,0 1 0,4 1 0,1 1 176,0 0 0,1 0 0,0 0 1,0-1-1,0-1 0,0 0 0,0 0 0,0-1 0,0 0 0,1-1 0,-1 0 0,0 0 0,16-4 0,20-3-101,1 2 0,-1 2-1,70 5 1,140 26-15,-188-20-17,70-1-238,-24-3-22,-54 0 129,139 20 329,-140-14-135,64 3 0,-40-15 62,-22-1-140,45 3-63,191 6 10,-271-4 11,-1 0-1,1-1 1,-1-2 0,1 0 0,-1-2-1,0-1 1,0-1 0,29-10-1,-14 1 110,-4 0-246,1 1 0,1 2 0,0 1 0,40-4 0,-73 14-46,1-1-1,-1 1 0,0 0 1,0 0-1,0 0 0,1 1 1,-1 0-1,0 0 0,0 0 1,0 1-1,0 0 0,0 0 1,-1 0-1,1 0 0,7 6 1,6 14-2225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3:33.981"/>
    </inkml:context>
    <inkml:brush xml:id="br0">
      <inkml:brushProperty name="width" value="0.1" units="cm"/>
      <inkml:brushProperty name="height" value="0.1" units="cm"/>
      <inkml:brushProperty name="color" value="#E71224"/>
    </inkml:brush>
  </inkml:definitions>
  <inkml:trace contextRef="#ctx0" brushRef="#br0">1 87 896,'10'21'608,"-9"-20"-588,0 0 1,0 1 0,0-1-1,0 0 1,0 0-1,0 0 1,0 0-1,1 0 1,-1 0-1,0-1 1,3 2-1,2 2 43,-1 0 40,0 0-1,0 0 1,1-1 0,-1 1-1,1-1 1,0-1-1,0 1 1,0-1 0,0 0-1,0 0 1,1 0-1,-1-1 1,1 0-1,-1-1 1,0 1 0,12-2-1,446 1 1269,-359-2-989,-39-1-218,81 8-1,-127-3-165,478 34 100,-453-36-48,379 9 113,112 1 323,-249-31-260,88 0-228,-240 21-7,251-3 72,-2-23 43,-350 22-116,496-39-12,-242 29 39,-5 0-29,-247 14 27,376-10-35,-280 3 20,155 9 0,151-2 241,-194-5-226,137-4-138,123-5 176,-244 2 13,-4 0-126,501 26 214,-437-9-202,-301-6 34,408-7 87,-116 8 12,57 0-103,4 0-12,117 4 180,-257-13-156,-47-1-10,48 20 78,2 0-161,276 4 131,-15 29-27,-224-4 142,-32-3-390,-84-27 373,14 2-54,-133-7-66,0 2-1,57 17 1,-86-20-159,1-1-1,-1 2 1,0-1 0,0 1-1,0 0 1,-1 1 0,1 0-1,-1 0 1,-1 1 0,13 11-1,3 14-1524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4:02.130"/>
    </inkml:context>
    <inkml:brush xml:id="br0">
      <inkml:brushProperty name="width" value="0.1" units="cm"/>
      <inkml:brushProperty name="height" value="0.1" units="cm"/>
      <inkml:brushProperty name="color" value="#E71224"/>
    </inkml:brush>
  </inkml:definitions>
  <inkml:trace contextRef="#ctx0" brushRef="#br0">44 6 896,'-5'-3'412,"5"3"-397,0 0-1,0 0 0,0-1 0,0 1 0,0 0 0,-1 0 1,1 0-1,0 0 0,0-1 0,0 1 0,0 0 1,-1 0-1,1 0 0,0 0 0,0 0 0,0 0 0,0 0 1,-1 0-1,1 0 0,0-1 0,0 1 0,-1 0 0,1 0 1,0 0-1,0 0 0,0 0 0,-1 0 0,1 0 1,0 0-1,0 1 0,0-1 0,-1 0 0,1 0 0,0 0 1,0 0-1,0 0 0,-1 0 0,1 0 0,-12 8 287,11-7-308,-1-1 1,1 1 0,0-1-1,0 1 1,0-1 0,0 1-1,0-1 1,1 1 0,-1 0-1,0 0 1,0-1 0,0 1-1,0 0 1,1 0 0,-1 0-1,1 0 1,-1 0-1,0 0 1,1 0 0,-1 0-1,1 0 1,0 0 0,-1 0-1,1 0 1,0 1 0,0-1-1,0 1 1,0 2-506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4:03.289"/>
    </inkml:context>
    <inkml:brush xml:id="br0">
      <inkml:brushProperty name="width" value="0.1" units="cm"/>
      <inkml:brushProperty name="height" value="0.1" units="cm"/>
      <inkml:brushProperty name="color" value="#E71224"/>
    </inkml:brush>
  </inkml:definitions>
  <inkml:trace contextRef="#ctx0" brushRef="#br0">1838 104 1920,'-18'-10'1358,"16"8"-1296,1 1-1,-1 0 0,0-1 0,0 1 1,0 0-1,0 0 0,0 1 0,0-1 1,0 0-1,0 1 0,0-1 0,-1 1 1,1-1-1,-4 1 0,-5 1 12,8-1-25,1 0 0,0 1 0,0-1 0,-1 0 1,1 0-1,0-1 0,0 1 0,-1 0 0,1-1 0,0 1 0,0-1 0,0 0 0,-1 1 0,1-1 1,0 0-1,0 0 0,-3-3 0,-1-1 69,0 1 0,-1 0 0,0 0 1,0 0-1,0 1 0,-8-3 0,6 2-15,0 1 4,1 0-1,-1 0 0,0 1 0,0 0 1,0 1-1,0 0 0,-16 0 0,4 2-71,0 2 0,-26 5 0,29-4-34,-19 4 297,0-1 0,-73 3 0,53-7-179,35-1 8,1-2 0,-33-2 0,40-1 144,-1 0-1,-24-10 1,1 0 9,4 4-171,0 1 0,0 2-1,-1 1 1,-47-1 0,32 6-82,-124 5 396,105 1 58,45-3-366,1-1 1,-1-1 0,-28-3 0,30 1-54,-1 0 0,1 2 0,-43 6 1,53-5-194,0 0 0,1 1 0,-1 1 0,1 0 0,0 0 0,0 1 0,0 1 0,1 0 0,0 0 0,0 1 0,-14 12 0,5 2-1521,0 1 0,-15 24 0,26-35 991,-29 37-1989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4:24.510"/>
    </inkml:context>
    <inkml:brush xml:id="br0">
      <inkml:brushProperty name="width" value="0.1" units="cm"/>
      <inkml:brushProperty name="height" value="0.1" units="cm"/>
      <inkml:brushProperty name="color" value="#E71224"/>
    </inkml:brush>
  </inkml:definitions>
  <inkml:trace contextRef="#ctx0" brushRef="#br0">23444 264 3712,'0'0'30,"0"0"0,0 0 1,0 0-1,0 0 0,0 0 1,0 0-1,0 1 0,0-1 0,0 0 1,0 0-1,0 0 0,0 0 1,0 0-1,0 0 0,0 0 1,0 1-1,-1-1 0,1 0 0,0 0 1,0 0-1,0 0 0,1 0 1,-1 0-1,0 0 0,0 0 0,0 1 1,0-1-1,0 0 0,0 0 1,0 0-1,0 0 0,0 0 0,0 0 1,0 0-1,0 0 0,0 1 1,0-1-1,0 0 0,0 0 0,0 0 1,1 0-1,-1 0 0,0 0 1,0 0-1,0 0 0,0 0 0,0 0 1,0 0-1,0 0 0,0 0 1,1 0-1,-1 0 0,0 0 0,0 0 1,0 0-1,0 0 0,0 0 1,0 0-1,0 0 0,1 0 0,-1 0 1,0 0-1,0 0 0,0 0 1,16 3 912,19-2-367,-22-5-457,-1 0-1,0 0 1,0-1 0,0-1 0,-1 0-1,13-9 1,4-1 452,-5 3 268,0 1 0,1 1 0,44-13-1,-56 21-548,-1 1 0,1 0 0,-1 1 0,1 0 0,0 1 0,0 0 0,0 1-1,-1 0 1,1 1 0,21 6 0,7 2 133,1-2 0,75 7 1,42-13 734,-86-3-951,336-23 478,-215 8-304,195-28 75,-203 19-16,61 2 14,-139 13-347,115-15-182,-171 16 107,0 3 0,1 1 0,-1 3 0,1 2 0,54 8 0,-75-4 53,59 17 1,-78-17-64,1 1 1,-2 0 0,1 1-1,0 0 1,-1 1-1,0 0 1,15 14 0,-15-12-19,0 2 0,-1-1 0,0 2 0,-1-1 0,0 1 0,-1 1 0,10 19 0,-10-14 29,0 2 0,-1-1 0,-2 1 1,0 0-1,-1 0 0,2 25 0,0 127 126,-7-138-97,1-34-62,1 116 29,-18 126 1,-22-58 200,23-120-191,-9 73 1,21-108-37,-2 1 0,-16 53 0,17-68 31,-1 0 1,0 0-1,-1 0 0,-1-1 0,0 0 0,-1-1 0,-11 13 1,8-14 8,-1-1 0,0-1 1,-1 0-1,0 0 0,-1-2 0,0 1 1,-26 9-1,17-7-80,18-9 43,0 0 0,0-1-1,0 1 1,0-2 0,0 1 0,-7 0 0,-6 0 70,-126 13-22,-134 21-75,207-27 47,-55 17-86,9-2 56,-156 2 221,166-17-237,-80 21 22,28-1 167,-127-1-189,-27 3 99,261-27-65,0-2 1,0-3 0,-53-7 0,-72-4 166,122 13-66,-133 6-396,-5-1 437,15-1-162,176-4 11,-222 28 48,100-3-43,-171 26 178,-119-4 174,206-11-478,43-6 179,-3-10 42,93-12-77,50-7 37,0 0 0,-1-2 0,1 0 1,-28-7-1,30 5-25,-1 1 1,1 1 0,-39 3-1,-72 16-138,98-14 131,-1-2 1,-46-2 0,31-1-13,13-1-6,-45-7-1,23 1 16,-28 4-50,-151 11 0,219-6 7,-257 1 165,151-3-182,125 1 30,-60 0 0,-71 9 0,-98 6 32,188-13-32,-268-2-18,128-3-113,14-6 254,119 7-114,-88-17 1,16 2 131,98 16-172,0 1-1,1 2 1,-42 7 0,6-1 81,-167-2 79,159-6-119,-324-6-117,-134-22 112,450 22-57,-99 5 0,80 2 39,-75-7 118,135 2-97,-1-1-1,-59-17 1,-118-40 109,87 34-131,-146-13-1,223 35 39,-67-16-17,66 11-94,34 7 49,-1 2-1,0 0 1,-25 0 0,37 2 22,0 0 0,1 1 0,-1-1 0,0 1 0,0 0-1,1 0 1,-1 0 0,1 1 0,-1 0 0,1-1 0,0 2 0,0-1 0,0 0 0,0 1 0,0 0-1,0 0 1,-4 4 0,6-4 13,0 1-1,0-1 1,0 1-1,0 0 1,1 0-1,0-1 1,-1 1-1,1 0 1,1 0-1,-1 0 1,0 6-1,0 4 36,3 27 0,2-20-4,0 0 1,2 0-1,0-1 1,2 0 0,0 0-1,14 24 1,-7-12 15,13 38 0,13 70 53,-35-112-19,-2 0 1,0 0-1,-1 32 0,-2-13 90,0-26-141,0 1 1,-5 34 0,2-48-15,0 1 0,-1-1 0,0 0 0,-4 8 1,-3 6-11,9-21 1,1 0-1,-1-1 1,0 1-1,0 0 0,0 0 1,1 0-1,-1-1 1,0 1-1,0 0 1,0-1-1,0 1 0,0-1 1,-1 1-1,1-1 1,0 0-1,0 1 1,0-1-1,0 0 1,0 0-1,0 0 0,-1 0 1,-1 0-1,-12 4 4,7-1-11,0-1 1,-1 0 0,1 0-1,0 0 1,-1-1 0,-9 0-1,-1 1 49,-55 3 4,-22 3-18,-24 7 21,61-10-26,0 3-1,-113 31 0,118-23-8,-1-1 1,0-3-1,-74 6 0,-352-6 99,323-14-221,-236 2 233,53 18-214,123-3 300,-21 5-321,109-12 214,-40-4-197,-121-3-44,235-5 128,-134-6 97,-40 5-91,-19-5 0,203 6-2,-26-2 15,-205 3 115,74-4-125,-5-1-17,132 6 13,-33 0 72,-64 15 101,-74 2-339,0 1 136,3 0 163,200-16-128,-22 1-36,0-3 1,-94-15 0,99 9 39,1 3 1,-104 3-1,91 3-76,-87-3 67,-234 9 87,258 3-86,-210-10 0,-18 7-21,114 3 16,-49 11-39,117-3 34,141-15-15,-277 12 104,76-9-21,-71 3-90,-104-4 80,-2-5 38,140-11-22,-263 22-43,252-7-120,-31 2 107,143-1-8,27 3-112,121-8 137,-193 5 244,126-2-232,-34 4-122,48-2 59,-125-6 0,-40 2 24,216 1 40,-380 19-54,406-21 17,-258 9-61,208-3 21,-272 17 51,177-15 112,36-1-200,-3 1 77,-62 0 267,159-9-223,-1-1 0,1 0-1,0-2 1,0-1-1,0 0 1,-28-12 0,-9-4 49,41 15-55,0 0 1,0-1 0,1 0 0,-25-16 0,17 6-72,9 7 80,0 0 0,-18-17 0,29 23-39,0 0 0,0-1 0,0 0 0,1 0-1,-1 0 1,1 0 0,1 0 0,-1 0 0,1-1 0,-1 0 0,0-6 0,-1-8-8,2 1 1,0-1 0,1 0-1,3-33 1,-1 29 0,20-176 218,-2 16 67,-17 149-280,-2 1-1,-2-1 1,-7-47-1,0 38-160,4 24-441,1 1-1,1-1 0,1 0 1,1 0-1,2-34 1,1 40-218,0 0-1,2 0 1,0 0 0,0 1 0,13-25 0,-3 11-1609,2 2 1,20-26-1,32-35-2351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4:31.375"/>
    </inkml:context>
    <inkml:brush xml:id="br0">
      <inkml:brushProperty name="width" value="0.1" units="cm"/>
      <inkml:brushProperty name="height" value="0.1" units="cm"/>
      <inkml:brushProperty name="color" value="#E71224"/>
    </inkml:brush>
  </inkml:definitions>
  <inkml:trace contextRef="#ctx0" brushRef="#br0">23747 370 5248,'-9'-4'710,"0"1"0,0 1 0,-1 0 1,1 0-1,-15 0 0,20 2-643,-1-1 0,1 0-1,-1 0 1,1 0 0,-1-1 0,-6-3-1,-18-4 1046,6 5 233,19 2-1086,-1 1-1,0 1 1,1-1-1,-1 0 1,0 1-1,0 0 0,-9 1 1,-53 17 1920,-10 1-716,-21 1-380,-164 23 688,121-17-1286,-220 6-51,110-15 108,187-12-283,-89-4 0,-64-17-140,117 7-20,-32 6 73,-34-3 67,4-19-207,-75-8 282,162 28-23,-309-36 80,74 11-358,184 22 38,-20-5 65,-187-9 456,44 5-447,54 2-144,88 6 20,-56-2 164,39 3 20,-46-1-141,71 10 36,-166-3 27,206-4-83,-38-1-128,-417-17 370,267 18-477,174 7 442,-169-20 0,-43-11-89,27 3-23,204 14-75,-229-26 259,-111-3-207,330 32-73,1 5 0,-134 10 0,71-2-28,72-2 21,-104 14 0,90-1-27,-136 0 1,-96-8 132,206 1-11,1 0 7,-62-15-76,130 5-25,30-1-53,-1-1 0,-34-10-1,-13-3 98,65 16-92,-1 1 0,-29 2 0,10 0 12,28 0 34,0 1-1,0-1 1,1 2-1,-1-1 1,-15 7 0,-8 2 30,-18 2 26,25-7-11,1 1 0,-38 15 0,-128 59-65,173-74-25,1 2-1,0 0 1,1 1 0,0 0 0,-22 20-1,17-15 105,17-13-78,0 1-1,1-1 1,-1 1-1,1 0 1,0 0 0,-4 3-1,5-3-12,0 0 0,1 0 0,-1 0 0,0 0-1,1 1 1,0-1 0,0 0 0,0 1 0,0-1 0,0 1 0,1-1-1,-1 1 1,1 6 0,-3 9 17,3-16 0,-1-1 0,0 1 0,1 0 0,0-1 0,-1 1 0,1 0 0,0-1 0,0 1 0,1 0 0,0 3 0,19 69 37,-3 44-159,-10-75 169,-2 1 0,-2 0 0,-2 46 0,-1-80 5,-1-6-52,0-1 1,1 0-1,-2 1 0,1-1 1,0 0-1,-1 0 0,0 0 1,0 0-1,0 0 0,0-1 1,-1 1-1,1 0 0,-1-1 1,0 0-1,-4 4 0,0-1-7,1 0-1,-1 0 0,-1-1 1,1 1-1,-1-2 0,-12 7 1,-1-3 38,-1-1 0,0-1 0,-36 5 0,-69 2-196,96-11 142,-301 8-20,257-13 71,38 1 3,-44 2 1,-157 24-32,176-21 25,-159 17 115,133-10-67,-2-3 1,-105-8-1,79 0-37,-36 1-7,-457 10 193,467 5-264,-53 1 30,167-16 2,-402 15-113,157 1 293,194-14-148,40 0-21,-257 21 3,216-12-49,-118 1 0,-14-7 61,7 2 30,-5 1-23,-552-14-23,457-3 91,83 12-102,-204-5 32,251 2 9,87 1-29,-118-13 0,-35-11 2,40 5-96,137 11 54,-134-20 206,-12 2-176,112 16 66,-29-5-27,-211-14 46,21 24-17,152 1-14,-103 2 22,-254 7-174,320-8 113,-9 9 10,2-1-118,157-4 109,-57 10 0,58-5 24,-57 1-1,84-7-64,-28 5 1,-5 0-23,-58 1 94,-143 25-1,113 6-58,-57 19-38,191-54 52,1 1 0,0 0 0,0 1 0,1 0 0,-1 0 0,1 1 0,0 1 0,0-1 0,1 1 0,0 1 0,1 0 0,-1 0 0,1 0 0,1 1 0,0 0-1,0 0 1,0 1 0,1-1 0,1 1 0,0 0 0,0 1 0,1-1 0,0 0 0,-1 14 0,0 16 10,2 69 1,3-66 21,0-2-20,2 1 1,14 69-1,16 12-2746,-30-116 2066,0 1 1,1-1-1,0 0 1,7 10-1,-7-12-446,-1 0 0,1 0 0,-1 1 0,0 0 0,-1-1 0,1 1 0,1 9 0,-2 11-4116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5:48.282"/>
    </inkml:context>
    <inkml:brush xml:id="br0">
      <inkml:brushProperty name="width" value="0.1" units="cm"/>
      <inkml:brushProperty name="height" value="0.1" units="cm"/>
      <inkml:brushProperty name="color" value="#E71224"/>
    </inkml:brush>
  </inkml:definitions>
  <inkml:trace contextRef="#ctx0" brushRef="#br0">0 173 2048,'0'-2'161,"1"1"0,-1 0 0,0 0 0,0 0 1,0-1-1,1 1 0,-1 0 0,1 0 0,-1 0 0,1 0 0,-1 0 1,1 0-1,-1 0 0,1 0 0,1-1 0,15-23 797,-6 15 396,0-1 1,11-15 0,-22 26-1260,0 0 0,0-1 0,1 1 1,-1 0-1,0 0 0,1-1 0,-1 1 0,0 0 1,1 0-1,-1-1 0,1 1 0,-1 0 0,0 0 1,1 0-1,-1 0 0,1 0 0,-1 0 0,1 0 1,-1-1-1,0 1 0,1 0 0,-1 1 0,1-1 1,-1 0-1,1 0 0,-1 0 0,0 0 1,1 0-1,-1 0 0,1 0 0,0 1 0,14 8 1052,-6-2-578,-6-6-462,1 0 0,-1 0 0,1 0 0,-1-1 0,1 1 0,-1-1 0,1 0 0,-1 0 0,1 0 0,6-1 0,37-12 899,-39 9-816,1 2 0,-1-1 0,1 1 0,0 1 0,10-2 0,125 3 2556,-138 1-2706,0 0 0,0 0-1,0 1 1,-1-1-1,1 1 1,7 4 0,14 4 45,41 7 279,45 14 253,-72-19-425,0-2 0,1-1 0,79 6 0,-49-14 22,-52-2-157,0 2 0,33 4-1,-15 1 87,1-2 0,0-1 0,1-2 0,45-5 0,44 2 217,-73 3-261,42 6-32,-4 0 138,-40-7-143,128-2-198,-132-1 213,79-15 0,-54 4 40,0 4 0,131 0 1,359 10 916,-528-2-769,67-11 0,-15 0 21,-31 12-296,-39 1-264,28-3 0,-40 2-37,-1 0 1,1 0-1,-1-1 0,0 0 0,1-1 1,-1 1-1,0-1 0,6-4 1,7-5-1128,60-42-5316,-66 43 4087,19-19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5:48.917"/>
    </inkml:context>
    <inkml:brush xml:id="br0">
      <inkml:brushProperty name="width" value="0.1" units="cm"/>
      <inkml:brushProperty name="height" value="0.1" units="cm"/>
      <inkml:brushProperty name="color" value="#E71224"/>
    </inkml:brush>
  </inkml:definitions>
  <inkml:trace contextRef="#ctx0" brushRef="#br0">84 1 640,'-41'11'352,"25"-8"-288,-6 3-288,17-6-160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5:49.904"/>
    </inkml:context>
    <inkml:brush xml:id="br0">
      <inkml:brushProperty name="width" value="0.1" units="cm"/>
      <inkml:brushProperty name="height" value="0.1" units="cm"/>
      <inkml:brushProperty name="color" value="#E71224"/>
    </inkml:brush>
  </inkml:definitions>
  <inkml:trace contextRef="#ctx0" brushRef="#br0">0 76 3968,'66'-4'6000,"1"-1"-4283,-39 5-919,-7 1 124,1-1 0,0-1-1,39-8 1,-32 2-122,1 1 0,0 2 0,52-2 0,75-6 377,-80 4-957,200-6 831,33 24 74,-105-2-865,-81-6-66,81 16-6,-58-4 114,-67-8-232,51 2 92,148 30 1,-160-14 118,1-6 0,210 6 0,-201-23-40,260-11 142,-363 8-551,9-2-98,44-9 1,-67 10-565,-1 0 1,1-1 0,-1 0 0,0-1-1,0-1 1,-1 1 0,17-13-1,9-9-3628,2 3-507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58.968"/>
    </inkml:context>
    <inkml:brush xml:id="br0">
      <inkml:brushProperty name="width" value="0.1" units="cm"/>
      <inkml:brushProperty name="height" value="0.1" units="cm"/>
      <inkml:brushProperty name="color" value="#E71224"/>
    </inkml:brush>
  </inkml:definitions>
  <inkml:trace contextRef="#ctx0" brushRef="#br0">3065 1374 768,'-46'-3'629,"45"3"-410,1-2-772,0 1 687,-1 0 0,1 0 0,0 0-1,0 0 1,-1 1 0,1-1 0,-1 0 0,1 0 0,-1 0 0,1 0 0,-1 1 0,1-1 0,-1 0 0,0 1 0,1-1 0,-1 0 0,0 1 0,1-1 0,-1 1 0,0-1 0,0 1 0,0 0 0,0-1 0,0 1 0,1 0 0,-1-1 0,-1 1 0,-20-3 5504,31 4-5071,0-1 0,0 1 0,0-2 0,0 1 0,1-1 0,16-5 0,-4-1-574,-20 7 120,-1-1 0,1 1 0,0-1 0,0 1 0,-1-1 1,1 1-1,0-1 0,-1 0 0,1 0 0,0 0 0,-1 0 1,1 0-1,-1 0 0,0-1 0,1 1 0,-1 0 0,0-1 0,0 1 1,2-4-1,10-24 158,-4 6-110,-3 9-88,-1-1 0,0 1 1,-1 0-1,0-1 0,-1 0 1,-1 0-1,1-24 0,2-128 562,-5 141-571,1-1 0,1 0 0,1 1 0,7-27 0,-7 40 10,-1 0-1,0-14 1,3-15 132,-2 25-192,-1-1 1,-1 1-1,-1 0 1,0-1-1,-1 1 1,-4-17-1,3 16-42,1 1 0,0-1 0,3-21 0,-1-2-84,8-77 112,-9 101 72,1 3-50,-1-1 0,-1 1 0,0 0-1,-1 0 1,-5-17 0,5 22-39,-2 0 1,1 0 0,-1 0-1,-6-10 1,8 15 9,-1 1 0,1-1 0,-1 1 1,0 0-1,0 0 0,0 0 0,0 0 0,-1 1 0,1-1 1,-1 1-1,1 0 0,-7-2 0,-12-5 50,-1 2 0,0 1 1,0 0-1,-1 2 0,-31-2 0,-122 4 346,92 4-306,59-3 84,0 0 0,-34-7 0,22 1-128,-28-6 104,-1 3 1,-79-2-1,55 9-211,53 0 68,0 3 0,-62 6-1,52-1 16,1-3-1,-50-3 1,27 0-59,-194 23 143,72-3-134,121-18 118,-84-10-1,-51 7-173,109 3 70,57 1-36,1 1 1,-74 16-1,82-14 42,0-2-1,-60-1 1,77-2-78,11 0 93,0 0-1,1-1 1,-1 0-1,0 0 1,0 0-1,1 0 1,-1 0-1,0 0 1,1-1-1,-1 0 1,1 1-1,0-1 1,-4-3-1,3 2-3,0 1 0,-1-1 0,1 1-1,-1 0 1,-6-4 0,0 5 43,-3-4 61,8 3-115,-1 0 0,1 1 1,-1-1-1,1 1 1,-1 0-1,0 1 0,0-1 1,1 1-1,-1 0 1,-7 1-1,-3-1-6,15 1 22,0-1-1,0 0 0,0 0 0,-1 0 1,1 1-1,0-1 0,0 1 1,0-1-1,0 1 0,0-1 0,0 1 1,0 0-1,0-1 0,-1 2 0,2-1-1,-1-1 0,0 1-1,0 0 1,1-1-1,-1 1 1,0-1-1,0 1 1,0-1 0,0 0-1,0 1 1,0-1-1,0 0 1,-1 1-1,0-1 0,1 0-1,-1 1 1,1-1-1,-1 1 1,1-1-1,0 1 0,0-1 1,-1 1-1,1 0 1,0 0-1,0 0 1,0 0-1,-1 0 1,1 0-1,0 0 0,0 0 1,1 0-1,-1 0 1,0 0-1,-1 2 1,-15 32-49,11-21 43,-2 3-6,1 1-1,0 0 0,-7 36 0,-3 59-88,0-4 68,-9-1 162,14-69-174,3 0-1,1 0 0,-5 79 0,12-54 31,0-11-1,5 54 0,-3-92 16,1 0 0,1-1 0,0 1 1,2 0-1,-1-1 0,1 0 0,1 0 1,11 18-1,-13-27-2,0 1 0,1-1 1,0 1-1,0-1 0,0-1 1,0 1-1,1-1 0,0 0 0,0 0 1,11 5-1,7 1-33,41 13-1,-21-9 10,-20-5-4,18 7 45,69 16 0,186 3-138,-120-18 48,-69-9 39,129-5 1,-125-5 26,389 7 197,-2 24 7,-290-14-238,-70-9-3648,-100-5 445,-14-8-960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8:43.396"/>
    </inkml:context>
    <inkml:brush xml:id="br0">
      <inkml:brushProperty name="width" value="0.1" units="cm"/>
      <inkml:brushProperty name="height" value="0.1" units="cm"/>
      <inkml:brushProperty name="color" value="#E71224"/>
    </inkml:brush>
  </inkml:definitions>
  <inkml:trace contextRef="#ctx0" brushRef="#br0">0 22 384,'26'20'366,"-22"-17"-221,0 1 1,0 0-1,0-1 0,0 0 0,1 0 0,0-1 1,-1 1-1,1-1 0,0 0 0,0 0 0,0 0 0,1-1 1,-1 0-1,10 1 0,-2-2 152,-1-2 0,1 0 0,23-6 0,-24 4-149,1 1 1,0 1-1,25-2 0,66 2 54,-51-1-79,0 3 0,93 11 0,-103-7 37,1-1 0,-1-2 1,54-5-1,17 0 116,-36 3-251,148 7-13,-181-3 60,81-4 0,45-16 249,78-2-140,135 2-277,-298 8 91,91 4 1,87 18 151,15-10-130,-27-2-34,133 6 17,-2 0 22,-48 1 3,-27-2 40,179-5-49,-229 2 6,55-2-54,239 8 32,-240-1 7,-2 0-100,-261-5 68,164 6 66,-210-9-40,351-3 206,-350 3-223,24 1 17,44 7 0,-66-8-145,0 2 0,0-1 1,0 1-1,-1-1 0,1 2 0,0-1 1,-1 1-1,1-1 0,-1 1 1,0 1-1,0-1 0,0 1 1,6 6-1,-10-8-5,1 0 1,-1 0-1,0 0 0,0 0 1,0 0-1,0 0 0,0 0 1,-1 0-1,1 0 0,-1 0 1,1 1-1,-1-1 0,0 0 1,1 0-1,-2 4 0,1-3-38,-1-1 0,1 1-1,-1 0 1,0 0 0,0-1 0,0 1-1,0-1 1,-3 5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8:45.969"/>
    </inkml:context>
    <inkml:brush xml:id="br0">
      <inkml:brushProperty name="width" value="0.1" units="cm"/>
      <inkml:brushProperty name="height" value="0.1" units="cm"/>
      <inkml:brushProperty name="color" value="#E71224"/>
    </inkml:brush>
  </inkml:definitions>
  <inkml:trace contextRef="#ctx0" brushRef="#br0">1 283 1024,'5'1'110,"0"0"1,0 0-1,0 0 0,0-1 0,0 1 1,0-1-1,0 0 0,10-2 0,41-12 1276,-7 1-1044,-30 10-323,0 1-1,0 1 1,0 1 0,35 4-1,78 20 40,16 1 506,-133-24-497,311 18 404,-68-9-449,103-2 84,94-23 28,-138 0 324,-6-19-254,-251 27-237,87-12 32,142-14 71,-138 21 45,635-33-257,-586 43 138,192 4 24,23 10 141,-84-4-76,457-5-128,-514-17 97,-21 1 79,260-5 160,-29 25-163,-334-1-127,393 37-19,-175-10 187,-171-18-172,295 17 231,-74-1-271,-7 0-24,-299-26 72,43 3 133,155-13 1,694-80-163,-576 59 223,-143 11-156,-214 11-45,254-26 0,179-27 0,-167 29 133,-256 21-71,100 5 0,81 18 1,-98-4-213,269 48 278,-45-3-133,-265-46 77,273 19 60,-1-27-27,82-36-14,-114 14-105,-45 4 71,170-5-233,-249 1 146,-41 1 102,344 13 105,-329 6-412,-76 0 244,351-13-34,-484 12 31,281-31 219,-209 19-130,129-38 0,-59 11-28,-122 34-44,0 2 0,0 1 0,1 0 0,29 3-1,-47-1-109,0 1 0,-1 0-1,1 0 1,0 1 0,0 0-1,-1 0 1,1 0 0,-1 1-1,0 0 1,0 0 0,0 1-1,0 0 1,0 0 0,-1 0-1,0 1 1,1-1 0,-2 1-1,1 1 1,-1-1 0,0 0-1,0 1 1,0 0 0,3 8-1,22 57-1922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8:54.207"/>
    </inkml:context>
    <inkml:brush xml:id="br0">
      <inkml:brushProperty name="width" value="0.1" units="cm"/>
      <inkml:brushProperty name="height" value="0.1" units="cm"/>
      <inkml:brushProperty name="color" value="#E71224"/>
    </inkml:brush>
  </inkml:definitions>
  <inkml:trace contextRef="#ctx0" brushRef="#br0">0 0 1280,'4'3'166,"0"-1"-1,0 0 1,0 0 0,0 0-1,0 0 1,0-1 0,6 2-1,-5-2 36,0 1-1,0 0 1,0 0-1,0 0 0,8 6 1,5 3-46,0 0 0,29 12 0,-2-2 361,-29-13-302,0-1-1,0-1 0,1-1 0,0 0 1,1-1-1,20 2 0,2-4 199,61-7 0,-68 2-350,1 2-1,61 5 0,-92-4-68,58 9 222,73 0-1,-56-3 69,-18-1-209,105 8-79,-30-2 151,86 2-100,-101-13 6,268 9 317,-351-5-314,96 12-78,21 6 108,-105-17-65,95-4 0,-69-2-12,813 1 782,-788 2-816,99-4 105,-173 0-108,537-22 261,-539 24-311,-1 2 1,1 1 0,-1 1 0,0 0 0,24 9-1,-45-12-4,-1-1-1,0 1 0,1-1 1,-1 1-1,0-1 1,1 1-1,-1 0 0,0 0 1,0 0-1,0-1 0,0 1 1,0 0-1,0 1 0,0-1 1,0 0-1,0 0 0,0 0 1,0 0-1,-1 1 0,1-1 1,-1 0-1,1 1 1,0 1-1,-1-2-72,0 1 0,0-1-1,-1 1 1,1-1 0,0 1 0,-1-1 0,1 1-1,-1-1 1,1 1 0,-1-1 0,1 1 0,-1-1-1,0 0 1,0 0 0,0 1 0,0-1 0,0 0-1,0 0 1,0 0 0,0 0 0,-1 0 0,0 1 0,-6 3-415,1-1 0,-1 0 1,-11 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8:58.510"/>
    </inkml:context>
    <inkml:brush xml:id="br0">
      <inkml:brushProperty name="width" value="0.1" units="cm"/>
      <inkml:brushProperty name="height" value="0.1" units="cm"/>
      <inkml:brushProperty name="color" value="#E71224"/>
    </inkml:brush>
  </inkml:definitions>
  <inkml:trace contextRef="#ctx0" brushRef="#br0">5 299 1664,'-5'-1'816,"10"-1"42,11-1-201,106-7 926,-25-6-760,-57 9-507,0 1 0,50-1 0,-35 6-124,61-9 0,5-3 237,125 2 1,-175 11-308,1-3 1,73-13 0,-61 6-17,170 1 0,-157 9-42,108-13 1,-142 4-138,53-8 195,140-1 0,-5 10 48,-166 3-157,105 7 0,82 23 148,75-14-257,-240-12 123,-20 1-49,302-9 140,73-1 10,-173 2-172,44 3 114,152 5-38,-399-4-51,0 5-1,146 20 1,-136-12 38,143-4 1,13 0 95,-8 14-29,-190-19-130,72-9 1,-17 0 108,-7 7-41,153 18 0,-12-8 78,-168-9-166,145 17 0,-151-4-32,96 14 240,66-16 202,-20 2-373,2 0 97,71-22-17,80 4-16,-224 7-36,-84-3-39,90-17 0,32-2 199,17 23-281,-62 1 43,93-20 298,-99 5-202,-43 9-14,109 11 0,-96-6 68,125-12-1,-195 8-51,292-2-69,-185 16 48,26-1 0,96-2 85,-29-3-32,-154-2-90,41 0 96,111-11 151,-3 0-196,-132 3 4,0-4 0,92-21 0,-175 27-30,88-14 58,187-9-1,-209 25-86,1-3 0,84-14 0,-56-1 79,0 4-1,184 0 0,-232 16-35,0-2 0,99-13 0,-73 2-32,0 3 1,0 4 0,126 9-1,-141-3 29,-1-2-1,92-12 0,-66 5 15,149 5 1,-88 18-50,-94-8 43,71 1 0,2-11 74,127 4-12,-171 5-98,-17-1 33,124-5-1,-183-2 12,124-10 2,196 9-1,-329 2-15,64 5 58,103-6-1,-27-7-103,0 6 1,145 17-1,-16-9 125,-184-8-77,156 18 0,-184-9-1,1-1 1,0-4 0,66-4-1,340-8 254,-193-4-478,-79 1 236,-49 12 27,122-8 20,-150-3-75,214 4 1,-299 10 13,270 2 53,-155-9-15,233 23-1,-117-11 96,-171-8-125,136 16 0,154 26 51,-57 1-226,-138-14 137,-110-22 187,87-3 1,-91-4-241,90 10 0,-151-8-182,-1 1 1,1 0-1,-1 0 0,0 1 0,0 0 1,0 1-1,0 0 0,-1 1 0,1 0 1,10 8-1,-9-4-1130,18 21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9:01.097"/>
    </inkml:context>
    <inkml:brush xml:id="br0">
      <inkml:brushProperty name="width" value="0.1" units="cm"/>
      <inkml:brushProperty name="height" value="0.1" units="cm"/>
      <inkml:brushProperty name="color" value="#E71224"/>
    </inkml:brush>
  </inkml:definitions>
  <inkml:trace contextRef="#ctx0" brushRef="#br0">0 57 1792,'1'1'85,"-1"0"0,1-1-1,-1 1 1,1 0 0,-1 0 0,1-1-1,0 1 1,-1 0 0,1-1 0,0 1 0,0-1-1,0 1 1,-1-1 0,1 1 0,0-1 0,0 0-1,2 1 1,25 9 56,-12-4-64,3 3 296,1-1-1,-1-1 1,1-1 0,0-1-1,1 0 1,0-2-1,32 2 1,72-4 140,139-2 138,2-22 190,87-20-452,-62 9-111,-22 13-128,2 18-66,-199 4-41,97-6-142,55 1 230,-64 13-77,65 1-124,255 22 401,-391-23-315,184 6 32,40 4 11,25-1 52,-138-12-105,387 8 303,-333-8-272,132-3 92,-90-6-159,46-3 60,47 8 16,-6 1 105,190-14-124,-270 6-24,-247 3 4,166 1 96,-175 3-38,0 3 1,78 17-1,-115-19-79,-1 0 0,1 0-1,-1 0 1,0 1 0,17 10 0,-21-10-154,0 0 0,-1 0 0,1 0 0,-1 0 0,0 0 0,0 1 0,0 0 0,-1 0 0,0 0 0,0 0 0,3 8 0,16 42-2392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9:25.967"/>
    </inkml:context>
    <inkml:brush xml:id="br0">
      <inkml:brushProperty name="width" value="0.1" units="cm"/>
      <inkml:brushProperty name="height" value="0.1" units="cm"/>
      <inkml:brushProperty name="color" value="#E71224"/>
    </inkml:brush>
  </inkml:definitions>
  <inkml:trace contextRef="#ctx0" brushRef="#br0">0 1 1280,'17'0'1483,"-1"1"-894,0 1 0,0 0 1,24 8-1,16 2 131,101 6 263,-86-11-329,-11-4-15,-1-3 0,89-11 0,-115 8-519,51-1 67,1 3 0,164 20-1,101-4 630,-102-10-394,-144 1-225,107-8 0,288-16 310,-195-4-436,-198 11-69,128 2 0,-231 9-2,289-1 0,-114-9-40,207 15 0,-111-2 15,55 5 12,-241 1 71,155 10 2,139-1-188,-279-8 178,158-5 1,173 8 109,-166-13-53,-113-5-33,18 10-31,129-5-6,213-9 11,-431 7 34,84-11-1,-35 0-4,153 6-177,-8 0 78,190 12-48,-114-10 137,-5-1-102,24 15 20,-207-7 20,-14 7-6,63-1 12,-98-12 18,255 0-36,-365 4 13,266 4-7,162-8 97,-120-1-219,231 5 27,-414 3 55,-64-3 46,-1 3 0,92 16 0,-145-16-135,1 0 1,-1 2-1,-1-1 0,17 9 1,-27-11-53,1 0-1,0 0 1,-1 0 0,1 0-1,-1 0 1,0 1 0,0 0-1,0 0 1,0 0 0,-1 0-1,1 0 1,-1 0 0,1 1-1,-1-1 1,0 1 0,0-1-1,-1 1 1,2 5 0,-2-7-6,-1 0 0,0-1 0,0 1 0,0 0 0,0-1 0,0 1 0,0 0 0,0-1 0,0 1 0,-1 0 0,1-1 0,-1 1 0,1 0 0,-1-1 0,0 1 0,0-1 0,1 1 0,-1-1 0,-2 2 0,1-1-78,0-1 0,0 1-1,0-1 1,0 0 0,0 1 0,-1-1 0,1 0-1,0 0 1,-1-1 0,-3 2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9:30.001"/>
    </inkml:context>
    <inkml:brush xml:id="br0">
      <inkml:brushProperty name="width" value="0.1" units="cm"/>
      <inkml:brushProperty name="height" value="0.1" units="cm"/>
      <inkml:brushProperty name="color" value="#E71224"/>
    </inkml:brush>
  </inkml:definitions>
  <inkml:trace contextRef="#ctx0" brushRef="#br0">3 119 1536,'-1'0'39,"1"0"0,0 1-1,0-1 1,0 0 0,0 0 0,-1 0 0,1 0 0,0 0-1,0 1 1,0-1 0,0 0 0,0 0 0,0 0-1,0 0 1,-1 1 0,1-1 0,0 0 0,0 0 0,0 0-1,0 1 1,0-1 0,0 0 0,0 0 0,0 0-1,0 1 1,0-1 0,0 0 0,0 0 0,0 0 0,0 1-1,0-1 1,1 0 0,-1 0 0,0 0 0,0 0 0,0 1-1,0-1 1,0 0 0,0 0 0,0 0 0,0 0-1,1 1 1,-1-1 0,0 0 0,0 0 0,0 0 0,0 0-1,1 0 1,-1 0 0,0 0 0,0 0 0,0 1-1,1-1 1,-1 0 0,0 0 0,0 0 0,0 0 0,1 0-1,22 11 1011,32 7-319,34 4 655,91 10-1,93-1-306,-219-26-776,3-2-94,1-2 0,-1-3 0,60-9 0,415-18 80,-257 6-225,-82 3-110,198-18 165,27-10-25,-193 25 43,-65 3-109,-31 2-27,140 0 0,440 18-192,-383 18 239,-192-7-94,-95-9 80,279 28-2,-70-1-108,121 19 164,-211-19-36,169 8 0,-24-14-105,3-18 278,-101-5-240,-162 1 41,411 3 196,-80 6-190,-228-2-52,107-5 48,127 10 69,-64 1-101,119-1-33,-100-18 188,-116-3-28,-103 6-42,164-25 0,407-50-90,-400 74 47,-148 11-49,42 2 109,-86-9-180,94-2 150,-81-7 26,2 6-1,118 12 1,-27-4-98,-34-2 68,-115 0-41,445 19 26,30-26-16,-363-5 112,-66 2-107,347 0-41,-71 3-72,-193 3 120,47-2-93,-7-24 247,-25 1-204,-154 22-46,15-1 96,93-18 1,70-17 53,-194 36-79,121-14-61,216 5-1,-53 7 54,-70 17 118,-1 1-349,247 1 433,-199-4-125,-31-2-181,-9 14 132,-186-15 7,382 22-115,-310-23 109,42 2 37,587-14 41,-539-1-118,-4 0 0,176 13 10,-190 5-14,-113-5-2,9 3 26,-37-3 15,80-2 0,250-3-115,-106 18 70,-247-19 13,47-5 1,8 0-6,377 34 365,-461-28-369,4 1-33,0 0 0,0 1 0,21 7 1,-34-9-175,0 0-1,0 0 1,0 0 0,0 0 0,0 1 0,-1-1 0,1 1 0,0 0 0,-1 0 0,1 0 0,-1 0 0,0 1 0,0-1 0,1 0 0,-2 1 0,1 0 0,0-1-1,0 1 1,-1 0 0,0 0 0,1 0 0,-1 0 0,1 5 0,-2-6-4,0 0 0,1 0 0,-1 0 1,0 0-1,-1 0 0,1 0 0,0 0 0,-1 0 0,1 0 0,-1 0 0,1 0 0,-1 0 1,0 0-1,0 0 0,0 0 0,0 0 0,-2 2 0,-1 0-193,-1 0 1,0 0-1,0 0 0,0-1 0,-1 0 1,-8 4-1,14-7 409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19:33.351"/>
    </inkml:context>
    <inkml:brush xml:id="br0">
      <inkml:brushProperty name="width" value="0.1" units="cm"/>
      <inkml:brushProperty name="height" value="0.1" units="cm"/>
      <inkml:brushProperty name="color" value="#E71224"/>
    </inkml:brush>
  </inkml:definitions>
  <inkml:trace contextRef="#ctx0" brushRef="#br0">16 128 2304,'-13'-8'752,"10"7"-235,4 1-487,-1 1 0,1 0 0,0-1 0,-1 1 0,1 0-1,0-1 1,-1 1 0,1-1 0,0 1 0,0-1 0,-1 0 0,1 1-1,0-1 1,0 0 0,1 1 0,1 0 47,29 24 50,-27-20-54,0-1-1,1 0 1,-1 0-1,1 0 1,0-1-1,9 5 1,4-2 226,0 0 0,0-1 1,0-1-1,0-1 1,1 0-1,31-1 0,-18-3 200,50-9 0,99-13 487,-24 11-382,-104 10-525,121 0 90,-92 3-24,119-15 0,117-20 134,-172 21-201,4-4 5,214-12-1,-38 14 36,40-10 63,92 17-74,-145 4-32,39-2-54,118 6 192,-167 4-301,-184-6 183,170 19-1,211 59-94,-175-18 307,48 6 101,120-7-99,-268-37-210,26 4-38,-122-8 97,147 0-1,34-6-35,7 0 241,90-16-283,-307 7-28,98-2-2,331-3 88,-262-5-297,-103 0 201,189-6 42,175-3-3,-212 12-86,-195 5 4,117 2-57,96 11 141,5 0 10,-315-11-91,421 17 34,-58 6-45,-352-20 2,272 7-62,-25-3 148,151 12-73,-96-12 57,5 1 2,-221-8-54,486-10 148,-392 0-208,186-11-14,106 2 239,-161-4-149,-41 2-32,19-5 5,-180 13 69,226 9 0,157-17-201,-348 8 158,23-9-62,-41 3 98,-18 7-36,259-30 18,-317 27-43,236-32-18,-253 40-55,200-22 122,-181 17-38,121 3-1,90 22 4,-38-10-10,-168-6-5,166 19 0,-21 26 57,3 0 9,-150-29-64,126 18-20,-62-19-16,0-7 0,174-15 0,-143-17 240,-140 17-163,0 2 0,0 2 1,78 1-1,-103 6-172,1 1 1,-1 0-1,0 1 0,0 2 1,22 8-1,-34-11-166,-1 1 0,0-1-1,0 2 1,0-1 0,-1 1 0,0 0 0,0 1-1,0 0 1,0 0 0,-1 0 0,0 1 0,0 0-1,-1 0 1,6 11 0,-9-14-78,0 0 0,0 1 1,0-1-1,-1 1 0,0 0 0,0-1 0,0 1 0,0 0 1,-1-1-1,0 11 0,-1-11 9,0 1-1,0-1 1,0 0 0,-1 1-1,1-1 1,-1 0 0,0 0-1,-3 4 1,5-8 363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2:25.545"/>
    </inkml:context>
    <inkml:brush xml:id="br0">
      <inkml:brushProperty name="width" value="0.1" units="cm"/>
      <inkml:brushProperty name="height" value="0.1" units="cm"/>
      <inkml:brushProperty name="color" value="#E71224"/>
    </inkml:brush>
  </inkml:definitions>
  <inkml:trace contextRef="#ctx0" brushRef="#br0">0 338 896,'4'-4'244,"0"1"-1,0 0 1,0 1-1,0-1 1,7-2-1,-6 2-84,0 1 0,-1-1 0,1 0 0,5-4 0,-2 1 11,0 0 1,0 1 0,1 0-1,-1 1 1,1 0-1,13-4 1,23-12 155,-43 19-299,1 0 0,-1 0 0,1 0 0,-1 0 0,1 0 1,0 0-1,-1 1 0,1-1 0,0 1 0,-1 0 0,6 0 0,28 0 172,-5-1 18,0 1-1,58 9 0,-41 0-268,-31-7 63,1 1 1,-2 1-1,1 0 1,27 12-1,-33-11 17,0-1 0,1 0 0,-1 0 0,1-1 0,0-1 0,-1 0 0,19 1 0,-8-4 60,-1 0 0,1-1 0,27-6 0,50-15 77,73-11-138,-118 27 82,79-5 150,-86 10-278,1-3-1,68-15 1,-34 4 120,-63 13-208,18-4 291,72-2 0,-57 8-131,119 6 38,-135-3-57,0-2 0,0-1 0,-1-2-1,56-11 1,-79 12-48,137-26 115,-87 19 5,-11 1-162,82-3 1,-73 10 51,-22-1 64,1 3-1,-1 1 1,42 7 0,-54-6-69,0 0 0,0-2 0,36-2 0,-11 0-121,15 1 105,20-1 46,88 11-1,-107-1 105,0-3-1,134-7 1,128-18 51,-297 19-147,26 1-80,-1-3 1,102-15-1,-71 2 63,1 5 0,0 3 0,167 9 0,45-12-77,-71-2 242,69 15 180,-61-21-352,-2-1 102,-63 30-101,1 1-6,178 11 97,-118-4 94,-146-18-81,105-12 0,-103 3-68,92 5 0,319 3 171,-398-1-264,125 15 1,28-10 202,4 1-230,-176 4 267,97 8-336,-133-14 100,86-8-1,133-5 249,1 22-80,-245-10-80,38-1-59,69-8 1,11-1 46,414 8-87,-315-17 384,-135 6-172,-70 7-197,51-2 239,-78 6-250,0 1 1,0-1-1,0 1 0,0 1 0,0-1 0,0 2 1,-1-1-1,10 5 0,-15-6-44,0 0-1,0 0 1,0 1-1,0-1 1,0 1 0,0-1-1,0 1 1,-1 0-1,1-1 1,2 5-1,13 29-2327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2:58.198"/>
    </inkml:context>
    <inkml:brush xml:id="br0">
      <inkml:brushProperty name="width" value="0.1" units="cm"/>
      <inkml:brushProperty name="height" value="0.1" units="cm"/>
      <inkml:brushProperty name="color" value="#E71224"/>
    </inkml:brush>
  </inkml:definitions>
  <inkml:trace contextRef="#ctx0" brushRef="#br0">1 124 1792,'3'-5'358,"-1"0"-36,1 1-1,0-1 1,0 1 0,0 0-1,6-6 1,-9 10-7,17 0 1572,4 0-783,-15 1-931,1-1-1,-1 0 1,0 0-1,0 0 1,1-1-1,-1 0 0,0 0 1,8-3-1,-3 0-18,-1 0-1,1 0 0,0 1 0,0 1 0,1 0 0,-1 0 0,0 1 0,1 1 1,-1 0-1,1 0 0,-1 1 0,0 1 0,15 3 0,20 8-53,78 27 446,-72-13-354,-38-20-150,0-2 1,1 0 0,0-1-1,0 0 1,0-1 0,0-1-1,22 1 1,77-10 211,0 1-124,-48 6-101,135 3 97,-10-1 92,27 2 220,-174 0-390,-10 1-7,0-2 1,0-2-1,66-5 0,71-24-20,-92 16-4,1 3 0,92 2-1,34-3-124,-38-9 219,153-9 204,-214 27-191,-27-1 49,92 9 0,-22 15 45,34 4-410,20-5 404,227 10 88,-427-31-302,392-14 180,-35-13-171,-111 11-14,-51-12 141,13-1-60,103 16 12,-105-1-137,0-1 54,-152 15-3,26-1 0,83 11 0,-74-3-27,135-6 0,-96-3 75,-62 2 42,43 1-90,189-23 1,-244 15-14,1 2-1,-1 3 1,1 3 0,-1 2-1,97 17 1,-86-9 72,0-3-1,87-2 1,-63-4-66,0 4 0,156 32 0,73 9-96,-312-46 88,86 11 12,136 13 81,-103-9-176,-76-8 139,76 2 0,39-10 322,-151 3-693,-17-3 299,0 0 1,0 0-1,1 0 1,-1 0 0,0 1-1,0-1 1,0 0 0,0 0-1,1 0 1,-1 1-1,0-1 1,0 0 0,0 0-1,0 0 1,0 1-1,0-1 1,1 0 0,-1 0-1,0 1 1,0-1-1,0 0 1,0 0 0,0 1-1,0-1 1,0 0 0,0 0-1,0 1 1,0-1-1,0 0 1,-1 0 0,1 1-1,0-1 1,-2 3-357,0 0 1,0 0 0,0 0-1,0 0 1,-1 0 0,-4 3-1,4-3 41,0 0-1,-1 0 0,1 0 1,-1 0-1,0-1 0,0 0 1,0 1-1,0-1 0,-6 1 1,-5 1-494,0-2 0,0 0 0,-18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4:58.524"/>
    </inkml:context>
    <inkml:brush xml:id="br0">
      <inkml:brushProperty name="width" value="0.1" units="cm"/>
      <inkml:brushProperty name="height" value="0.1" units="cm"/>
      <inkml:brushProperty name="color" value="#E71224"/>
    </inkml:brush>
  </inkml:definitions>
  <inkml:trace contextRef="#ctx0" brushRef="#br0">2967 109 3968,'-4'-1'426,"0"-1"0,0 1 0,0 0 0,0 0 0,-1 0 0,1 0 0,-9 0 0,12 1-442,1-1 86,-1-1 33,1 0-1,-1 0 1,0 0 0,1 1-1,-1-1 1,0 0-1,0 0 1,0 1-1,-1-1 1,1 1 0,0-1-1,-1 1 1,1 0-1,0 0 1,-1-1-1,0 1 1,1 0 0,-1 0-1,0 0 1,1 0-1,-5 0 1,-5-5 559,-2 2 0,-13-4 0,23 7-650,-27-5 727,1 1-1,-36-2 1,-23-3-16,77 7-718,-17-2 71,0 0 1,0 2 0,0 0 0,-37 3 0,44 2-91,-187 9 700,158-11-420,-145 6 449,-74-1-483,164-7 11,-79 6 1071,-208 32 1,-25 15-211,357-42-2556,-1-4-1,-104-2 1,137-6-218,1-2 0,-1-1 0,1-1 0,-1-1 0,2-2 0,-43-21 0,-10-10-1397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3:04.008"/>
    </inkml:context>
    <inkml:brush xml:id="br0">
      <inkml:brushProperty name="width" value="0.1" units="cm"/>
      <inkml:brushProperty name="height" value="0.1" units="cm"/>
      <inkml:brushProperty name="color" value="#E71224"/>
    </inkml:brush>
  </inkml:definitions>
  <inkml:trace contextRef="#ctx0" brushRef="#br0">0 195 2304,'27'14'2560,"-25"-12"-2437,0 0 0,1-1 1,-1 1-1,1-1 0,-1 0 0,1 0 1,-1 1-1,1-2 0,0 1 0,-1 0 0,1 0 1,0-1-1,0 0 0,-1 0 0,1 1 1,0-1-1,0-1 0,0 1 0,4-1 1,4-2 220,-1-1 1,0 1 0,0-2 0,9-5 0,-10 6-160,0-1-1,0 1 1,17-5 0,41-6 322,37-7 132,27-7 199,-111 26-657,-1-1 0,1-1 1,-1-1-1,0 0 0,23-13 1,-37 17-147,0 0 1,0 0 0,0 0 0,0 0 0,0 1 0,1 0 0,-1 0 0,0 0 0,1 1-1,6 0 1,22-5 354,141 10 308,-164-5-685,0 1 0,0 1 0,-1 0 0,1 0 0,0 1 0,14 6 1,62 32-22,-3-1 474,-77-37-425,122 40 443,-112-38-464,0-2 1,1 0 0,-1-1 0,1 0 0,30-3 0,-44 1-18,396-22 421,-331 23-377,-8 0 7,77-8 0,-66 1-15,103 5 0,-82 2-32,181 20 118,-234-17-181,103 3 14,-45-4 31,300 34 432,-361-33-406,-1-2 0,0-1 0,0-2 0,40-5 0,13-2 1,131 6 1,-116 3-8,419-11 82,-439 9-91,130 16 0,-162-12-30,0-2 0,90-9-1,-50 2 77,128 7-1,-87 8 40,-51-7-185,-42 0 87,0-2 1,40-4-1,15-4 103,115 6 0,-115 3-169,57 8 106,58-4 175,-14-14-303,65 17 26,0-14 201,-74-1-60,229 12-162,-194-19 160,-120 4-37,286 0-139,-213-2 242,-4 1-137,122 30 7,-240-16-5,-1-2 1,70-8-1,19 0-51,135 17 3,-238-7 78,0-2-1,1-1 1,-1-2-1,52-10 1,148-26 69,98-19 25,-210 34-130,194-10 1,-42 23 79,-136 4 0,1 6 1,146 21-1,-86 10-80,1 0-133,243 52 208,-391-73-51,2-2 0,69 0-1,-59-4-2,271 33 33,37-4-89,-70-9 172,-245-18-140,1-1 0,88-7-1,218-2 164,15-1-15,-284-3-147,147 7-1,129 6-178,60 4 384,-120-9-264,-56-4 16,-235 5 56,395-3 0,-320-4-21,-1 3 0,105 12-1,-115-5 30,173-16 0,-247 11-13,78-4-14,0 3-1,149 18 0,-179-11 73,0-3-1,76-8 1,12 0-8,-16 7-31,152-3 9,-134-15-98,-33 2 22,70 4 53,-101 7 0,157-30 18,-43 3 34,123 17 6,-83-5-47,-4 0 32,-47 28-88,50-1-1,-208-11 61,58-13 0,-29 4-8,12-1-2,-5 0 9,1 3 1,74-1-1,-106 10 20,0-1-1,0-2 0,72-18 1,-43 5-40,0 3 1,1 3 0,135-4-1,149 15-143,-297 3 167,66 11 0,-32-3-11,-46-5 14,-1 1 0,0 2 1,-1 1-1,0 3 0,60 26 1,-83-31-26,1-1 1,0-1-1,0-1 0,29 5 1,82 2-184,-59-7 269,81 13 9,42 2 26,-133-18-106,114-13-1,-67 5-66,116 10 0,-195-3 99,-4 0-41,196-1-52,-12 0 93,-141 2-5,0-2-1,80-11 0,-63-11 272,-83 21-330,-1 1 0,0 0 0,1 0 0,-1 0 0,0 0-1,1 0 1,-1 0 0,0 0 0,0 0 0,1 0 0,-1 0 0,2 1 0,-2 0-34,-1-1 0,1 0 0,-1 0 0,1 1 0,-1-1 1,0 0-1,1 1 0,-1-1 0,1 0 0,-1 1 0,0-1 0,1 1 0,-1-1 1,0 1-1,0-1 0,0 1 0,1-1 0,-1 0 0,0 1 0,0-1 0,0 1 1,0 0-1,0 1-178,0 0 1,0 0-1,-1 0 1,1 0 0,-1 0-1,1 0 1,-1 0-1,0-1 1,0 1-1,0 0 1,0 0-1,0-1 1,0 1 0,0-1-1,0 1 1,-3 2-1,-1 0-334,0 0 1,1-1-1,-1 1 0,-1-1 0,1 0 0,-9 4 0,-1-2-1278,-31 7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3:06.153"/>
    </inkml:context>
    <inkml:brush xml:id="br0">
      <inkml:brushProperty name="width" value="0.1" units="cm"/>
      <inkml:brushProperty name="height" value="0.1" units="cm"/>
      <inkml:brushProperty name="color" value="#E71224"/>
    </inkml:brush>
  </inkml:definitions>
  <inkml:trace contextRef="#ctx0" brushRef="#br0">6 14 1408,'-6'4'4596,"6"-4"-4532,1 11 417,-1-8-396,1 0 1,-1 0-1,1 0 0,-1 0 1,1-1-1,0 1 0,0 0 1,1 0-1,-1-1 0,0 1 1,1-1-1,0 0 0,-1 1 1,5 3-1,-5-4-9,1-1 0,-1 0 0,1 1 0,0-1 1,-1 0-1,1 0 0,0 0 0,0 0 0,-1 0 0,1 0 0,0 0 0,0 0 1,0-1-1,0 1 0,0-1 0,0 0 0,0 0 0,0 1 0,0-1 0,0-1 1,4 1-1,38-15 1064,-30 10-933,0 1-1,16-4 1,161-31 742,-145 32-549,89-4 0,-119 12-382,0 0 0,26 6-1,-20-2 42,40-2 320,-44-1-160,0-2 1,0 0-1,0-1 1,21-5-1,-14 3-218,27-1-1,70 3 157,134 3 1,-199 4-86,24 0-75,85-1 179,-140-5-126,316 15 226,-289-10-264,0-3 0,75-5 1,101-11 51,126 14 75,-146 2-193,-112-3 124,233 1 735,-331 2-920,1 1 0,-1-1-1,1 1 1,-1-1 0,0 1 0,0-1 0,0 0 0,-3 5-1,-3 8-1220,6-12 1102,-2 4-497,0 0 0,-1-1 0,-5 10 0,1-5-531,-1-1 0,-13 11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3:35.766"/>
    </inkml:context>
    <inkml:brush xml:id="br0">
      <inkml:brushProperty name="width" value="0.1" units="cm"/>
      <inkml:brushProperty name="height" value="0.1" units="cm"/>
      <inkml:brushProperty name="color" value="#E71224"/>
    </inkml:brush>
  </inkml:definitions>
  <inkml:trace contextRef="#ctx0" brushRef="#br0">257 875 2048,'-1'0'69,"0"1"1,0-1-1,0 0 0,0 0 1,0 1-1,0-1 0,0 0 1,0 0-1,0 0 0,0 0 1,1-1-1,-1 1 0,0 0 1,0 0-1,0 0 0,0-1 1,0 1-1,0 0 0,0-1 1,0 1-1,1-1 0,-1 1 1,0-1-1,0 0 0,-9-5 1078,10 6-1077,0 0 0,0 0 1,-1 0-1,1 0 0,0 0 0,0 0 1,-1 0-1,1 0 0,0 1 0,0-1 0,0 0 1,-1 0-1,1 0 0,0 0 0,0 0 1,-1 0-1,1 0 0,0 1 0,0-1 1,0 0-1,0 0 0,-1 0 0,1 1 1,0-1-1,0 0 0,0 0 0,0 0 0,0 1 1,0-1-1,0 0 0,-1 1 0,2 1 756,5-4-358,56-28 55,-54 26-412,0 0-1,0 0 1,15-4 0,5-3 27,-13 6-135,-1 1 0,0 1 0,1 0 1,0 0-1,0 2 0,0-1 0,27 3 0,-28-1 9,5 1 79,0 2 1,0-1-1,0 2 0,18 7 0,16 2-264,33 9 282,-50-12 181,55 9-1,-55-17-169,1-1 0,-1-2 0,42-6 0,45-1-173,-80 7 89,3 1 73,-1 1 0,49 8-1,-59-5-81,0-2 0,46-2 0,-29-1 175,44-6-207,-22 0 5,-4 6 34,1 2 1,-1 4 0,70 13-1,-94-12-33,0-1 0,1-3 0,-1-2 0,0-1 0,60-11 0,-50 5 137,99-1 0,-120 9-153,1 2 1,-1 1 0,68 17-1,-80-15 46,0 0 0,0-2 0,0-1 0,1-1-1,0-1 1,-1-1 0,1-1 0,29-5 0,10-4 26,0 3 1,0 2-1,1 3 1,104 11 0,-118-2-44,1-4 1,0-1 0,89-9-1,-54-1-43,165 3 0,-171 13 34,0 3 0,89 25 1,-147-32 59,1-2 0,0 0 0,-1-1 0,25-3 0,4 0-177,37 4 155,-1 3-1,164 31 1,-242-34-26,1-1 1,-1 0-1,1-1 0,0 0 0,-1 0 1,1-1-1,0 0 0,-1-1 1,16-5-1,5-3-33,46-24 0,-49 21 73,53-18 1,-73 30-53,28-10-31,0 2 1,1 1-1,0 2 1,49-2-1,-49 7 103,-22 0-115,0 1 0,0 0 0,19 3 1,-19 1-2,6 0 216,-7-1-174,1-2 117,-12-2-112,0 1-1,1-1 1,-1 0-1,0 0 1,0-1-1,-1 1 0,1 0 1,0-1-1,2-1 1,-2 1-6,-1 0 1,1 0 0,0 1 0,-1-1 0,1 0 0,-1-1 0,0 1-1,0 0 1,0 0 0,0 0 0,0-1 0,0 1 0,0-1-1,0-3 1,4-24 72,0-6-82,1-4 9,-6 9 22,-1 2 66,2 0-1,4-32 1,6-38 187,-8 64-189,10-49 0,-8 56-76,-2 0 0,-1 0 0,-1-35-1,-1 48 33,0 13-44,0 0 1,0 0-1,0 0 1,-1 0-1,1 0 0,0-1 1,-1 1-1,0 0 1,1 0-1,-1 0 0,0 0 1,0 1-1,0-1 1,0 0-1,0 0 1,-1 0-1,1 1 0,0-1 1,-1 1-1,1-1 1,-1 1-1,0 0 0,-3-3 1,-1 1-11,-1 1 0,0-1 1,0 1-1,0 0 0,-11-1 0,-6-2 96,1 1-59,-1 0 0,0 2 0,0 1 0,-28 2 0,7 0-12,-18 2-64,-107 19 1,52-4 27,86-17 18,0 0 0,0-2 1,-53-8-1,32 2 73,-37-5-19,44 5-66,-69-2 0,83 9 80,-21 1 22,-1-3 0,-74-11 0,56 1-206,-1 4 1,-111 2-1,-146 32 160,291-24-42,0-1-1,0-1 1,-67-11 0,-45-1-53,102 12 78,-177 4 48,193-2-31,1-3 0,-1 0-1,-35-7 1,-93-26-92,114 26 54,1 2 0,-1 2 0,-80 4 0,64 0-153,-32 2 167,22-1 62,-100-9 1,101 1-92,0 3 0,0 3 0,0 3 1,-98 16-1,78-9 87,-176-5 0,144-5-166,-110 9-37,-53-3 105,173-6 24,-215 26 143,298-22-151,-1-2 0,0-1-1,1-1 1,-1-1 0,1-2-1,0-2 1,-48-14 0,75 19-10,-1 0 0,1 0 0,-1 0 0,1 1 0,-1-1 0,0 1 0,1 0 0,-7 1 1,9 0 11,1-1 0,0 0 0,-1 0 0,1 1 0,0-1 0,0 1 0,-1-1 0,1 1 0,0 0 0,0-1 0,0 1 0,0 0 0,0 0 0,0 0 0,0 0 0,0 0 1,0 0-1,0 0 0,0 0 0,1 0 0,-1 0 0,0 0 0,1 1 0,-1-1 0,1 0 0,0 0 0,-1 1 0,1-1 0,0 0 0,-1 1 0,1-1 0,0 0 0,0 2 1,1 39-10,9 64 1,21 145 8,-21-135 66,-8-77-22,1-1 1,2 1-1,15 54 0,-4-55-19,-12-30 23,0 0 0,0 1 0,3 13 0,-3 0-64,-1-1-1,0 1 1,-2 31-1,-2-31-693,0-1 0,-2 0-1,0 0 1,-2 0 0,0 0-1,-11 27 1,3-20-1021,-29 44-1,41-71 1701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4:28.006"/>
    </inkml:context>
    <inkml:brush xml:id="br0">
      <inkml:brushProperty name="width" value="0.1" units="cm"/>
      <inkml:brushProperty name="height" value="0.1" units="cm"/>
      <inkml:brushProperty name="color" value="#E71224"/>
    </inkml:brush>
  </inkml:definitions>
  <inkml:trace contextRef="#ctx0" brushRef="#br0">1 38 2304,'0'0'61,"0"-1"-1,0 0 1,0 0 0,0 0 0,0 1-1,0-1 1,0 0 0,1 0-1,-1 0 1,0 1 0,1-1 0,-1 0-1,0 0 1,1 1 0,-1-1 0,1 0-1,-1 1 1,1-1 0,-1 0-1,1 1 1,0-1 0,-1 1 0,1-1-1,0 1 1,-1-1 0,1 1 0,0 0-1,-1-1 1,1 1 0,0 0 0,0-1-1,0 1 1,-1 0 0,1 0-1,0 0 1,0 0 0,0 0 0,0 0-1,-1 0 1,1 0 0,0 0 0,1 0-1,1 1 52,-1-1 0,1 1-1,0 0 1,0 0 0,0 0 0,-1 0-1,1 0 1,0 0 0,-1 1-1,0-1 1,4 3 0,5 8 95,-1-1 0,-1 1 1,0 1-1,0 0 0,9 20 0,-6-12-26,16 22 0,-25-40-95,0 1 1,0-1-1,1 0 1,-1 0-1,1 0 0,0 0 1,0-1-1,0 0 1,0 0-1,0 0 0,0 0 1,1 0-1,-1-1 1,1 0-1,6 1 0,9 1 183,-1-2-1,30-1 1,3 0-62,197 24 86,-226-22-275,-1-1 1,0-1-1,37-5 0,66-17 155,-29 3 72,194-19 101,-53 4-106,-199 27-219,259-42 38,-132 42 89,4-1-98,-84-3-21,115-13 46,-145 20-119,92 5 0,-69 6 143,19 1-23,101-4-1,-112-9 21,162-4 288,-166 9-168,94-14 0,-50 3-56,147 5-1,20 0-179,138 8 130,-246 4-76,49-7-164,102 4 95,-285 0 31,161 7-56,-150-10 133,380 14 211,-138 11 79,-285-23-307,0 1 1,28 8 0,-41-9-171,0 0-1,0 0 1,-1 0 0,1 1 0,0 0 0,-1 0 0,0 1-1,0 0 1,0 0 0,0 0 0,6 7 0,-7-6-199,-1 1 1,1-1-1,-1 1 1,-1 0 0,1 0-1,2 8 1,7 38-2989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4:31.041"/>
    </inkml:context>
    <inkml:brush xml:id="br0">
      <inkml:brushProperty name="width" value="0.1" units="cm"/>
      <inkml:brushProperty name="height" value="0.1" units="cm"/>
      <inkml:brushProperty name="color" value="#E71224"/>
    </inkml:brush>
  </inkml:definitions>
  <inkml:trace contextRef="#ctx0" brushRef="#br0">12 261 2048,'-2'-7'323,"0"1"20,0 0 0,0 0 0,1-1 1,0 1-1,0-1 0,1-6 0,1 13-326,-1-1 1,1 1-1,0-1 0,0 1 0,0 0 0,0-1 0,-1 1 1,1 0-1,0 0 0,0 0 0,0-1 0,0 1 0,0 0 1,0 0-1,0 0 0,1 1 0,-2-1-5,12 0 231,-1 2 1,1 0-1,-1 0 0,21 7 1,-20-5 38,-1 0 1,1-1-1,0-1 1,24 2-1,12-6 167,56-10 0,-56 5 105,59-1 0,-50 9-199,-11 0-250,65-7 0,-47 1 79,0 3 0,1 3 0,114 15 0,-115-6-95,-11-2-3,82 2 0,-111-10-24,133 0 251,188 24 0,-87 1-64,-37-3-274,-110-8-20,36 5 153,150 1 0,-164-20-73,314-4 122,-139-2-29,-182 4-179,-33 1 55,115-15 0,-72 2 15,172 5-1,-118 7-17,71-18 33,52-1-63,-291 21 24,49 0 114,125-14 0,-144 5-92,54-9-6,188-7-1,-284 25-10,64 0 0,121-15 0,35-15 249,-165 26-176,101 5-1,-142 0-63,36 4 45,97-6 1,205-8 67,-217 23-97,-98-8-37,91 1-1,393-2 19,-433-3-28,117-12 0,-127 3 9,162 9 0,-133 8 48,183-7 0,156-12-30,-204-1-12,55 1 9,-287 10-2,198-3 58,-132-6 20,293-16-102,-88 5 190,-31 1-60,-137 17-145,207-10-114,231-12 217,-559 23-64,220-19 43,-13 2 4,11 14-74,105-5-36,62 8 63,-51 4-86,-259-7 52,187 2 148,-35 30-60,-155-24-73,76-5 1,-59-1 7,-37 3 16,0 3 0,-1 1 1,0 3-1,0 3 0,73 26 1,-99-29 10,0 0 1,1-2 0,-1-1 0,1-1 0,49 2 0,147-18 266,-165 7-209,89 5 1,-137-1-45,0 1 1,0 1 0,-1 0-1,19 5 1,-26-5-90,1-1 0,0 1 0,-1-1 0,1 1 0,-1 0 1,0 0-1,1 1 0,-1-1 0,0 1 0,-1-1 0,1 1 0,0 0 0,-1 0 1,1 0-1,-1 1 0,3 5 0,0 5-509,-1 0 1,0 0-1,-1 0 1,-1 1-1,-1-1 0,1 18 1,-2-19-192,0 0 1,-1 0 0,0 0-1,-4 15 1,0-13-367,0-1-1,-13 27 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5:25.873"/>
    </inkml:context>
    <inkml:brush xml:id="br0">
      <inkml:brushProperty name="width" value="0.1" units="cm"/>
      <inkml:brushProperty name="height" value="0.1" units="cm"/>
      <inkml:brushProperty name="color" value="#E71224"/>
    </inkml:brush>
  </inkml:definitions>
  <inkml:trace contextRef="#ctx0" brushRef="#br0">1 9 1152,'0'0'448,"5"3"309,5-3-165,0 0 0,0-1 0,0-1 0,13-3 0,-13 4-413,-1-1 0,1 2 0,0-1 1,18 3-1,2-1 184,86 8 106,178 2 582,-280-10-1007,39 6 145,1-3 0,-1-2 0,71-7 0,221-15 589,-306 20-665,7-1-44,56 8 0,-34-2-104,121-7-1,-62-1 139,156 17 489,-11 4-224,-264-18-355,494 10 459,-451-10-354,98-11 1,-72 3-110,444-2 129,-345 11-148,-125-1 10,157 3 0,-153 0 0,95 19 0,-90-10-76,80 3 0,61-7 251,11 0-134,-153-3-41,20 2 168,141-6 0,103-4-30,-198 14-162,18 1 150,30-17-48,-83 1-112,169 13 0,-204-1 64,0-2-1,0-3 0,78-6 1,-33-6-30,0 4 0,115 10 0,-157-2 73,0-3-1,99-12 1,-22 0 55,157 8-1,-188 4-184,100-13-34,-29 0 32,85 20 246,-159-1-171,137-12-57,-59-2 82,7 16-114,59-2 162,-84-11-60,221 23 1,-95-10-186,-74-5 290,-7 18-126,42 2 192,279 31-280,-434-44 173,156-4 1,-21-2 13,-141 3-111,-23-1-18,121-5 0,246-10 144,-345 15-173,-38-2 63,-1-2 0,59-5-1,-7-8 34,-8 0-28,183 0 1,-187 20 34,-57-5-62,1-1 1,-1-2 0,1 0 0,31-5 0,29-10 8,110-13 60,-161 24-54,1 2 1,-1 2-1,42 5 1,22 4 46,131-5 1,-174-5-46,24 3-26,86 16 1,-96-9 17,-35-5-17,-2 1 103,0-2 0,0-1-1,1-3 1,44-4 0,-38-3 39,35-5 8,-70 12-123,-1-1 0,0 1 0,0 1 0,1 0 0,-1 0 1,12 4-1,-17-4-121,0 1 0,-1 0 1,1 0-1,0 1 0,-1-1 1,0 1-1,0 0 0,0 0 1,0 0-1,0 0 0,0 0 1,-1 1-1,0-1 1,1 1-1,-1 0 0,-1-1 1,1 1-1,0 0 0,-1 0 1,1 6-1,1 2-599,0 0 1,-1 0-1,0 0 1,-1 0-1,-1 19 1,0-24-34,-2 1 0,1-1 0,-4 12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6:07.620"/>
    </inkml:context>
    <inkml:brush xml:id="br0">
      <inkml:brushProperty name="width" value="0.1" units="cm"/>
      <inkml:brushProperty name="height" value="0.1" units="cm"/>
      <inkml:brushProperty name="color" value="#E71224"/>
    </inkml:brush>
  </inkml:definitions>
  <inkml:trace contextRef="#ctx0" brushRef="#br0">1 189 2048,'1'1'369,"1"-1"1,0 1-1,0 0 1,-1-1-1,1 1 1,0-1-1,0 1 1,0-1-1,0 0 0,0 0 1,2 0-1,-1 0-322,-1 0 0,0 0-1,1 0 1,-1 0 0,0 1-1,0-1 1,1 1-1,2 1 1,36 24 449,-2 0 971,-35-24-1306,0-1 0,0 1 0,1-1 1,-1 0-1,1 0 0,-1-1 0,9 1 0,-6-1-52,-1 1-1,0-1 0,11 4 0,1 1 24,1-1 0,-1-1 0,27 2 0,-22-3-132,35 8 0,-32-4 120,-1-1 0,1-1 0,46 0 0,84-4 772,241 3-312,-333-3-508,0-3-1,87-16 0,3-1-55,101 11 336,-73-5 16,4-1-374,176 30 54,-317-12 18,51-5-1,-24 1 12,434 20 179,-444-16-207,0-3 0,73-10 0,-96 7 28,250 0-151,-142 16 83,25 2 232,-36-20-48,-80 1-26,1 3 0,105 11 0,103 31-77,-227-36-58,1-3 0,66-3 0,6-3-61,154 12 0,-119 1-286,-98-9 442,76-9 0,-21 0-72,131 6 146,13 0-140,-106-8-62,-20 0-84,124 9 140,-140 3 3,114-11 0,-136 1-85,0 4 1,139 10-1,-107 1 187,202-17 0,-61 5 10,-49 2 198,-2-23-236,-111 12-109,241-20 60,-293 31-123,3-2-26,68-19 0,-4 1 235,-29 12-206,142-4-1,-33 11 102,14-1-138,-40 5 42,151 2 80,-164 10 48,-80-6-129,119-8 1,-150 2 65,164-11 20,-167 10-42,-1-1-1,44-11 1,-63 10 32,0 0-1,-1-2 1,1 0 0,-2 0-1,1-2 1,-1 0 0,17-11-1,-30 18-30,0 0 0,0 0-1,0 1 1,1-1-1,-1 0 1,0 1-1,1-1 1,-1 1-1,0-1 1,3 0-1,-3 1-26,-1 0 1,1 0-1,-1 0 0,1 0 0,-1 1 0,1-1 0,-1 0 0,1 0 0,-1 0 0,1 0 0,-1 0 0,1 1 0,-1-1 0,0 0 0,1 0 0,-1 1 0,1-1 0,-1 0 0,0 1 0,1-1 0,-1 1 0,1 0 0,0 1-110,0 0 1,0 1-1,-1-1 1,1 1-1,0-1 1,-1 1-1,0-1 1,0 1-1,1 0 1,-1-1-1,-1 5 1,1-6 82,-1 12-753,1 1 0,-2-1 1,0 0-1,-1 0 0,0 0 0,-9 23 0,8-30 286,0 0-1,0 0 1,-1 0-1,0-1 0,-12 10 1,10-8-12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6:24.714"/>
    </inkml:context>
    <inkml:brush xml:id="br0">
      <inkml:brushProperty name="width" value="0.1" units="cm"/>
      <inkml:brushProperty name="height" value="0.1" units="cm"/>
      <inkml:brushProperty name="color" value="#E71224"/>
    </inkml:brush>
  </inkml:definitions>
  <inkml:trace contextRef="#ctx0" brushRef="#br0">106 5 2048,'0'-1'57,"-1"1"0,1 0 1,-1-1-1,0 1 0,1-1 0,-1 1 1,1 0-1,-1 0 0,0-1 0,0 1 1,1 0-1,-1 0 0,0 0 0,1 0 1,-1 0-1,-17 3 7597,25-1-7878,3 4 600,-1 0-1,1 1 0,-1 0 0,14 15 0,-14-13-232,0-1 0,1 0 0,19 13 0,40 15 456,-39-22-323,-1 2 0,-1 1 0,0 0 0,32 30 0,-43-31-219,-1 1 1,-1 0 0,0 2-1,12 20 1,41 84 102,-50-89 27,41 60 93,-11-18-160,-38-61-93,0-1 0,0-1 0,2 0 0,20 19 0,-1 0-8,56 52 248,-80-77-260,0 1 1,-1-1 0,0 1-1,0 0 1,-1 0-1,0 1 1,-1 0-1,0 0 1,0 0-1,0 0 1,3 19 0,2 12 19,-1 0 1,-2 1 0,-2-1-1,-1 54 1,-2-70-40,1 1 1,0-1-1,8 26 0,23 70 152,-17-65-89,-9-13-62,-6-34 14,0 1 0,0 0-1,6 15 1,-5-16 30,-1 0 1,1 0-1,-1 0 0,0 1 1,-1-1-1,-1 17 0,0 0 43,-1 1-134,-1 0-1,-12 51 0,3-22 182,-15 107-123,17-125 0,-2 0 0,-29 63 0,26-71 67,-1 0 0,-33 42 0,-5 9 15,35-44-89,1 1 1,-14 45-1,0-1 21,-3 13 50,-10 20-21,40-103 27,-37 72 32,35-72-102,0 0 1,-1-1 0,0 0 0,0 0-1,-13 11 1,-37 27 107,-76 75-99,39-15-37,-22 23 606,71-82-257,-36 35 275,63-73-418,11-11-148,8-1-46,0 0 0,0 1 0,0-1-1,0 1 1,-1-1 0,1 1-1,0-1 1,0 0 0,0 1-1,0-1 1,1 1 0,-1-1 0,0 0-1,0 1 1,0-1 0,0 1-1,1-1 1,-1 0 0,2-4-639,1 1 0,-1 0 0,1 0 0,4-6 0,3-3-1147,14-21-2630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6:27.599"/>
    </inkml:context>
    <inkml:brush xml:id="br0">
      <inkml:brushProperty name="width" value="0.1" units="cm"/>
      <inkml:brushProperty name="height" value="0.1" units="cm"/>
      <inkml:brushProperty name="color" value="#E71224"/>
    </inkml:brush>
  </inkml:definitions>
  <inkml:trace contextRef="#ctx0" brushRef="#br0">219 125 2048,'1'-5'208,"1"-1"1,0 1-1,0 0 1,0 0-1,0 0 1,1 0-1,0 1 1,0-1-1,0 1 1,1 0-1,-1-1 1,1 1-1,0 1 1,0-1-1,1 1 1,-1 0-1,1-1 1,-1 2-1,1-1 1,9-3-1,-3 3 243,0 1-1,1 0 0,-1 0 0,17 1 0,-26 1-343,-13-14 1461,9 12-1475,-1 1 1,1-1-1,-1 1 1,1 0-1,-1 0 1,0 1-1,1-1 1,-1 0-1,0 1 1,0 0-1,1-1 1,-1 1-1,0 0 1,0 0-1,0 1 1,0-1-1,1 1 1,-1-1-1,0 1 1,1 0-1,-5 2 1,-4 1-12,0 1-1,1 0 1,-18 13 0,9-3 85,0 1 1,1 1 0,1 1-1,1 0 1,0 1 0,2 1 0,0 0-1,-18 37 1,23-36 55,1 1-1,2 0 1,0 0 0,-5 41-1,4-24-60,-4 27 227,3 0 0,0 90 0,8 180 97,10-201 296,-3-55-615,16 118-268,-11-100 325,20 120 206,11 114-103,-42-125-246,-1-117-2,-11 30 65,7-38 186,2-54-364,1-1 0,1 1 0,1 0 0,6 30 0,21 58 53,7 42 90,-27-119-8,-3-14-37,-1-1 0,1 39 0,-2-18-141,-2-31 64,0-1 1,0 0-1,-3 17 0,1-22-18,-7 80 150,8-75-107,0 0-1,1-1 0,1 1 0,5 24 0,-5-29 16,1 0 0,-1 0 0,1 0 0,1-1 0,4 9 0,-5-12 10,-1-1 1,1 0-1,0 0 0,0 0 0,0 0 0,1-1 0,-1 1 1,1-1-1,-1 0 0,1 0 0,7 3 0,30 10 229,0-2 0,53 9 0,45 13-125,-132-32-232,0 0-1,0 1 1,-1 0 0,1 0 0,-1 0-1,0 1 1,0 0 0,0 0 0,0 0-1,5 8 1,4 6-1110,-2 0-1,12 21 1,-10-14-1197,-1 1 0,19 50 0,-16-9-1266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07.144"/>
    </inkml:context>
    <inkml:brush xml:id="br0">
      <inkml:brushProperty name="width" value="0.1" units="cm"/>
      <inkml:brushProperty name="height" value="0.1" units="cm"/>
      <inkml:brushProperty name="color" value="#E71224"/>
    </inkml:brush>
  </inkml:definitions>
  <inkml:trace contextRef="#ctx0" brushRef="#br0">162 232 1664,'1'-1'169,"0"1"-1,0 0 1,0 0-1,0-1 1,0 1 0,0 0-1,0-1 1,0 1-1,0-1 1,0 0-1,-1 1 1,1-1 0,0 0-1,0 1 1,0-1-1,-1 0 1,1 0 0,0 0-1,0-1 1,14-23 435,-4 5 22,7-8 39,-14 19-527,1 1 0,1 0 1,-1 0-1,2 0 1,-1 1-1,1 0 0,0 0 1,0 0-1,15-9 0,-14 11 33,5-2-22,0 0-1,0 0 0,1 1 1,0 1-1,18-5 1,-9 5 101,40-3 0,-56 8-223,0-1 1,0 2-1,0-1 0,0 1 0,0 0 1,0 0-1,0 1 0,0-1 0,0 2 0,7 2 1,-8 0 16,0 0 1,0 0 0,0 1-1,-1 0 1,0 0-1,0 0 1,0 0 0,-1 1-1,0 0 1,6 14-1,-3-1 56,-1 0-1,-1 0 0,-1 0 0,3 25 0,-3-9 51,6 26-71,18 112 108,-23-141-64,1 42 0,-2-7-49,-2-34-68,3 18 52,5 32-1,-4-26 14,10 115 100,-10-105 36,-5 104 0,-3-79-82,-10 50 77,2-49-250,5-51-40,0 26 48,0 150 312,5-192-294,4 106 140,-1-30-280,-1-7 367,1-13-235,0 4 113,-1 82 287,-3-91-430,1 64 348,-1-136-273,0 1 0,0-1 1,-1 0-1,0 1 1,-4 10-1,-4 9 170,9-18-198,-1-1 1,-1-1 0,1 1-1,-1 0 1,-6 10-1,7-14 28,0-1 0,0 0 0,0 1 0,1-1 0,-1 1 0,1-1 0,-2 6 0,1-5 4,1 0 0,0 0-1,-1 0 1,1-1 0,-1 1-1,0 0 1,0-1 0,-3 3-1,-6 6-105,9-9 39,0 0 0,-1 0 1,0 1-1,1-1 0,-1-1 0,0 1 1,-5 2-1,-44 30 485,27-24-237,0 0-1,0-2 1,-1 0 0,0-2-1,-46 5 1,-133-3 146,188-8-300,-35 3 148,35-2-36,1 0-1,-27-2 0,41 1-278,1 0-1,0 0 0,-1 0 1,1 0-1,0 0 1,-1-1-1,1 1 0,0-1 1,-1 1-1,1-1 1,0 1-1,0-1 0,-1 0 1,1 1-1,0-1 1,0 0-1,0 0 0,0 0 1,0 0-1,0 0 1,0 0-1,0 0 0,1 0 1,-1 0-1,0-1 1,1 1-1,-1 0 0,1 0 1,-1-1-1,1 1 1,-1 0-1,1-1 0,0 1 1,0 0-1,0-1 1,0 1-1,0-2 0,0-3-645,1 0-1,1 1 0,-1-1 1,1 1-1,0 0 0,0-1 1,5-7-1,13-29-2736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4:59.554"/>
    </inkml:context>
    <inkml:brush xml:id="br0">
      <inkml:brushProperty name="width" value="0.1" units="cm"/>
      <inkml:brushProperty name="height" value="0.1" units="cm"/>
      <inkml:brushProperty name="color" value="#E71224"/>
    </inkml:brush>
  </inkml:definitions>
  <inkml:trace contextRef="#ctx0" brushRef="#br0">1983 110 4224,'-2'0'163,"1"-1"1,-1 1 0,0-1-1,0 0 1,1 1-1,-1-1 1,0 0-1,1 0 1,-1 0-1,1 0 1,0 0-1,-1-1 1,1 1 0,0 0-1,-1-1 1,1 1-1,-1-2 1,-13-26 246,11 21-266,1 2 348,0 0 1,-1 1-1,1-1 0,-9-8 0,10 12-375,0 0-1,0 1 0,0-1 0,0 1 1,0 0-1,0 0 0,0 0 0,0 0 1,-1 0-1,1 0 0,0 0 0,-1 1 1,1-1-1,0 1 0,-1 0 0,-4 0 1,-149 11 1209,0 1-343,-52-12-279,189 1-474,-33 6 0,6 0 142,-291 12 396,162-10-427,-12-4 1062,82-3-406,-94-3-1963,69-11-4900,84 2 2261,-6-6 128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13.100"/>
    </inkml:context>
    <inkml:brush xml:id="br0">
      <inkml:brushProperty name="width" value="0.1" units="cm"/>
      <inkml:brushProperty name="height" value="0.1" units="cm"/>
      <inkml:brushProperty name="color" value="#E71224"/>
    </inkml:brush>
  </inkml:definitions>
  <inkml:trace contextRef="#ctx0" brushRef="#br0">1189 105 2048,'-21'-10'1797,"26"5"-1247,0 0-161,-1-1 0,0 0 0,0-1 1,-1 1-1,1-1 0,-1 1 1,-1-1-1,1 0 0,-1 0 1,2-13-1,-4 20-336,-1-1 1,1 1-1,0 0 0,0-1 1,0 1-1,-1 0 0,1 0 1,0-1-1,0 1 0,-1 0 1,1 0-1,0 0 0,-1-1 1,1 1-1,0 0 0,-1 0 1,1 0-1,0 0 0,-1-1 1,1 1-1,0 0 0,-1 0 1,1 0-1,0 0 0,-1 0 1,1 0-1,0 0 1,-1 0-1,-14 0 540,11 1-338,-21-2 490,5 1-287,1 0 0,-1 1 0,1 1-1,-22 4 1,-53 11 843,44-10-1135,9 2 99,0 3 0,-57 22 1,-15 5 106,73-28-145,-1-2 1,-47 4-1,11-3-119,30-3 227,-58 1 1,88-7-304,-1 0 0,0 1 0,1 1 0,-1 1 0,1 0 0,-33 14 0,47-17-50,0 1-1,1-1 1,-1 1 0,0 0-1,1 0 1,-1 0-1,1 0 1,0 1 0,-1-1-1,1 1 1,0-1 0,1 1-1,-1 0 1,0 0-1,1-1 1,-1 1 0,1 0-1,0 1 1,0-1-1,0 4 1,-2 7 39,1 0 0,1 0 1,1 20-1,0-23 67,1 62-74,2 0 0,20 102 0,8 26 312,0 120-308,-20-156 70,-1-60-55,13 235 121,-20-210-106,-2 91 139,-4-197-116,0 0 1,-2-1 0,0 1-1,-2-1 1,-1 0-1,-14 30 1,22-52-64,-1-1 0,1 1 0,-1 0-1,1 0 1,0 1 0,0-1 0,-1 0 0,1 0-1,0 0 1,0 0 0,0 0 0,0 0 0,0 0-1,0 0 1,0 0 0,0 0 0,0 0 0,1 0 0,-1 0-1,0 0 1,1 0 0,0 2 0,0-2 15,0 1 1,1 0 0,-1-1-1,1 0 1,-1 1 0,1-1-1,-1 0 1,1 0-1,0 0 1,0 0 0,2 1-1,5 2 29,0-2-1,0 1 0,0-1 1,11 1-1,11-1 21,-1-1-1,1-2 1,-1-1 0,54-10-1,-54 6-989,-1 2 0,0 1-1,1 1 1,-1 1 0,37 5-1,-22 8-2270,2 6-768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32.097"/>
    </inkml:context>
    <inkml:brush xml:id="br0">
      <inkml:brushProperty name="width" value="0.1" units="cm"/>
      <inkml:brushProperty name="height" value="0.1" units="cm"/>
      <inkml:brushProperty name="color" value="#E71224"/>
    </inkml:brush>
  </inkml:definitions>
  <inkml:trace contextRef="#ctx0" brushRef="#br0">1 113 896,'6'-9'87,"-3"4"529,1-1 1,-1 0 0,0 0-1,-1 0 1,5-12 0,-6 14-267,0 1 1,1-1 0,-1 1 0,1-1 0,3-3 0,-4 4-40,1 1-1,-1 0 0,0 0 1,1-1-1,-1 1 0,0-1 1,-1 1-1,1-1 1,0 1-1,0-6 1126,25 8-620,-20 1-687,1 0 0,0 0 0,-1 1 0,1 0 0,-1 0 0,0 0 0,1 0 0,7 6 0,-7-5-42,0 1 0,0-1 0,0-1 0,1 1 0,-1-1 0,9 1 0,26 0 180,0-2 0,0-1-1,43-7 1,122-7 218,46 32-362,-175-9-40,45 6-17,79 9 41,-89-15-53,0 0-60,-31-1-10,149-4 1,-130-5 30,65-6 44,-1-1 293,-146 8-271,60 3 63,-69-2-220,0 1-1,0 0 0,0 0 0,0 1 1,16 8-1,-24-10-103,0-1 1,0 1-1,-1 0 1,1 0 0,0 1-1,-1-1 1,1 0-1,-1 1 1,1-1-1,-1 0 1,0 1-1,0 0 1,1-1-1,-1 1 1,0 0-1,-1-1 1,1 1 0,0 0-1,0 2 1,5 23-3549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34.353"/>
    </inkml:context>
    <inkml:brush xml:id="br0">
      <inkml:brushProperty name="width" value="0.1" units="cm"/>
      <inkml:brushProperty name="height" value="0.1" units="cm"/>
      <inkml:brushProperty name="color" value="#E71224"/>
    </inkml:brush>
  </inkml:definitions>
  <inkml:trace contextRef="#ctx0" brushRef="#br0">0 175 4736,'1'-6'392,"0"0"-1,0 1 1,1-1 0,0 1-1,4-10 1,-5 13-321,0 0 1,0 1-1,0-1 0,1 0 0,-1 1 0,0 0 0,1-1 1,0 1-1,-1 0 0,1-1 0,-1 1 0,1 0 1,0 0-1,0 1 0,0-1 0,0 0 0,0 1 1,0-1-1,0 1 0,3-1 0,31-6 902,0-2 0,57-21-1,29-7-29,-103 34-909,-1 0-1,1 2 1,34 1-1,-18 1 20,1 1 140,62 10 0,-69-6-69,1-2-1,-1-2 1,47 0-1,2-8-7,-1 4 0,1 3 1,-1 4-1,139 26 0,-168-23-25,0-3-1,88 0 0,11 1 237,145 25-301,-251-26-4,-1-2-1,1-2 0,0-2 1,75-10-1,0-4-8,197 2 1,-210 8 35,117-20 1,22-3-11,-116 24-20,80-7-171,30-12 166,-165 20 96,95 7 1,-87 3-140,114 5 74,-134-12-19,170 3-43,-165 1 12,96 17 1,-135-16-4,68 14 63,124 9-1,-143-24-57,0 3 1,-1 4-1,73 20 0,137 49 30,-221-61-116,42 9 119,-83-24-36,48 9 169,96 7 0,-6-18-285,23 1 52,243 22 268,-300-14-82,-77-5 101,0-3 1,0-1 0,61-6-1,-106 3-206,8-1 10,0 1 0,1 0 0,-1 1 0,0 0 0,15 2 0,-24-1-196,1-1 0,0 1 0,0 0 0,-1 0 0,1 0-1,-1 0 1,1 0 0,-1 1 0,1-1 0,-1 1 0,0 0 0,0-1-1,0 1 1,0 0 0,0 0 0,0 1 0,0-1 0,-1 0-1,1 0 1,-1 1 0,0-1 0,1 1 0,-1 0 0,0-1 0,-1 1-1,2 3 1,4 30-3483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40.483"/>
    </inkml:context>
    <inkml:brush xml:id="br0">
      <inkml:brushProperty name="width" value="0.1" units="cm"/>
      <inkml:brushProperty name="height" value="0.1" units="cm"/>
      <inkml:brushProperty name="color" value="#E71224"/>
    </inkml:brush>
  </inkml:definitions>
  <inkml:trace contextRef="#ctx0" brushRef="#br0">8 7 2944,'-7'-6'1218,"15"6"7,18 5-479,-11 0-612,1-1 1,-1-1-1,1 0 0,-1-1 0,29 0 0,19-1 1276,72-3-110,-92-5-933,-29 5-205,-1 0 0,19-1 0,25 5 206,-1 3 0,86 16 0,42 8-311,-74-14 121,-76-11-87,0-1 0,43-3 0,69-11-161,-86 6 69,-33 2 58,27-2-66,-1 2 0,1 2 0,62 8 1,281 25 228,-107-12-110,49-16-56,-175-13-14,85-1-54,293-8 94,-112 14 59,-303 13-2139,-88-4-475,-39-5 2373,1 0-1,-1 0 0,1 0 1,-1 0-1,1 0 0,-1 0 1,1 0-1,-1 0 0,1 0 1,-1 0-1,1-1 0,-1 1 1,1 0-1,-1 0 0,0 0 1,1-1-1,-1 1 0,1 0 1,-1 0-1,0-1 0,1 1 1,-1 0-1,0-1 0,1 1 1,-1-1-1,0 1 1,1-1-1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41.923"/>
    </inkml:context>
    <inkml:brush xml:id="br0">
      <inkml:brushProperty name="width" value="0.1" units="cm"/>
      <inkml:brushProperty name="height" value="0.1" units="cm"/>
      <inkml:brushProperty name="color" value="#E71224"/>
    </inkml:brush>
  </inkml:definitions>
  <inkml:trace contextRef="#ctx0" brushRef="#br0">8 142 2304,'0'-1'45,"-1"0"1,0 1-1,1-1 1,-1 0-1,1 0 0,-1 1 1,0-1-1,1 0 1,0 0-1,-1 0 0,1 0 1,0 0-1,-1 0 1,1 0-1,0 0 0,0 0 1,0 1-1,0-1 1,0 0-1,0 0 0,0 0 1,0 0-1,0 0 1,0 0-1,0 0 0,1 0 1,-1 0-1,0 0 1,1 0-1,-1 0 0,1 0 1,-1 1-1,1-1 1,-1 0-1,1 0 0,1-1 534,15 2 67,12-2 401,0-1 1,39-8-1,-3-1-440,4-1-23,11-2-102,94-9-268,-153 22-213,98-6 334,16-1 369,72 0-80,-6 19 106,-158-6-602,-18-4-23,29-2-1,1-1-19,-49 3-94,14 0-829,1 0 0,0 1 1,40 9-1,-25 2-3114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46.004"/>
    </inkml:context>
    <inkml:brush xml:id="br0">
      <inkml:brushProperty name="width" value="0.1" units="cm"/>
      <inkml:brushProperty name="height" value="0.1" units="cm"/>
      <inkml:brushProperty name="color" value="#E71224"/>
    </inkml:brush>
  </inkml:definitions>
  <inkml:trace contextRef="#ctx0" brushRef="#br0">1 238 640,'1'-1'214,"0"0"-1,0 0 1,0 0 0,0 1-1,1-1 1,-1 0 0,0 0-1,1 1 1,-1-1 0,0 1-1,1-1 1,-1 1 0,1-1-1,-1 1 1,3 0 0,20-9 735,-21 8-883,-1 0 1,1 0-1,-1 1 0,0-1 1,1 0-1,0 1 1,-1 0-1,1 0 0,-1 0 1,3 0-1,-2 0-7,0 0 1,-1 0-1,1 0 0,0 0 1,-1-1-1,1 1 0,-1-1 1,6-1-1,1-2 109,0 1 1,0 1 0,0 0-1,13-2 1,0 0 182,19-4 124,0 1 0,80-2-1,49 19 513,-144-8-908,1-1 1,-1-1-1,28-3 0,79-17 514,-82 11-547,100-5 1,-103 14-48,53 1 295,124-16-1,-103 2-215,132 3-1,-153 11-10,6 0-23,130-15 0,74-5 14,-68 7-111,251-8 138,75 11-85,-403 12 44,165-6 467,14 0-568,-13 1 119,26 2-79,-223 4 84,149-13 1,-194 0-111,117 4 0,-164 6 15,112 8 152,141-1-258,-18-2 674,-215-1-759,259 13-106,-2-2 442,-139-4-96,-105-12 257,142-18-1,26-1-80,-210 19-154,42 0 236,-69 1-437,-1-1 0,1 1 0,-1 1 0,0-1 0,1 1 0,-1 0 0,0 1 0,0 0 0,6 3 0,-10-4-52,0-1 1,0 1 0,0 0 0,0 0 0,0 0 0,-1 0-1,1 0 1,1 3 0,13 26-2820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49.198"/>
    </inkml:context>
    <inkml:brush xml:id="br0">
      <inkml:brushProperty name="width" value="0.1" units="cm"/>
      <inkml:brushProperty name="height" value="0.1" units="cm"/>
      <inkml:brushProperty name="color" value="#E71224"/>
    </inkml:brush>
  </inkml:definitions>
  <inkml:trace contextRef="#ctx0" brushRef="#br0">0 86 2560,'1'1'84,"-1"0"0,1 0 1,0-1-1,0 1 0,-1 0 0,1 0 0,0-1 1,0 1-1,0 0 0,0-1 0,0 1 1,0-1-1,0 0 0,0 1 0,0-1 0,0 0 1,0 1-1,0-1 0,2 0 0,28 1 875,3 2-445,8 10-123,-24-6-12,0-2 0,0 0 1,1-1-1,0 0 0,23 0 1,-38-4-345,16 1 156,0-1-1,0-1 1,0-1-1,0-1 1,37-10-1,-28 5 34,-1 1-1,1 1 1,47-2 0,90 3-49,-155 5-231,63 1-41,-21 1 577,92-10 1,-69 1-332,93 1 0,-68 8-101,111 14 0,-174-12 16,0-1 0,-1-2 0,76-9 0,317-15-53,-418 23 32,63 0 210,121-14 0,-108 5-104,152 3 0,-164 6 113,35 7-248,-75-4-27,0-1-1,66-4 1,-14-11-46,72-6-197,40 19-61,118-7 1013,-183-3-723,181 11 0,-47-2 80,43 3-234,-3 3 273,-92-4-306,-213-1 189,14 0-463,0 1 1,21 4-1,-35-4 254,0 0-1,-1 0 0,1 0 0,0 0 1,0 1-1,-1 0 0,1-1 1,-1 1-1,0 0 0,1 1 1,-1-1-1,0 1 0,0-1 0,0 1 1,2 4-1,-3-5-112,-1 1 1,1-1-1,-1 1 0,0-1 1,0 1-1,0-1 1,0 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27:50.760"/>
    </inkml:context>
    <inkml:brush xml:id="br0">
      <inkml:brushProperty name="width" value="0.1" units="cm"/>
      <inkml:brushProperty name="height" value="0.1" units="cm"/>
      <inkml:brushProperty name="color" value="#E71224"/>
    </inkml:brush>
  </inkml:definitions>
  <inkml:trace contextRef="#ctx0" brushRef="#br0">0 154 1408,'6'-5'190,"-1"-1"0,0 1 0,1 0 1,0 1-1,0-1 0,1 1 0,-1 1 0,1-1 0,0 1 1,0 0-1,0 1 0,13-4 0,7 1 345,0 1-1,32-1 1,-37 3-590,27 1 296,-34 2-135,0-2 1,28-3-1,85-17 513,26-5-107,-96 14-81,86-5 1,-112 16-352,1 1 0,-1 1 0,1 2 1,39 8-1,425 84 1520,-299-54-1234,-126-24-408,138 15 0,-44-19 244,-26-2-188,161-6 0,677-48-4,-663 48 99,-80 0-186,276 22 145,-117-3 131,-91 0-140,-241-19-102,97-5 0,62-17 212,-162 11-130,453-61 617,-405 53-501,163 0 0,-251 15-108,-1 0 0,1 0 1,33 9-1,-43-8-315,0 1 0,0 0 0,0 1 0,0 0 0,-1 0 0,0 1 0,0 0 0,0 0 0,10 10 0,10 16-2505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00.895"/>
    </inkml:context>
    <inkml:brush xml:id="br0">
      <inkml:brushProperty name="width" value="0.1" units="cm"/>
      <inkml:brushProperty name="height" value="0.1" units="cm"/>
      <inkml:brushProperty name="color" value="#E71224"/>
    </inkml:brush>
  </inkml:definitions>
  <inkml:trace contextRef="#ctx0" brushRef="#br0">0 60 1664,'6'-6'306,"-1"0"1,1 1-1,0-1 0,0 1 1,1 1-1,-1-1 0,1 1 1,14-7-1,-17 10-208,-1-1 0,1 1 0,0 0 0,0 0 0,0 1 0,-1-1 0,1 1 0,0 0 0,0 0 0,6 0 0,42 10 377,-24-3-124,254 45 1777,-236-45-1625,80 2-1,47-12 17,-38 0-6,131-2 42,-221 2-388,79-13 0,-76 8-75,55-2-1,-16 11-60,90 13-1,-43-2-5,24-14 78,-59-1-68,-3 4 40,154 21 0,-157-10 53,150 0 0,34-2-43,-160-3 2,0-6 0,117-14 0,-109 7-207,129 11-1,-251-5 122,297-6-17,-12 0 160,91 5-53,126 3 65,-452 0-157,158 2 0,56 2 92,-144 5-139,183 7 187,-146-13 29,175 27 0,-259-25-167,132-6-1,-94-3-6,142 11 112,-209-6-35,0-1 0,68-7 1,-18-3-117,-1 4 1,114 11-1,-131 0 85,-35-1-30,0-3 0,0-1 0,55-6 0,-4-8 6,82-9 64,-27 11 4,179-22 110,-262 22-237,128 0 0,-116 10-77,102 15 0,-98-5 235,106-1 0,-13 0 34,233-9-74,-298-7-75,-3 0 0,213 21 305,-253-10-269,2-2-15,110-13 1,33 6 57,-138 6-57,74 7 8,-94-3-21,105-4 0,-49-9-14,217 11-1,-267 0-30,0-2 0,0-3 0,89-14 0,-45 5 35,180 7-1,60-5 43,42-5-25,-306 17-55,-46-1 34,0-2 0,54-5 0,7-7-51,129 1 0,-161 9 115,-27 0-14,57 6 1,2 3-54,107-6 0,64 5 24,-132 14-14,-88-11 8,1-2 0,51 0 0,82-10 130,224 10 269,-354-4-408,0-2 1,0-2-1,69-11 0,-22 4 26,159 7 0,-184 4-261,-7 1 330,84-7-1,117-12-84,-209 15 22,192 4-8,-195-3 19,91-10 1,10-1-16,-120 10-54,338 14-84,-304-9 153,76-4 1,49 3 42,-128 2-131,56 6-88,-56-5 171,0-3-1,107-6 1,-109 0-37,48-1 27,126 14 0,-188-8-16,0-2-1,86-10 1,-136 9-13,92-5 17,0 5 0,0 3 1,106 18-1,-175-18 312,39-2 1,11 1-3037,-71-1 2109,-1-1 0,0 1 1,1 0-1,-1-1 0,0 1 0,0 0 1,0 1-1,0-1 0,0 0 0,0 1 1,4 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07.170"/>
    </inkml:context>
    <inkml:brush xml:id="br0">
      <inkml:brushProperty name="width" value="0.1" units="cm"/>
      <inkml:brushProperty name="height" value="0.1" units="cm"/>
      <inkml:brushProperty name="color" value="#E71224"/>
    </inkml:brush>
  </inkml:definitions>
  <inkml:trace contextRef="#ctx0" brushRef="#br0">6 114 1664,'-1'-1'60,"1"1"-1,-1-1 1,1 0 0,-1 1 0,1-1-1,-1 0 1,1 0 0,0 0 0,-1 1-1,1-1 1,0 0 0,0 0 0,0 0-1,-1 0 1,1 1 0,0-1 0,0 0-1,0 0 1,0 0 0,1 0-1,-1 0 1,0 1 0,0-1 0,0 0-1,1 0 1,-1 0 0,0 0 0,1 1-1,-1-1 1,1 0 0,-1 0 0,1 1-1,-1-1 1,2 0 0,2-4 304,0 0 1,1 1-1,8-7 0,-8 7-248,-1 1-44,0 1 1,0-1 0,0 1-1,0 0 1,1 1-1,-1-1 1,0 1 0,1 0-1,-1 0 1,1 0-1,0 0 1,-1 1 0,1 0-1,-1 0 1,9 1-1,7 2 36,0 0 0,24 8 0,-36-9-63,22 7 107,24 5 134,-27-9 34,0-1 0,1-2 0,-1-1 0,1-1 0,49-7 0,-50 3-203,0 2 0,43 0 1,9 0-28,-39-1-62,69-3 179,-51 6 73,64 10 0,-68-2-341,-21-2 208,1-1 0,0-2 1,51-2-1,71-9 186,205 16 1,-326-8-266,1-2 1,59-9 0,-21 1 173,434-5 137,-371 16 63,-91-3-455,57-10 0,-29 2-41,28 4 145,205 12-1,-281-6-41,-1-1 0,1-2-1,-1 0 1,27-8 0,3 1 1,-35 6-10,0 1 1,0 1 0,0 1 0,0 1-1,0 1 1,0 0 0,0 2-1,0 0 1,-1 1 0,22 8 0,-41-12-43,26 9 140,0 2-1,-1 0 0,26 16 1,-44-23-330,-1 1-1,1-1 1,-1 1 0,-1 1 0,1-1-1,-1 1 1,1-1 0,-2 2 0,1-1-1,-1 0 1,0 1 0,0 0 0,0 0-1,-1 0 1,0 0 0,2 10 0,2 37-3008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01.349"/>
    </inkml:context>
    <inkml:brush xml:id="br0">
      <inkml:brushProperty name="width" value="0.1" units="cm"/>
      <inkml:brushProperty name="height" value="0.1" units="cm"/>
      <inkml:brushProperty name="color" value="#E71224"/>
    </inkml:brush>
  </inkml:definitions>
  <inkml:trace contextRef="#ctx0" brushRef="#br0">2526 38 2048,'5'-11'5338,"-31"2"-3956,19 9-1243,0-1 0,0 0 0,0 0 0,-10-4 0,10 2 16,0 1 1,0 1-1,0 0 0,-13-2 1,-45 4 772,-86 11 0,66-3-896,-108-4 0,130-2 97,-87 16 0,18-2 66,-125-12 817,161-6-909,-17-6 52,-1 0 143,-185 7 913,284-1-944,0 0 1,-21-6-1,19 4-17,-25-2-1,-133 3-211,-45-2-4540,140-1 1873,-14 1-571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11.266"/>
    </inkml:context>
    <inkml:brush xml:id="br0">
      <inkml:brushProperty name="width" value="0.1" units="cm"/>
      <inkml:brushProperty name="height" value="0.1" units="cm"/>
      <inkml:brushProperty name="color" value="#E71224"/>
    </inkml:brush>
  </inkml:definitions>
  <inkml:trace contextRef="#ctx0" brushRef="#br0">1 14 1408,'16'5'2496,"-14"-4"-2365,0 0 1,0 1-1,0 0 1,-1-1-1,1 1 1,0 0-1,-1 0 1,0 0-1,2 2 1,7 10 323,7 8 211,-13-18-578,-1 1 0,0-1 1,1 0-1,0 1 0,0-2 0,0 1 0,0 0 0,1-1 0,-1 0 0,1 0 0,6 3 0,1-1 67,-1-1-1,1 0 1,0-1 0,0 0-1,0-1 1,0 0 0,18 0-1,-7-1-13,-1 0 0,1 2 0,29 8-1,66 23-3,-37-9 49,-14-5 4,-38-10 28,1-1 0,0-1-1,55 5 1,59-11 171,45-5-267,-2 0 114,-145-2-144,-1-1 1,0-3 0,63-21-1,38-9-9,74 6 156,4-1-195,-147 19-47,152-29 85,-162 35-20,102-2-1,-129 11 19,43 0-101,138-16 0,-128 4 15,0 3 1,115 3 0,-164 9 13,57 12 1,-60-7 88,0-3 1,48 1-1,79-13-110,4 0 362,-3 10-177,162-6-733,-226-1 622,177 16 1,-115-1-57,-113-11 37,84-12 1,-8 1 5,-34 11-82,0 4 0,107 19 1,27 1 189,75 14-184,-208-23 61,-1-3 1,119 0 0,47-9 579,-251-3-635,40 2 197,-43-1-309,-1-1 0,1 1 1,0 0-1,-1 0 0,1 0 1,-1 0-1,1 1 1,-1-1-1,6 4 0,-8-4 42,-1-1-1,1 1 1,0 0-1,-1-1 1,1 1-1,0 0 1,-1-1-1,1 1 1,-1 0-1,1 0 1,-1-1-1,0 1 1,1 0-1,-1 0 1,0 0-1,0-1 0,1 1 1,-1 0-1,0 0 1,0 0-1,0 0 1,0 1-1,-1 0-258,0 1 0,1-1-1,-1 1 1,-1-1-1,1 0 1,0 0 0,-1 1-1,-1 1 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12.551"/>
    </inkml:context>
    <inkml:brush xml:id="br0">
      <inkml:brushProperty name="width" value="0.1" units="cm"/>
      <inkml:brushProperty name="height" value="0.1" units="cm"/>
      <inkml:brushProperty name="color" value="#E71224"/>
    </inkml:brush>
  </inkml:definitions>
  <inkml:trace contextRef="#ctx0" brushRef="#br0">1 74 2944,'8'-2'462,"0"0"0,1 1 1,-1 0-1,1 1 0,-1 0 0,16 1 0,2 0-145,34 0 1148,106-3-670,-127-1-590,-1-1 0,49-12-1,-34 4 1,1 4 0,94-5 0,110 16 198,102-6 387,-326 0-1021,21-3 691,0 2 1,70 5-1,-109 0-717,1 1 0,-1 0 0,0 2 0,0 0 0,0 0 0,-1 2 0,1 0 0,-1 1 0,-1 0 0,1 1-1,-1 1 1,16 12 0,16 23-2681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52.854"/>
    </inkml:context>
    <inkml:brush xml:id="br0">
      <inkml:brushProperty name="width" value="0.1" units="cm"/>
      <inkml:brushProperty name="height" value="0.1" units="cm"/>
      <inkml:brushProperty name="color" value="#E71224"/>
    </inkml:brush>
  </inkml:definitions>
  <inkml:trace contextRef="#ctx0" brushRef="#br0">1 90 1536,'5'-41'608,"0"27"-480,6-1-96,0 6-96,0 4-128,3 0 32,2 5-416,6 0-96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55.850"/>
    </inkml:context>
    <inkml:brush xml:id="br0">
      <inkml:brushProperty name="width" value="0.1" units="cm"/>
      <inkml:brushProperty name="height" value="0.1" units="cm"/>
      <inkml:brushProperty name="color" value="#E71224"/>
    </inkml:brush>
  </inkml:definitions>
  <inkml:trace contextRef="#ctx0" brushRef="#br0">1 47 896,'37'-38'352,"-21"34"-288,6-1-64,-11 5-32,-1 0 32,6 5 64,-1-1-96,1 1-64,-5 1-224,-1-3-128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1:59.179"/>
    </inkml:context>
    <inkml:brush xml:id="br0">
      <inkml:brushProperty name="width" value="0.1" units="cm"/>
      <inkml:brushProperty name="height" value="0.1" units="cm"/>
      <inkml:brushProperty name="color" value="#E71224"/>
    </inkml:brush>
  </inkml:definitions>
  <inkml:trace contextRef="#ctx0" brushRef="#br0">17 39 128,'-16'-38'0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2:03.663"/>
    </inkml:context>
    <inkml:brush xml:id="br0">
      <inkml:brushProperty name="width" value="0.1" units="cm"/>
      <inkml:brushProperty name="height" value="0.1" units="cm"/>
      <inkml:brushProperty name="color" value="#E71224"/>
    </inkml:brush>
  </inkml:definitions>
  <inkml:trace contextRef="#ctx0" brushRef="#br0">38 183 2816,'-4'1'387,"-15"1"541,5 0 3658,13-2-4575,1 0-1,0 0 1,0 0-1,0 1 1,0-1-1,0 0 1,0 0-1,0 0 1,0 0-1,0 0 1,0 0-1,0 0 1,0 1-1,0-1 0,0 0 1,0 0-1,0 0 1,0 0-1,0 0 1,0 0-1,0 0 1,0 1-1,0-1 1,0 0-1,1 0 1,-1 0-1,0 0 1,0 0-1,0 0 1,0 0-1,0 0 1,0 0-1,0 1 1,0-1-1,0 0 1,0 0-1,0 0 1,1 0-1,-1 0 0,0 0 1,0 0-1,0 0 1,0 0-1,37-2 938,71-14 0,-78 10-806,164-33 358,34-7-94,363-5 693,-171 30-948,-278 13-105,-128 7-43,2 0-117,0 0 0,0 1 0,17 3 0,-33-3 5,1 0 0,0 0 0,-1 1 0,1-1 0,0 0 0,-1 0 0,1 1 0,0-1 0,-1 0 0,1 1 1,-1-1-1,1 1 0,-1-1 0,1 1 0,-1-1 0,1 1 0,0 0 0,-1-1 52,0 1 1,0-1 0,0 0-1,1 0 1,-1 0-1,0 1 1,0-1-1,0 0 1,0 0-1,0 1 1,0-1-1,0 0 1,0 0 0,0 0-1,0 1 1,0-1-1,0 0 1,0 0-1,0 1 1,0-1-1,0 0 1,0 0 0,0 0-1,-1 1 1,1-1-1,0 0 1,0 0-1,0 0 1,0 1-1,0-1 1,0 0 0,-1 0-1,1 0 1,0 0-1,0 1 1,0-1-1,0 0 1,-1 0-1,1 0 1,0 0 0,0 0-1,0 0 1,-1 0-1,1 0 1,-23-2-2968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2:22.166"/>
    </inkml:context>
    <inkml:brush xml:id="br0">
      <inkml:brushProperty name="width" value="0.1" units="cm"/>
      <inkml:brushProperty name="height" value="0.1" units="cm"/>
      <inkml:brushProperty name="color" value="#E71224"/>
    </inkml:brush>
  </inkml:definitions>
  <inkml:trace contextRef="#ctx0" brushRef="#br0">4246 1114 2304,'-11'-2'854,"9"-4"302,15-10-414,30-21 11935,-21 37-10101,-22 1-2518,1-1 0,-1 1 0,1-1 0,-1 1 1,1-1-1,-1 1 0,0-1 0,1 1 0,-1 0 0,0-1 1,1 1-1,-1 0 0,0-1 0,0 1 0,1 0 1,-1-1-1,0 1 0,0 0 0,0 0 0,0-1 0,0 1 1,0 0-1,0-1 0,0 1 0,0 0 0,-1 0 1,1 3 156,0-3 153,1-1-137,0 0 0,0 0 0,0 1 0,0-1 0,1 0 0,-1-1 0,0 1 0,0 0 0,0 0 0,0 0 0,0-1 0,2 0 0,-3-3-234,0 2 13,1-1-1,-1 1 1,0 0-1,-1-1 1,1 1-1,0 0 1,-1-1 0,1 1-1,-1 0 1,0 0-1,-1-4 1,0 3 16,1 1-1,-1-1 1,1 0 0,0 0 0,0 0-1,0 0 1,0 0 0,0 0 0,1 0-1,-1-5 1,1-35 89,1 22-124,10-116-252,-3 3 396,-5 93-206,1-2 82,2 1-1,14-58 1,-13 78-55,-4 12 44,0 0 0,0 0 1,-1-1-1,-1 1 0,1-17 0,-2-19 230,-1 45-224,1 1-11,0-1-1,-1 1 1,1 0 0,0 0-1,-1-1 1,1 1-1,0 0 1,0-1 0,-1 1-1,1-1 1,0 1-1,0 0 1,0-1 0,-1 1-1,1-1 1,0 1 0,0-1-1,0 1 1,0 0-1,0-1 1,0 1 0,0-1-1,0 1 1,0-1 0,0-26 15,0 26-2,-1 0 0,1-1-1,0 1 1,-1-1 0,0 1 0,1 0-1,-1 0 1,0-1 0,1 1 0,-1 0-1,0 0 1,0 0 0,0 0-1,0 0 1,0 0 0,-3-2 0,-6-8 79,6 7-84,1 1 0,-1-1 0,0 1 0,0 0 0,0 0 0,0 1 0,-1-1 0,1 1 0,-1 0 0,0 0 0,1 0 0,-8-1 0,-7-4 38,9 4-23,0 1 0,-1 0 0,0 0 0,1 1-1,-1 0 1,-18 2 0,16-1 17,-149 0 162,99 5-229,49-4 51,1 0 0,-23 6-1,22-4 4,1-1 1,-26 2-1,-131 1 154,95-3-198,23-1-7,-54-4 0,39-8 61,42 7-10,0 0-1,-30 0 0,5 5 39,-5-1-114,-57-6 0,-2-3 145,13-2-9,-51-7-106,124 13-1,0 1-1,-1 2 0,0 0 1,-55 5-1,-80 0-20,88-5 66,-217 2 6,208-9-84,-75 4 143,-282 5-16,353-6-32,68 3-42,-208-3-26,174 7 30,35-3 0,1 0-1,0-1 0,0-1 1,-30-10-1,-17-4 58,-1 1-35,-20-3-90,49 15 21,26 5 12,0-2 0,-1 0 0,-12-4 0,22 6 35,0 0 0,0-1 0,0 1 0,0 1 0,0-1 0,0 0 0,0 1 0,0-1 0,0 1 0,0 0 0,0 0 0,0 0 0,0 0 0,0 1 0,1-1 0,-1 1 0,1 0 0,-1-1 0,1 1 0,0 0 0,-1 1 0,1-1 0,0 0 0,0 1 0,-2 2 0,-17 14-106,16-13 135,5-6-36,-1 1 0,1-1 0,-1 1 0,1-1 0,0 1 0,-1 0 0,1-1 0,0 1 0,-1 0 1,1-1-1,0 1 0,0 0 0,-1-1 0,1 1 0,0 0 0,0-1 0,0 1 0,0 1 0,-11 30 195,10-25-158,0 0 1,-1-1-1,0 1 0,-1 0 1,1-1-1,-1 0 0,0 1 1,-1-1-1,0 0 0,-4 5 1,-7 14 36,-42 96-71,54-112-14,0 0 0,1 0 0,0 0 0,1 0 1,0 0-1,0 0 0,2 15 0,-1-10-7,0 0 0,-5 25 0,-13 69 52,10-59 1,-1-1-1,-25 78 1,26-104-27,5-12 0,-1 0 0,-8 18 0,-14 29 59,10-22-18,14-28-36,-1 0 1,0 0 0,0 0-1,-7 10 1,9-15-14,0 0 0,0 1 0,0-1 0,0 0 0,1 1 0,-1-1 0,1 1 1,0-1-1,-1 0 0,1 1 0,0-1 0,0 1 0,1 2 0,0 6 2,-1-11 43,27-1-69,31-6 16,121-11 6,-130 13-114,27-1 72,58 4 128,146 4-83,82 12-4,-163-7 72,2 0 17,-127-7-87,189-3-121,38 1 227,-156 4-66,-53 2-38,-55-1-16,59-2 0,276-7 25,-224 7 60,221-1 77,-168 6-187,-112 1 108,-3 0-83,-57-7 74,-1 2 0,1 1 0,-1 1 1,39 10-1,-56-11-437,0-1-1,0-1 1,0 0 0,0 0-1,13-1 1,-14-1-1381,0 0 0,0-1 0,10-2-1,-18 3 1420,-1 1 0,1-1 0,-1 1 0,0-1 0,1 1 0,-1-1 0,0 0 0,1 0 0,-1 1 0,0-1 0,0 0 0,0 0-1,0 0 1,2-2 0,-1-1-488,-1 0-1,1 0 1,0 0 0,-1 0-1,2-6 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3:34:12.737"/>
    </inkml:context>
    <inkml:brush xml:id="br0">
      <inkml:brushProperty name="width" value="0.1" units="cm"/>
      <inkml:brushProperty name="height" value="0.1" units="cm"/>
      <inkml:brushProperty name="color" value="#E71224"/>
    </inkml:brush>
  </inkml:definitions>
  <inkml:trace contextRef="#ctx0" brushRef="#br0">330 1378 1280,'-12'-17'448,"11"16"-368,1 0 0,-1 0-1,1 0 1,0 0 0,-1 0 0,1 0-1,0 0 1,-1 0 0,1 0 0,0 0 0,0 0-1,0 0 1,0 0 0,0 0 0,0 0-1,0 0 1,0 0 0,1-2 0,0-3 249,4-22 4940,-6 29-5188,1-1 0,-1 1 0,1 0-1,-1-1 1,1 1 0,-1 0 0,1 0-1,0-1 1,-1 1 0,1 0 0,0 0-1,0 0 1,-1-1 0,1 1 0,0 0-1,0 0 1,0 0 0,0 0 0,0-1-1,0 1 1,1 2 0,-1-2 25,0 149 2625,-1-149-2700,1 0 0,0 1 0,0-1 1,0 0-1,0 0 0,0 0 1,1 0-1,-1 0 0,0 0 0,0 0 1,1 0-1,-1 0 0,1 0 0,-1 0 1,1 0-1,-1 0 0,1 0 1,-1 0-1,1 0 0,0 0 0,0 0 1,-1 0-1,1-1 0,2 2 0,-2-1 7,1-1-1,-1 0 0,1 1 0,0-1 1,-1 0-1,1 0 0,-1 0 0,1 0 1,-1 0-1,1-1 0,0 1 1,-1 0-1,1-1 0,-1 1 0,3-2 1,7-3 149,0-1 0,0-1 0,16-11 1,-20 12-91,71-43 237,2 4 1,87-35-1,19-11 934,-145 69-1100,73-28 0,-59 31 120,113-23 0,-138 37-278,0 2 0,0 1 0,0 1 0,1 1 0,-1 2 0,40 7 0,-45-5 6,10 1-107,-21-2 65,0 0 0,0-2 0,1 0 0,-1 0 0,22-3 0,27 1 267,218 33-358,60 25 197,-130-34 81,-138-17-98,129 25-22,-118-16-125,-59-12 158,0-2-1,-1-1 0,1 0 0,29-6 0,23 0 41,321 20 164,-354-12-278,-1-1 0,1-3 0,61-9 0,-39 2 1,107 0 0,66 17 37,-148-3-14,-39-6-30,102-13 1,-34 1 21,-21 11 87,125 12 0,12 2-26,-232-12-77,518 13 69,-276-7 42,68 7 93,-284-9-157,213 15-153,-70-21 276,175 5-15,-299 0-205,99-7-1,8-10 174,246 9-1,-320 5-85,102-13-1,36-1 19,-126 16-33,121 19-1,-191-18-16,-1-2 0,1 0 0,28-3 0,69-15 23,-40 7 51,1 3 0,89 6-1,-109 1-21,21 4-57,-56-1-4,-1-2 0,2-1 0,41-4 0,49-14 15,218-2 0,-71 25 53,-242-6-34,36-7-1,-12 2-30,135 1-137,-126 5 180,46 6-63,-47 3 31,-41-6 38,1-1 0,24 2 1,-23-4 35,-13 1-76,1-1 1,0 0-1,-1 0 1,1 0-1,0 0 1,-1 0 0,1-1-1,0 1 1,-1-1-1,1 0 1,-1 0-1,1-1 1,-1 1-1,0-1 1,1 0-1,3-2 1,1-3-8,-1-1 1,0 1-1,0-1 1,-1-1-1,0 1 1,0-1-1,-1 0 0,0 0 1,-1 0-1,0-1 1,0 0-1,-1 0 0,0 0 1,2-19-1,0-15 7,0-44 0,-4 2 9,-3-99 57,-2 160-56,0 1 1,-2-1-1,-1 1 0,-1 0 1,-1 0-1,-1 1 1,-1 0-1,-13-21 0,-35-48-115,49 79 111,0 1 1,-1 0-1,0 1 0,-23-19 0,26 26-42,0 0 1,0 0 0,0 0-1,0 1 1,-1 0 0,1 0-1,-1 1 1,0 1 0,1-1-1,-1 1 1,0 1-1,-11 0 1,-14 1 176,-60 11-1,14 2-154,-117 17-39,158-28 86,-1-1 0,1-1-1,-41-6 1,-266-9-249,84 9 224,17 12-18,2 0 25,-110-2-33,228-6-9,-228-30 0,-62-17 163,322 38-103,0-3 0,-146-40 0,31 3-141,157 42 92,0 1 1,-61 1-1,-161-6 41,81 1 105,-155 29-304,161-3 327,-193 21-176,-120 4 51,-13-23-31,18 14-160,270-13 241,93-14-79,-22 2-94,-240 45 167,95-21-405,96-13 581,-167 11-427,230-25 358,-148 22-1,194-16-228,-1-4-1,-113-8 0,10 2 65,1 0-1,158-3 12,0-2 0,1-2-1,-64-22 1,91 27-31,-15-3-53,0 1 0,-43-4 0,-1 1 28,-175-30 87,226 36-62,0 0 0,0 2 0,0 0-1,0 1 1,-35 7 0,5-2-217,36-5 238,0 0 1,1 1-1,-14 4 0,21-5-26,0 1-1,1-1 1,-1 1-1,1 0 1,-1 0-1,1 0 1,0 0-1,0 1 1,0-1-1,0 1 1,0 0-1,0 0 1,-3 5-1,0 0-10,1 0 0,0 1 0,0 0 0,0 0 0,1 0 0,1 1 0,0-1 0,0 1-1,0 0 1,2-1 0,-1 1 0,1 0 0,0 13 0,9 257-51,0 3 311,-3 137-2736,-4-358-97,-9 75 0,5-112 1195,-2-1 0,0 1 0,-2 0 0,0-1 1,-18 38-1,-23 23-2480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02.265"/>
    </inkml:context>
    <inkml:brush xml:id="br0">
      <inkml:brushProperty name="width" value="0.1" units="cm"/>
      <inkml:brushProperty name="height" value="0.1" units="cm"/>
      <inkml:brushProperty name="color" value="#E71224"/>
    </inkml:brush>
  </inkml:definitions>
  <inkml:trace contextRef="#ctx0" brushRef="#br0">911 60 4480,'-5'2'609,"0"0"-1,0-1 1,0 0 0,-9 1 0,12-2-552,1 0 1,-1 0-1,0 0 0,0-1 1,0 1-1,0-1 1,0 1-1,0-1 1,0 0-1,1 0 0,-1 1 1,0-1-1,1 0 1,-1-1-1,-1 0 0,-6-4 281,1 0 0,-1 1-1,0 0 1,0 1-1,0 0 1,-1 0 0,1 1-1,-1 1 1,-10-3-1,-17 0 175,-1 1-1,0 1 0,0 2 1,-51 6-1,10 5 280,-81 21 0,141-27-1369,0-1 1,0 0-1,1-2 1,-1 0-1,-1-2 0,1 0 1,1 0-1,-1-2 1,-24-7-1,-10-4-2691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04.061"/>
    </inkml:context>
    <inkml:brush xml:id="br0">
      <inkml:brushProperty name="width" value="0.1" units="cm"/>
      <inkml:brushProperty name="height" value="0.1" units="cm"/>
      <inkml:brushProperty name="color" value="#E71224"/>
    </inkml:brush>
  </inkml:definitions>
  <inkml:trace contextRef="#ctx0" brushRef="#br0">2360 1 5120,'-8'3'728,"7"-2"-549,0 0 0,-1 0-1,1-1 1,0 1 0,-1-1 0,1 1 0,0-1 0,-1 0 0,1 0 0,0 1 0,-4-1 437,-18-4-184,17 4 20,1 0 0,-1 0 0,0 1 0,0 0 0,0 0 0,1 0 0,-12 4 0,-16 6-35,0-2 0,0-1 0,-38 3 0,-4 2-224,41-8-39,-1-2 1,-60-2-1,57-1 204,25-1-217,-1 0 0,1-2 0,1 1 0,-1-2 0,-17-6 0,-8-2-139,8 3 136,-16-5 225,-22 6 46,-1 2 0,-106 5-1,83 2-124,-65-2 175,-319 11 1332,287 1-2766,-2-13-3809,102-1 1429,-1 2-538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25.217"/>
    </inkml:context>
    <inkml:brush xml:id="br0">
      <inkml:brushProperty name="width" value="0.1" units="cm"/>
      <inkml:brushProperty name="height" value="0.1" units="cm"/>
      <inkml:brushProperty name="color" value="#E71224"/>
    </inkml:brush>
  </inkml:definitions>
  <inkml:trace contextRef="#ctx0" brushRef="#br0">3794 48 4736,'-134'15'3066,"42"0"-2601,-76 9 286,97-21 88,-1-2 1,-71-9-1,8 0-535,46 5-141,-55-2 154,-122-14-78,110 4-233,-35-6-129,-70-1 818,201 19-691,-153 2-221,117 1 205,-244 6 524,25-3 48,-88 12 970,321-6-1617,-25 1-1266,97-10 1127,-26 2-1418,-1-2 1,-48-6-1,60 1 33,-37-14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26.127"/>
    </inkml:context>
    <inkml:brush xml:id="br0">
      <inkml:brushProperty name="width" value="0.1" units="cm"/>
      <inkml:brushProperty name="height" value="0.1" units="cm"/>
      <inkml:brushProperty name="color" value="#E71224"/>
    </inkml:brush>
  </inkml:definitions>
  <inkml:trace contextRef="#ctx0" brushRef="#br0">3368 16 4736,'-2'-2'174,"-1"0"-1,0 1 1,0-1 0,0 0-1,0 1 1,0 0 0,0 0-1,0 0 1,-1 0 0,1 0-1,0 1 1,0 0 0,-5-1-1,-5 1-115,0 1-1,-15 2 1,-1 1 1023,-3-2-341,-73 4 877,31-6-1001,-207-4-352,22 7 493,90 2-495,93-6-120,-199 6 276,231-3-280,-29 2 87,7 1-278,-89-4 0,66-3 180,-645 2 1638,334 26-799,310-15-1351,-54 4-1854,55-11-268,6-8-1034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1:52.453"/>
    </inkml:context>
    <inkml:brush xml:id="br0">
      <inkml:brushProperty name="width" value="0.1" units="cm"/>
      <inkml:brushProperty name="height" value="0.1" units="cm"/>
      <inkml:brushProperty name="color" value="#FFFC18"/>
    </inkml:brush>
  </inkml:definitions>
  <inkml:trace contextRef="#ctx0" brushRef="#br0">4990 157 3712,'-57'-9'2794,"-67"9"1419,-63 0-2273,82 0-1479,92-1-371,0 0 0,0 0 0,0-2 1,0 1-1,0-2 0,-17-6 1,-70-37 297,77 34-348,0 1 1,-1 2-1,0 0 0,-35-8 0,19 11-42,-1 2 1,0 2-1,-77 3 1,-122 26 351,128-11 95,-51 2-309,-100 14-37,219-25-105,20-4-2,-31 9 1,9-2 5,0-1 1,-73 2 0,84-8 26,-196 19 305,123-9-404,14-1 23,-100 25 1,118-22 139,-88 6 1,73-11 104,-96-3 60,130-7-167,-167-10-428,119 4 472,23-1-33,-200-23-145,244 26 78,4 1 17,-39 2-1,-13-1 343,-48 1-58,73 3-253,-92 10 112,56-3-355,87-7-134,1-2 0,-1 1 0,0-1 1,0-1-1,1 1 0,-13-5 0,3-1-1617,1 0 1,-21-12-1,-3-3-1525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27.341"/>
    </inkml:context>
    <inkml:brush xml:id="br0">
      <inkml:brushProperty name="width" value="0.1" units="cm"/>
      <inkml:brushProperty name="height" value="0.1" units="cm"/>
      <inkml:brushProperty name="color" value="#E71224"/>
    </inkml:brush>
  </inkml:definitions>
  <inkml:trace contextRef="#ctx0" brushRef="#br0">1456 68 5120,'-41'-14'2789,"28"0"-3568,-6 4 287,11 5 987,-1 1 1,1 0-1,-1 0 0,-14-3 0,7 4-188,-1 2 0,0 0-1,0 1 1,-30 3 0,19-1-86,-249 28 1454,96-8-881,97-12-609,-88 4 105,-18-9 1092,2-1-4172,144-3 59,-3 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28.480"/>
    </inkml:context>
    <inkml:brush xml:id="br0">
      <inkml:brushProperty name="width" value="0.1" units="cm"/>
      <inkml:brushProperty name="height" value="0.1" units="cm"/>
      <inkml:brushProperty name="color" value="#E71224"/>
    </inkml:brush>
  </inkml:definitions>
  <inkml:trace contextRef="#ctx0" brushRef="#br0">2551 96 4736,'-5'0'515,"5"1"-448,-1-1 1,1 0 0,-1 0-1,0 0 1,1 0-1,-1 0 1,1 0-1,-1 0 1,0 0 0,1 0-1,-1 0 1,0 0-1,1 0 1,-1 0-1,1 0 1,-1 0 0,0-1-1,1 1 1,-1 0-1,1 0 1,-1-1-1,1 1 1,-1 0 0,1-1-1,-1 1 1,1-1-1,-1 1 1,0-1-1,1 0 104,-17-3 1466,-30-2-76,16 1-850,-10-3-110,30 5-496,-1 1 1,1 0 0,-17-1 0,-4 1 45,0-1-1,-50-12 1,16 2 85,46 9-72,-26-4 399,-90-4 1,35 11-570,-177 7-73,11 9 432,210-12-312,-247 17 215,273-17-152,-145 17 619,-172 11 702,232-24-2237,-62 3-5662,117-9 3050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5:30.374"/>
    </inkml:context>
    <inkml:brush xml:id="br0">
      <inkml:brushProperty name="width" value="0.1" units="cm"/>
      <inkml:brushProperty name="height" value="0.1" units="cm"/>
      <inkml:brushProperty name="color" value="#E71224"/>
    </inkml:brush>
  </inkml:definitions>
  <inkml:trace contextRef="#ctx0" brushRef="#br0">3062 95 1792,'-27'-5'2848,"16"-9"-2096,-19 4 1786,24 7-2413,1 1-1,-1 1 0,0-1 0,0 1 0,1 0 1,-1 0-1,0 1 0,0 0 0,0 0 0,0 0 1,0 1-1,-10 2 0,-9 3 297,-39 14 0,37-10-424,12-4 81,11-5 15,0 1-1,0-1 0,-1 0 0,1 0 0,0 0 0,0 0 1,-7-1-1,-85 4 868,79-4-819,-1 0 0,1-2 1,-26-4-1,35 5-111,0 0 0,0 0 0,-10 1 0,-16-2 106,-136-32 707,93 22-508,70 11-324,-101-4 11,7-4 175,44 3-112,19-1-86,0 2-1,0 2 0,-73 4 1,42 0-3,-20 0 494,-168 25 1,158-17-440,64-7-1,-258 2 453,177-5-254,29 3 235,-72-3 589,31-6-425,-28-2-1558,108 4-1500,-58-14 0,23-3-1627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03.258"/>
    </inkml:context>
    <inkml:brush xml:id="br0">
      <inkml:brushProperty name="width" value="0.1" units="cm"/>
      <inkml:brushProperty name="height" value="0.1" units="cm"/>
      <inkml:brushProperty name="color" value="#E71224"/>
    </inkml:brush>
  </inkml:definitions>
  <inkml:trace contextRef="#ctx0" brushRef="#br0">3548 1076 896,'-2'0'8047,"8"-7"-6291,12-6-1703,-13 10 168,1 0 1,-1 0-1,0 0 1,1-1-1,-1 0 1,-1 0 0,1 0-1,-1 0 1,8-10-1,-7 8-69,0 0-1,0 1 1,1 0 0,0 0-1,9-6 1,-12 9-76,0-1 0,-1 1 0,1-1 0,-1 1 0,0-1 0,1 0 0,-1 0 0,0 0 0,-1 0 0,1 0 0,-1 0 0,1-1 0,-1 1 0,0 0 0,0-1 0,0 1 0,-1-1 0,1 1 0,-1-6 0,-1-72 807,3-95 372,5 129-1245,2 0-1,3 0 1,19-53-1,-16 52 103,-12 34-68,-1 1 0,0-1 0,-1 0 0,-1 0 0,-1-19 0,0-2-36,1 32-4,-1 1 1,1-1-1,-1 0 0,1 1 1,-1-1-1,0 0 1,0 1-1,0-1 1,0 1-1,-1-1 0,1 1 1,-1 0-1,1-1 1,-1 1-1,0 0 0,0 0 1,0 0-1,0 0 1,0 1-1,0-1 1,-1 1-1,1-1 0,-3-1 1,-7-2-18,1 0 0,-1 0 0,-20-4 0,28 8-31,-16-4 153,-31-2 0,11 1-204,25 5 56,1 0 1,-20 1-1,20 0 49,-1 0 1,-20-3-1,-63-6 80,-28 3-138,28-4 177,-60-9-151,102 13 239,-82 2 0,7 0-48,12-8 113,-66-3-372,152 15 82,-1-1 0,1-2 0,-63-13 0,76 13 12,1 0 0,0 2 0,-1 0 1,-28 2-1,2 1 12,-26-3 23,-137 6-201,88-3 283,66-3-199,42 0-9,0 0 0,-18-4 0,19 2 73,-1 1-1,-18 0 1,-362 2 190,216 5-64,-4-5-272,162 1 219,-39 7 0,39-4-59,-38 1-1,11-4-9,15 0 115,0-2 0,-38-5-1,49 2-126,12 3-16,0-1-1,-1 1 1,-8 0-1,-86-3-259,103 4 295,-1 0 1,1 0-1,0 0 1,-1 0-1,1 0 1,0 0 0,-1 0-1,1 0 1,-1 0-1,1 1 1,0-1-1,-1 0 1,1 0-1,0 0 1,-1 0-1,1 1 1,0-1 0,0 0-1,-1 0 1,1 1-1,0-1 1,0 0-1,-1 1 1,1-1-1,0 0 1,0 1-1,0-1 1,-1 0-1,1 1 1,0-1 0,0 0-1,0 1 1,0-1-1,0 0 1,0 1-1,0 0 3,0-1 1,-1 1-1,1-1 0,0 1 0,0-1 0,0 1 0,0-1 0,0 0 0,-1 1 1,1-1-1,0 1 0,0-1 0,-1 0 0,1 1 0,0-1 0,-1 0 1,1 1-1,0-1 0,-1 0 0,1 0 0,0 1 0,-1-1 0,0 0 0,-19 18 204,8-6 14,7-7-229,1 0 1,-1 1-1,1 0 1,1-1-1,-1 2 1,1-1-1,0 0 1,0 0-1,-3 14 1,-6 12 40,7-22 3,1 0 0,0 0 1,1 0-1,0 1 0,0-1 0,1 1 0,1 0 1,-1 21-1,1-8 38,-6 34 0,3-34-19,0 33-1,4-53-70,0 0 1,1 0-1,-1 0 1,1 0-1,0 0 0,0-1 1,0 1-1,1 0 0,-1-1 1,1 1-1,0-1 0,3 5 1,-1-2 21,1-1 1,0 0-1,-1 0 1,2-1-1,-1 1 1,9 5-1,5 1 9,2 0 1,-1-2-1,27 9 0,-44-17-24,242 98 156,-189-75-111,-26-13 147,54 31 1,-4 20-218,-44-43 76,1-1-1,45 14 1,-67-26-80,90 36 177,-52-19-163,1-2-1,1-3 1,72 15-1,-93-27 20,67 2 0,-78-8 61,224-9 97,-78-1-59,-61 5 165,-10-9-285,2-1 111,183 12-30,-176 3-3059,-104 1 2696,1-1-218,0 0 0,0-1-1,0 1 1,-1 0 0,8-3-1,-10 3 319,-1 0-1,1 0 0,0-1 0,-1 1 1,1 0-1,0-1 0,-1 1 0,1-1 1,-1 1-1,1-1 0,0 1 0,-1-1 1,1 1-1,-1-1 0,0 1 0,1-1 1,-1 0-1,1 1 0,-1-1 0,0 0 1,1 1-1,-1-1 0,0 0 0,0 0 1,0 1-1,0-1 0,1 0 0,-1 1 1,0-1-1,0 0 0,0 0 0,-1 1 1,1-1-1,0 0 0,0 0 0,0 1 1,0-1-1,-1 0 0,0-1 0,-12-27-3286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15.819"/>
    </inkml:context>
    <inkml:brush xml:id="br0">
      <inkml:brushProperty name="width" value="0.1" units="cm"/>
      <inkml:brushProperty name="height" value="0.1" units="cm"/>
      <inkml:brushProperty name="color" value="#E71224"/>
    </inkml:brush>
  </inkml:definitions>
  <inkml:trace contextRef="#ctx0" brushRef="#br0">1364 24 1664,'-29'1'7310,"-12"3"-4441,-28 0-2456,13-3-66,20 0 76,0-1-1,1-2 1,-41-7-1,30 2 830,-57-2 0,27 4-290,-88 2-92,95 4-684,-136 13-413,40 0-3076,90-13 620,-8 2-1247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17.254"/>
    </inkml:context>
    <inkml:brush xml:id="br0">
      <inkml:brushProperty name="width" value="0.1" units="cm"/>
      <inkml:brushProperty name="height" value="0.1" units="cm"/>
      <inkml:brushProperty name="color" value="#E71224"/>
    </inkml:brush>
  </inkml:definitions>
  <inkml:trace contextRef="#ctx0" brushRef="#br0">2324 32 3328,'-4'0'1139,"8"1"-2798,-4-1 1591,1 0 1,-1 0-1,0 1 0,1-1 0,-1 0 0,0 0 1,1 1-1,-1-1 0,0 0 0,0 1 0,1-1 1,-1 1-1,0-1 0,0 0 0,0 1 0,1-1 1,-1 1-1,0-1 0,0 0 0,0 1 0,0-1 1,0 1-1,0-1 0,0 1 0,0 0 0,0 1 399,0 1 0,0-1 0,0 1 0,-1-1 0,1 1 0,-1-1 0,1 1 0,-1-1 0,-1 3 0,2-4-209,-1 0 0,1-1 1,-1 1-1,0 0 0,1 0 1,-1-1-1,0 1 0,1-1 1,-1 1-1,0 0 0,0-1 1,0 1-1,0-1 0,1 0 1,-1 1-1,0-1 0,0 0 1,0 0-1,0 1 0,0-1 1,0 0-1,0 0 0,0 0 1,-1 0-1,1 0 246,1 0-312,-1 0 1,1 1-1,-1-1 0,1 0 1,0 0-1,-1 0 0,1 0 1,-1 1-1,1-1 0,-1 0 1,1 0-1,-1 0 0,1 0 1,0 0-1,-1 0 0,1 0 1,-1 0-1,1 0 0,-1 0 0,1-1 1,-1 1-1,1 0 0,-1 0 1,0-1-1,0 1 9,-1-1-1,0 1 0,1-1 1,-1 1-1,0 0 1,1 0-1,-1 0 1,0 0-1,1 0 1,-1 0-1,0 0 1,-2 1-1,2-1 64,-1 1 0,0-1 0,1 0 0,-1 0 0,1 0 0,-1 0-1,-3-1 1,-7-2 69,0 1-1,0 0 0,-1 2 0,1-1 0,-24 3 1,-3-1 161,19-1-201,-34 1 322,-1-3 0,-73-12 1,-110-23 421,200 33-709,-1 1-1,-41 3 1,0-1-31,-258-13 1412,-354 36-1183,459 1-5926,143-17 1643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47.343"/>
    </inkml:context>
    <inkml:brush xml:id="br0">
      <inkml:brushProperty name="width" value="0.1" units="cm"/>
      <inkml:brushProperty name="height" value="0.1" units="cm"/>
      <inkml:brushProperty name="color" value="#E71224"/>
    </inkml:brush>
  </inkml:definitions>
  <inkml:trace contextRef="#ctx0" brushRef="#br0">9134 1405 2560,'0'0'266,"1"1"0,0-1-1,-1 1 1,1-1 0,0 1 0,-1-1 0,1 1-1,0-1 1,0 1 0,0-1 0,-1 0 0,1 0-1,0 1 1,0-1 0,0 0 0,0 0 0,0 0-1,-1 0 1,1 0 0,0 0 0,1 0 0,29-1 3010,-24 1-3366,-3 0 207,-1-1-1,1 1 1,0-1-1,-1 0 1,1 0-1,-1 0 1,0 0-1,1-1 1,-1 1-1,0-1 1,0 0-1,0 0 1,0 0-1,0-1 1,0 1-1,0-1 1,3-4-1,4-5 235,-1-1 0,14-25 0,-12 19-93,-7 11-148,0 0 0,-1 0-1,0 0 1,0 0 0,-1 0 0,0-1 0,0 1-1,0-11 1,-2-74 774,-1 47-911,0 26 234,-1-1 0,-1 1 0,-1 0 0,-13-38 0,8 27-186,3 14 106,0 1 0,-16-28 0,-3-7-321,18 33 175,-113-242-117,66 164 446,52 92-311,-1-1 1,1 0 0,-1 1 0,0 0-1,-1 0 1,1 0 0,-1 0 0,1 0-1,-1 1 1,0 0 0,-1 0-1,1 0 1,0 0 0,-1 0 0,0 1-1,1 0 1,-1 0 0,-9-2-1,-13-2-16,-1 1 0,-51-2 0,12 2 255,-148-3 38,56 5 56,-114-1-36,196 4-85,-158-9 50,-63 4-21,100-4-75,-78 3 70,-81-3-96,85 4 42,27 3-2,-229 3-123,353 0-64,-72 4 69,138 0-38,-1-2 0,-61-6 0,83-2-2,-14 0 49,-144-4 42,-31 0-117,200 9 52,-188-6 668,55-7-448,114 10-267,-55 4 1,34 0 115,-272-1 567,217 10-612,-4 0-89,-180-1 296,-440-9-166,599-9-59,58 0-202,-12-2 335,48 12-321,-1 0 141,-58-7 1,-35-18 190,86 15-113,16 4-220,-47-14 1,76 17 187,-1-1 0,1 2 0,-16-1-1,-20-3-242,29 3 159,17 2 32,-1 0 0,0 0 0,1 0 0,-1-1 0,1 1 0,-1-1 0,-3-1 0,-3-1-9,1 0-1,-1 1 1,0 0 0,1 0-1,-17 0 1,15 1 64,-1 0 1,1-1-1,-14-4 1,-124-30-320,115 30 304,-49-5 212,56 9-333,-41-9 0,-39-17 444,86 24-331,0 0 0,-1 2 0,1 1 0,-28 1 0,18 0-48,-30-3 0,32 0 66,0 2-1,-54 5 1,58-1-108,0 2 1,0 0-1,1 2 0,0 0 0,-36 17 1,46-16 91,0 0 0,1 1 0,0 0 0,-18 19 1,9-9-57,10-8 0,0 0 0,1 1 1,0 1-1,1 0 0,0 0 0,-10 22 1,-34 91 177,52-123-160,-17 55 33,-20 112 0,36-157-18,-2 12-22,2-1 0,1 28 0,-2 27 12,0-29-61,3 58 0,2-34-156,-1-62 208,1-1 0,0 1 0,0-1 0,1 0 0,1 0 0,0-1 0,10 21 0,-14-31 8,8 14 11,1-1 0,0 0-1,0 0 1,1-1 0,1 0-1,23 19 1,12 7-6,1-3 1,3-1-1,69 35 0,-86-52 105,0-1-1,49 15 0,-59-25-77,-1 0-1,2-1 1,-1-1-1,45 1 1,-4-8-8,0-3 1,80-18 0,34-1-25,-43 7 0,18-12-82,-73 13 64,83-7 1,-55 16 50,17 0-127,137-28 0,159-29-231,-279 55 602,-83 8-442,92-15 0,-70 5 226,88-2 1,-54 6 1,7 0-138,62-7 65,453-19 170,-315 39-64,-141 1-373,-45 3 520,4 0-172,-62-10-324,-7 0 318,80 8 1,7 9 51,51 6-112,-169-19-88,1-1 0,-1-2 0,49-7-1,10 0 343,166 7-254,-94 9 48,149 5-154,73 19 58,171 6-53,-355-30 171,73 0 229,-167 0-310,158 15 145,-145-18-111,-38-3 99,3 0 90,-55-3-64,-1 2 1,73 12-1,-92-8-123,-12-4-22,0 0 1,0 0-1,0-1 1,7 1-1,-12-2-136,1 1 0,-1-1 0,1 0 1,-1-1-1,1 1 0,-1 0 0,0 0 0,1-1 0,-1 1 0,1 0 0,-1-1 1,0 1-1,1-1 0,-1 0 0,0 0 0,0 1 0,0-1 0,1 0 0,-1 0 1,0 0-1,0 0 0,1-2 0,4-7-1270,0-1-1,-1 1 1,0-1 0,4-15-1,2-16-3779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7:07.945"/>
    </inkml:context>
    <inkml:brush xml:id="br0">
      <inkml:brushProperty name="width" value="0.1" units="cm"/>
      <inkml:brushProperty name="height" value="0.1" units="cm"/>
      <inkml:brushProperty name="color" value="#66CC00"/>
    </inkml:brush>
  </inkml:definitions>
  <inkml:trace contextRef="#ctx0" brushRef="#br0">4523 1372 2048,'-59'0'11952,"43"5"-10976,8-4-583,0-1 0,0 1 1,0 1-1,-10 2 0,16-3-317,-9 0 264,1 0 0,-1 0 0,0-1 0,-17-1 0,-4-1 397,17 2-306,10 0-325,0 0-1,0 0 1,0 0-1,0 0 1,0 1-1,0 0 1,-7 2-1,-1-1-172,12-2 75,0-1 0,0 2 0,-1-1 1,1 0-1,0 0 0,0 0 1,0 0-1,0 1 0,-1-1 0,1 1 1,-1 0-1,-5 1 110,0-1 1,0 1-1,0-1 1,0 0-1,0-1 1,0 0-1,-1 0 1,-7-1-1,-14 0 171,29 1-167,-1 0-95,-3 0-11,3 0 32,-92-1 754,49 2-409,6 8-356,-80-4 416,-35-5-431,40-5 106,89 5-85,5-1-16,-1 1-1,1 1 1,0 1-1,-29 6 1,-138 30 389,159-34-470,-13 1 142,-74 0 0,-3-1-125,107-3 9,1 0 0,0 0-1,-14 5 1,-6 0 13,-6 1 120,11-3-25,1 0 1,-33 0 0,-44-7 178,-57 2-252,116 4-98,-142 12 300,94 0-169,-29 2-54,1-12 105,-91-2 1,113-5-13,-112 10 134,155-5-220,-68-7 0,17 1 128,15 2 35,-6-1-135,-163 19-1,209-12 13,0-2 0,-51-4 0,26-1-15,47 2 10,0-2 0,0-1-1,0-1 1,-35-11 0,49 11-9,0-2 0,0 1 0,0-2 0,1 1 0,0-1 0,0-1 0,1 0 0,-16-15 0,18 14 4,0 0 0,1 0 0,0 0 0,1-1 0,-1 0 0,2 0 0,0 0 0,-6-14 1,-5-25 1,11 35 20,0 0 0,0 0 0,2-1 0,0 0 1,0 1-1,0-18 0,20-331-232,-10 280 210,8-46-43,-11 108 8,0 0 1,2 0 0,1 1 0,9-21 0,17-40 130,-23 53-170,2 1 1,1 0 0,0 0-1,33-45 1,-39 65 42,0 0 0,1 0 0,0 1 0,0 0 1,0 1-1,1 0 0,0 0 0,0 0 0,0 1 1,0 1-1,1-1 0,17-2 0,24-6-34,-1-3 0,56-23 0,-90 31 40,28-6 32,0 1 0,0 3 0,56-5-1,-75 10-30,273-27-85,-160 13 78,1 7 0,0 6 0,146 13 0,-96-2 12,-24-2-24,169 28-60,-34-5 58,71 9 12,-99-8-7,0-23-24,-193-6-8,102 3 80,-147 0-31,0 2 1,0 1-1,42 12 1,-63-12-7,-1 1 0,1 0 0,-1 0 1,0 1-1,-1 1 0,1 0 0,-2 0 1,1 1-1,-1 0 0,0 1 1,-1 0-1,14 20 0,-3 0 50,-1 1 0,-2 1 0,23 56 0,-8 1 12,35 172 0,-44-157-8,-9-48-60,45 232 261,-54-250-369,-2 0 1,-1 0-1,-2 0 1,-2 1-1,-10 58 1,10-84-146,-1 0 0,0 0 1,-1-1-1,-1 1 0,-6 11 0,10-22 110,0 0 0,0 0 0,0 0-1,0 0 1,-1 0 0,1 0-1,-1 0 1,1 0 0,-1-1-1,0 1 1,0-1 0,0 1 0,0-1-1,0 0 1,0 0 0,0 0-1,0 0 1,0 0 0,0 0 0,-1 0-1,1-1 1,0 1 0,-1-1-1,1 0 1,0 0 0,-1 1-1,1-2 1,0 1 0,-1 0 0,1 0-1,0-1 1,-1 1 0,1-1-1,-4-1 1,-6-4-1188,1-1 0,0 1-1,0-2 1,1 1 0,0-2-1,-17-17 1,6 7-443,-74-69-3067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7:10.286"/>
    </inkml:context>
    <inkml:brush xml:id="br0">
      <inkml:brushProperty name="width" value="0.1" units="cm"/>
      <inkml:brushProperty name="height" value="0.1" units="cm"/>
      <inkml:brushProperty name="color" value="#66CC00"/>
    </inkml:brush>
  </inkml:definitions>
  <inkml:trace contextRef="#ctx0" brushRef="#br0">2354 1310 3328,'6'-12'2586,"5"-6"-1223,30-46 2731,-35 57-3707,0-1 0,0 1 0,1 1 0,0-1 0,0 1 0,9-6 0,-1 2 250,-11 7-405,0 0 0,0 0 1,1 0-1,-1 0 0,1 1 1,0 0-1,7-2 0,-2 1 132,0 0 0,0 0-1,-1-1 1,0 0-1,12-8 1,5-3 15,-17 11-246,0-1 0,0-1 1,-1 0-1,0 0 0,0-1 0,10-10 1,-10 7-41,-1 1 0,0-2 0,0 1 1,-1-1-1,-1 1 0,0-2 0,0 1 0,-1 0 1,3-17-1,-3 8 64,-1-1 0,-1 0 0,-1 0 0,-3-33 0,-35-232 151,32 255-323,1 4 19,-4-25 50,-1 1 0,-29-84 0,38 133-47,-1 0 1,0 0 0,0 0 0,0 0-1,0 0 1,-1 1 0,1-1 0,0 0-1,-1 1 1,1-1 0,-1 1 0,0-1-1,1 1 1,-1 0 0,0 0 0,0-1-1,0 1 1,0 1 0,0-1 0,0 0-1,-3 0 1,-3-1 15,1 1 1,-1 1-1,0 0 0,-13 1 0,-3 0 27,6-2 12,1-1 1,-1 0-1,1-1 1,0-1-1,0-1 0,-31-12 1,32 12 13,0 1 0,0 0 1,0 1-1,-1 1 0,1 1 0,-1 0 1,-23 3-1,-32-3-233,-272-27 627,187 4-638,-7 0 512,72 16-282,-192-12 308,179 17-229,-144 16 0,165-5-247,-353 21 68,424-29-11,-11 0 47,-43 5 1,59-4 9,0 1 0,0 0 0,0 1 1,0 0-1,0 0 0,0 0 0,1 1 0,-14 9 1,16-9-16,1 1 0,-1 0 0,1 0 1,0 0-1,0 0 0,0 1 0,1-1 0,0 1 1,0 0-1,0 0 0,1 0 0,0 1 1,-2 8-1,0 3 23,1 0-1,0 0 1,1 31 0,17 225 9,-5-156-24,-5-52-1,6 142 0,-11-181-11,-1 9 15,1 0 1,2 1-1,2-1 0,12 54 1,-15-87-13,0 1 1,0-1-1,1 0 1,-1 0-1,1 0 0,-1 0 1,1 0-1,0 0 1,0-1-1,0 1 0,0 0 1,1-1-1,-1 0 1,1 0-1,-1 1 1,1-2-1,0 1 0,0 0 1,0 0-1,0-1 1,0 0-1,0 1 0,0-1 1,6 1-1,5 0 15,-1-1-1,0-1 0,1 0 1,-1 0-1,14-3 1,-5 0 0,617-12 57,-475 16 69,49 9 125,0-1 82,-149-7-278,94 14 1,-48 3-1723,1 5-4107,-103-22 4810,19 5-1460,-26-7 2135,1 0-1,-1 1 0,0-1 0,0 1 0,1 0 1,-1-1-1,0 1 0,0 0 0,0 0 1,0 0-1,0-1 0,0 1 0,0 0 1,0 0-1,-1 1 0,2 0 0,-2-1 125,0-1-1,0 0 1,0 1-1,0-1 1,0 1-1,1-1 1,-2 1-1,1-1 1,0 0-1,0 1 1,0-1-1,0 1 1,0-1-1,0 1 1,0-1-1,0 0 0,-1 1 1,1-1-1,0 1 1,0-1-1,-1 0 1,-1 3-952,-17 11-2191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7:50.407"/>
    </inkml:context>
    <inkml:brush xml:id="br0">
      <inkml:brushProperty name="width" value="0.1" units="cm"/>
      <inkml:brushProperty name="height" value="0.1" units="cm"/>
      <inkml:brushProperty name="color" value="#66CC00"/>
    </inkml:brush>
  </inkml:definitions>
  <inkml:trace contextRef="#ctx0" brushRef="#br0">7250 1416 1920,'0'1'22,"0"-1"1,0 0-1,0 0 0,0 0 1,0 1-1,0-1 0,0 0 1,0 0-1,0 0 0,1 1 1,-1-1-1,0 0 1,0 0-1,0 0 0,0 1 1,0-1-1,0 0 0,0 0 1,0 0-1,1 0 0,-1 0 1,0 1-1,0-1 0,0 0 1,0 0-1,0 0 0,1 0 1,-1 0-1,0 0 1,0 1-1,0-1 0,1 0 1,-1 0-1,0 0 0,0 0 1,1 0-1,9-3 719,30-19 10067,-35 18-11035,-4 3 300,0 0 0,0-1-1,0 1 1,0 0 0,0-1 0,-1 1 0,1 0 0,0-1-1,-1 1 1,1-1 0,-1 0 0,1 1 0,-1-1 0,0 1-1,0-1 1,1 1 0,-1-1 0,0 0 0,0 1 0,-1-1-1,1 0 1,0 1 0,-1-1 0,0-2 0,-2-4 289,0 1 0,-1-1 0,-9-13 1,9 15-156,0 0-1,1 0 1,0 0 0,-5-14 0,5 9-128,1 0 1,1 0-1,0-1 1,0 1-1,1 0 1,0-1-1,1 1 1,1 0-1,0 0 1,5-20-1,17-24 442,-17 42-437,-1-1 1,0 1-1,-1-2 0,-1 1 1,0 0-1,-1-1 1,0 1-1,0-18 0,-3-21-59,-1-30 36,3 0 0,18-113 0,12 82 129,-5 20-17,-24 83-124,-1 0-1,-1 1 1,0-1-1,0 0 1,-1 0 0,0 0-1,-1 1 1,0-1-1,-1 0 1,0 1 0,-1-1-1,0 1 1,-1-1-1,0 1 1,0 1-1,-1-1 1,-11-16 0,11 20-59,0-1 1,0 1-1,-1-1 1,1 1-1,-1 1 1,-1-1-1,1 1 1,-14-8-1,11 8 10,0 0 0,-1 1 0,0 0 0,1 1 0,-2-1 0,1 2 0,0 0 0,0 0 0,-1 1 0,-17-1 0,-7 3-77,-60 9 0,-169 41 194,41-22-21,54-27-132,91-3 61,-14 0-66,16-1 59,-128 14 0,-191 49-55,325-55 31,-107-3 0,105-3 71,33-3-50,1-1 1,-1-2-1,-48-14 0,67 15-23,-3 1 63,0 1-1,-42 0 0,4 0 109,-57 1 16,66 3-92,-48 2 84,57-1-135,1-1 0,-1-2 0,-52-8 0,44-1-143,4 0 104,0 3-1,-71-4 1,20 13 1,-111-4 121,37-18-34,-11-7 152,120 16-298,1 2 0,-67-1 0,-153 20 525,170-8-358,-5 1-132,-555 68 506,481-59-476,90-8-14,41-1-15,1-1 0,-111-13 1,92 2-89,-96 2 0,70 5 157,-178-4-166,201-1 117,-3 0-12,55 7 15,1 1 0,-1 2 0,0 1 0,-35 9 0,49-8-13,1-1-1,0 2 1,0 0-1,0 1 1,0 0-1,1 1 1,1 0-1,-1 1 0,-19 19 1,14-11-4,-72 79-37,41-29 126,42-56-20,0 0 1,1 0-1,-9 24 1,4-9-77,1-4-29,2 0 0,1 1 0,-6 32 0,-6 72 19,11-64 62,3-10-99,4 81 0,2-70 123,-1-58-57,0 0 0,0 1 0,1-1 0,0 0 0,1 0 0,-1 0 0,1 0 0,0 0 0,1 0 0,-1 0 0,7 9 0,-5-9-3,1 1 0,1-1 0,-1 0-1,1-1 1,0 0 0,1 1 0,-1-2 0,11 7-1,21 8-47,0-2-1,2-2 1,80 21-1,-90-28 53,19 6 100,15 3 6,79 32 0,-120-40-69,0-1 1,47 9 0,50 1-32,-89-14-10,200 16 181,-112-11-11,-71-6-109,87-7 0,46-18 31,-23 3-64,-25 8-49,108-12-162,-103 11 273,1 7 0,159 13 0,-61-12-22,-74-2-20,-115 6 5,131 5 128,-111-1-165,0-3 1,83-10 0,33-1-1,-48 11 2,154-3 43,-149-8 7,48-2-671,152 2 1419,-194-3-653,69-2-221,-151 15 96,18-1-31,92 11-1,-70-3 39,9 0 149,27 7-169,-64-8-25,19 4 54,-20-1-39,119-2 0,-71-19 197,4-1-90,-101 12-59,55-3 7,0 4 1,110 13 0,-180-11-55,-4 0-354,1 0 1,-1-1-1,0 0 1,0-1-1,1 0 0,-1 0 1,1 0-1,-1-1 1,0-1-1,0 1 0,13-5 1,-2-3-1721,-1 0 0,0-2 0,32-24 0,19-26-2353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1:54.216"/>
    </inkml:context>
    <inkml:brush xml:id="br0">
      <inkml:brushProperty name="width" value="0.1" units="cm"/>
      <inkml:brushProperty name="height" value="0.1" units="cm"/>
      <inkml:brushProperty name="color" value="#FFFC18"/>
    </inkml:brush>
  </inkml:definitions>
  <inkml:trace contextRef="#ctx0" brushRef="#br0">1465 81 5632,'-8'-2'322,"0"1"0,0 0 0,0 0 0,0 1 1,0 0-1,-1 0 0,1 1 0,-12 2 0,-28 2 427,44-5-686,-16 0 143,-29-4 0,42 3-194,0 0 0,0-1 0,0 0 0,1 0-1,-1-1 1,1 0 0,-12-7 0,5 2 165,-1 1 0,0 0 0,0 0 0,0 2 0,-1-1 0,0 2 0,0 0-1,0 1 1,-1 1 0,1 0 0,-28 0 0,-148 11 650,80 3-26,-71 11 488,150-16-950,-53 20 1,25-7-293,-27 9-312,28-10-1989,-71 15-1,77-24-1035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3:16.361"/>
    </inkml:context>
    <inkml:brush xml:id="br0">
      <inkml:brushProperty name="width" value="0.1" units="cm"/>
      <inkml:brushProperty name="height" value="0.1" units="cm"/>
      <inkml:brushProperty name="color" value="#E71224"/>
    </inkml:brush>
  </inkml:definitions>
  <inkml:trace contextRef="#ctx0" brushRef="#br0">3 1094 4608,'-3'0'1473,"5"-1"-794,5-3 2097,-2-6-1448,-4 3-920,-1 0 0,1 0-1,1 0 1,-1 0 0,1 0 0,1 0 0,-1 1 0,1-1 0,0 1 0,1 0 0,5-9 0,7-7 322,32-32-1,-34 38-550,32-31 575,68-55 0,60-32 255,205-104-100,-78 56-1941,-254 150-1142,-1-1 0,68-64 0,-85 65-1015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33:17.238"/>
    </inkml:context>
    <inkml:brush xml:id="br0">
      <inkml:brushProperty name="width" value="0.1" units="cm"/>
      <inkml:brushProperty name="height" value="0.1" units="cm"/>
      <inkml:brushProperty name="color" value="#E71224"/>
    </inkml:brush>
  </inkml:definitions>
  <inkml:trace contextRef="#ctx0" brushRef="#br0">403 6 4608,'-7'-5'5539,"8"5"-5423,0 0 0,-1 1 0,1 0 0,-1-1 0,1 1 0,-1-1 0,1 1 0,-1 0 0,0-1 0,1 1 0,-1 0 0,0-1 0,1 1 0,-1 0 0,0-1-1,0 1 1,0 0 0,0 0 0,0-1 0,0 1 0,0 1 0,-1 14 86,-1-1 0,-1 0-1,-1 1 1,0-1-1,-1 0 1,-7 16 0,0-2-14,-6 19 134,-3 0 0,-1-1 1,-3-2-1,-53 74 0,33-60-168,-40 58-92,73-98-50,1 1 0,0 0 1,2 1-1,-9 26 0,17-45 9,0 1 0,0 0-1,0 0 1,1 0 0,0-1 0,-1 1-1,1 0 1,0 0 0,0 0 0,1 0-1,-1-1 1,1 1 0,-1 0 0,1 0-1,0-1 1,0 1 0,0 0-1,2 3 1,-1-3 26,0-1-1,0 0 1,0 0-1,1 1 1,-1-1-1,0 0 0,1-1 1,0 1-1,-1 0 1,1-1-1,0 0 1,0 1-1,0-1 1,0 0-1,0 0 1,5 0-1,11 2 110,-1-1 0,0-2 0,1 1 1,-1-2-1,19-3 0,94-20 433,-58 8-350,223-29 311,-90 16-822,1-1-2260,-84 12-966,-3 0-3539,-74 9 3315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34.321"/>
    </inkml:context>
    <inkml:brush xml:id="br0">
      <inkml:brushProperty name="width" value="0.1" units="cm"/>
      <inkml:brushProperty name="height" value="0.1" units="cm"/>
      <inkml:brushProperty name="color" value="#E71224"/>
    </inkml:brush>
  </inkml:definitions>
  <inkml:trace contextRef="#ctx0" brushRef="#br0">7260 104 1280,'-4'-3'5701,"-6"2"-3653,-13 1-1883,17 0 971,6 0-1102,-1 0 0,1 0 0,0 0 0,-1 0 0,1 0 0,0 0-1,-1 0 1,1 0 0,0 0 0,-1 0 0,1 0 0,0 0 0,-1 0-1,1 0 1,0 1 0,-1-1 0,1 0 0,0 0 0,-1 0 0,1 0-1,-4 8 3443,21-2-1908,-13-6-1468,-1 1 1,1 0-1,-1 0 1,0 0-1,1 0 0,-1 0 1,0 1-1,0-1 1,0 1-1,0 0 1,3 2-1,-6-3-95,13 0 131,-13-1-129,1 0 0,-1 0 0,0 0-1,1 0 1,-1 0 0,0 0 0,1 0 0,-1 0-1,0 0 1,0 0 0,1 0 0,-1 0-1,0 0 1,1 0 0,-1 0 0,0 0 0,0 0-1,1 0 1,-1 0 0,0 1 0,0-1 0,1 0-1,-1 0 1,0 0 0,0 1 0,1-1-1,-1 0 1,0 0 0,0 0 0,0 1 0,0-1-1,1 0 1,-1 1 0,0-1 0,15 0 979,-14 0-634,-33 10 251,26-8-581,-1 1 1,1-1-1,-1-1 0,1 0 0,-13 2 1,-20 4 51,28-5 33,0 0 1,-21 1-1,-17 4 83,-2-1 49,17-4-115,-1 1 89,-63-3 0,35-2-31,-114-7 15,-301 9 443,456-1-689,1-2 1,-1 0-1,-37-12 1,-15-2-9,65 15 59,-184-23 7,-126 1 108,212 20-47,67 3 4,23 0-101,0 1 1,-16-4-1,-18-3 82,-1 2 1,-58 2-1,-135-2-98,183 8 139,-115 19 0,127-15-77,-86 0-1,-280-3 137,403-3-126,-1 0 0,-16 4-1,17-2-65,0-1-1,-17 0 0,-139 4 257,30 3-208,-137-9 218,168 5-266,-217-5 741,188-6-768,12-16 202,92 14-104,-1 2 0,-69-4 0,-115 5 62,-128-1 181,318 8-3,-54 9 0,5 1-225,-96-4-39,28-2-9,15-5 1,73-1 7,-109-6-159,-19 16 209,11 0-97,27-2 28,-39 7 415,143-11-460,0-2 0,-52-5 0,93 3-87,1 0 1,-1 0-1,0 0 1,1 0-1,-1-1 1,1 1-1,-1-1 1,1 1-1,-1-1 1,1 0-1,-1 0 1,1 0-1,0 1 1,-1-1-1,1 0 1,0 0-1,0-1 1,0 1-1,0 0 1,0 0-1,0-1 0,0 1 1,0 0-1,-1-3 1,0-1-713,1-1-1,0 1 1,0-1-1,0 1 1,0-11-1,-1 0-810,-7-58-4607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35.992"/>
    </inkml:context>
    <inkml:brush xml:id="br0">
      <inkml:brushProperty name="width" value="0.1" units="cm"/>
      <inkml:brushProperty name="height" value="0.1" units="cm"/>
      <inkml:brushProperty name="color" value="#E71224"/>
    </inkml:brush>
  </inkml:definitions>
  <inkml:trace contextRef="#ctx0" brushRef="#br0">1039 49 3328,'-9'-5'1061,"7"4"-442,2-18 890,0 18-1384,0 0 0,-1 0-1,1 0 1,0 0 0,-1 0-1,1 0 1,0 1 0,-1-1 0,1 0-1,-1 0 1,1 0 0,-1 1-1,0-1 1,1 0 0,-1 0 0,0 1-1,1-1 1,-1 1 0,0-1-1,0 0 1,0 1 0,0 0 0,1-1-1,-1 1 1,0-1 0,0 1-1,0 0 1,-1-1 0,-28-3 1367,17 5-1068,1 1-1,-20 4 0,-6 1 126,-77-1 1331,-10 1-91,76 0-1065,6-2 69,-61 16-1,96-19-742,-55 16 256,-69 10 0,80-23-2493,-60-1 1,69-7-780,6-9-1076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42.963"/>
    </inkml:context>
    <inkml:brush xml:id="br0">
      <inkml:brushProperty name="width" value="0.1" units="cm"/>
      <inkml:brushProperty name="height" value="0.1" units="cm"/>
      <inkml:brushProperty name="color" value="#E71224"/>
    </inkml:brush>
  </inkml:definitions>
  <inkml:trace contextRef="#ctx0" brushRef="#br0">2529 122 384,'0'0'6074,"16"14"-2911,-15-9-2905,1 0 1,-1 0-1,0 0 0,0 0 1,0 0-1,-1 0 0,0 0 1,0 0-1,0 1 1,-2 9-1,1-9 583,1 1 0,-1 0 0,1 0 0,0 0 0,3 11 0,-19-18 391,-31-9 464,41 9-1577,-1-1-1,1 0 1,-1 0 0,1-1 0,0 0 0,-11-4 0,11 3-46,-1 0 0,1 1 0,-1 0 0,0 0 0,1 1 1,-14-1-1,-17 0 151,-36-6 0,36 3 77,-40 0 0,12 1-159,-1-2-1,-88-21 0,57 8 257,0 5-57,-114-1 0,-101 14-214,149 3 125,84-2 22,1-4-1,-152-26 1,209 26-229,-7-2 109,-47-16-1,45 10-41,0 2 0,-33-6 0,46 13-341,0 0 0,0 2-1,0 0 1,-1 1 0,-25 2-1,-91 21-7285,109-18 5463,-38 5-3340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1.271"/>
    </inkml:context>
    <inkml:brush xml:id="br0">
      <inkml:brushProperty name="width" value="0.1" units="cm"/>
      <inkml:brushProperty name="height" value="0.1" units="cm"/>
      <inkml:brushProperty name="color" value="#E71224"/>
    </inkml:brush>
  </inkml:definitions>
  <inkml:trace contextRef="#ctx0" brushRef="#br0">3969 151 896,'-2'-2'112,"1"0"0,-1 0 0,1 0 0,-1-1 0,1 1 0,0 0 0,-1-1 0,1 1 0,0-1 0,1 1 0,-1-1 0,0 1-1,1-1 1,-1 1 0,1-1 0,0 0 0,0 1 0,0-1 0,1-5 0,-1 1 785,0 6-780,0 1 1,-1-1-1,1 0 0,0 1 0,0-1 1,-1 1-1,1-1 0,-1 1 1,1-1-1,0 1 0,-1-1 1,1 1-1,-1-1 0,1 1 1,-1 0-1,1-1 0,-1 1 1,0 0-1,1 0 0,-1-1 1,1 1-1,-1 0 0,0 0 1,1 0-1,-1-1 0,1 1 1,-1 0-1,0 0 0,1 0 1,-1 0-1,0 0 0,1 1 1,-1-1-1,-1 0 0,1 0-3,0 0 0,-1 0 0,1 0 0,0 0 0,0 0 0,-1 0 0,1-1 0,0 1-1,0-1 1,-1 1 0,1-1 0,0 1 0,-2-2 0,1 1 31,0-1-1,0 0 1,0 1-1,-1 0 1,1-1 0,-1 1-1,1 0 1,-1 0-1,1 1 1,-1-1-1,0 0 1,1 1 0,-5-1-1,-40 1 1022,25 1-937,-36 0 469,20 1-514,-47-5 0,75 1-136,1 0 0,0-1 1,0 0-1,0 0 0,-16-9 0,14 7 99,-1 0 1,-22-7-1,13 8-13,1 0 0,-1 1 0,1 2 0,-1 0 0,0 1 0,-30 4 1,-66 5 377,-140-7 1,131-4 24,92 3-385,-1 2-1,0 0 1,1 3-1,-53 14 0,-44 12-148,-222 26 0,275-48-22,-57 5 294,16-7-185,-45 1-67,65-2 120,-54 6 238,-59 1 283,123-14-386,-311 9 601,163 6-3284,195-9 699,0 1 0,0 1 0,-58 22 0,77-23 1112,-156 44-3662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15.618"/>
    </inkml:context>
    <inkml:brush xml:id="br0">
      <inkml:brushProperty name="width" value="0.1" units="cm"/>
      <inkml:brushProperty name="height" value="0.1" units="cm"/>
      <inkml:brushProperty name="color" value="#E71224"/>
    </inkml:brush>
  </inkml:definitions>
  <inkml:trace contextRef="#ctx0" brushRef="#br0">5200 1487 4992,'22'1'3374,"-6"0"-2778,0-1 0,1 0 0,-1-1-1,1-1 1,24-6 0,-26 3 68,-8 3-391,-1 1 1,0-2 0,0 1-1,0-1 1,0 0 0,0 0 0,10-8-1,19-18 548,-28 25-645,0-1 0,-1 0 0,0 0 0,0 0 0,0-1 0,0 0 0,-1 0 0,0-1 0,0 1 0,-1-1 0,5-10 0,-5 5-5,-1 0 0,0 0 0,-1 0 0,0 0 0,-1 0 0,0-1 0,-1 1 0,-2-24 0,-4 0 270,-18-61 1,17 78-326,-1 1 0,-1 0 1,-1 0-1,-12-17 1,19 30-43,-6-9 62,1 1 1,1-2-1,1 1 1,-7-20-1,2 6-89,0 1 0,-24-40 0,29 56-38,4 6-27,0 0 1,0 0 0,1-1 0,0 1-1,-2-11 1,-1-8 46,3 18 5,0 1 0,0 0-1,1 0 1,0-10 0,0 10-52,0 0 0,0-1 1,0 1-1,-3-9 0,1 5 17,1 0 0,-1 0 0,2 0 0,-1-12 0,-4-39 225,5 44-209,-1 8-29,1 0 0,0 0 0,1 0 0,0 0-1,2-9 1,-2 13 14,0 0-1,0-1 0,-1 1 1,0 0-1,0-6 0,-1 7 9,1 1 0,0-1 0,0 0 0,0 0 0,1 0 0,-1 0 0,1 0 0,-1 1 0,1-1-1,0 0 1,0 0 0,0 1 0,3-5 0,11-17-227,-14 20 268,0 0 0,-1 0 0,0 0 0,1-1 0,-2 1 0,0-6 0,1 1 126,0-48 123,-1 54-283,1 0 0,-1 0-1,0 0 1,0 0 0,-1 0 0,1 0-1,-1 0 1,1 0 0,-1 0-1,0 1 1,0-1 0,0 1 0,0-1-1,-5-3 1,4 3-6,0 0 0,-1 0 0,0 0 0,1 1 0,-1-1 0,0 1 0,0 0 0,-1 0 0,1 0 0,-6-1 0,8 2-12,-20-2-54,-40-3 0,49 5 131,0 0-1,0-1 1,1-1-1,-15-4 1,-9-6-84,15 5-62,-41-10-1,10 13 212,14 0-182,1 0 1,-60 1-1,88 4 71,-343-15 301,207-13-153,127 25-184,0 1 0,0 0 0,-34 2 0,-2-1-77,-250-1 321,156 3-344,121 1 221,-37 5 0,36-3-103,-40 1-1,-214 1-41,218-5 32,25 1 0,-60-6 0,-34-4 32,-513 8 448,471 12-223,159-11-247,-151 2 230,92-5-128,35 2 6,-1 1-177,-50-6 0,63 3 121,0 1 1,1 2-1,-29 3 1,28-1-30,5 0 31,-36 9 0,3 1 37,26-8 8,4 0-49,0-1-1,-30 0 1,-130 1 164,159-5-153,-4 1-26,-49-6-1,-1-1-39,62 4 31,-1 1 0,-32 2 0,9 0-21,24-1 25,-6 0-13,-1 1 1,-26 4 0,3 2-15,-88 0 0,93-6-77,-45 6 0,69-6-4,18-1 84,-1 0 0,0 0 0,1 0-1,-1 0 1,0 1 0,1-1 0,-1 1 0,1 0 0,-4 1 0,4-1 1,1-1-22,1 0 0,-1 0 0,1 0 0,-1 0 0,1 1 0,0-1-1,-1 0 1,1 0 0,-1 1 0,1-1 0,0 0 0,-1 0 0,1 1-1,0-1 1,-1 0 0,1 1 0,0-1 0,-1 1 0,1-1 0,0 0 0,0 1-1,0-1 1,-1 1 0,1-1 0,0 1 0,0-1 0,0 1 0,0-1-1,0 0 1,0 1 0,0-1 0,0 1 0,0-1 0,0 1 0,0-1-1,0 1 1,0-1 0,0 1 0,0 4-31,0-3 33,-1 0-1,1 0 1,-1 1 0,0-1-1,0 0 1,0 0-1,0 0 1,0 0 0,-2 2-1,-7 15 6,4 6 49,1 0 1,1 0-1,1 1 0,0 34 0,-7 158-51,7-151 102,3-41-40,-2-1 0,-4 27 0,-21 110 77,23-137-147,1 1 1,1 25-1,-1 12-12,-1-24 93,2 0 0,5 68 0,2-75-120,13 41-1,-6-23 63,-11-47-7,0 0 1,0 0-1,0 0 0,0-1 1,1 1-1,-1 0 1,1 0-1,-1-1 0,1 1 1,0-1-1,0 1 1,0-1-1,0 0 0,1 0 1,-1 0-1,1 0 1,-1 0-1,1 0 0,-1-1 1,1 1-1,0-1 0,0 0 1,4 1-1,5 1-10,1 0-1,-1-1 0,1-1 1,19 0-1,11 1 92,-7 0-117,56-2 0,-34-1 47,-4 2-92,-17 0 94,-1-2 0,45-5-1,-21-1-53,1 3 0,74 4 0,-49 1 20,276-19 200,-228 12-120,-18 2-81,283-48-183,-350 45 240,-1 2 0,1 2-1,79 6 1,-18 0-1,391 40-228,-424-33 244,123 11 70,-115-19-160,0-4 0,95-14 0,18 0-38,-124 12 82,27-7-4,0-5 1,133-37 0,-197 45-35,0 2-1,1 2 0,47 1 1,-15 0 4,192 6 279,-87 2-125,-148-4-129,-7-1-45,0 0 0,34-5 1,-51 4-249,0 0-1,0 0 1,-1 0 0,1 0-1,0 0 1,-1-1 0,1 1-1,-1-1 1,1 0 0,-1 1-1,0-1 1,0-1 0,0 1-1,0 0 1,3-5 0,-1 1-1208,0-1 1,0 0-1,-1 0 0,4-12 1,-6 17 1175,-1 0 0,1 0 0,-1 0 0,0 0 0,1 0 0,-1 0 0,0 0 0,0 0 0,0 0 0,0 0 0,-1 0 0,1 0 0,0 0 0,-1 0 0,1 0 0,-3-3 0,2 2 6,-1 1 0,1 0 1,-1-1-1,0 1 0,0 0 1,0 0-1,0 0 0,-1 1 0,1-1 1,0 0-1,-1 1 0,-3-2 1,-7-2-814,-1 0 0,-22-5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19.527"/>
    </inkml:context>
    <inkml:brush xml:id="br0">
      <inkml:brushProperty name="width" value="0.1" units="cm"/>
      <inkml:brushProperty name="height" value="0.1" units="cm"/>
      <inkml:brushProperty name="color" value="#E71224"/>
    </inkml:brush>
  </inkml:definitions>
  <inkml:trace contextRef="#ctx0" brushRef="#br0">2626 6 3968,'-6'-2'1673,"6"1"-1659,0 1 1,0 0-1,0 0 0,0 0 0,0 0 0,0 0 0,0 0 1,0 0-1,0 0 0,0 0 0,-1 0 0,1 0 0,0 0 1,0 0-1,0 0 0,0 0 0,0 0 0,0 0 1,0 0-1,-1 0 0,1 0 0,0 0 0,0 0 0,0 0 1,0 0-1,0 0 0,0 0 0,0 0 0,0 0 1,-1 0-1,1 0 0,0 0 0,0 0 0,0 0 0,0 0 1,0 0-1,0 0 0,0 1 0,0-1 0,0 0 1,0 0-1,0 0 0,0 0 0,-1 0 0,1 0 0,0 0 1,0 0-1,-1 2 629,-14 2 714,14-3-1306,-1 0 0,1-1-1,0 1 1,-1-1 0,1 1-1,0-1 1,-1 0 0,1 0-1,0 1 1,-3-1 0,-16 0 1314,-33 6 0,35-3-1329,-18 2 200,-39-1 623,11 1-315,7-5 224,-124 5 693,36-1-1210,108-4-118,-134 10 934,136-8-1161,-54-2 1,32-1-35,-7 1 130,-149 3 204,-136 2 632,-116 10 297,411-10-2235,-62-3 0,86-3-603,0-1 0,0-2-1,-46-12 1,64 13 626,1-1 0,-1 0-1,-16-10 1,12 4-605,-23-20-1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19.965"/>
    </inkml:context>
    <inkml:brush xml:id="br0">
      <inkml:brushProperty name="width" value="0.1" units="cm"/>
      <inkml:brushProperty name="height" value="0.1" units="cm"/>
      <inkml:brushProperty name="color" value="#E71224"/>
    </inkml:brush>
  </inkml:definitions>
  <inkml:trace contextRef="#ctx0" brushRef="#br0">12 11 512,'-6'-11'320,"1"11"-512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20.588"/>
    </inkml:context>
    <inkml:brush xml:id="br0">
      <inkml:brushProperty name="width" value="0.1" units="cm"/>
      <inkml:brushProperty name="height" value="0.1" units="cm"/>
      <inkml:brushProperty name="color" value="#E71224"/>
    </inkml:brush>
  </inkml:definitions>
  <inkml:trace contextRef="#ctx0" brushRef="#br0">1481 0 3200,'1'0'5240,"-14"0"-3286,-34 9-343,38-8-1466,1 0 1,0 0-1,0 1 1,-11 3-1,10-2-49,1-1 0,0 0-1,-1-1 1,-11 1-1,-88 7 263,78-9-342,-37-1 247,1 3 0,-106 17 0,-133 16 1903,121-18-1223,127-10-415,-84 8-731,121-14-1192,0-1 1,1-1-1,-1-1 1,1-1-1,-23-6 1,-4-5-2126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1:54.858"/>
    </inkml:context>
    <inkml:brush xml:id="br0">
      <inkml:brushProperty name="width" value="0.1" units="cm"/>
      <inkml:brushProperty name="height" value="0.1" units="cm"/>
      <inkml:brushProperty name="color" value="#FFFC18"/>
    </inkml:brush>
  </inkml:definitions>
  <inkml:trace contextRef="#ctx0" brushRef="#br0">1214 4 4992,'-9'-1'359,"-1"1"1,1 0 0,-1 1-1,1 0 1,-1 1-1,-14 4 1,15-4-140,-1 0 0,-18 1 0,2-1-101,11 0 242,0-1-1,0-1 1,-1-1 0,1 0 0,0-1 0,-22-6 0,18 4 260,1 1 1,-1 0 0,-37 1 0,34 4-211,-35 9 1,14-2-67,-216 48 1084,121-25-944,102-24-710,0 1-965,1-2 0,-1-1 0,0-2 0,-42 0 0,35-7-2074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6:22.290"/>
    </inkml:context>
    <inkml:brush xml:id="br0">
      <inkml:brushProperty name="width" value="0.1" units="cm"/>
      <inkml:brushProperty name="height" value="0.1" units="cm"/>
      <inkml:brushProperty name="color" value="#E71224"/>
    </inkml:brush>
  </inkml:definitions>
  <inkml:trace contextRef="#ctx0" brushRef="#br0">3985 151 2688,'-8'-5'3503,"8"4"-3309,-1 0-150,1 1 0,-1-1 0,1 1 0,0-1 0,-1 1 0,1-1-1,-1 1 1,0-1 0,1 1 0,-1-1 0,1 1 0,-1 0 0,0-1-1,1 1 1,-1 0 0,0-1 0,1 1 0,-1 0 0,0 0 0,0 0-1,0 0 24,0 0 0,0 0 0,0 0 0,0 0-1,0 0 1,0 0 0,0-1 0,1 1-1,-1 0 1,0 0 0,0-1 0,0 1 0,0 0-1,1-1 1,-1 1 0,-1-2 0,-4-1 264,-3 1 349,8 2-631,1 0-1,-1 0 1,0 0-1,1 0 0,-1 0 1,1-1-1,-1 1 1,1 0-1,-1 0 0,1 0 1,-1 0-1,0-1 1,1 1-1,-1 0 0,1-1 1,0 1-1,-1 0 1,0-1-1,-3-3 93,0 1 1,0 0-1,-1 0 0,1 1 1,-1-1-1,1 1 0,-1 0 1,0 0-1,0 1 1,0-1-1,0 1 0,0 0 1,-7 0-1,-11 0 200,-40 1-1,24 2 323,-51-2 489,89 0-923,0 0-196,0 1 0,0 0 0,1-1 0,-1 1 0,0-1 0,0 1 0,0-1 0,0 1 0,0-1 0,0 0 0,0 0 0,0 1 0,0-1 0,0 0 0,0 0 0,0 0 0,0 0 0,0 0 0,0 0 0,-1 0 0,-31-1 224,28 1-114,-13 0 186,-11 0-120,-42 5 0,51-4 0,-27 0 1,-2 0 91,-226 5 604,-4 0-658,102 3-199,-55-3 94,38-3 132,-155 3-58,240-7-326,-290-20 448,229 8-36,-351-19 409,171 12-4574,309 17 1883,0-2 0,-65-16-1,8-5-1789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4.011"/>
    </inkml:context>
    <inkml:brush xml:id="br0">
      <inkml:brushProperty name="width" value="0.1" units="cm"/>
      <inkml:brushProperty name="height" value="0.1" units="cm"/>
      <inkml:brushProperty name="color" value="#E71224"/>
    </inkml:brush>
  </inkml:definitions>
  <inkml:trace contextRef="#ctx0" brushRef="#br0">1843 20 3712,'-4'0'287,"-1"0"0,0 0 0,1 0 0,-1-1 0,1 0-1,-1 0 1,0 0 0,1 0 0,-8-4 0,5 3-134,1 0 0,-1 1 0,0 0-1,0 0 1,1 1 0,-1 0 0,0 0 0,-11 1-1,-5 0 1609,-10-1-296,0 1 0,-34 7 0,51-7-1339,0 0 1,0 0 0,-17-2-1,-5-1 344,-121-3 452,-7-4 214,-407 9 1104,412 5-603,-6 1-1633,57 2-7037,103-7 5855,-1 0-1,1-1 0,-1 0 1,-11-2-1,5-2-444,0 0 0,-15-7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5.474"/>
    </inkml:context>
    <inkml:brush xml:id="br0">
      <inkml:brushProperty name="width" value="0.1" units="cm"/>
      <inkml:brushProperty name="height" value="0.1" units="cm"/>
      <inkml:brushProperty name="color" value="#E71224"/>
    </inkml:brush>
  </inkml:definitions>
  <inkml:trace contextRef="#ctx0" brushRef="#br0">1887 115 6272,'-15'-5'1537,"14"5"-1463,0 0 0,1 0 0,-1 0-1,0 0 1,1 0 0,-1-1 0,0 1 0,1 0 0,-1-1 0,1 1 0,-1 0-1,1-1 1,-1 1 0,0 0 0,1-1 0,-1 0 0,1 0-103,0 0 0,1 0 0,-1 1 0,0-1 0,1 0 0,-1 0 0,0 1 0,1-1 0,-1 0 0,1 0 0,-1 1 0,1-1 0,0 1 1,-1-1-1,1 0 0,0 1 0,0-1 0,4-4 163,0-1 0,-1 0 0,0 1-1,4-8 1,-8 12-14,1 0-21,-1 1 0,1-1-1,-1 0 1,0 1 0,0-1 0,1 0-1,-1 1 1,0-1 0,0 0 0,0 0-1,0 1 1,0-1 0,1 0 0,-1 1 0,-1-1-1,1 0 1,0 0 0,0 1 0,0-1-1,0 0 1,0 0 0,-1 1 0,1-1-1,0 0 1,-1 1 0,1-1 0,-1 1 0,1-1-1,0 0 1,-1 1 0,1-1 0,-1 1-1,0-1 1,1 1 0,-1-1 0,1 1-1,-1 0 1,0-1 0,1 1 0,-1 0-1,0-1 1,1 1 0,-1 0 0,0 0 0,1 0-1,-1-1 1,0 1 0,0 0 0,1 0-1,-1 0 1,-1 0 0,-329 6 4823,146-13-4164,-2-1 175,56 10-755,-201-9 993,122 3 2,47 4-1567,-24 0-7750,116-1 3056,-11-8 710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6.560"/>
    </inkml:context>
    <inkml:brush xml:id="br0">
      <inkml:brushProperty name="width" value="0.1" units="cm"/>
      <inkml:brushProperty name="height" value="0.1" units="cm"/>
      <inkml:brushProperty name="color" value="#E71224"/>
    </inkml:brush>
  </inkml:definitions>
  <inkml:trace contextRef="#ctx0" brushRef="#br0">1434 182 5632,'-17'-7'896,"11"5"-613,0 0-1,1 0 1,-1 0 0,0 1-1,-8-2 1,10 3-259,-1-1 227,0 1 0,1-1 0,-1 0 0,0-1 0,-9-3 0,-4-3 22,-30-9 0,-13-5 723,38 13-329,0 1 1,0 0-1,-38-6 1,-73-5 1461,-1 1-513,74 7-1019,-1 2-1,0 3 0,-1 3 0,-63 5 1,89 0-606,-126 11-1672,109-7-1306,-54 15 0,38-2-1242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8.227"/>
    </inkml:context>
    <inkml:brush xml:id="br0">
      <inkml:brushProperty name="width" value="0.1" units="cm"/>
      <inkml:brushProperty name="height" value="0.1" units="cm"/>
      <inkml:brushProperty name="color" value="#E71224"/>
    </inkml:brush>
  </inkml:definitions>
  <inkml:trace contextRef="#ctx0" brushRef="#br0">1236 0 2304,'11'0'8896,"-33"6"-7451,1-1-826,-28-1 933,33-3-1168,-1 1 0,1 0 0,-31 10 1,0-1 152,-10-1 46,-93 3-1,-60-11 374,110-3-245,-69 15 497,83-3-1365,28-5-677,-55 4-5607,108-10 5800,0 0 1,0-1-1,0 0 0,0 1 0,-7-4 0,-19-12-3092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3:59.081"/>
    </inkml:context>
    <inkml:brush xml:id="br0">
      <inkml:brushProperty name="width" value="0.1" units="cm"/>
      <inkml:brushProperty name="height" value="0.1" units="cm"/>
      <inkml:brushProperty name="color" value="#E71224"/>
    </inkml:brush>
  </inkml:definitions>
  <inkml:trace contextRef="#ctx0" brushRef="#br0">912 44 4480,'-6'-2'543,"6"2"-457,-1 0-1,0-1 1,1 1 0,-1 0 0,0 0 0,1-1-1,-1 1 1,1 0 0,-1-1 0,0 1-1,1-1 1,-1 1 0,1 0 0,-1-1 0,1 1-1,-1-2 1,0 0-42,0 0-1,0 0 1,1 0 0,-1 0-1,1-1 1,0 1-1,0 0 1,0 0 0,0-4-1,0 6 27,0 0-1,0-1 0,0 1 1,0-1-1,0 1 1,-1 0-1,1-1 1,0 1-1,0-1 0,0 1 1,0 0-1,-1-1 1,1 1-1,0 0 1,0-1-1,0 1 0,-1 0 1,1 0-1,0-1 1,-1 1-1,1 0 1,0 0-1,-1-1 0,1 1 1,0 0-1,-1 0 1,1 0-1,0-1 1,-1 1-1,1 0 0,-1 0 1,1 0-1,-1 0 1,-19 1 940,-21 12 284,40-13-1228,-65 26 2218,4-1 243,-71 19 0,80-32-2193,0-1 0,-63 3 0,85-13-1444,-53-4-1,63 0-352,-1 0 0,0-2-1,-23-8 1,31 8 237,1 0-1,-14-9 0,-31-22-2111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26.452"/>
    </inkml:context>
    <inkml:brush xml:id="br0">
      <inkml:brushProperty name="width" value="0.1" units="cm"/>
      <inkml:brushProperty name="height" value="0.1" units="cm"/>
      <inkml:brushProperty name="color" value="#E71224"/>
    </inkml:brush>
  </inkml:definitions>
  <inkml:trace contextRef="#ctx0" brushRef="#br0">1962 1268 3328,'10'-6'4869,"-10"4"-4807,0 1 0,0-1-1,0 1 1,0-1 0,0 1-1,0-1 1,-1 1 0,1 0 0,0-1-1,-1 1 1,1-1 0,-1 1 0,0 0-1,1 0 1,-1-1 0,0 1 0,0 0-1,0 0 1,0 0 0,0 0-1,0 0 1,0 0 0,0 0 0,0 0-1,-1 0 1,1 1 0,0-1 0,-1 0-1,1 1 1,0-1 0,-1 1-1,1-1 1,-1 1 0,1 0 0,0 0-1,-1 0 1,1 0 0,-1 0 0,-1 0-1,-4-1 91,1 0-1,-1 0 0,1-1 0,-9-3 0,-2 0 117,-13-3 296,17 6-304,0-1 1,0-1-1,-15-6 1,25 9-92,-1 0 0,0 0 0,0 1 0,0 0 0,0-1 0,0 1 0,0 1 0,-5 0 0,-3 0 32,8-1-82,0 1-1,1-1 0,-1 1 1,1 0-1,-1 0 1,1 1-1,0-1 1,-4 2-1,-18 7 464,-10-1-340,17-4-278,-25 4 1,23-5 330,1 1-1,-26 9 1,30-9-198,-7 1 99,-1-1 0,0-1-1,-26 2 1,15-3-8,10 1-44,-15 1 154,19-4-238,0 1 0,-22 5 0,22-4 159,0 0 1,-22 0-1,-232-3 1274,257-5-1430,-3 0-25,9 4-23,0 0-1,-20-4 0,20 2 6,0 1-1,-20-1 1,17 3 9,1-2 0,-14-2 0,14 2-6,-27-2 0,26 3-17,0 0 1,-16-4-1,16 2 25,0 1 0,-18 0 0,27 1-30,0 1 0,-1-1 0,1 0 0,-9-3 0,2 1 10,-51-6-118,42 7 82,18 2 69,1 0 1,-1 0-1,1 0 0,-1 0 0,1 0 1,-1-1-1,1 1 0,-5-3 1,3 2-42,0 1 0,0-1 0,0 1 1,0-1-1,0 1 0,0 0 0,1 0 1,-6 2-1,-5-2-6,11 1 20,-1-1-1,1 0 0,0 1 1,0-1-1,0 1 0,-4 2 1,4-2 20,0 0 1,0 0 0,0 0 0,-1-1-1,1 1 1,-5-1 0,-34 4 58,40-5-59,1 0 1,-1 0-1,1 0 1,0 0-1,-1 0 0,1 0 1,0 0-1,0 0 1,-1-1-1,1 1 0,0 0 1,-1-3-1,-12-21 112,13 14-92,-4-6 72,3 10-119,-1 0-1,1-1 0,1 1 0,-1 0 0,1 0 1,1-1-1,-1 1 0,2-14 0,-1 9 31,2-40 329,-1 22-300,-5-59 0,-15-4 96,14 69-201,-2 0 0,0 0-1,-12-26 1,7 20 69,6 12 77,2 11-128,1-1 0,0 0 1,1 0-1,0-1 0,0 1 0,1 0 1,-1-13-1,2-12 197,-1 18-198,0 1 0,2-1 1,0 0-1,3-16 0,0 0-257,-3 23 193,-1 1 0,2-1 0,2-10 0,-2 8 204,0 0 1,0 0-1,-1-11 0,3-17-35,0 3-176,-4 28 90,0 0 0,0 0 0,1 0-1,0 1 1,1-1 0,-1 1 0,6-12 0,-6 16-4,0-1 0,-1 1-1,1-1 1,0 1-1,-1-1 1,1 1 0,-1-6-1,4-14 19,-3 20 0,-2 0 2,3-7 50,1 6-90,0 0 1,0 1-1,0-1 0,0 1 1,0 0-1,6-3 1,7 2-155,-12 2 206,0 1 1,0-1 0,0 0 0,0 0-1,4-3 1,-2 3-15,0-1 1,0 1-1,0 0 0,0 0 0,0 1 0,0 0 1,10 0-1,25-1-186,-22-3 200,15-2-62,-24 6 36,-1-1 0,1-1-1,-1 0 1,0-1-1,10-3 1,-8 3-154,0-1 0,0 2 1,13-3-1,164 3 661,-99 4-1039,103 1 407,-113 8 950,-52-10-737,-16 0-77,0-1 1,0 0-1,0-1 0,0 0 1,20-4-1,-13 0-13,1 1 0,35-3 0,-23 4 0,240-24-117,-223 27 234,-38 1-133,0-1 0,0 0 0,0-1 0,-1 1 0,1-2 0,11-2 0,-10 1 0,0 2-1,0-1 0,0 1 0,0 1 1,17 1-1,-3-1-27,-22 1 49,0-1 1,1 0-1,-1 1 0,0 0 0,1 0 0,-1 0 0,0 0 0,0 0 0,0 1 1,0 0-1,0-1 0,0 1 0,0 0 0,3 4 0,-1-2-14,-1 1-1,0-1 0,0 1 1,0 0-1,-1 0 1,1 0-1,2 8 0,4 12-142,-1 1-1,7 37 0,2 3 633,-11-38-654,-1 1 0,2 32 0,4 19 98,29 85-105,-38-154 361,0 1-1,-1 0 1,0 0-1,-1 0 1,-1 15-1,11 53-221,-6 115 319,-5-186-270,-1 0 0,0 0-1,-1 0 1,0 0 0,-5 14 0,-21 43 203,22-53-216,4-9 23,0 0 0,-1 0 0,1 0 0,-1 0 0,0-1 0,-1 1 0,1-1 0,-1 0 0,1 1 0,-1-2 0,0 1 0,0 0 0,0-1 0,0 0 0,0 0 0,-1 0 0,-5 2 0,-19 9-291,9-3-597,0-1 0,0-1-1,-1-1 1,0-1-1,-41 7 1,47-11-325,1-1 0,-1 0 0,1-1 0,0-1 0,-1 0 0,1-1 0,0 0 0,0-1-1,-26-10 1,-21-17-3470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41.210"/>
    </inkml:context>
    <inkml:brush xml:id="br0">
      <inkml:brushProperty name="width" value="0.1" units="cm"/>
      <inkml:brushProperty name="height" value="0.1" units="cm"/>
      <inkml:brushProperty name="color" value="#E71224"/>
    </inkml:brush>
  </inkml:definitions>
  <inkml:trace contextRef="#ctx0" brushRef="#br0">2877 110 2176,'-16'-6'8090,"0"-3"-6650,2 9-1018,-26 1 1207,-71-10 0,99 8-1546,-1 0 1,-20 2-1,22-1-21,0 1 0,1-2 0,-1 1 0,-15-4 0,-49-5 845,64 7-813,1 1 1,-1 1 0,1-1-1,-18 3 1,-3-1 141,25 0-150,0-1 0,0 1 0,0 0 1,-7 3-1,7-2-122,0 0 0,0-1 0,0 0 0,-9 0 0,-106 8-60,11-4 742,67-2-574,1-2 0,-1-2-1,-49-6 1,57 3 32,0 2 0,0 1 0,-53 7 0,31-1-99,-119 5-5,-129-10 192,156-9 43,-421 9-139,527-6 16,-25 3 21,61 3 3,-1 0 0,1 1 0,0 0 0,-1 0 0,1 0 0,0 1 0,-12 5 0,13-4-142,-1-1 0,0 0 0,0 0-1,-13 2 1,17-4-347,-1 1-1,1-1 0,-1-1 1,1 1-1,0 0 1,-1-1-1,1 1 1,0-1-1,0 0 0,-1 0 1,1-1-1,0 1 1,-5-4-1,-13-10-4483,-35-33 0,12 5 965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45.007"/>
    </inkml:context>
    <inkml:brush xml:id="br0">
      <inkml:brushProperty name="width" value="0.1" units="cm"/>
      <inkml:brushProperty name="height" value="0.1" units="cm"/>
      <inkml:brushProperty name="color" value="#E71224"/>
    </inkml:brush>
  </inkml:definitions>
  <inkml:trace contextRef="#ctx0" brushRef="#br0">1881 318 5888,'-20'1'839,"5"1"61,0-1 1,-28-3 0,39 2-678,1-1 0,-1 0-1,0-1 1,0 1 0,-4-4 0,-10-2-291,-2 0 226,-34-16-1,4 1 648,23 12 11,-1 0 0,-49-8 0,43 13-10,-66-4-1,12 10 183,1-4 1,-120-20-1,22-21 163,156 36-926,-82-16 205,-2 4 0,-121-6 1,115 9-2819,41-3-2723,33 10 925,-11 5 250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48.302"/>
    </inkml:context>
    <inkml:brush xml:id="br0">
      <inkml:brushProperty name="width" value="0.1" units="cm"/>
      <inkml:brushProperty name="height" value="0.1" units="cm"/>
      <inkml:brushProperty name="color" value="#E71224"/>
    </inkml:brush>
  </inkml:definitions>
  <inkml:trace contextRef="#ctx0" brushRef="#br0">1113 37 3712,'-5'1'288,"-1"0"192,0 0 0,0 0 0,-12 4 0,17-5-417,0 0 1,0 0-1,0 0 1,0 0-1,0-1 1,0 1-1,1 0 0,-1 0 1,0-1-1,0 1 1,0 0-1,0-1 1,0 1-1,1-1 1,-1 1-1,0-1 0,0 1 1,1-1-1,-1 1 1,-1-2-1,-13-14 173,14 14 10,-1 1 1,1-1-1,0 0 0,-1 1 1,0-1-1,1 1 1,-1 0-1,0 0 1,1-1-1,-1 1 0,0 0 1,0 1-1,0-1 1,0 0-1,0 0 0,-4 0 1,3 1 61,-1 0 0,1 0 0,-1 0 0,1 1 0,0-1 1,-1 1-1,1 0 0,0 0 0,-1 0 0,-3 2 0,-20 7 651,-1-1 0,-1-1-1,-41 6 1,-91 3 1848,77-9-1860,-8 3 152,-78 6-486,146-16-1373,0-2-1,0 0 1,-31-6-1,25 1-2226,1-2-1,-35-13 0,11 2-1534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1:55.700"/>
    </inkml:context>
    <inkml:brush xml:id="br0">
      <inkml:brushProperty name="width" value="0.1" units="cm"/>
      <inkml:brushProperty name="height" value="0.1" units="cm"/>
      <inkml:brushProperty name="color" value="#FFFC18"/>
    </inkml:brush>
  </inkml:definitions>
  <inkml:trace contextRef="#ctx0" brushRef="#br0">2919 176 3712,'-9'-14'1074,"7"11"-981,0-1-1,0 1 1,0 0 0,0-1-1,0 1 1,1-1 0,0 0 0,0 0-1,0 1 1,0-1 0,0-5-1,1 3 26,0 1-1,-1-1 1,0 0-1,0 1 1,0-1-1,-1 0 1,1 1-1,-1 0 1,-1-1-1,1 1 1,-1 0-1,-4-7 1,4 9-25,1 0 1,-1 0-1,1 1 0,-1-1 1,0 1-1,0-1 0,0 1 1,0 0-1,0 0 0,-1 0 1,1 1-1,-1-1 1,1 1-1,-1 0 0,1 0 1,-1 0-1,0 0 0,0 1 1,1 0-1,-5-1 0,-51 4 190,1 3 1,-61 13-1,-44 6 569,0-5-316,-14 1 53,-25-18 222,111-5-923,0 1 232,28-1 12,-1 3 1,-81 11-1,-146 17 1162,-2-25-583,270-4-625,-230 15 888,150-6-834,-112 2-986,69-8-3161,70-3 418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53.598"/>
    </inkml:context>
    <inkml:brush xml:id="br0">
      <inkml:brushProperty name="width" value="0.1" units="cm"/>
      <inkml:brushProperty name="height" value="0.1" units="cm"/>
      <inkml:brushProperty name="color" value="#E71224"/>
    </inkml:brush>
  </inkml:definitions>
  <inkml:trace contextRef="#ctx0" brushRef="#br0">4885 210 4224,'-54'31'3936,"48"-29"-3483,0-2 1,0 1 0,0-1-1,1 1 1,-1-2 0,-7 0-1,-7 0 110,8 0-262,1 0-1,-1 0 0,-11-4 1,-16-2 609,21 4-398,1-1 0,-29-10 0,-7-2 587,5 4-455,26 5-396,0 1 0,0 2-1,0 0 1,-27-1-1,15 7 133,-48 8-1,-16 1-39,-114 3 407,42-8-534,63 3 70,-11-3-22,-111-1 86,-31-15 117,88 8-452,39 3 338,-175-20-86,270 16-213,-331-3 69,24 1 224,301 1-356,-24-2-8,-78-2 460,85 3-384,-184-24 307,162 12-289,2-4 1,-101-40 0,166 56 3,1 1 0,-1 0 0,0 2 0,-30-3 0,-67 6-260,88 0-5,-15 3-1754,-67 14 0,20-2-3313,-80 8-4287,53-2 6176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4:58.738"/>
    </inkml:context>
    <inkml:brush xml:id="br0">
      <inkml:brushProperty name="width" value="0.1" units="cm"/>
      <inkml:brushProperty name="height" value="0.1" units="cm"/>
      <inkml:brushProperty name="color" value="#E71224"/>
    </inkml:brush>
  </inkml:definitions>
  <inkml:trace contextRef="#ctx0" brushRef="#br0">2893 46 2048,'-5'11'1797,"10"-17"-746,19-36 2346,-24 42-3337,0 0 0,0 0 0,-1 0 0,1 0 0,0 0 1,0 0-1,0 0 0,-1 0 0,1 0 0,0 0 0,0 0 0,-1 0 0,1 0 0,0 0 0,0 0 0,-1 0 0,1 0 0,0 0 0,0 0 1,0 0-1,-1-1 0,1 1 0,0 0 0,0 0 0,0 0 0,-1 0 0,1 0 0,0-1 0,0 1 0,0 0 0,0 0 0,0 0 0,-1-1 1,1 1-1,0 0 0,0 0 0,0 0 0,0-1 0,0 1 0,0 0 0,0 0 0,0-1 0,0 1 0,0 0 0,0 0 0,0 0 0,0-1 1,0 1-1,0 0 0,0 0 0,0-1 0,0 1 0,0 0 0,0 0 0,0-1 0,0 1 0,0 0 0,1 0 0,-1-1 0,-19 10 1163,12-6-935,0 0 1,-1 0 0,1 0 0,-1-1-1,0 0 1,0 0 0,-13 0 0,-60-2 908,40-1-763,9 1-305,4 1 127,-1-2-1,-32-4 1,31 0 19,0 2 1,0 2-1,0 0 1,0 2 0,-49 8-1,-241 28 605,199-35-612,-131 11 403,-103 22 62,119-13 91,131-16-547,39-4-95,-128 0-208,107-3 324,-123-8 989,101 3-1732,95 5-362,0-1 0,-1 0 0,1-1-1,0-1 1,-17-6 0,-64-34-10055,88 41 9944,-51-26-3946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03.809"/>
    </inkml:context>
    <inkml:brush xml:id="br0">
      <inkml:brushProperty name="width" value="0.1" units="cm"/>
      <inkml:brushProperty name="height" value="0.1" units="cm"/>
      <inkml:brushProperty name="color" value="#E71224"/>
    </inkml:brush>
  </inkml:definitions>
  <inkml:trace contextRef="#ctx0" brushRef="#br0">5134 58 1280,'5'-13'468,"-3"9"-276,0 0-1,0 0 0,-1 0 1,2-22 9479,-7 24-9888,2 2 287,-5-1 272,0 1-1,0 0 1,0 1 0,0 0 0,0 0-1,0 0 1,0 1 0,0 0 0,-13 5 0,9 0-50,-22 15 1,25-15-238,-1-1 0,-1 0 0,-15 7 0,-7 3 568,21-11-359,0 0-1,-20 7 0,12-7-112,-35 11 400,-75 10 0,90-23-160,-60-3 0,34-2-202,61 2-188,-9 1 38,1-1-1,-1-1 1,1 0-1,0 0 1,-1-1-1,1-1 1,-13-4-1,20 5 29,-1 0 0,0 1 0,0 0 1,0 0-1,1 1 0,-12 0 0,-7-2 242,-71 0 189,8-1-324,-67-2 141,25 3-271,1 0-46,93 0 170,-63 4 0,-71 22-237,-17-16 197,-49-8 320,155 6-421,55-3 109,-43 13 0,17-3 8,-31 2-62,-96 6 1,113-16-92,-132 5 194,65-4 242,-392-6 74,445-9-522,52 2 75,12 2 9,-19 0 87,-1 2 0,0 0 1,-53 5-1,23-1-175,35-1-91,1 1 179,-38-5 1,13 3-181,44 1 135,-1 0 0,1 0 0,0-1 0,-13-2 0,17 2-39,0 0 0,0 1 0,1-1 0,-7 2 0,6-1 23,1 0 1,0 0-1,0-1 0,0 1 1,-8-3-1,8 2-11,-1-1 0,1 2 0,0-1 0,-7 0 0,-15-2 17,21 2 35,0 0 0,0 0 0,0 1-1,-8 0 1,8 0-31,0 0 0,0 0-1,-12-3 1,4 1-12,-1 0-1,0 1 1,1 0-1,-17 2 1,2 0-3,-23 2 120,-2 8-58,-269-11 992,230-11-1062,81 12-77,-22 0-1365,33-1 1104,0 0 0,0 0 0,0 0 0,0-1-1,0 1 1,0 0 0,0 0 0,0-1 0,1 1 0,-1 0 0,0-1 0,0 1-1,0-1 1,0 1 0,0-1 0,-6-8-3142,-1-17-2099,-11-6 956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05.285"/>
    </inkml:context>
    <inkml:brush xml:id="br0">
      <inkml:brushProperty name="width" value="0.1" units="cm"/>
      <inkml:brushProperty name="height" value="0.1" units="cm"/>
      <inkml:brushProperty name="color" value="#E71224"/>
    </inkml:brush>
  </inkml:definitions>
  <inkml:trace contextRef="#ctx0" brushRef="#br0">1813 30 3456,'-2'-1'405,"1"1"-373,1-1 0,0 1 0,0 0 0,0 0 0,0 0 0,0 0 0,-1 0 0,1-1 1,0 1-1,0 0 0,0 0 0,0 0 0,-1 0 0,1 0 0,0 0 0,0 0 1,0 0-1,-1 0 0,1 0 0,0 0 0,0 0 0,0 0 0,-1 0 0,1 0 1,0 0-1,0 0 0,0 0 0,-1 0 0,1 0 0,0 0 0,0 0 0,0 0 1,-1 0-1,1 0 0,0 0 0,0 1 0,0-1 0,0 0 0,-1 0 0,1 0 1,0 0-1,0 0 0,0 1 0,0-1 0,0 0 0,-1 0 0,1 0 0,0 1 1,-6-19 2681,5 17-2616,0 0 0,0 0-1,0 0 1,0 0 0,0 0-1,0 1 1,0-1 0,0 0 0,0 1-1,0-1 1,0 1 0,-1-1-1,1 1 1,0 0 0,0 0 0,-1-1-1,1 1 1,-2 0 0,-28 0 588,20 0-253,-9 1 426,-1 1 0,-20 6 0,-8 0 228,-15 1-505,22-2 178,-66 1-1,-104-13 1236,202 5-1949,0 1 1,0 1 0,-19 5 0,19-5-6,0 1 0,0-2 0,-19 2 1,-217 3 1334,186-6-1001,-135-5 1170,147 3-932,-89 7 0,19 0-2047,84-4 334,15 0-297,0-1 0,0 0 0,0-2-1,1 0 1,-1-1 0,1-1 0,-20-6 0,-10-12-2603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06.526"/>
    </inkml:context>
    <inkml:brush xml:id="br0">
      <inkml:brushProperty name="width" value="0.1" units="cm"/>
      <inkml:brushProperty name="height" value="0.1" units="cm"/>
      <inkml:brushProperty name="color" value="#E71224"/>
    </inkml:brush>
  </inkml:definitions>
  <inkml:trace contextRef="#ctx0" brushRef="#br0">2487 53 4480,'-7'-2'527,"3"1"-42,1-1-1,-1 1 0,1 0 0,-1-1 0,1 0 0,0 0 1,-1 0-1,-2-3 0,1 1 93,-1 0 0,1 1 1,-1-1-1,0 1 0,1 0 0,-8-2 1,9 3-467,0 1 0,0 0 1,-1 0-1,1 0 1,0 1-1,0-1 1,-1 1-1,1 0 1,0 0-1,0 1 1,-1-1-1,1 1 1,0 0-1,0 0 1,0 0-1,-7 4 1,-27 12 553,0-2 0,-1-1 1,-44 10-1,-124 16 575,191-37-1211,-29 3 443,-91-2 0,123-4-397,0-2-1,-18-3 0,19 3-13,-1 0 0,-15-1 0,-101-2 392,-95-4-426,180 9-8,-42-1 444,-164 20-1,-242 34-745,470-53-590,1-1 0,-1-1 0,0-1 0,1 0 1,-32-11-1,10 0-4175,-63-30 0,32 7 1123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35.755"/>
    </inkml:context>
    <inkml:brush xml:id="br0">
      <inkml:brushProperty name="width" value="0.1" units="cm"/>
      <inkml:brushProperty name="height" value="0.1" units="cm"/>
      <inkml:brushProperty name="color" value="#66CC00"/>
    </inkml:brush>
  </inkml:definitions>
  <inkml:trace contextRef="#ctx0" brushRef="#br0">12029 1591 3456,'2'-1'649,"1"0"1,-1-1-1,0 0 0,1 1 1,-1-1-1,0 0 0,3-4 1,-1 1-207,1 1 1,0-1-1,0 1 1,1 0-1,7-5 1,12-9 6057,-25 15-6294,1-1-1,-1 1 1,1 0 0,0 0 0,0-1 0,0 1-1,1 0 1,-1 0 0,1 0 0,2-3 0,-3 3-141,1 1 1,0-1 0,-1 0-1,0 0 1,1 0-1,-1 0 1,0-1 0,-1 1-1,1 0 1,0-4 0,4-75 679,-5-395 598,11 353-1053,0 1 16,-21-7-241,3 57 49,-1 8 21,-26-107 0,32 165-114,0 1 0,0 0 0,-1-1 1,0 1-1,0 1 0,0-1 0,-1 0 0,0 1 0,0-1 1,0 1-1,-1 0 0,0 1 0,0-1 0,0 1 0,0 0 0,-1 0 1,1 1-1,-1-1 0,0 1 0,0 0 0,-9-2 0,-13-4-10,1 2-1,-1 1 0,-51-4 0,30 4 81,-77-6-197,44 5-25,-184-11 232,-88 16-196,186 3 252,-534-1 226,323 4-480,60 6 154,267-9-153,-24 3 46,-35 2 265,35-3-101,-132-1-77,112-3-39,-63-5 204,78-1-224,-206-9 186,-20 11-26,280 4-132,-29-5 1,35 3-5,1 1 0,-1 0-1,-22 3 1,-10 3-5,-251 14-81,-57 12 195,285-21-91,-83 3-50,46-5 192,-169 1-334,25-2 240,222-6 30,-204 4-118,41 1-55,-305 0 228,372 0-111,93-3 26,-51 8 0,78-8-100,-103 7-92,93-7 173,-1-1-1,-36-2 1,10 0-82,-20 0 50,22-1-19,0 3 1,-47 6-1,22 2 159,-46 9-65,77-12-95,0-1 0,-1-3 0,-53-3 0,26 0-1,-390 1 105,374-6-6,41 4-75,-59-10 1,-10-1-119,79 11 148,-172-6 202,-15 2-226,-62-3-16,163 7 22,-107 4-120,93-1-56,72-2 249,-86-6-94,-3 0-24,-90 7 7,123-9-1,104 8 30,-1 0 1,-15-4-1,-17-2 42,-347-2-151,247 15 134,-2 0-13,-74-6 1,215 1-44,-1-1 0,1 1-1,-12 4 1,-5 0-12,22-5 22,0 1-1,0-1 0,-1 1 1,1 0-1,0 0 0,0 0 1,0 0-1,0 0 0,0 0 1,0 0-1,0 1 1,1-1-1,-1 1 0,0 0 1,1-1-1,-1 1 0,1 0 1,0 0-1,-2 2 0,-2 5 16,1 0 0,1-1-1,-5 14 1,2-2-8,-3 9 40,2 0 0,0 0-1,-2 37 1,4-26-35,-3 46-160,5 132 0,3-130 253,8 24-42,-4-71-126,34 289 22,-17-178 188,-21-149-167,1 0 0,-1 0 0,1 0 0,0 0 1,0 0-1,0 0 0,1-1 0,-1 1 1,1 0-1,-1-1 0,1 1 0,0-1 1,0 1-1,0-1 0,4 4 0,-2-3 4,0 0 0,0-1 0,1 1-1,-1-1 1,1 0 0,0 0 0,0 0 0,8 2-1,2-2 28,1 0 0,0 0 0,0-1 0,0-1 0,16-3 0,74-15-116,-40 8 102,28 1 0,48 11 0,158-4 0,-221-5-2,23 0 15,-25 7-78,220 5 151,9-3 104,-160-4 26,-33 3-163,237-6-128,-159 6-49,-66 2 339,20-1-279,135-3-123,56 6 321,-9 0-226,-196-7 189,63 3-174,292-5 79,-282 5 49,-77 1-6,464-2-77,-425 9-90,-112-9 104,307-8 222,-334 8-222,27 2 1,3 1 79,41-3-166,241 3 325,-164-4-192,-60-1-10,175-4 50,62 6-138,-215 10-15,-43-1 51,137-7 55,-122-3-60,60-9-11,3 0 188,152-4-218,-14 0 287,-29 24-193,-161-10 85,224 3-162,-36-1 178,-162-3-56,41 12 90,-130-7-194,48 5 167,232 10 37,212-10 405,-467-5-674,-50-2-1099,0-1 0,47-4 0,-70 1 265,0 0-1,0 0 0,0-1 1,0 0-1,0 0 0,16-10 1,-2-1-2424,23-19 1,13-14-1375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46.289"/>
    </inkml:context>
    <inkml:brush xml:id="br0">
      <inkml:brushProperty name="width" value="0.1" units="cm"/>
      <inkml:brushProperty name="height" value="0.1" units="cm"/>
      <inkml:brushProperty name="color" value="#66CC00"/>
    </inkml:brush>
  </inkml:definitions>
  <inkml:trace contextRef="#ctx0" brushRef="#br0">11 4 384,'-10'0'192,"10"-4"-288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5:52.930"/>
    </inkml:context>
    <inkml:brush xml:id="br0">
      <inkml:brushProperty name="width" value="0.1" units="cm"/>
      <inkml:brushProperty name="height" value="0.1" units="cm"/>
      <inkml:brushProperty name="color" value="#66CC00"/>
    </inkml:brush>
  </inkml:definitions>
  <inkml:trace contextRef="#ctx0" brushRef="#br0">11653 1551 3456,'0'0'5333,"-17"0"-3200,-37 4 1366,24 1-1798,-116-5 3194,-74 0-3211,89 0-428,-49-5-830,-448 5 561,482-4-784,-34-7-177,31 2-26,6 3 182,93 0-80,34 3-73,-32-1 0,-39 3-84,-188 6 152,48-3-44,120-3 193,-47-4-289,55 6 2,-111-3-35,134-4 167,-88-20-1,145 22-73,-30-13-1,35 11-15,1 2 0,-1-1 0,0 2 0,-22-4 0,-9 2 8,26 2-62,-26 0 1,-262 0 388,176-7-163,0 0 107,-68 18-290,180-6 52,-450 8 26,421-10-67,19 1 31,1 2 1,-31 6-1,5 1-1,-292 27-159,332-36 128,-142 7 11,138-6-10,0 0 0,0 1 0,1 1 0,-27 9 0,-7 1-134,29-9 145,0-1 0,0-1 0,-30-1 0,-48 4 57,-124-6-69,208 5 48,14-5-49,0 0 0,1 0 0,-1 1 0,0-1 0,0 0 0,1 1 0,-1-1-1,0 1 1,1-1 0,-1 1 0,1 0 0,-1 0 0,1 0 0,-1 0 0,1 0 0,-2 1 0,-6 4-23,6-5 29,-1 0 0,0 0 1,1-1-1,-1 0 1,0 1-1,1-1 1,-1-1-1,0 1 1,-4-1-1,2 0 36,-101 1 98,44 5-144,22-4-4,-114-6 146,112 2-122,-57 4 0,35 0 8,-171-1-167,88 9 443,-370-9-70,369 5-373,-826-5 603,809-11-602,62 2 67,40 4 89,-38-2 22,-384 7-83,316-5-48,162 5 85,-16 0 6,-44 5 0,34-2 10,1 0 0,-47-4 0,24 0 38,-14 1-11,-138-3-5,172 2-32,0 1-1,-51 8 1,51-5 8,-53-4 0,32 0 7,26-1-10,0-2 0,-52-12 0,27 4 0,34 8 20,-35-14 1,40 13-14,-5-1-41,16 4 14,0 1 0,1-1 1,-1 0-1,-8-5 0,-3-2 26,3 2 10,1-1 0,-1 0-1,1-1 1,-11-11 0,19 16-16,-28-30 0,19 18 0,11 13 0,1 0 0,-1 0 0,1 0 0,-1-1 0,1 1 0,0-1 0,0 1 0,1-1 0,-3-7 0,1-6 21,0 0 0,2 0-1,0 0 1,3-31 0,-1 3 3,1 21-3,0 1 1,7-30-1,1-8 16,-5 26-29,12-38-1,-10 48-4,-1-1 0,-1 0 0,2-46 0,-7-457 125,-5 359-432,5 169 296,0 1-1,0-1 0,0 0 1,0 1-1,0-1 0,0 0 1,1 0-1,-1 1 0,0-1 1,0 0-1,1 1 1,-1-1-1,1 0 0,-1 1 1,0-1-1,1 1 0,-1-1 1,1 1-1,-1-1 0,1 1 1,0-1-1,-1 1 1,2-1-1,0 0-1,0 0 1,0 0-1,0 0 1,0 1-1,0-1 1,0 1-1,1 0 1,2-1-1,6 2 19,1-1 0,16 4 0,-20-3 6,33 5-25,61 9-65,138 3 0,-148-19 59,111 2-26,-164 2 74,127 3 58,-93-6-114,169-5-69,-99 4 92,-77 1 13,53 3-51,64-1-61,255-16 249,-209 9-47,-38-4-149,0 0 104,449 9-153,-432 15 64,-49-2 27,-111-11 5,239 15 0,-181-4 0,29 3 0,134-5-75,-54-4 22,147-2 53,-238-5 11,456-4-22,-483 3 13,227 11 1,214 6-8,-366-18 5,-95 2 0,217 6 0,-169-4 45,43 5 33,-41 1-140,151-9 0,-220 0-1,453-28 199,-297 14-85,-11-8-40,-109 11-75,100-1-1,294-11 65,82-27 86,-186 43-157,-229 10 51,-30-5 0,-52 1 3,1 2 1,75 10 0,172 24 111,-169-21-116,-90-10 17,-45-3 39,-1 0 1,0 1-1,1 1 1,-1 0-1,32 10 0,-31-7 7,-14-5-38,-1 0 0,1 1 0,-1 0 0,1 0 0,-1-1 0,0 2 0,5 1 0,-7-3-8,0 1 1,1-1-1,-1 1 1,1-1 0,-1 1-1,0 0 1,0-1-1,1 1 1,-1-1-1,0 1 1,0 0 0,0-1-1,0 1 1,0-1-1,0 1 1,0 0 0,0-1-1,0 1 1,0 0-1,0-1 1,0 1-1,0-1 1,0 1 0,-1 0-1,1-1 1,0 1-1,0-1 1,-1 1 0,1-1-1,0 1 1,-1-1-1,1 1 1,-1-1-1,1 1 1,0-1 0,-2 1-1,-2 6-35,1-1 0,-1 1 0,-4 13 0,-5 10 19,4-12 4,0 0-1,2 0 1,0 1-1,1 0 1,-4 26-1,-10 103-103,12-78 99,-33 157 120,25-152-75,6-30-18,5-27-6,1-1-1,1 1 1,-2 32 0,5-14-15,0 4-36,6 59 0,1-26 136,-4 94 1,-3-133-7,0-30-67,0 0-1,-1-1 0,1 1 0,-1-1 1,0 1-1,0-1 0,-1 0 0,1 1 0,-1-1 1,1 0-1,-1 0 0,0 0 0,0 0 0,0 0 1,-1-1-1,1 1 0,-1 0 0,1-1 0,-1 0 1,0 0-1,0 0 0,-4 2 0,-7 4-123,-1 0 1,-1-2-1,-24 8 0,28-10 24,-177 51-2494,162-49 1474,-1-2 0,1 0-1,-1-2 1,0-1 0,-30-3-1,35-1-347,0-1 1,0-1-1,-31-11 0,-62-34-3115,114 49 4502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25.081"/>
    </inkml:context>
    <inkml:brush xml:id="br0">
      <inkml:brushProperty name="width" value="0.1" units="cm"/>
      <inkml:brushProperty name="height" value="0.1" units="cm"/>
      <inkml:brushProperty name="color" value="#66CC00"/>
    </inkml:brush>
  </inkml:definitions>
  <inkml:trace contextRef="#ctx0" brushRef="#br0">1178 29 1792,'-10'3'336,"6"-2"-54,-1 0 0,1 0 0,0 0-1,-1-1 1,-7 0 0,10 0-157,0-1-1,-1 1 0,1-1 1,0 0-1,0 0 1,0 1-1,0-2 0,0 1 1,0 0-1,1 0 1,-1-1-1,0 1 0,0-1 1,-1-1-1,2 2-50,0 1-1,0-1 1,0 0-1,0 1 0,0-1 1,0 1-1,0-1 1,0 1-1,0 0 1,0-1-1,-1 1 1,1 0-1,0 0 1,0 0-1,0 0 1,0 0-1,-1 0 1,1 0-1,0 0 0,0 1 1,-2-1-1,-26 12 751,21-9-581,0 0-22,0-1 1,0 0 0,0-1-1,0 0 1,0 0-1,-15-1 1,11 0 16,1 1 1,-18 3-1,-10 2 36,-1-1 0,1-2 0,-43-3 0,70 0-207,-46 1 93,28 1 139,1-2-1,-1-1 1,-36-6 0,-68-17 623,114 20-750,12 2-142,0 0 1,0 1-1,-12 0 1,-108 1 203,117 1-38,0 1 1,0 1-1,1-1 0,-1 2 0,-18 8 1,27-11-148,-19 5 305,18-6-278,0 1 0,1-1 0,-1 1 0,0 0 0,0-1-1,1 2 1,-1-1 0,1 0 0,-1 0 0,1 1 0,-1-1-1,1 1 1,0 0 0,0 0 0,-2 2 0,0-32-11815,-9-14 8193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15.672"/>
    </inkml:context>
    <inkml:brush xml:id="br0">
      <inkml:brushProperty name="width" value="0.1" units="cm"/>
      <inkml:brushProperty name="height" value="0.1" units="cm"/>
      <inkml:brushProperty name="color" value="#66CC00"/>
    </inkml:brush>
  </inkml:definitions>
  <inkml:trace contextRef="#ctx0" brushRef="#br0">5182 295 2048,'6'-14'7909,"-32"14"-5989,-33 0-285,-170-6 943,66 1-739,124 5-1486,-62 11 212,-2-8-321,53 0-189,0-2 1,-62-8 0,-63-18 349,145 21-473,-49 0 0,-5-1 135,47 2-88,-61 3-1,36 2-68,-197-10 218,197 6-8,-78 7 0,111-3-8,-184 12 181,-110-6-266,163-13 223,3-7-62,39 0-82,-28-2-48,123 12-42,-1-1 0,1-1-1,-45-13 1,-62-34 37,114 44-57,-45-17-3,0 2 0,-1 3 0,-1 3 0,0 3 0,-127-11 0,160 24 80,12-1 50,-34-4 1,9 0-28,0 1 0,-69 4 1,52 1-45,-27 1 217,-123 19 1,125-3-59,1 3 0,-86 34 0,168-54-231,-12 4-364,0-1 0,0 0 0,0-1 0,-1-1-1,1 0 1,-23-1 0,29-1-160,1-1 0,0 0 0,-1 0 1,1-1-1,0 0 0,0-1 0,0 1 0,0-1 0,0 0 0,0-1 0,1 0 0,0 0 0,-1 0 0,-6-8 0,-24-26-4789,3 0 1296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11.876"/>
    </inkml:context>
    <inkml:brush xml:id="br0">
      <inkml:brushProperty name="width" value="0.1" units="cm"/>
      <inkml:brushProperty name="height" value="0.1" units="cm"/>
      <inkml:brushProperty name="color" value="#FFFC18"/>
    </inkml:brush>
  </inkml:definitions>
  <inkml:trace contextRef="#ctx0" brushRef="#br0">2627 170 3328,'-1'0'133,"1"-1"0,-1 0 0,0 1 0,1-1 0,0 0 0,-1 0 0,1 0 1,0 1-1,-1-1 0,1 0 0,0 0 0,0 0 0,-1 0 0,1 0 0,0 1 0,0-1 0,0 0 0,0 0 0,1-1 0,2-24 1317,-1 9-511,-2 15-759,0-1-1,-1 1 0,1 0 1,0 0-1,-1-1 0,1 1 1,-1 0-1,1 0 0,-1 0 0,0-1 1,0 1-1,-2-3 0,-21-18 1315,21 20-1239,1 2-208,0 0 0,0 1 0,0-1 0,0 0 0,0 1 0,0-1 0,0 1 0,0-1 1,0 1-1,0 0 0,-5 0 0,5 0-42,-1 0 1,0 0-1,0 0 0,0-1 1,1 1-1,-1-1 1,-3-1-1,-4-1 175,-1-1-1,1 2 0,-1 0 1,1 0-1,-1 0 1,0 2-1,0-1 0,0 1 1,0 1-1,-10 2 1,-107 15 438,78-16-301,35-2-262,1 1 1,-1 0-1,-14 4 1,-51 20-137,55-16 144,-1-1-1,-39 6 1,62-13-55,-192 22 280,139-18-156,-85-6-1,108-3-63,1-1-1,-36-11 1,4 0 108,-2 5 153,-122-7 0,-71 18-121,128 1 451,69-1-383,-340-6-205,370 3-1863,-35-6-1,42 4-1163,1-1 0,-27-11 0,-11-9-1049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16.522"/>
    </inkml:context>
    <inkml:brush xml:id="br0">
      <inkml:brushProperty name="width" value="0.1" units="cm"/>
      <inkml:brushProperty name="height" value="0.1" units="cm"/>
      <inkml:brushProperty name="color" value="#66CC00"/>
    </inkml:brush>
  </inkml:definitions>
  <inkml:trace contextRef="#ctx0" brushRef="#br0">6 25 1408,'-6'-5'512,"6"0"-384,6-4-608,4 3-320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17.190"/>
    </inkml:context>
    <inkml:brush xml:id="br0">
      <inkml:brushProperty name="width" value="0.1" units="cm"/>
      <inkml:brushProperty name="height" value="0.1" units="cm"/>
      <inkml:brushProperty name="color" value="#66CC00"/>
    </inkml:brush>
  </inkml:definitions>
  <inkml:trace contextRef="#ctx0" brushRef="#br0">2578 116 5504,'-1'-1'317,"0"-1"0,1 0-1,-1 0 1,0 0 0,1 0 0,-1-1 0,1 1 0,0 0-1,0 0 1,0-3 0,0 3-308,0 1 0,0-1 0,0 1 0,0-1 0,-1 0 0,1 1 0,0-1 0,-1 0 0,1 1-1,-1-1 1,1 1 0,-1-1 0,0 1 0,0-1 0,1 1 0,-1 0 0,0-1 0,0 1 0,-2-1 0,-2-2 111,-1 0-1,1 1 1,-1 0 0,0 0 0,0 1 0,0-1-1,-1 1 1,1 1 0,-13-3 0,-63-3 1220,-39 6-344,-55-4 238,129-1-940,1 0 23,0 2 0,0 2 0,-64 5 0,-235 7 729,233-11-700,2 1 177,-207 6 959,134 5-518,-203 25 1427,338-28-3778,-1-3 1,-81 0-1,122-5 626,0 0 1,0-1-1,0 0 0,0-1 1,1 0-1,-1 0 0,0-1 0,1 0 1,0 0-1,-9-5 0,-25-23-3329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18.464"/>
    </inkml:context>
    <inkml:brush xml:id="br0">
      <inkml:brushProperty name="width" value="0.1" units="cm"/>
      <inkml:brushProperty name="height" value="0.1" units="cm"/>
      <inkml:brushProperty name="color" value="#66CC00"/>
    </inkml:brush>
  </inkml:definitions>
  <inkml:trace contextRef="#ctx0" brushRef="#br0">1178 153 4992,'-6'1'339,"-1"0"0,0 0 0,1-1 0,-1 0 0,1 0 0,-1 0 0,0-1 0,1 0 0,-1 0 0,1-1 0,0 0 0,0 0 0,-1-1 0,1 1 0,-8-7 0,-2 2 124,1 1 0,-1 0 1,0 0-1,0 2 0,-1 0 1,-21-2-1,-42-11 694,48 9-723,-1 1 0,1 1 0,-1 2 0,-56-1 0,-168 20 577,68-1-1259,179-14-176,1 1 0,-1-1 0,1-1 0,-1 0 0,1 0 0,0-1 0,0 0 0,-1 0 0,1-1 0,1-1 0,-1 1 0,0-1 0,1-1 0,0 0 0,-10-7 0,-16-19-3149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19.880"/>
    </inkml:context>
    <inkml:brush xml:id="br0">
      <inkml:brushProperty name="width" value="0.1" units="cm"/>
      <inkml:brushProperty name="height" value="0.1" units="cm"/>
      <inkml:brushProperty name="color" value="#66CC00"/>
    </inkml:brush>
  </inkml:definitions>
  <inkml:trace contextRef="#ctx0" brushRef="#br0">2786 58 2816,'-2'1'122,"0"-1"-1,0 1 1,0 0 0,0-1 0,-1 0-1,1 1 1,0-1 0,0 0 0,0 0-1,0 0 1,0 0 0,0 0-1,0-1 1,0 1 0,0-1 0,0 1-1,0-1 1,0 0 0,0 0 0,0 0-1,0 0 1,-2-1 0,1-1 138,-1 1 0,1 0 0,-1 0 0,1 1 0,-1-1 1,0 1-1,1-1 0,-1 1 0,0 0 0,0 1 0,-5-2 0,-49 2 1564,33 1-1415,15-1-217,1 1 0,-1 1 0,0-1 0,-14 6 0,14-4-16,0 0 0,0-1 0,1-1 0,-17 2 0,-71 3 736,-16 11-632,24-2-96,11-3 112,40-6 156,-71 4 0,82-9-355,-40 8-1,39-5 34,-42 2 1,-63-4 336,26 0-85,-114-12 0,122 0 33,-421-59 1117,457 59-1338,0 2 0,-72 2-1,-82-1-2180,73-10-3887,85 6 1880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48:28.241"/>
    </inkml:context>
    <inkml:brush xml:id="br0">
      <inkml:brushProperty name="width" value="0.1" units="cm"/>
      <inkml:brushProperty name="height" value="0.1" units="cm"/>
      <inkml:brushProperty name="color" value="#66CC00"/>
    </inkml:brush>
  </inkml:definitions>
  <inkml:trace contextRef="#ctx0" brushRef="#br0">4192 21 4608,'-86'3'3189,"75"-2"-3303,-1 0-1,1 1 1,-20 6 0,18-5 348,-1 0 0,-16 2 0,-17 0 861,0 3 0,-64 19-1,44-10-847,24-9-62,-1-2 1,0-2-1,-60-2 0,59-4-72,-83-15-1,35 3-203,26 9 516,-102 6 0,144-1-379,-277 17 519,127-5-406,-44 0 285,186-12-333,-175-3 346,149-1-440,-87-16 0,17 0 181,-191-6 1,123 15-222,-160 4 697,223 8-255,-148-9 146,176 7-1102,58 2-1654,0-2 1,-56-9-1,22-8-1350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0:14.918"/>
    </inkml:context>
    <inkml:brush xml:id="br0">
      <inkml:brushProperty name="width" value="0.1" units="cm"/>
      <inkml:brushProperty name="height" value="0.1" units="cm"/>
      <inkml:brushProperty name="color" value="#E71224"/>
    </inkml:brush>
  </inkml:definitions>
  <inkml:trace contextRef="#ctx0" brushRef="#br0">8930 1506 4096,'-23'0'1365,"28"-2"-1028,0 0 1,-1 0-1,1-1 0,-1 0 0,1 0 1,-1 0-1,4-5 0,34-33 576,-36 33-693,0 0 1,-1 0-1,0-1 1,0 1 0,-1-1-1,0-1 1,0 1-1,-1 0 1,0-1-1,1-12 1,0-8 392,-1 1 1,-2-34-1,2 26-313,1 1 0,1-1 0,3 1 0,13-41 0,-7 27 195,7-56 1,-8-42 463,-4 41-729,-5 75-262,2-22 21,-6-140 1211,-1 190-1194,1 0-1,-1 0 1,1 0-1,-1 0 1,0 1-1,-1-1 1,1 0-1,-1 1 1,1-1-1,-1 1 1,0 0-1,0 0 1,-1-1-1,1 1 1,-4-3-1,0 0 73,-1 0 0,1 1 0,-1 0-1,0 0 1,-14-7 0,9 6 72,8 5-121,1-1 1,0 1-1,0-1 0,0 0 0,-1 0 1,2 0-1,-6-4 0,6 4-31,-1 0 0,0 1 0,1-1 0,-1 0 0,0 1 0,0 0 0,0 0 0,0 0 0,-1 0 0,1 0 0,0 1 1,0-1-1,-6 1 0,4-1 56,0 1 1,-1-1-1,1-1 1,-7-1-1,-4-3 41,0 1 0,-1 0 0,1 2 0,-30-4 0,-2-1-90,33 7 34,1 0 0,-16-4 0,16 2 9,-1 1 1,-16 0-1,-171-2 458,140 5-503,6 0-2,-75-8 1,63 1 136,0 4 0,-106 10-1,72-2-161,55-4 8,-29 2 60,-1-3 1,-78-9-1,99 3-1,-1 2 0,0 2-1,-104 14 1,-373 10 170,241-27-202,203 6 61,23 0 255,-104-11-1,8-3-191,15 1 45,41-1-133,-130-19 7,138 15-75,0 4 0,-152 2-1,14 4 99,183 4-148,-51 1 193,-117 15 1,-45-9-151,162-6 99,96 1-69,-87 0 13,-119 15 0,119-3 49,-2-4 0,1-4 0,-160-15 0,240 9-20,-9-1-78,-1 0 1,0 2 0,0 1-1,-31 5 1,-37 3 21,14-2 24,-53 4-24,109-9 13,-156 23 65,69-6-89,49-8 29,37-5 21,-1-1-1,-33 1 0,-467-5-154,497 1 174,-35 7-1,35-4-69,-37 1 0,-242 0 45,75-5 43,131 5-128,-182-5 22,212 7 29,0-1-1,-22 5-109,31-8 6,63-3 118,0 0 1,0 1-1,0-1 0,0 0 1,0 0-1,0 0 0,0 1 1,0-1-1,0 0 0,0 1 0,0-1 1,0 1-1,0-1 0,0 1 1,0 0-1,1-1 0,-1 1 1,0 0-1,0 0 0,1-1 1,-1 1-1,0 0 0,1 0 1,-1 0-1,1 0 0,-1 0 1,1 0-1,0 0 0,-1 0 1,1 1-1,-2 5 12,1 0 0,0 0 0,0 13 0,1-15-8,0 1 0,0-1 0,-1 0 0,-1 8-1,-1-5-4,1 0 0,1 0 0,0 0 0,-1 14-1,1 0 13,-10 125 9,9-32 13,0-8-94,-1-68 55,0-15 4,1 0 1,2 1 0,3 34 0,2-36-30,12 37-1,1 3-25,-10-24 42,-4-18 59,0 0 1,13 31 0,-7-24-94,-7-19 15,0 0-1,0 0 1,1 0 0,1 0 0,0-1 0,0 1-1,0-1 1,12 12 0,-9-12 31,1 0 1,0-1-1,0-1 0,1 0 1,0 0-1,18 8 0,67 18-18,-66-24 15,-3-1-19,0-1-1,1-1 1,36 1 0,84-4 95,15 2-51,275 5 105,-294-10-63,-112 2-28,54 10 1,-55-6 8,55 3 0,197-19 31,-211 4-104,-9 0 58,0 2 0,80 5 0,37 2 712,-93-3-1150,114-13 49,5-1 461,-50 17-211,173-4 142,-257-4-91,-38 3 85,1 1 1,53 4-1,218 16-233,-284-18 214,32 1 31,-1-2 0,102-17 0,-113 10-37,1 2-1,44 0 0,85 6 4,-78 1 7,-12 0 51,151-7 6,-147 1-55,99 6 1,-53 2 10,-120-3-12,288 7-97,-110 16 191,-59-4-183,225-9 174,-236-11-75,111 10 49,-172-9-86,239-9-38,-245 4 76,0 3-1,1 2 0,57 7 1,353 37-177,-226-16 250,38 3-137,-114-32 35,50 4 30,-117 6 61,69 4 83,22-8-780,-179-4 269,-1-2 0,0 1 0,1 0 0,-1-1 0,0 0 1,1-1-1,-1 1 0,0-1 0,0 0 0,0 0 0,9-5 1,-12 5 25,1 0 0,-1-1 0,1 1 0,-1-1 0,0 1 0,0-1 0,0 0 0,0 0 0,0 1 0,-1-1 0,1-1 0,-1 1 0,0 0 0,0 0 0,0 0 0,0-1 0,0 1 1,-1 0-1,0-6 0,0-2-778,0 1 0,-1 0 0,-4-14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0:19.665"/>
    </inkml:context>
    <inkml:brush xml:id="br0">
      <inkml:brushProperty name="width" value="0.1" units="cm"/>
      <inkml:brushProperty name="height" value="0.1" units="cm"/>
      <inkml:brushProperty name="color" value="#E71224"/>
    </inkml:brush>
  </inkml:definitions>
  <inkml:trace contextRef="#ctx0" brushRef="#br0">5131 1474 1408,'0'0'50,"0"0"-1,0 0 1,0 1 0,-1-1 0,1 0-1,0 0 1,0 0 0,-1 1-1,1-1 1,0 0 0,-1 0 0,1 0-1,0 0 1,0 0 0,-1 0-1,1 0 1,0 0 0,-1 0 0,1 0-1,0 0 1,-1 0 0,1 0-1,0 0 1,-1 0 0,1 0 0,0 0-1,0 0 1,-1 0 0,1 0-1,0 0 1,-1 0 0,1-1 0,0 1-1,0 0 1,-1 0 0,1 0-1,0 0 1,0-1 0,-1 1 0,1 0-1,0 0 1,0-1 0,-1-17 1555,3 9-1006,0 1 0,0 0 0,4-10-1,-3 12-209,-1 1-1,0-1 0,-1 0 0,2-13 2161,-2 17-2446,1 1 1,-1-1-1,0 1 1,0-1-1,0 0 1,-1 1-1,1-1 1,0 0-1,-1 0 1,1 0-1,-1 1 1,1-4-1,0 1 18,2-6 340,-1-1 0,0 0 0,-1 1-1,1-20 1,8-68 94,-4-35 501,-1 58-102,1-26-244,-12 36-481,-5-39 80,11-393 203,0 491-490,-1-1-1,-1 0 0,1 1 1,-1 0-1,-1-1 0,1 1 1,-1 0-1,0 0 0,0 0 1,-1 0-1,-4-5 0,6 8-8,-1 0 0,0 1 0,0-1 0,0 1 0,0 0 0,0 0 0,-1 0 0,1 0 0,0 1 0,-1-1-1,0 1 1,1 0 0,-1 0 0,0 0 0,1 0 0,-6 0 0,-6 0 44,1 1-1,-28 2 1,-235 22 359,155-9-287,74-7-172,-75 2-1,-356-22 188,423 10-144,3 1 0,-74-13 0,-48-9 406,-30 3-270,39 1-166,-193 13 200,216 8-153,-262-2 143,260 9-32,56-9 17,-294-10 3,223 2-206,-176 17 244,284-9-208,9 1-58,-69-7 1,73 5 27,32 1 54,-1 0 0,0 0 0,0-1 0,-9-2-1,-27-3 89,9 3-36,-21-3-94,41 6 67,0-2 1,-28-5 0,22 2 13,-2 1-1,1 1 1,0 1-1,-28 1 1,41 2-60,0 1 0,0-1 0,0 1 0,1 1 0,-1 0 1,0 0-1,1 1 0,-12 6 0,-11 5 29,23-11-11,1 0 0,0 1 0,0 0 0,0 0 0,1 1 0,-7 6 0,-13 12 2,-16 7 29,22-17-4,1 1 0,0 0 0,1 2 0,-18 20 0,35-35-23,-11 11-23,2 0 1,0 1-1,0 0 0,1 0 1,1 1-1,1 1 0,-7 16 1,-38 119 355,48-137-371,1-4-20,0 0 0,1 0 0,0 0 0,0 17 0,-9 67 146,10-40-194,-1-25 139,2 0 0,4 30 0,-2-47-33,1 0-1,6 14 0,4 23 23,6 28-142,-16-66 124,1-1 1,0 1-1,0-1 0,7 11 0,7 14 176,-10-18-184,1-2 0,0 1 0,1-1 0,1-1 0,17 19 0,-22-28 1,0 0 0,0 0 0,1 0 0,-1-1 0,1 0 0,0 0 0,14 5 0,56 15 28,-72-23-24,73 18 132,121 13 0,-119-30-153,-52-2 81,30 3 1,-31 1-136,74 11 14,-61-7 76,1-3-1,41 2 1,85-6 14,-89-2-148,3-2 172,-49 1 9,0 1 0,60 7 1,-1 4-66,1-3 0,0-5 0,1-3 0,149-23 0,-85 16 67,-19 2-136,-29-3 135,-33 3 30,106-22 0,-128 19-40,0 2 0,57-1 0,-42 4-89,49-1-238,40-3 241,-27-12-83,-87 11 116,1 2-1,55 0 1,97-4 49,-152 6-113,1-2 101,50 1 0,85-6-104,-155 9 99,10-3 60,-1-1 1,0-2-1,34-13 0,-36 11-128,0 1 0,1 1-1,48-5 1,-59 13-62,-18 1-510,1 0 0,-1 0-1,0-1 1,0 1 0,0-1 0,1 0 0,-1-1-1,0 1 1,0-1 0,-1 0 0,1 0 0,0-1-1,-1 1 1,5-4 0,11-8-2884,1 3-341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3:20.927"/>
    </inkml:context>
    <inkml:brush xml:id="br0">
      <inkml:brushProperty name="width" value="0.1" units="cm"/>
      <inkml:brushProperty name="height" value="0.1" units="cm"/>
      <inkml:brushProperty name="color" value="#E71224"/>
    </inkml:brush>
  </inkml:definitions>
  <inkml:trace contextRef="#ctx0" brushRef="#br0">1780 95 2688,'-1'-2'122,"-1"0"-1,1 0 1,0 0 0,-1 0 0,1 0-1,0 0 1,0 0 0,0 0 0,0 0 0,0-1-1,1 1 1,-1 0 0,1-1 0,-1 1-1,1 0 1,0-1 0,0 1 0,0 0-1,1-4 1,-1 2 35,0-1 0,0 1-1,0 0 1,-1-1 0,-1-3 0,2 7-57,-1-1 1,0 1-1,0 0 0,1 0 1,-1 0-1,0 0 1,0 0-1,0 0 0,0 0 1,-1 0-1,1 0 1,0 1-1,0-1 1,0 0-1,-1 1 0,1-1 1,0 1-1,-1-1 1,1 1-1,0 0 0,-1 0 1,1-1-1,-1 1 1,1 0-1,0 0 0,-1 0 1,-2 1-1,-3-1 149,0 1-1,0 0 0,0 0 1,-9 4-1,-88 19 2361,71-17-1692,-43 13 0,33-7 147,-69 12 0,65-17-136,-56 19-1,98-26-868,-431 154 1461,339-121-3659,-2-3 1,-150 25-1,119-38-1759,-19-7 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3:23.911"/>
    </inkml:context>
    <inkml:brush xml:id="br0">
      <inkml:brushProperty name="width" value="0.1" units="cm"/>
      <inkml:brushProperty name="height" value="0.1" units="cm"/>
      <inkml:brushProperty name="color" value="#E71224"/>
    </inkml:brush>
  </inkml:definitions>
  <inkml:trace contextRef="#ctx0" brushRef="#br0">5934 215 4096,'-1'0'248,"0"0"-1,0 0 1,1 0 0,-1 0-1,0 0 1,0 0 0,1-1-1,-1 1 1,0 0 0,0-1 0,1 1-1,-1 0 1,1-1 0,-1 1-1,-1-2 496,1 1-495,-11-11 3627,11 11-3796,0 1-1,-1-1 1,1 0-1,-1 1 1,1-1 0,-1 1-1,0-1 1,1 1-1,-1 0 1,1-1 0,-1 1-1,0 0 1,1 0-1,-1 0 1,0 0 0,1 1-1,-1-1 1,0 0-1,1 1 1,-1-1 0,1 1-1,-1 0 1,-2 1-1,-5 3 21,0 0-1,-14 10 1,13-8-100,-7 2 353,1-1-1,-2 0 0,1-2 1,-1 0-1,0-1 1,-20 3-1,4 0-230,-108 25 493,127-31-537,0 0 1,0-1-1,0 0 0,-16-2 1,2 1-55,11-2-35,0 0 0,-1-1 0,1 0 0,-20-8 0,-5-1-50,17 6-195,7 1 461,0 0 0,-1 2 1,-33-3-1,46 6-234,-211-9-260,-73-43 823,249 42-565,-119-37 256,137 40-266,0 2 0,-1 0 0,-42-3 0,36 5 7,-34-5 16,-185-16 76,177 21 73,-45-4-4,-173-20 218,212 25-354,-130 11 1,147-5 31,-1-3 0,1-3 1,-71-11-1,99 9 60,-402-10-220,368 14 158,45-1-25,0-1 0,-38-9 0,34 5 95,-33-2 1,-2 5-109,0 3 1,1 3 0,-93 15-1,-39 20-3,-89 34 112,263-66-70,-135 38 299,125-37-193,-1-2-1,0-1 1,-39 0 0,-17-4 22,-285 5-85,325-5-1157,0-1 1,-52-9-1,-92-26-8146,112 17 5842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3:25.372"/>
    </inkml:context>
    <inkml:brush xml:id="br0">
      <inkml:brushProperty name="width" value="0.1" units="cm"/>
      <inkml:brushProperty name="height" value="0.1" units="cm"/>
      <inkml:brushProperty name="color" value="#E71224"/>
    </inkml:brush>
  </inkml:definitions>
  <inkml:trace contextRef="#ctx0" brushRef="#br0">1689 61 3328,'-1'0'50,"1"0"1,-1 0-1,1 0 1,-1 0-1,1-1 1,0 1-1,-1 0 1,1 0-1,-1-1 0,1 1 1,0 0-1,-1 0 1,1-1-1,0 1 1,-1 0-1,1-1 1,0 1-1,0-1 1,-1 1-1,1 0 0,0-1 1,0 1-1,-1-1 1,1 1-1,0 0 1,0-1-1,0 1 1,0-1-1,0 0 1,4-14 1213,1-1 512,-5 14-1152,0 2-538,-1-1 0,1 1-1,0-1 1,0 1-1,0-1 1,0 1 0,-1-1-1,1 1 1,0-1 0,0 1-1,-1-1 1,1 1-1,0-1 1,-1 1 0,1 0-1,0-1 1,-1 1-1,0-1 1,-20-4 1290,-26 1 43,-103 8 698,136-3-2018,1 1 0,-1 1 0,1 0 0,0 0 0,-19 9 0,-13 3 166,-30-1 278,66-13-419,-1 0 0,0 0 0,1-1 0,-19-1 0,-1 0 110,10 0 48,-31-6 1,31 4-214,-31-1 1,-137-1 538,160 4-574,-28-5 0,28 2 113,-29 1 0,18 1 518,-39-7-1,-11-1 263,36 8-1152,-1 1 0,1 3 0,0 3 0,-59 12 0,-4 2-7268,92-15 3328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13.727"/>
    </inkml:context>
    <inkml:brush xml:id="br0">
      <inkml:brushProperty name="width" value="0.1" units="cm"/>
      <inkml:brushProperty name="height" value="0.1" units="cm"/>
      <inkml:brushProperty name="color" value="#FFFC18"/>
    </inkml:brush>
  </inkml:definitions>
  <inkml:trace contextRef="#ctx0" brushRef="#br0">4636 140 3712,'-62'14'2277,"61"-14"-2246,0 0 0,1 0 0,-1 0 0,0 0 0,1 0 1,-1 0-1,0 0 0,1-1 0,-1 1 0,0 0 0,1 0 0,-1 0 0,0-1 0,1 1 0,-1 0 0,1-1 0,-1 1 0,1 0 0,-1-1 0,1 1 0,-1-1 1,1 1-1,-1-1 0,1 1 0,-1-1 0,1 1 0,0-1 0,-1 1 0,1-1 0,0 0 0,-1 1 0,1-1 0,0 1 0,0-2 0,-6-24-96,5 21 8,0-1 204,0 0-1,0-1 1,-1 1-1,0 0 0,0 0 1,-1 0-1,-4-8 0,5 12 24,1 0-1,-1-1 1,0 1-1,0 0 1,0 0-1,0 0 1,0 0-1,0 1 0,-1-1 1,1 0-1,-1 1 1,1 0-1,-1 0 1,1-1-1,-1 2 1,0-1-1,0 0 0,1 0 1,-5 0-1,-13 0 437,0 1 0,0 0 0,0 1 0,-35 7 0,-75 27 788,55-13-874,41-14-362,0-2 0,-60 4 0,-70-9 75,85-2-81,-118-8-312,179 9 159,-3 0-19,0 0-1,0 1 1,0 1 0,0 0-1,-37 11 1,16 2 49,0-2 1,-1-2-1,-54 7 0,52-12-17,-18 2 53,0-2 0,0-3 0,-70-6 0,106 1-7,0 2 0,-1 1 0,1 1 0,-1 2-1,-38 9 1,43-8-4,-1-2 0,0 0 0,-48-2 0,-72-18 13,-126-30 61,221 42 48,0 2 1,-54 5 0,25-1 151,0-5-409,-134-25 0,125 15 206,-217-48 179,181 39-181,78 14-30,1 2 0,-1 2 1,-50 0-1,22 7 438,-84 12-1,-82 8-2249,79-21-5607,96-4 3188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3:26.649"/>
    </inkml:context>
    <inkml:brush xml:id="br0">
      <inkml:brushProperty name="width" value="0.1" units="cm"/>
      <inkml:brushProperty name="height" value="0.1" units="cm"/>
      <inkml:brushProperty name="color" value="#E71224"/>
    </inkml:brush>
  </inkml:definitions>
  <inkml:trace contextRef="#ctx0" brushRef="#br0">1727 10 3072,'-5'-10'7880,"5"11"-7774,-11-1-215,-17 0 848,1 1-1,0 1 1,-41 10 0,-16 4-327,50-11 241,0 2 1,-65 22 0,72-21-510,0-1 1,-1-1 0,0-1-1,-40 2 1,27-3 145,-230 6 1425,219-11-1361,-151-13 640,131 7-1760,-97 1 0,121 8-1922,0 2 0,-55 12 0,46-3-2117,-10-6 1157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0.291"/>
    </inkml:context>
    <inkml:brush xml:id="br0">
      <inkml:brushProperty name="width" value="0.1" units="cm"/>
      <inkml:brushProperty name="height" value="0.1" units="cm"/>
      <inkml:brushProperty name="color" value="#E71224"/>
    </inkml:brush>
  </inkml:definitions>
  <inkml:trace contextRef="#ctx0" brushRef="#br0">4091 11 3072,'-6'-1'442,"5"1"-373,1 0 0,-1 0 0,0-1 0,0 1 1,0 0-1,1 0 0,-1 0 0,0-1 0,0 1 0,0 0 0,1-1 0,-1 1 0,0-1 0,1 1 1,-1-1-1,0 1 0,1-1 0,-1 1 0,1-1 0,-2-1 411,-66 2 5914,36 5-4191,28-4-2065,-1 0-1,1 0 1,0 1 0,0 0-1,-1-1 1,1 1 0,1 1-1,-1-1 1,0 1 0,-3 3 0,-6 7 109,13-12-229,0-1 1,0 1-1,-1-1 1,1 0-1,0 1 0,-1-1 1,1 0-1,-1 1 1,1-1-1,0 0 1,-1 1-1,1-1 1,-1 0-1,1 1 0,-1-1 1,1 0-1,-1 0 1,1 0-1,-1 0 1,0 1-1,-2 0 50,0 1 1,1-1-1,-1 1 0,0 0 0,1 0 1,-1 0-1,-3 5 0,-16 11-27,3-10 157,0 0-1,-1-1 1,-33 8 0,19-7 56,-77 14 131,74-16-247,2-3-129,26-2-62,0-1 0,0 1 0,-14 4 0,5-1 416,-32 4 1,6-1-179,30-5-135,0-1 0,-1-1 1,-23-1-1,2 0 144,0 1-81,-238 6 40,231-4-135,0 2-1,1 2 0,-48 13 1,77-16 16,0-1 0,0-1 0,0 0 0,0-1 0,-14-1 0,-4 1 7,-64-6 66,-166 1 207,210 6-255,1 2 0,-95 18-1,71-13-68,61-6 21,-1-1 1,0 0-1,0-1 0,0-1 1,0 0-1,-21-5 1,9 0 7,-1 2 1,-44-2 0,-55 6 119,52 1-103,20-2-53,25 0 4,0 1 0,-1 1 0,-31 6 0,30-4 85,0 0 0,0-2 0,0-1 0,-57-8 0,-35 0 85,-580 8 1219,603-5-5059,87 3 2320,-1 0 0,1-1 0,0 0 0,-1-1 0,-15-8 0,-9-9-2871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0.859"/>
    </inkml:context>
    <inkml:brush xml:id="br0">
      <inkml:brushProperty name="width" value="0.1" units="cm"/>
      <inkml:brushProperty name="height" value="0.1" units="cm"/>
      <inkml:brushProperty name="color" value="#E71224"/>
    </inkml:brush>
  </inkml:definitions>
  <inkml:trace contextRef="#ctx0" brushRef="#br0">11 0 1408,'-11'11'512,"11"-7"-384,0 5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1.669"/>
    </inkml:context>
    <inkml:brush xml:id="br0">
      <inkml:brushProperty name="width" value="0.1" units="cm"/>
      <inkml:brushProperty name="height" value="0.1" units="cm"/>
      <inkml:brushProperty name="color" value="#E71224"/>
    </inkml:brush>
  </inkml:definitions>
  <inkml:trace contextRef="#ctx0" brushRef="#br0">1944 106 3200,'-1'-1'236,"0"0"0,0 0-1,1 0 1,-1-1 0,1 1 0,-1 0 0,1 0-1,-1-1 1,1 1 0,0 0 0,-1 0 0,1-1 0,0 1-1,0 0 1,0-1 0,0 1 0,1-2 0,-1-40 599,0 31-475,0 10-248,-1-12 2554,1 14-2579,-1-1 0,1 0 0,-1 0-1,0 0 1,1 1 0,-1-1 0,0 0-1,0 1 1,0-1 0,1 1 0,-1-1-1,0 1 1,0-1 0,0 1 0,0 0 0,0-1-1,0 1 1,0 0 0,0 0 0,0 0-1,0 0 1,0 0 0,-2 0 0,-25 6 767,6-2-191,-44 2 361,-168-6 960,206 1-1727,-1 2 0,1 2 0,-37 10 0,-22 3 11,-60 11 260,15-3-240,-219 47 576,279-50-619,46-14-37,0 0 0,-48 7 0,-112-2 848,164-13-1054,-8-1-364,-1-1 0,0-1 1,-36-7-1,62 8-3,0-1 1,0 1-1,-1-1 1,1 0-1,1-1 1,-1 1-1,0-1 1,1 0-1,-8-6 1,4 1-810,0 0 0,0-1 0,-9-14 0,-18-28-3327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2.494"/>
    </inkml:context>
    <inkml:brush xml:id="br0">
      <inkml:brushProperty name="width" value="0.1" units="cm"/>
      <inkml:brushProperty name="height" value="0.1" units="cm"/>
      <inkml:brushProperty name="color" value="#E71224"/>
    </inkml:brush>
  </inkml:definitions>
  <inkml:trace contextRef="#ctx0" brushRef="#br0">1225 134 4096,'-6'0'829,"4"0"-723,1 1-1,-1-1 0,1 0 0,-1 0 0,1-1 0,-1 1 0,1 0 0,-1 0 0,1-1 0,-1 1 0,-1-2 0,-9-18 205,4 12-191,2 1 395,0 1 1,-1 0-1,1 0 0,-1 1 1,0 0-1,-1 0 1,-11-5-1,-10-1 258,0 1-1,-2 2 1,1 1-1,-1 1 1,-54-3 0,21 7 290,0 3 0,-72 9 1,-126 33 901,72 3-4022,67-6-4475,84-26 2709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3.442"/>
    </inkml:context>
    <inkml:brush xml:id="br0">
      <inkml:brushProperty name="width" value="0.1" units="cm"/>
      <inkml:brushProperty name="height" value="0.1" units="cm"/>
      <inkml:brushProperty name="color" value="#E71224"/>
    </inkml:brush>
  </inkml:definitions>
  <inkml:trace contextRef="#ctx0" brushRef="#br0">1892 6 5760,'-1'-1'289,"0"1"1,0-1 0,0 1-1,-1-1 1,1 0-1,0 1 1,0 0 0,0-1-1,0 1 1,0 0 0,-1-1-1,1 1 1,0 0-1,0 0 1,0 0 0,-1 0-1,1 0 1,0 0-1,0 1 1,-3 0 0,-27 9 1004,13-3-606,-1-2-470,-1 0 1,1-2 0,-1 0-1,0-1 1,0-1 0,0-1-1,-34-5 1,-20-4 514,-79 0 0,91 9-159,-111 14-1,155-12-87,-25-1 0,-3 1 195,-119 8 316,5-1 81,-3 12-258,81-8-1953,-146 2 1,199-16-194,1-2 0,1 0 0,-1-2 0,-32-10 1,-25-13-3331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35.314"/>
    </inkml:context>
    <inkml:brush xml:id="br0">
      <inkml:brushProperty name="width" value="0.1" units="cm"/>
      <inkml:brushProperty name="height" value="0.1" units="cm"/>
      <inkml:brushProperty name="color" value="#E71224"/>
    </inkml:brush>
  </inkml:definitions>
  <inkml:trace contextRef="#ctx0" brushRef="#br0">2323 67 3328,'0'-1'158,"-1"1"-1,1-1 1,-1 1 0,1-1 0,-1 1-1,1-1 1,0 1 0,-1-1-1,1 1 1,0-1 0,-1 0 0,1 1-1,0-1 1,0 0 0,-1 1 0,1-1-1,0 0 1,0 1 0,0-1 0,0 0-1,0 0 1,0 0 0,0-3 10,-1 0 0,0 0 0,0 0 0,-1 0 1,1 0-1,-3-3 0,3 5-73,0 1-1,0 0 1,0-1 0,0 1-1,0 0 1,0-1 0,0 1-1,0 0 1,-1 0 0,1 0-1,-1 0 1,1 0 0,0 1-1,-1-1 1,0 0 0,1 1-1,-1-1 1,1 1 0,-1-1-1,0 1 1,1 0 0,-1-1-1,0 1 1,1 0 0,-1 0-1,0 0 1,1 1 0,-1-1-1,0 0 1,1 1 0,-1-1-1,0 1 1,1-1 0,-1 1-1,-1 1 1,-26 8 722,-1-1-1,0-2 1,-37 6 0,-37 8 44,-21 8-172,-11 3 110,67-14-281,-140 17 0,-72-16 691,-11-23 491,40 0-1331,-14 24-3556,-6 0-9982,181-19 9878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44.690"/>
    </inkml:context>
    <inkml:brush xml:id="br0">
      <inkml:brushProperty name="width" value="0.1" units="cm"/>
      <inkml:brushProperty name="height" value="0.1" units="cm"/>
      <inkml:brushProperty name="color" value="#E71224"/>
    </inkml:brush>
  </inkml:definitions>
  <inkml:trace contextRef="#ctx0" brushRef="#br0">1524 83 1408,'-5'0'1493,"5"-23"1243,0 21-2543,0-1 0,0 1 0,0 0 0,-1 0 0,1 0 0,0 0 0,-1 0 0,1 0 0,-1 0 0,0 0-1,0 0 1,0 1 0,0-1 0,0 0 0,0 0 0,0 1 0,0-1 0,-1 0 0,1 1 0,-1-1 0,1 1 0,-1 0 0,0 0 0,1 0 0,-1-1-1,0 1 1,0 1 0,0-1 0,0 0 0,0 0 0,0 1 0,0-1 0,-3 1 0,-58-6 1018,-1 4 0,-84 7 0,90-2-908,-139 20 803,99-9-426,-39 5-11,2 5-1,-146 46 1,51-14-4578,166-46 1365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47.317"/>
    </inkml:context>
    <inkml:brush xml:id="br0">
      <inkml:brushProperty name="width" value="0.1" units="cm"/>
      <inkml:brushProperty name="height" value="0.1" units="cm"/>
      <inkml:brushProperty name="color" value="#E71224"/>
    </inkml:brush>
  </inkml:definitions>
  <inkml:trace contextRef="#ctx0" brushRef="#br0">2131 148 3968,'-1'-1'97,"0"1"1,0-1-1,-1 1 1,1-1-1,0 0 0,0 1 1,0-1-1,0 0 1,-1 0-1,1 0 1,0 0-1,1 0 0,-1 0 1,0 0-1,0 0 1,-1-3-1,-11-12-820,7 9 226,6 7 538,0-1 1,-1 1-1,1-1 1,0 1-1,0 0 1,-1-1-1,1 1 1,0-1-1,-1 1 1,1 0 0,-1-1-1,1 1 1,-1 0-1,1 0 1,0-1-1,-1 1 1,1 0-1,-1 0 1,1 0-1,-1-1 1,0 1-1,1 0 44,-1 0-1,1 0 1,0 0-1,-1 0 1,1 0-1,0 0 1,-1-1-1,1 1 0,0 0 1,-1 0-1,1 0 1,0-1-1,0 1 1,-1 0-1,1 0 1,0-1-1,0 1 1,-1 0-1,1 0 1,0-1-1,0 1 1,0 0-1,0-1 1,-1 1-1,1-1 1,0 1-31,0-1 1,0 1-1,-1-1 1,1 1-1,0-1 1,0 1-1,0 0 1,-1-1-1,1 1 1,0-1-1,-1 1 1,1 0-1,0-1 1,-1 1-1,1 0 1,-1 0-1,1-1 1,0 1-1,-1 0 1,1 0-1,-1 0 1,1-1-1,-1 1 1,1 0-1,0 0 1,-1 0-1,0 0 1,1 0-11,-1 0 1,1 0-1,-1-1 1,1 1-1,-1 0 1,1 0-1,0 0 0,-1 0 1,1-1-1,-1 1 1,1 0-1,0 0 1,-1-1-1,1 1 1,0 0-1,-1-1 1,1 1-1,0-1 1,0 1-1,-1-1 1,1 1 30,-1-1 0,1 0 1,0 1-1,-1-1 0,1 1 1,-1-1-1,1 1 0,-1-1 1,0 1-1,1-1 0,-1 1 1,0 0-1,1-1 0,-1 1 1,0 0-1,1-1 0,-1 1 1,0 0-1,1 0 0,-1 0 1,0 0-1,0 0 0,-1-1 0,1 1 0,0 0 0,0-1 0,-1 1 0,1-1-1,0 1 1,0-1 0,0 0 0,0 0 0,0 1 0,0-1 0,-2-1 0,2 1-1,0 0 1,0-1-1,0 2 0,-1-1 1,1 0-1,-1 0 1,1 0-1,0 1 1,-1-1-1,1 0 1,-1 1-1,1 0 1,-3-1-1,3 1-46,1 0-1,-1 0 1,1 0 0,-1 0-1,0 0 1,1 0 0,-1-1-1,1 1 1,-1 0-1,1 0 1,-1 0 0,0-1-1,1 1 1,-1 0 0,1-1-1,-1 1 1,0-1-1,1 0-18,-1 1 0,0-1-1,1 1 1,-1-1-1,0 1 1,0 0-1,1-1 1,-1 1-1,0 0 1,0-1-1,0 1 1,1 0-1,-1 0 1,0 0-1,0 0 1,0 0-1,-1 0 1,-6-1 250,0 1 0,0-2 0,0 1 0,-13-5 1,13 4-232,0-1 1,0 2 0,0-1 0,-14 0 0,-4 1 306,-50-9 0,49 5-89,-51-2 0,-97 7 592,162 1-886,0 0-1,-16 5 1,20-4 54,-1 0 165,1 1-1,-18 8 1,-1 1 250,-39 9 225,-2-4-1,0-2 0,-100 8 1,12 0-534,-23 1-1248,-200-5-5568,202-24-800,93-3 3947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47.847"/>
    </inkml:context>
    <inkml:brush xml:id="br0">
      <inkml:brushProperty name="width" value="0.1" units="cm"/>
      <inkml:brushProperty name="height" value="0.1" units="cm"/>
      <inkml:brushProperty name="color" value="#E71224"/>
    </inkml:brush>
  </inkml:definitions>
  <inkml:trace contextRef="#ctx0" brushRef="#br0">901 47 6144,'-15'-3'2610,"13"3"-2476,1 0 0,-1 0 0,1 0 0,0 0 0,-1-1 0,1 1 0,0 0 0,-1-1 0,1 1 0,0-1 0,-2-1 0,1 1-136,1 1 0,0-1 0,0 0 0,-1 1 0,1-1-1,0 1 1,-1-1 0,1 1 0,-1 0 0,1 0 0,-3-1 0,-13-3 214,11 2 61,-1-1 1,0 1-1,-1 1 1,1-1-1,0 1 0,0 0 1,-14 1-1,-5-1 415,-22-2 854,-95 9 0,73-2-605,-44 6 218,-52 1-3859,147-11 1106,0-1 0,0-1 0,0-1 0,1 0-1,-1-2 1,-29-10 0,15 1-1287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22:15.647"/>
    </inkml:context>
    <inkml:brush xml:id="br0">
      <inkml:brushProperty name="width" value="0.1" units="cm"/>
      <inkml:brushProperty name="height" value="0.1" units="cm"/>
      <inkml:brushProperty name="color" value="#FFFC18"/>
    </inkml:brush>
  </inkml:definitions>
  <inkml:trace contextRef="#ctx0" brushRef="#br0">2119 73 3456,'-4'-1'187,"0"0"0,0 0 0,0 1 1,0-1-1,0 1 0,0 0 0,0 1 0,0-1 1,-6 2-1,7-1-194,1-1 1,-1 1-1,1-1 1,-1 0-1,1 0 1,-1 0-1,1 0 1,-1 0-1,0 0 0,1-1 1,-1 1-1,1-1 1,0 0-1,-4-1 1,1 0 155,0-1-1,0 0 1,0-1 0,-6-5 0,-14-9 997,15 13-891,1 0 0,-1 1 1,0 1-1,0 0 0,0 0 0,0 1 1,0 0-1,-1 0 0,1 2 1,-1-1-1,1 1 0,-1 1 0,1-1 1,-19 5-1,-135 23 705,110-25-731,39-4 12,1 2 1,-1 0-1,-22 5 1,15-1 47,0-2 0,-37 2 1,-14 1-49,-31 9-65,-116 22 219,62 8 319,-51 13 829,152-46-544,-100 10 0,100-17-542,7 0-1076,-1-3-1,-83-6 0,122 3-216,0-2 0,0 0 0,-14-5 0,-45-23-3601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48.751"/>
    </inkml:context>
    <inkml:brush xml:id="br0">
      <inkml:brushProperty name="width" value="0.1" units="cm"/>
      <inkml:brushProperty name="height" value="0.1" units="cm"/>
      <inkml:brushProperty name="color" value="#E71224"/>
    </inkml:brush>
  </inkml:definitions>
  <inkml:trace contextRef="#ctx0" brushRef="#br0">1533 9 4352,'-4'-3'1449,"3"2"-1181,0 1-1,0-1 1,0 1 0,0-1 0,0 1 0,0-1 0,0 1 0,0-1 0,0 1 0,0 0 0,0 0 0,-1-1 0,1 1 0,0 0 0,0 0 0,0 0 0,-2 1 0,-53 4 898,25-1-626,-43 7 374,-43 3 55,-66 10 436,42-3-485,-27-18-126,90-5-415,-84-5 368,0 0 138,147 7-832,-127-2-822,48-5-3293,55 3 1299,-6 8-975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50.146"/>
    </inkml:context>
    <inkml:brush xml:id="br0">
      <inkml:brushProperty name="width" value="0.1" units="cm"/>
      <inkml:brushProperty name="height" value="0.1" units="cm"/>
      <inkml:brushProperty name="color" value="#E71224"/>
    </inkml:brush>
  </inkml:definitions>
  <inkml:trace contextRef="#ctx0" brushRef="#br0">2040 1 4736,'0'0'3248,"12"0"-2288,-5-1-555,13 3 2680,-20-2-3019,1 0-1,-1 0 1,1 0 0,-1 0 0,1 1 0,-1-1-1,1 0 1,-1 1 0,1-1 0,-1 0-1,1 1 1,-1-1 0,0 0 0,1 1-1,-1-1 1,1 1 0,-1-1 0,0 0-1,0 1 1,1-1 0,-1 1 0,0-1-1,0 1 1,0 0 0,1-1 0,-1 1-1,0-1 1,0 1 0,0-1 0,0 1-1,0 0 1,-1 1 0,1 0-1,-1 0 1,1-1 0,-1 1-1,0 0 1,0 0 0,0-1-1,0 1 1,0 0-1,0-1 1,0 1 0,-1-1-1,1 0 1,-1 1-1,1-1 1,-1 0 0,1 0-1,-1 0 1,0 0-1,1 0 1,-1 0 0,-2 0-1,-1 2-10,0-1 0,0 0-1,-1-1 1,1 1 0,0-1-1,-1 0 1,-7 0 0,-231 5 622,194-7-543,28-1-12,-1 2-1,0 1 1,1 0-1,-41 9 0,47-7-45,1 0 0,-1-1 0,-17 0 0,-13 2-284,15-2 480,-59-2-1,34-2 24,0 2 1,-75 11 0,122-10-279,-200 34 1582,153-25-1304,0-3 1,-65 0-1,22-2-499,-118-1-3350,-3-22-5723,136 5 5693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4:52.137"/>
    </inkml:context>
    <inkml:brush xml:id="br0">
      <inkml:brushProperty name="width" value="0.1" units="cm"/>
      <inkml:brushProperty name="height" value="0.1" units="cm"/>
      <inkml:brushProperty name="color" value="#E71224"/>
    </inkml:brush>
  </inkml:definitions>
  <inkml:trace contextRef="#ctx0" brushRef="#br0">1651 78 3456,'-1'-1'123,"1"1"0,-1-1 0,1 1 0,-1-1 0,1 1 0,-1-1 0,1 1 0,0-1 0,-1 0 0,1 1 0,0-1 0,-1 0 0,1 1 0,0-1 0,0 0 0,0 1 0,-1-1 0,1 0 0,0 0 0,0 1 0,0-1 0,0 0 0,0 0 0,-4-15 311,1 12-163,0 1 1,-1-1-1,0 1 0,0-1 0,0 1 0,0 0 0,0 1 0,0-1 0,-1 1 0,1 0 0,-1 0 0,0 0 0,0 0 0,0 1 0,-9-2 0,-6 1 345,0 1-1,-36 2 1,17 1-229,-139 4 952,24 8-769,-282 22 1263,117-7-759,79-5-5661,188-14 1649,3 3-662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31.840"/>
    </inkml:context>
    <inkml:brush xml:id="br0">
      <inkml:brushProperty name="width" value="0.1" units="cm"/>
      <inkml:brushProperty name="height" value="0.1" units="cm"/>
      <inkml:brushProperty name="color" value="#E71224"/>
    </inkml:brush>
  </inkml:definitions>
  <inkml:trace contextRef="#ctx0" brushRef="#br0">4480 147 2304,'-14'-4'752,"11"3"128,20-13-1003,-16 12 294,0 1 0,0 0-1,0 0 1,0 0 0,0-1-1,-1 1 1,1 0 0,0-1-1,-1 1 1,1-1 0,0 1-1,-1-2 1,0 2-83,0 0 1,0 0 0,0 1-1,0-1 1,0 0-1,0 0 1,0 1-1,0-1 1,0 0-1,-1 1 1,1-1-1,0 0 1,0 1-1,-1-1 1,1 0-1,-1 1 1,1-1-1,0 1 1,-1-1-1,1 1 1,-1-1 0,1 1-1,-1-1 1,0 1-1,1-1 1,-1 1-1,1 0 1,-1-1-1,0 1 1,-8-4 182,7 3-193,0 0 0,0 1 1,0-1-1,1 0 0,-1-1 1,0 1-1,0 0 0,-1-2 1,-1-1 102,0 1 1,-1 0 0,1 0 0,0 0 0,-1 0-1,0 1 1,1 0 0,-1 0 0,0 0-1,0 1 1,0-1 0,-8 0 0,-27-9 127,35 9-193,0 1 0,0 0 0,0 0 0,0 0 1,-6 0-1,-16-2 589,-4-5-1,0 3 0,-1 0 0,-61 0 0,59 5-283,-1 2 1,-60 10-1,63-6-368,-39 1-1,-29 4 222,33 1-69,-58 14-245,-294 56 1001,279-60-983,91-16 118,-1-2 0,-1-3 0,-55-4 0,15-9-63,-10 1-40,10 6 33,-153-4 82,-215 9 25,369 4-170,-112 21 0,138-16 106,-276 24 389,209-28-158,-58 4-2,132-8 104,-90-9 1,121 6-344,-26-3 204,-71-3-270,60 9-53,-44-1-1912,38-7-2785,64 7 3610,0-1 0,-1 0 1,1-1-1,0 1 0,-1-1 1,1 0-1,-8-5 0,-12-11-2639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33.064"/>
    </inkml:context>
    <inkml:brush xml:id="br0">
      <inkml:brushProperty name="width" value="0.1" units="cm"/>
      <inkml:brushProperty name="height" value="0.1" units="cm"/>
      <inkml:brushProperty name="color" value="#E71224"/>
    </inkml:brush>
  </inkml:definitions>
  <inkml:trace contextRef="#ctx0" brushRef="#br0">1689 30 3456,'-1'0'-259,"-13"-2"2957,13 2-2565,1 0 0,-1 0-1,1-1 1,-1 1 0,1-1 0,0 1 0,-1 0 0,1-1 0,0 1-1,0-1 1,-1 1 0,1-1 0,0 1 0,0 0 0,-1-1 0,1 1-1,0-1 1,0 0 0,0 1 0,0-1 0,0 1 0,0-1-1,0 1 1,0-1 0,0 0 0,0 0-84,0 1 0,-1-1 0,1 0 0,0 0 0,0 1 0,-1-1 0,1 0 0,0 0 0,-1 1 0,1-1 0,-1 1 0,1-1 0,-1 0 0,1 1 0,-1-1 0,0 1 0,1-1 0,-1 1 0,0-1 0,1 1 0,-1 0 0,0-1 0,1 1 0,-1 0 1,0 0-1,0-1 0,1 1 0,-1 0 0,0 0 0,0 0 0,1 0 0,-3 0 0,-31 0 1094,23 0-891,-16 2 385,0 0-1,-28 7 0,28-4-293,0-1 1,-28 0-1,-158-1 1145,163 0-984,0 2 0,-89 20-1,134-24-468,-31 4 339,0-1 0,-56-2-1,-2 1 277,73-2-482,-302 30 2357,202-17-2838,106-13-358,1-1 1,-1-1-1,1 0 0,-1-1 1,1-1-1,-18-5 0,27 6 104,0 0 0,0 0 0,0-1 0,1 0 0,-1 0 0,1 0 0,0 0 0,-1 0 0,1-1 0,1 0-1,-6-7 1,-18-20-3379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33.876"/>
    </inkml:context>
    <inkml:brush xml:id="br0">
      <inkml:brushProperty name="width" value="0.1" units="cm"/>
      <inkml:brushProperty name="height" value="0.1" units="cm"/>
      <inkml:brushProperty name="color" value="#E71224"/>
    </inkml:brush>
  </inkml:definitions>
  <inkml:trace contextRef="#ctx0" brushRef="#br0">1054 96 4352,'-1'-1'247,"-1"-1"0,1 1 0,-1-1 0,1 1 0,0-1 0,0 0 0,0 0 0,0 1 0,0-1 0,0 0 0,0-2 0,-1-27 780,2 30-1045,0 0 139,0-1 0,-1 0 0,1 1 0,0-1 0,-1 0-1,1 1 1,-1-1 0,0 1 0,0-1 0,1 0 0,-1 1 0,0 0 0,0-1-1,0 1 1,0 0 0,-1-1 0,1 1 0,0 0 0,-1 0 0,1 0 0,0 0 0,-1 0-1,1 0 1,-1 0 0,1 1 0,-1-1 0,0 1 0,1-1 0,-1 1 0,0-1 0,-2 1-1,-8-2 300,0 1 0,0 0 0,-18 1-1,16 0-206,-125 6 1227,93-4-841,0 3 0,-70 15 0,36-4 406,-118 7-1,115-14-1754,50-6-1462,-49-2 0,59-3-2200,-30-5 0,31 3 1159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36.377"/>
    </inkml:context>
    <inkml:brush xml:id="br0">
      <inkml:brushProperty name="width" value="0.1" units="cm"/>
      <inkml:brushProperty name="height" value="0.1" units="cm"/>
      <inkml:brushProperty name="color" value="#E71224"/>
    </inkml:brush>
  </inkml:definitions>
  <inkml:trace contextRef="#ctx0" brushRef="#br0">2232 280 3712,'-5'-4'437,"-1"0"1,0 0-1,1 0 0,-7-8 1,9 9-327,0-1 1,-1 1-1,1 0 1,-1 0-1,0 0 1,0 0 0,0 1-1,0 0 1,-1 0-1,1 0 1,-6-2-1,-106-29 5164,84 23-4214,-47-23 1,14 5-289,50 21-610,-1-1 0,-20-14 0,19 11-21,-26-12 0,19 12-13,15 6-89,-1 0 0,1 1 0,-1 0 0,0 1 1,0 0-1,-1 1 0,1 0 0,-16-1 0,10 4 54,0 0-1,0 2 0,-29 8 1,-11 2 172,-482 72 2550,385-71-1788,92-10-685,-302 54-1212,173-22-8411,120-27 4043,-3-8 1429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37.470"/>
    </inkml:context>
    <inkml:brush xml:id="br0">
      <inkml:brushProperty name="width" value="0.1" units="cm"/>
      <inkml:brushProperty name="height" value="0.1" units="cm"/>
      <inkml:brushProperty name="color" value="#E71224"/>
    </inkml:brush>
  </inkml:definitions>
  <inkml:trace contextRef="#ctx0" brushRef="#br0">2073 49 2304,'0'-23'4688,"-6"9"-2646,4 12-1908,0 1 1,0 0-1,0 0 0,0 0 0,0 0 0,0 0 0,0 0 0,0 1 0,0-1 0,-1 1 0,1-1 0,0 1 0,0 0 0,-4 0 0,-34 5 1002,4 1 101,-39 4 651,-223 0 144,246-8-1932,-97 9 877,93-3-568,5-1-88,-68 2 0,-133 11 617,213-16-703,-104 18 465,-25 3 206,46-12-501,42-3-1480,-142-1 1,212-9 283,-1-1 0,0 0 1,1-1-1,0 0 1,-1 0-1,1-1 0,-13-5 1,-11-15-3882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49.120"/>
    </inkml:context>
    <inkml:brush xml:id="br0">
      <inkml:brushProperty name="width" value="0.1" units="cm"/>
      <inkml:brushProperty name="height" value="0.1" units="cm"/>
      <inkml:brushProperty name="color" value="#E71224"/>
    </inkml:brush>
  </inkml:definitions>
  <inkml:trace contextRef="#ctx0" brushRef="#br0">1376 60 1792,'-9'0'695,"11"-1"-476,18-3-539,-1 1 115,26-15-24,-21 8 685,30-7 0,-47 15-202,0 0 0,0 1 0,0 0-1,0 1 1,1-1 0,-1 1 0,0 1 0,0-1 0,8 3 0,-10-2-19,0 1 0,-1-1 0,1 1 0,0 0 0,-1 0 0,0 1 0,0-1 0,0 1 0,0 0 0,0 0 0,0 0 0,-1 0 0,4 5 0,-6-7-129,-1-1 0,0 1 0,0-1 0,1 1-1,-1 0 1,0-1 0,0 1 0,0-1 0,0 1 0,0 0 0,0-1-1,0 1 1,0 0 0,0-1 0,0 1 0,0-1 0,0 1 0,0 0 0,0-1-1,-1 1 1,1-1 0,0 1 0,0 0 0,-1-1 0,1 1 0,0-1-1,-1 1 1,1-1 0,-1 1 0,1-1 0,0 0 0,-1 1 0,1-1-1,-1 1 1,1-1 0,-1 0 0,0 0 0,1 1 0,-1-1 0,1 0 0,-1 0-1,1 1 1,-1-1 0,0 0 0,-3 1 48,0 0-1,0 0 1,0 0-1,0 0 1,-6-1-1,-113 2 2790,-132-4-441,107-16-968,94 9-1045,-81-1 0,64 10-105,-118 14 0,-242 58-602,396-66-1327,1-1 0,-38 1 0,64-6 772,0-1-1,0 1 1,1-1 0,-11-2 0,12 0-191,0 1 1,1 0 0,-1-1 0,-6-5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22:57:51.386"/>
    </inkml:context>
    <inkml:brush xml:id="br0">
      <inkml:brushProperty name="width" value="0.1" units="cm"/>
      <inkml:brushProperty name="height" value="0.1" units="cm"/>
      <inkml:brushProperty name="color" value="#E71224"/>
    </inkml:brush>
  </inkml:definitions>
  <inkml:trace contextRef="#ctx0" brushRef="#br0">3388 85 3200,'-1'0'110,"-1"0"0,1-1-1,0 1 1,-1 0 0,1 0 0,0-1 0,-1 1 0,1-1-1,0 1 1,0-1 0,0 0 0,0 1 0,-1-1 0,1 0-1,0 0 1,0 0 0,0 0 0,1 0 0,-1 0 0,0 0 0,0 0-1,0 0 1,1 0 0,-2-2 0,0-1-142,1 4 395,1-15 3578,0 14-3844,0 0-1,0 0 0,0 0 0,0 0 0,-1 1 1,1-1-1,0 0 0,-1 0 0,1 1 0,-1-1 1,1 0-1,-1 1 0,1-1 0,-1 0 1,1 1-1,-1-1 0,1 1 0,-1-1 0,0 1 1,1-1-1,-1 1 0,0-1 0,0 1 0,1 0 1,-1-1-1,0 1 0,0 0 0,0 0 0,1-1 1,-1 1-1,0 0 0,-2 0 0,-34 0 943,24 0-693,-135 9 1985,29 0-1590,-414-9 2720,401 6-3007,80-9-348,-1-1 1,-82-18 0,98 17-33,-1 1 0,-65 3 0,58 2-110,-27-2 56,-79 2 430,59 8-562,58-9 146,-325 6 764,271-1-588,-118 4 417,48-10-121,-179 2-31,272 3-723,33-2-929,0 0 0,0-2 0,0-2 0,-33-5 0,-2-9-2759,-3-10-1098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72756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08646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44841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94652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74286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46067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5939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17041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02142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31038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62480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3/23/2022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3/23/2022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27.png"/><Relationship Id="rId18" Type="http://schemas.openxmlformats.org/officeDocument/2006/relationships/customXml" Target="../ink/ink227.xml"/><Relationship Id="rId3" Type="http://schemas.openxmlformats.org/officeDocument/2006/relationships/image" Target="../media/image1.jpg"/><Relationship Id="rId7" Type="http://schemas.openxmlformats.org/officeDocument/2006/relationships/image" Target="../media/image224.png"/><Relationship Id="rId12" Type="http://schemas.openxmlformats.org/officeDocument/2006/relationships/customXml" Target="../ink/ink224.xml"/><Relationship Id="rId17" Type="http://schemas.openxmlformats.org/officeDocument/2006/relationships/image" Target="../media/image229.png"/><Relationship Id="rId2" Type="http://schemas.openxmlformats.org/officeDocument/2006/relationships/notesSlide" Target="../notesSlides/notesSlide10.xml"/><Relationship Id="rId16" Type="http://schemas.openxmlformats.org/officeDocument/2006/relationships/customXml" Target="../ink/ink226.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6.png"/><Relationship Id="rId5" Type="http://schemas.openxmlformats.org/officeDocument/2006/relationships/image" Target="../media/image223.png"/><Relationship Id="rId15" Type="http://schemas.openxmlformats.org/officeDocument/2006/relationships/image" Target="../media/image228.png"/><Relationship Id="rId10" Type="http://schemas.openxmlformats.org/officeDocument/2006/relationships/customXml" Target="../ink/ink223.xml"/><Relationship Id="rId19" Type="http://schemas.openxmlformats.org/officeDocument/2006/relationships/image" Target="../media/image230.png"/><Relationship Id="rId4" Type="http://schemas.openxmlformats.org/officeDocument/2006/relationships/customXml" Target="../ink/ink220.xml"/><Relationship Id="rId9" Type="http://schemas.openxmlformats.org/officeDocument/2006/relationships/image" Target="../media/image225.png"/><Relationship Id="rId14" Type="http://schemas.openxmlformats.org/officeDocument/2006/relationships/customXml" Target="../ink/ink225.xml"/></Relationships>
</file>

<file path=ppt/slides/_rels/slide11.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5.png"/><Relationship Id="rId3" Type="http://schemas.openxmlformats.org/officeDocument/2006/relationships/image" Target="../media/image1.jpg"/><Relationship Id="rId7" Type="http://schemas.openxmlformats.org/officeDocument/2006/relationships/image" Target="../media/image232.png"/><Relationship Id="rId12" Type="http://schemas.openxmlformats.org/officeDocument/2006/relationships/customXml" Target="../ink/ink232.xml"/><Relationship Id="rId17" Type="http://schemas.openxmlformats.org/officeDocument/2006/relationships/image" Target="../media/image237.png"/><Relationship Id="rId2" Type="http://schemas.openxmlformats.org/officeDocument/2006/relationships/notesSlide" Target="../notesSlides/notesSlide11.xml"/><Relationship Id="rId16" Type="http://schemas.openxmlformats.org/officeDocument/2006/relationships/customXml" Target="../ink/ink234.xml"/><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4.png"/><Relationship Id="rId5" Type="http://schemas.openxmlformats.org/officeDocument/2006/relationships/image" Target="../media/image231.png"/><Relationship Id="rId15" Type="http://schemas.openxmlformats.org/officeDocument/2006/relationships/image" Target="../media/image236.png"/><Relationship Id="rId10" Type="http://schemas.openxmlformats.org/officeDocument/2006/relationships/customXml" Target="../ink/ink231.xml"/><Relationship Id="rId4" Type="http://schemas.openxmlformats.org/officeDocument/2006/relationships/customXml" Target="../ink/ink228.xml"/><Relationship Id="rId9" Type="http://schemas.openxmlformats.org/officeDocument/2006/relationships/image" Target="../media/image233.png"/><Relationship Id="rId14" Type="http://schemas.openxmlformats.org/officeDocument/2006/relationships/customXml" Target="../ink/ink233.xml"/></Relationships>
</file>

<file path=ppt/slides/_rels/slide12.xml.rels><?xml version="1.0" encoding="UTF-8" standalone="yes"?>
<Relationships xmlns="http://schemas.openxmlformats.org/package/2006/relationships"><Relationship Id="rId8" Type="http://schemas.openxmlformats.org/officeDocument/2006/relationships/customXml" Target="../ink/ink237.xml"/><Relationship Id="rId3" Type="http://schemas.openxmlformats.org/officeDocument/2006/relationships/image" Target="../media/image1.jpg"/><Relationship Id="rId7" Type="http://schemas.openxmlformats.org/officeDocument/2006/relationships/image" Target="../media/image23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36.xml"/><Relationship Id="rId11" Type="http://schemas.openxmlformats.org/officeDocument/2006/relationships/image" Target="../media/image241.png"/><Relationship Id="rId5" Type="http://schemas.openxmlformats.org/officeDocument/2006/relationships/image" Target="../media/image238.png"/><Relationship Id="rId10" Type="http://schemas.openxmlformats.org/officeDocument/2006/relationships/customXml" Target="../ink/ink238.xml"/><Relationship Id="rId4" Type="http://schemas.openxmlformats.org/officeDocument/2006/relationships/customXml" Target="../ink/ink235.xml"/><Relationship Id="rId9" Type="http://schemas.openxmlformats.org/officeDocument/2006/relationships/image" Target="../media/image240.png"/></Relationships>
</file>

<file path=ppt/slides/_rels/slide13.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6.png"/><Relationship Id="rId18" Type="http://schemas.openxmlformats.org/officeDocument/2006/relationships/customXml" Target="../ink/ink246.xml"/><Relationship Id="rId3" Type="http://schemas.openxmlformats.org/officeDocument/2006/relationships/image" Target="../media/image1.jpg"/><Relationship Id="rId21" Type="http://schemas.openxmlformats.org/officeDocument/2006/relationships/image" Target="../media/image250.png"/><Relationship Id="rId7" Type="http://schemas.openxmlformats.org/officeDocument/2006/relationships/image" Target="../media/image243.png"/><Relationship Id="rId12" Type="http://schemas.openxmlformats.org/officeDocument/2006/relationships/customXml" Target="../ink/ink243.xml"/><Relationship Id="rId17" Type="http://schemas.openxmlformats.org/officeDocument/2006/relationships/image" Target="../media/image248.png"/><Relationship Id="rId2" Type="http://schemas.openxmlformats.org/officeDocument/2006/relationships/notesSlide" Target="../notesSlides/notesSlide13.xml"/><Relationship Id="rId16" Type="http://schemas.openxmlformats.org/officeDocument/2006/relationships/customXml" Target="../ink/ink245.xml"/><Relationship Id="rId20"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5.png"/><Relationship Id="rId5" Type="http://schemas.openxmlformats.org/officeDocument/2006/relationships/image" Target="../media/image242.png"/><Relationship Id="rId15" Type="http://schemas.openxmlformats.org/officeDocument/2006/relationships/image" Target="../media/image247.png"/><Relationship Id="rId10" Type="http://schemas.openxmlformats.org/officeDocument/2006/relationships/customXml" Target="../ink/ink242.xml"/><Relationship Id="rId19" Type="http://schemas.openxmlformats.org/officeDocument/2006/relationships/image" Target="../media/image249.png"/><Relationship Id="rId4" Type="http://schemas.openxmlformats.org/officeDocument/2006/relationships/customXml" Target="../ink/ink239.xml"/><Relationship Id="rId9" Type="http://schemas.openxmlformats.org/officeDocument/2006/relationships/image" Target="../media/image244.png"/><Relationship Id="rId14" Type="http://schemas.openxmlformats.org/officeDocument/2006/relationships/customXml" Target="../ink/ink244.xml"/></Relationships>
</file>

<file path=ppt/slides/_rels/slide14.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5.png"/><Relationship Id="rId18" Type="http://schemas.openxmlformats.org/officeDocument/2006/relationships/customXml" Target="../ink/ink255.xml"/><Relationship Id="rId3" Type="http://schemas.openxmlformats.org/officeDocument/2006/relationships/image" Target="../media/image1.jpg"/><Relationship Id="rId21" Type="http://schemas.openxmlformats.org/officeDocument/2006/relationships/image" Target="../media/image259.png"/><Relationship Id="rId7" Type="http://schemas.openxmlformats.org/officeDocument/2006/relationships/image" Target="../media/image252.png"/><Relationship Id="rId12" Type="http://schemas.openxmlformats.org/officeDocument/2006/relationships/customXml" Target="../ink/ink252.xml"/><Relationship Id="rId17" Type="http://schemas.openxmlformats.org/officeDocument/2006/relationships/image" Target="../media/image257.png"/><Relationship Id="rId2" Type="http://schemas.openxmlformats.org/officeDocument/2006/relationships/notesSlide" Target="../notesSlides/notesSlide14.xml"/><Relationship Id="rId16" Type="http://schemas.openxmlformats.org/officeDocument/2006/relationships/customXml" Target="../ink/ink254.xml"/><Relationship Id="rId20" Type="http://schemas.openxmlformats.org/officeDocument/2006/relationships/customXml" Target="../ink/ink256.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4.png"/><Relationship Id="rId5" Type="http://schemas.openxmlformats.org/officeDocument/2006/relationships/image" Target="../media/image251.png"/><Relationship Id="rId15" Type="http://schemas.openxmlformats.org/officeDocument/2006/relationships/image" Target="../media/image256.png"/><Relationship Id="rId23" Type="http://schemas.openxmlformats.org/officeDocument/2006/relationships/image" Target="../media/image260.png"/><Relationship Id="rId10" Type="http://schemas.openxmlformats.org/officeDocument/2006/relationships/customXml" Target="../ink/ink251.xml"/><Relationship Id="rId19" Type="http://schemas.openxmlformats.org/officeDocument/2006/relationships/image" Target="../media/image258.png"/><Relationship Id="rId4" Type="http://schemas.openxmlformats.org/officeDocument/2006/relationships/customXml" Target="../ink/ink248.xml"/><Relationship Id="rId9" Type="http://schemas.openxmlformats.org/officeDocument/2006/relationships/image" Target="../media/image253.png"/><Relationship Id="rId14" Type="http://schemas.openxmlformats.org/officeDocument/2006/relationships/customXml" Target="../ink/ink253.xml"/><Relationship Id="rId22" Type="http://schemas.openxmlformats.org/officeDocument/2006/relationships/customXml" Target="../ink/ink257.xml"/></Relationships>
</file>

<file path=ppt/slides/_rels/slide2.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1.xml"/><Relationship Id="rId63" Type="http://schemas.openxmlformats.org/officeDocument/2006/relationships/image" Target="../media/image34.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82.png"/><Relationship Id="rId170" Type="http://schemas.openxmlformats.org/officeDocument/2006/relationships/customXml" Target="../ink/ink85.xml"/><Relationship Id="rId191" Type="http://schemas.openxmlformats.org/officeDocument/2006/relationships/image" Target="../media/image98.png"/><Relationship Id="rId205" Type="http://schemas.openxmlformats.org/officeDocument/2006/relationships/image" Target="../media/image105.png"/><Relationship Id="rId226" Type="http://schemas.openxmlformats.org/officeDocument/2006/relationships/customXml" Target="../ink/ink113.xml"/><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6.xml"/><Relationship Id="rId53" Type="http://schemas.openxmlformats.org/officeDocument/2006/relationships/image" Target="../media/image29.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7.png"/><Relationship Id="rId5" Type="http://schemas.openxmlformats.org/officeDocument/2006/relationships/image" Target="../media/image5.png"/><Relationship Id="rId95" Type="http://schemas.openxmlformats.org/officeDocument/2006/relationships/image" Target="../media/image50.png"/><Relationship Id="rId160" Type="http://schemas.openxmlformats.org/officeDocument/2006/relationships/customXml" Target="../ink/ink80.xml"/><Relationship Id="rId181" Type="http://schemas.openxmlformats.org/officeDocument/2006/relationships/image" Target="../media/image93.png"/><Relationship Id="rId216" Type="http://schemas.openxmlformats.org/officeDocument/2006/relationships/customXml" Target="../ink/ink108.xml"/><Relationship Id="rId237" Type="http://schemas.openxmlformats.org/officeDocument/2006/relationships/image" Target="../media/image121.png"/><Relationship Id="rId22" Type="http://schemas.openxmlformats.org/officeDocument/2006/relationships/customXml" Target="../ink/ink11.xml"/><Relationship Id="rId43" Type="http://schemas.openxmlformats.org/officeDocument/2006/relationships/image" Target="../media/image24.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72.png"/><Relationship Id="rId80" Type="http://schemas.openxmlformats.org/officeDocument/2006/relationships/customXml" Target="../ink/ink40.xml"/><Relationship Id="rId85" Type="http://schemas.openxmlformats.org/officeDocument/2006/relationships/image" Target="../media/image45.png"/><Relationship Id="rId150" Type="http://schemas.openxmlformats.org/officeDocument/2006/relationships/customXml" Target="../ink/ink75.xml"/><Relationship Id="rId155" Type="http://schemas.openxmlformats.org/officeDocument/2006/relationships/image" Target="../media/image80.png"/><Relationship Id="rId171" Type="http://schemas.openxmlformats.org/officeDocument/2006/relationships/image" Target="../media/image88.png"/><Relationship Id="rId176" Type="http://schemas.openxmlformats.org/officeDocument/2006/relationships/customXml" Target="../ink/ink88.xml"/><Relationship Id="rId192" Type="http://schemas.openxmlformats.org/officeDocument/2006/relationships/customXml" Target="../ink/ink96.xml"/><Relationship Id="rId197" Type="http://schemas.openxmlformats.org/officeDocument/2006/relationships/image" Target="../media/image101.png"/><Relationship Id="rId206" Type="http://schemas.openxmlformats.org/officeDocument/2006/relationships/customXml" Target="../ink/ink103.xml"/><Relationship Id="rId227" Type="http://schemas.openxmlformats.org/officeDocument/2006/relationships/image" Target="../media/image116.png"/><Relationship Id="rId201" Type="http://schemas.openxmlformats.org/officeDocument/2006/relationships/image" Target="../media/image103.png"/><Relationship Id="rId222" Type="http://schemas.openxmlformats.org/officeDocument/2006/relationships/customXml" Target="../ink/ink111.xml"/><Relationship Id="rId12" Type="http://schemas.openxmlformats.org/officeDocument/2006/relationships/customXml" Target="../ink/ink6.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19.xml"/><Relationship Id="rId59" Type="http://schemas.openxmlformats.org/officeDocument/2006/relationships/image" Target="../media/image32.png"/><Relationship Id="rId103" Type="http://schemas.openxmlformats.org/officeDocument/2006/relationships/image" Target="../media/image54.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7.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40.png"/><Relationship Id="rId91" Type="http://schemas.openxmlformats.org/officeDocument/2006/relationships/image" Target="../media/image48.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75.png"/><Relationship Id="rId161" Type="http://schemas.openxmlformats.org/officeDocument/2006/relationships/image" Target="../media/image83.png"/><Relationship Id="rId166" Type="http://schemas.openxmlformats.org/officeDocument/2006/relationships/customXml" Target="../ink/ink83.xml"/><Relationship Id="rId182" Type="http://schemas.openxmlformats.org/officeDocument/2006/relationships/customXml" Target="../ink/ink91.xml"/><Relationship Id="rId187" Type="http://schemas.openxmlformats.org/officeDocument/2006/relationships/image" Target="../media/image96.png"/><Relationship Id="rId217"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customXml" Target="../ink/ink3.xml"/><Relationship Id="rId212" Type="http://schemas.openxmlformats.org/officeDocument/2006/relationships/customXml" Target="../ink/ink106.xml"/><Relationship Id="rId233" Type="http://schemas.openxmlformats.org/officeDocument/2006/relationships/image" Target="../media/image119.png"/><Relationship Id="rId238" Type="http://schemas.openxmlformats.org/officeDocument/2006/relationships/customXml" Target="../ink/ink119.xml"/><Relationship Id="rId23" Type="http://schemas.openxmlformats.org/officeDocument/2006/relationships/image" Target="../media/image14.png"/><Relationship Id="rId28" Type="http://schemas.openxmlformats.org/officeDocument/2006/relationships/customXml" Target="../ink/ink14.xml"/><Relationship Id="rId49" Type="http://schemas.openxmlformats.org/officeDocument/2006/relationships/image" Target="../media/image27.png"/><Relationship Id="rId114" Type="http://schemas.openxmlformats.org/officeDocument/2006/relationships/customXml" Target="../ink/ink57.xml"/><Relationship Id="rId119" Type="http://schemas.openxmlformats.org/officeDocument/2006/relationships/image" Target="../media/image62.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5.png"/><Relationship Id="rId81" Type="http://schemas.openxmlformats.org/officeDocument/2006/relationships/image" Target="../media/image43.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70.png"/><Relationship Id="rId151" Type="http://schemas.openxmlformats.org/officeDocument/2006/relationships/image" Target="../media/image78.png"/><Relationship Id="rId156" Type="http://schemas.openxmlformats.org/officeDocument/2006/relationships/customXml" Target="../ink/ink78.xml"/><Relationship Id="rId177" Type="http://schemas.openxmlformats.org/officeDocument/2006/relationships/image" Target="../media/image91.png"/><Relationship Id="rId198" Type="http://schemas.openxmlformats.org/officeDocument/2006/relationships/customXml" Target="../ink/ink99.xml"/><Relationship Id="rId172" Type="http://schemas.openxmlformats.org/officeDocument/2006/relationships/customXml" Target="../ink/ink86.xml"/><Relationship Id="rId193" Type="http://schemas.openxmlformats.org/officeDocument/2006/relationships/image" Target="../media/image99.png"/><Relationship Id="rId202" Type="http://schemas.openxmlformats.org/officeDocument/2006/relationships/customXml" Target="../ink/ink101.xml"/><Relationship Id="rId207" Type="http://schemas.openxmlformats.org/officeDocument/2006/relationships/image" Target="../media/image106.png"/><Relationship Id="rId223" Type="http://schemas.openxmlformats.org/officeDocument/2006/relationships/image" Target="../media/image114.png"/><Relationship Id="rId228" Type="http://schemas.openxmlformats.org/officeDocument/2006/relationships/customXml" Target="../ink/ink114.xml"/><Relationship Id="rId13" Type="http://schemas.openxmlformats.org/officeDocument/2006/relationships/image" Target="../media/image9.png"/><Relationship Id="rId18" Type="http://schemas.openxmlformats.org/officeDocument/2006/relationships/customXml" Target="../ink/ink9.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0.png"/><Relationship Id="rId76" Type="http://schemas.openxmlformats.org/officeDocument/2006/relationships/customXml" Target="../ink/ink38.xml"/><Relationship Id="rId97" Type="http://schemas.openxmlformats.org/officeDocument/2006/relationships/image" Target="../media/image51.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5.png"/><Relationship Id="rId141" Type="http://schemas.openxmlformats.org/officeDocument/2006/relationships/image" Target="../media/image73.png"/><Relationship Id="rId146" Type="http://schemas.openxmlformats.org/officeDocument/2006/relationships/customXml" Target="../ink/ink73.xml"/><Relationship Id="rId167" Type="http://schemas.openxmlformats.org/officeDocument/2006/relationships/image" Target="../media/image86.png"/><Relationship Id="rId188" Type="http://schemas.openxmlformats.org/officeDocument/2006/relationships/customXml" Target="../ink/ink94.xml"/><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6.xml"/><Relationship Id="rId162" Type="http://schemas.openxmlformats.org/officeDocument/2006/relationships/customXml" Target="../ink/ink81.xml"/><Relationship Id="rId183" Type="http://schemas.openxmlformats.org/officeDocument/2006/relationships/image" Target="../media/image94.png"/><Relationship Id="rId213" Type="http://schemas.openxmlformats.org/officeDocument/2006/relationships/image" Target="../media/image109.png"/><Relationship Id="rId218" Type="http://schemas.openxmlformats.org/officeDocument/2006/relationships/customXml" Target="../ink/ink109.xml"/><Relationship Id="rId234" Type="http://schemas.openxmlformats.org/officeDocument/2006/relationships/customXml" Target="../ink/ink117.xml"/><Relationship Id="rId239" Type="http://schemas.openxmlformats.org/officeDocument/2006/relationships/image" Target="../media/image122.png"/><Relationship Id="rId2" Type="http://schemas.openxmlformats.org/officeDocument/2006/relationships/notesSlide" Target="../notesSlides/notesSlide2.xml"/><Relationship Id="rId29" Type="http://schemas.openxmlformats.org/officeDocument/2006/relationships/image" Target="../media/image17.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5.png"/><Relationship Id="rId66" Type="http://schemas.openxmlformats.org/officeDocument/2006/relationships/customXml" Target="../ink/ink33.xml"/><Relationship Id="rId87" Type="http://schemas.openxmlformats.org/officeDocument/2006/relationships/image" Target="../media/image46.png"/><Relationship Id="rId110" Type="http://schemas.openxmlformats.org/officeDocument/2006/relationships/customXml" Target="../ink/ink55.xml"/><Relationship Id="rId115" Type="http://schemas.openxmlformats.org/officeDocument/2006/relationships/image" Target="../media/image60.png"/><Relationship Id="rId131" Type="http://schemas.openxmlformats.org/officeDocument/2006/relationships/image" Target="../media/image68.png"/><Relationship Id="rId136" Type="http://schemas.openxmlformats.org/officeDocument/2006/relationships/customXml" Target="../ink/ink68.xml"/><Relationship Id="rId157" Type="http://schemas.openxmlformats.org/officeDocument/2006/relationships/image" Target="../media/image81.png"/><Relationship Id="rId178" Type="http://schemas.openxmlformats.org/officeDocument/2006/relationships/customXml" Target="../ink/ink89.xml"/><Relationship Id="rId61" Type="http://schemas.openxmlformats.org/officeDocument/2006/relationships/image" Target="../media/image33.png"/><Relationship Id="rId82" Type="http://schemas.openxmlformats.org/officeDocument/2006/relationships/customXml" Target="../ink/ink41.xml"/><Relationship Id="rId152" Type="http://schemas.openxmlformats.org/officeDocument/2006/relationships/customXml" Target="../ink/ink76.xml"/><Relationship Id="rId173" Type="http://schemas.openxmlformats.org/officeDocument/2006/relationships/image" Target="../media/image89.png"/><Relationship Id="rId194" Type="http://schemas.openxmlformats.org/officeDocument/2006/relationships/customXml" Target="../ink/ink97.xml"/><Relationship Id="rId199" Type="http://schemas.openxmlformats.org/officeDocument/2006/relationships/image" Target="../media/image102.png"/><Relationship Id="rId203" Type="http://schemas.openxmlformats.org/officeDocument/2006/relationships/image" Target="../media/image104.png"/><Relationship Id="rId208" Type="http://schemas.openxmlformats.org/officeDocument/2006/relationships/customXml" Target="../ink/ink104.xml"/><Relationship Id="rId229" Type="http://schemas.openxmlformats.org/officeDocument/2006/relationships/image" Target="../media/image117.png"/><Relationship Id="rId19" Type="http://schemas.openxmlformats.org/officeDocument/2006/relationships/image" Target="../media/image12.png"/><Relationship Id="rId224" Type="http://schemas.openxmlformats.org/officeDocument/2006/relationships/customXml" Target="../ink/ink112.xml"/><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0.png"/><Relationship Id="rId56" Type="http://schemas.openxmlformats.org/officeDocument/2006/relationships/customXml" Target="../ink/ink28.xml"/><Relationship Id="rId77" Type="http://schemas.openxmlformats.org/officeDocument/2006/relationships/image" Target="../media/image41.png"/><Relationship Id="rId100" Type="http://schemas.openxmlformats.org/officeDocument/2006/relationships/customXml" Target="../ink/ink50.xml"/><Relationship Id="rId105" Type="http://schemas.openxmlformats.org/officeDocument/2006/relationships/image" Target="../media/image55.png"/><Relationship Id="rId126" Type="http://schemas.openxmlformats.org/officeDocument/2006/relationships/customXml" Target="../ink/ink63.xml"/><Relationship Id="rId147" Type="http://schemas.openxmlformats.org/officeDocument/2006/relationships/image" Target="../media/image76.png"/><Relationship Id="rId168" Type="http://schemas.openxmlformats.org/officeDocument/2006/relationships/customXml" Target="../ink/ink84.xml"/><Relationship Id="rId8" Type="http://schemas.openxmlformats.org/officeDocument/2006/relationships/customXml" Target="../ink/ink4.xml"/><Relationship Id="rId51" Type="http://schemas.openxmlformats.org/officeDocument/2006/relationships/image" Target="../media/image28.png"/><Relationship Id="rId72" Type="http://schemas.openxmlformats.org/officeDocument/2006/relationships/customXml" Target="../ink/ink36.xml"/><Relationship Id="rId93" Type="http://schemas.openxmlformats.org/officeDocument/2006/relationships/image" Target="../media/image49.png"/><Relationship Id="rId98" Type="http://schemas.openxmlformats.org/officeDocument/2006/relationships/customXml" Target="../ink/ink49.xml"/><Relationship Id="rId121" Type="http://schemas.openxmlformats.org/officeDocument/2006/relationships/image" Target="../media/image63.png"/><Relationship Id="rId142" Type="http://schemas.openxmlformats.org/officeDocument/2006/relationships/customXml" Target="../ink/ink71.xml"/><Relationship Id="rId163" Type="http://schemas.openxmlformats.org/officeDocument/2006/relationships/image" Target="../media/image84.png"/><Relationship Id="rId184" Type="http://schemas.openxmlformats.org/officeDocument/2006/relationships/customXml" Target="../ink/ink92.xml"/><Relationship Id="rId189" Type="http://schemas.openxmlformats.org/officeDocument/2006/relationships/image" Target="../media/image97.png"/><Relationship Id="rId219" Type="http://schemas.openxmlformats.org/officeDocument/2006/relationships/image" Target="../media/image112.png"/><Relationship Id="rId3" Type="http://schemas.openxmlformats.org/officeDocument/2006/relationships/image" Target="../media/image1.jpg"/><Relationship Id="rId214" Type="http://schemas.openxmlformats.org/officeDocument/2006/relationships/customXml" Target="../ink/ink107.xml"/><Relationship Id="rId230" Type="http://schemas.openxmlformats.org/officeDocument/2006/relationships/customXml" Target="../ink/ink115.xml"/><Relationship Id="rId235" Type="http://schemas.openxmlformats.org/officeDocument/2006/relationships/image" Target="../media/image120.png"/><Relationship Id="rId25" Type="http://schemas.openxmlformats.org/officeDocument/2006/relationships/image" Target="../media/image15.png"/><Relationship Id="rId46" Type="http://schemas.openxmlformats.org/officeDocument/2006/relationships/customXml" Target="../ink/ink23.xml"/><Relationship Id="rId67" Type="http://schemas.openxmlformats.org/officeDocument/2006/relationships/image" Target="../media/image36.png"/><Relationship Id="rId116" Type="http://schemas.openxmlformats.org/officeDocument/2006/relationships/customXml" Target="../ink/ink58.xml"/><Relationship Id="rId137" Type="http://schemas.openxmlformats.org/officeDocument/2006/relationships/image" Target="../media/image71.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3.png"/><Relationship Id="rId62" Type="http://schemas.openxmlformats.org/officeDocument/2006/relationships/customXml" Target="../ink/ink31.xml"/><Relationship Id="rId83" Type="http://schemas.openxmlformats.org/officeDocument/2006/relationships/image" Target="../media/image44.png"/><Relationship Id="rId88" Type="http://schemas.openxmlformats.org/officeDocument/2006/relationships/customXml" Target="../ink/ink44.xml"/><Relationship Id="rId111" Type="http://schemas.openxmlformats.org/officeDocument/2006/relationships/image" Target="../media/image58.png"/><Relationship Id="rId132" Type="http://schemas.openxmlformats.org/officeDocument/2006/relationships/customXml" Target="../ink/ink66.xml"/><Relationship Id="rId153" Type="http://schemas.openxmlformats.org/officeDocument/2006/relationships/image" Target="../media/image79.png"/><Relationship Id="rId174" Type="http://schemas.openxmlformats.org/officeDocument/2006/relationships/customXml" Target="../ink/ink87.xml"/><Relationship Id="rId179" Type="http://schemas.openxmlformats.org/officeDocument/2006/relationships/image" Target="../media/image92.png"/><Relationship Id="rId195" Type="http://schemas.openxmlformats.org/officeDocument/2006/relationships/image" Target="../media/image100.png"/><Relationship Id="rId209" Type="http://schemas.openxmlformats.org/officeDocument/2006/relationships/image" Target="../media/image107.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225" Type="http://schemas.openxmlformats.org/officeDocument/2006/relationships/image" Target="../media/image115.png"/><Relationship Id="rId15" Type="http://schemas.openxmlformats.org/officeDocument/2006/relationships/image" Target="../media/image10.png"/><Relationship Id="rId36" Type="http://schemas.openxmlformats.org/officeDocument/2006/relationships/customXml" Target="../ink/ink18.xml"/><Relationship Id="rId57" Type="http://schemas.openxmlformats.org/officeDocument/2006/relationships/image" Target="../media/image31.png"/><Relationship Id="rId106" Type="http://schemas.openxmlformats.org/officeDocument/2006/relationships/customXml" Target="../ink/ink53.xml"/><Relationship Id="rId127" Type="http://schemas.openxmlformats.org/officeDocument/2006/relationships/image" Target="../media/image66.png"/><Relationship Id="rId10" Type="http://schemas.openxmlformats.org/officeDocument/2006/relationships/customXml" Target="../ink/ink5.xml"/><Relationship Id="rId31" Type="http://schemas.openxmlformats.org/officeDocument/2006/relationships/image" Target="../media/image18.png"/><Relationship Id="rId52" Type="http://schemas.openxmlformats.org/officeDocument/2006/relationships/customXml" Target="../ink/ink26.xml"/><Relationship Id="rId73" Type="http://schemas.openxmlformats.org/officeDocument/2006/relationships/image" Target="../media/image39.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1.xml"/><Relationship Id="rId143" Type="http://schemas.openxmlformats.org/officeDocument/2006/relationships/image" Target="../media/image74.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87.png"/><Relationship Id="rId185" Type="http://schemas.openxmlformats.org/officeDocument/2006/relationships/image" Target="../media/image95.png"/><Relationship Id="rId4" Type="http://schemas.openxmlformats.org/officeDocument/2006/relationships/customXml" Target="../ink/ink2.xml"/><Relationship Id="rId9" Type="http://schemas.openxmlformats.org/officeDocument/2006/relationships/image" Target="../media/image7.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10.png"/><Relationship Id="rId236" Type="http://schemas.openxmlformats.org/officeDocument/2006/relationships/customXml" Target="../ink/ink118.xml"/><Relationship Id="rId26" Type="http://schemas.openxmlformats.org/officeDocument/2006/relationships/customXml" Target="../ink/ink13.xml"/><Relationship Id="rId231" Type="http://schemas.openxmlformats.org/officeDocument/2006/relationships/image" Target="../media/image118.png"/><Relationship Id="rId47" Type="http://schemas.openxmlformats.org/officeDocument/2006/relationships/image" Target="../media/image26.png"/><Relationship Id="rId68" Type="http://schemas.openxmlformats.org/officeDocument/2006/relationships/customXml" Target="../ink/ink34.xml"/><Relationship Id="rId89" Type="http://schemas.openxmlformats.org/officeDocument/2006/relationships/image" Target="../media/image47.png"/><Relationship Id="rId112" Type="http://schemas.openxmlformats.org/officeDocument/2006/relationships/customXml" Target="../ink/ink56.xml"/><Relationship Id="rId133" Type="http://schemas.openxmlformats.org/officeDocument/2006/relationships/image" Target="../media/image69.png"/><Relationship Id="rId154" Type="http://schemas.openxmlformats.org/officeDocument/2006/relationships/customXml" Target="../ink/ink77.xml"/><Relationship Id="rId175" Type="http://schemas.openxmlformats.org/officeDocument/2006/relationships/image" Target="../media/image90.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3.png"/><Relationship Id="rId37" Type="http://schemas.openxmlformats.org/officeDocument/2006/relationships/image" Target="../media/image21.png"/><Relationship Id="rId58" Type="http://schemas.openxmlformats.org/officeDocument/2006/relationships/customXml" Target="../ink/ink29.xml"/><Relationship Id="rId79" Type="http://schemas.openxmlformats.org/officeDocument/2006/relationships/image" Target="../media/image42.png"/><Relationship Id="rId102" Type="http://schemas.openxmlformats.org/officeDocument/2006/relationships/customXml" Target="../ink/ink51.xml"/><Relationship Id="rId123" Type="http://schemas.openxmlformats.org/officeDocument/2006/relationships/image" Target="../media/image64.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5.png"/><Relationship Id="rId186" Type="http://schemas.openxmlformats.org/officeDocument/2006/relationships/customXml" Target="../ink/ink93.xml"/><Relationship Id="rId211" Type="http://schemas.openxmlformats.org/officeDocument/2006/relationships/image" Target="../media/image108.png"/><Relationship Id="rId232" Type="http://schemas.openxmlformats.org/officeDocument/2006/relationships/customXml" Target="../ink/ink116.xml"/><Relationship Id="rId27" Type="http://schemas.openxmlformats.org/officeDocument/2006/relationships/image" Target="../media/image16.png"/><Relationship Id="rId48" Type="http://schemas.openxmlformats.org/officeDocument/2006/relationships/customXml" Target="../ink/ink24.xml"/><Relationship Id="rId69" Type="http://schemas.openxmlformats.org/officeDocument/2006/relationships/image" Target="../media/image37.png"/><Relationship Id="rId113" Type="http://schemas.openxmlformats.org/officeDocument/2006/relationships/image" Target="../media/image59.png"/><Relationship Id="rId134" Type="http://schemas.openxmlformats.org/officeDocument/2006/relationships/customXml" Target="../ink/ink67.xml"/></Relationships>
</file>

<file path=ppt/slides/_rels/slide3.xml.rels><?xml version="1.0" encoding="UTF-8" standalone="yes"?>
<Relationships xmlns="http://schemas.openxmlformats.org/package/2006/relationships"><Relationship Id="rId8" Type="http://schemas.openxmlformats.org/officeDocument/2006/relationships/customXml" Target="../ink/ink122.xml"/><Relationship Id="rId13" Type="http://schemas.openxmlformats.org/officeDocument/2006/relationships/image" Target="../media/image127.png"/><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140.png"/><Relationship Id="rId3" Type="http://schemas.openxmlformats.org/officeDocument/2006/relationships/image" Target="../media/image1.jpg"/><Relationship Id="rId21" Type="http://schemas.openxmlformats.org/officeDocument/2006/relationships/image" Target="../media/image131.png"/><Relationship Id="rId34" Type="http://schemas.openxmlformats.org/officeDocument/2006/relationships/customXml" Target="../ink/ink135.xml"/><Relationship Id="rId42" Type="http://schemas.openxmlformats.org/officeDocument/2006/relationships/customXml" Target="../ink/ink139.xml"/><Relationship Id="rId47" Type="http://schemas.openxmlformats.org/officeDocument/2006/relationships/image" Target="../media/image144.png"/><Relationship Id="rId7" Type="http://schemas.openxmlformats.org/officeDocument/2006/relationships/image" Target="../media/image124.png"/><Relationship Id="rId12" Type="http://schemas.openxmlformats.org/officeDocument/2006/relationships/customXml" Target="../ink/ink124.xml"/><Relationship Id="rId17" Type="http://schemas.openxmlformats.org/officeDocument/2006/relationships/image" Target="../media/image129.png"/><Relationship Id="rId25" Type="http://schemas.openxmlformats.org/officeDocument/2006/relationships/image" Target="../media/image133.png"/><Relationship Id="rId33" Type="http://schemas.openxmlformats.org/officeDocument/2006/relationships/image" Target="../media/image137.png"/><Relationship Id="rId38" Type="http://schemas.openxmlformats.org/officeDocument/2006/relationships/customXml" Target="../ink/ink137.xml"/><Relationship Id="rId46" Type="http://schemas.openxmlformats.org/officeDocument/2006/relationships/customXml" Target="../ink/ink141.xml"/><Relationship Id="rId2" Type="http://schemas.openxmlformats.org/officeDocument/2006/relationships/notesSlide" Target="../notesSlides/notesSlide3.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135.png"/><Relationship Id="rId41"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customXml" Target="../ink/ink121.xml"/><Relationship Id="rId11" Type="http://schemas.openxmlformats.org/officeDocument/2006/relationships/image" Target="../media/image126.png"/><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139.png"/><Relationship Id="rId40" Type="http://schemas.openxmlformats.org/officeDocument/2006/relationships/customXml" Target="../ink/ink138.xml"/><Relationship Id="rId45" Type="http://schemas.openxmlformats.org/officeDocument/2006/relationships/image" Target="../media/image143.png"/><Relationship Id="rId5" Type="http://schemas.openxmlformats.org/officeDocument/2006/relationships/image" Target="../media/image123.png"/><Relationship Id="rId15" Type="http://schemas.openxmlformats.org/officeDocument/2006/relationships/image" Target="../media/image128.png"/><Relationship Id="rId23" Type="http://schemas.openxmlformats.org/officeDocument/2006/relationships/image" Target="../media/image132.png"/><Relationship Id="rId28" Type="http://schemas.openxmlformats.org/officeDocument/2006/relationships/customXml" Target="../ink/ink132.xml"/><Relationship Id="rId36" Type="http://schemas.openxmlformats.org/officeDocument/2006/relationships/customXml" Target="../ink/ink136.xml"/><Relationship Id="rId10" Type="http://schemas.openxmlformats.org/officeDocument/2006/relationships/customXml" Target="../ink/ink123.xml"/><Relationship Id="rId19" Type="http://schemas.openxmlformats.org/officeDocument/2006/relationships/image" Target="../media/image130.png"/><Relationship Id="rId31" Type="http://schemas.openxmlformats.org/officeDocument/2006/relationships/image" Target="../media/image136.png"/><Relationship Id="rId44" Type="http://schemas.openxmlformats.org/officeDocument/2006/relationships/customXml" Target="../ink/ink140.xml"/><Relationship Id="rId4" Type="http://schemas.openxmlformats.org/officeDocument/2006/relationships/customXml" Target="../ink/ink120.xml"/><Relationship Id="rId9" Type="http://schemas.openxmlformats.org/officeDocument/2006/relationships/image" Target="../media/image125.png"/><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134.png"/><Relationship Id="rId30" Type="http://schemas.openxmlformats.org/officeDocument/2006/relationships/customXml" Target="../ink/ink133.xml"/><Relationship Id="rId35" Type="http://schemas.openxmlformats.org/officeDocument/2006/relationships/image" Target="../media/image138.png"/><Relationship Id="rId43" Type="http://schemas.openxmlformats.org/officeDocument/2006/relationships/image" Target="../media/image142.png"/></Relationships>
</file>

<file path=ppt/slides/_rels/slide4.xml.rels><?xml version="1.0" encoding="UTF-8" standalone="yes"?>
<Relationships xmlns="http://schemas.openxmlformats.org/package/2006/relationships"><Relationship Id="rId13" Type="http://schemas.openxmlformats.org/officeDocument/2006/relationships/image" Target="../media/image149.png"/><Relationship Id="rId18" Type="http://schemas.openxmlformats.org/officeDocument/2006/relationships/customXml" Target="../ink/ink149.xml"/><Relationship Id="rId26" Type="http://schemas.openxmlformats.org/officeDocument/2006/relationships/customXml" Target="../ink/ink153.xml"/><Relationship Id="rId39" Type="http://schemas.openxmlformats.org/officeDocument/2006/relationships/image" Target="../media/image162.png"/><Relationship Id="rId21" Type="http://schemas.openxmlformats.org/officeDocument/2006/relationships/image" Target="../media/image153.png"/><Relationship Id="rId34" Type="http://schemas.openxmlformats.org/officeDocument/2006/relationships/customXml" Target="../ink/ink157.xml"/><Relationship Id="rId42" Type="http://schemas.openxmlformats.org/officeDocument/2006/relationships/customXml" Target="../ink/ink161.xml"/><Relationship Id="rId47" Type="http://schemas.openxmlformats.org/officeDocument/2006/relationships/image" Target="../media/image166.png"/><Relationship Id="rId50" Type="http://schemas.openxmlformats.org/officeDocument/2006/relationships/customXml" Target="../ink/ink165.xml"/><Relationship Id="rId55" Type="http://schemas.openxmlformats.org/officeDocument/2006/relationships/image" Target="../media/image170.png"/><Relationship Id="rId63" Type="http://schemas.openxmlformats.org/officeDocument/2006/relationships/image" Target="../media/image174.png"/><Relationship Id="rId68" Type="http://schemas.openxmlformats.org/officeDocument/2006/relationships/customXml" Target="../ink/ink174.xml"/><Relationship Id="rId76" Type="http://schemas.openxmlformats.org/officeDocument/2006/relationships/customXml" Target="../ink/ink178.xml"/><Relationship Id="rId7" Type="http://schemas.openxmlformats.org/officeDocument/2006/relationships/image" Target="../media/image146.png"/><Relationship Id="rId71" Type="http://schemas.openxmlformats.org/officeDocument/2006/relationships/image" Target="../media/image178.png"/><Relationship Id="rId2" Type="http://schemas.openxmlformats.org/officeDocument/2006/relationships/notesSlide" Target="../notesSlides/notesSlide4.xml"/><Relationship Id="rId16" Type="http://schemas.openxmlformats.org/officeDocument/2006/relationships/customXml" Target="../ink/ink148.xml"/><Relationship Id="rId29" Type="http://schemas.openxmlformats.org/officeDocument/2006/relationships/image" Target="../media/image157.png"/><Relationship Id="rId11" Type="http://schemas.openxmlformats.org/officeDocument/2006/relationships/image" Target="../media/image148.png"/><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161.png"/><Relationship Id="rId40" Type="http://schemas.openxmlformats.org/officeDocument/2006/relationships/customXml" Target="../ink/ink160.xml"/><Relationship Id="rId45" Type="http://schemas.openxmlformats.org/officeDocument/2006/relationships/image" Target="../media/image165.png"/><Relationship Id="rId53" Type="http://schemas.openxmlformats.org/officeDocument/2006/relationships/image" Target="../media/image169.png"/><Relationship Id="rId58" Type="http://schemas.openxmlformats.org/officeDocument/2006/relationships/customXml" Target="../ink/ink169.xml"/><Relationship Id="rId66" Type="http://schemas.openxmlformats.org/officeDocument/2006/relationships/customXml" Target="../ink/ink173.xml"/><Relationship Id="rId74" Type="http://schemas.openxmlformats.org/officeDocument/2006/relationships/customXml" Target="../ink/ink177.xml"/><Relationship Id="rId79" Type="http://schemas.openxmlformats.org/officeDocument/2006/relationships/image" Target="../media/image182.png"/><Relationship Id="rId5" Type="http://schemas.openxmlformats.org/officeDocument/2006/relationships/image" Target="../media/image145.png"/><Relationship Id="rId61" Type="http://schemas.openxmlformats.org/officeDocument/2006/relationships/image" Target="../media/image173.png"/><Relationship Id="rId10" Type="http://schemas.openxmlformats.org/officeDocument/2006/relationships/customXml" Target="../ink/ink145.xml"/><Relationship Id="rId19" Type="http://schemas.openxmlformats.org/officeDocument/2006/relationships/image" Target="../media/image152.png"/><Relationship Id="rId31" Type="http://schemas.openxmlformats.org/officeDocument/2006/relationships/image" Target="../media/image158.png"/><Relationship Id="rId44" Type="http://schemas.openxmlformats.org/officeDocument/2006/relationships/customXml" Target="../ink/ink162.xml"/><Relationship Id="rId52" Type="http://schemas.openxmlformats.org/officeDocument/2006/relationships/customXml" Target="../ink/ink166.xml"/><Relationship Id="rId60" Type="http://schemas.openxmlformats.org/officeDocument/2006/relationships/customXml" Target="../ink/ink170.xml"/><Relationship Id="rId65" Type="http://schemas.openxmlformats.org/officeDocument/2006/relationships/image" Target="../media/image175.png"/><Relationship Id="rId73" Type="http://schemas.openxmlformats.org/officeDocument/2006/relationships/image" Target="../media/image179.png"/><Relationship Id="rId78" Type="http://schemas.openxmlformats.org/officeDocument/2006/relationships/customXml" Target="../ink/ink179.xml"/><Relationship Id="rId4" Type="http://schemas.openxmlformats.org/officeDocument/2006/relationships/customXml" Target="../ink/ink142.xml"/><Relationship Id="rId9" Type="http://schemas.openxmlformats.org/officeDocument/2006/relationships/image" Target="../media/image147.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6.png"/><Relationship Id="rId30" Type="http://schemas.openxmlformats.org/officeDocument/2006/relationships/customXml" Target="../ink/ink155.xml"/><Relationship Id="rId35" Type="http://schemas.openxmlformats.org/officeDocument/2006/relationships/image" Target="../media/image160.png"/><Relationship Id="rId43" Type="http://schemas.openxmlformats.org/officeDocument/2006/relationships/image" Target="../media/image164.png"/><Relationship Id="rId48" Type="http://schemas.openxmlformats.org/officeDocument/2006/relationships/customXml" Target="../ink/ink164.xml"/><Relationship Id="rId56" Type="http://schemas.openxmlformats.org/officeDocument/2006/relationships/customXml" Target="../ink/ink168.xml"/><Relationship Id="rId64" Type="http://schemas.openxmlformats.org/officeDocument/2006/relationships/customXml" Target="../ink/ink172.xml"/><Relationship Id="rId69" Type="http://schemas.openxmlformats.org/officeDocument/2006/relationships/image" Target="../media/image177.png"/><Relationship Id="rId77" Type="http://schemas.openxmlformats.org/officeDocument/2006/relationships/image" Target="../media/image181.png"/><Relationship Id="rId8" Type="http://schemas.openxmlformats.org/officeDocument/2006/relationships/customXml" Target="../ink/ink144.xml"/><Relationship Id="rId51" Type="http://schemas.openxmlformats.org/officeDocument/2006/relationships/image" Target="../media/image168.png"/><Relationship Id="rId72" Type="http://schemas.openxmlformats.org/officeDocument/2006/relationships/customXml" Target="../ink/ink176.xml"/><Relationship Id="rId3" Type="http://schemas.openxmlformats.org/officeDocument/2006/relationships/image" Target="../media/image1.jpg"/><Relationship Id="rId12" Type="http://schemas.openxmlformats.org/officeDocument/2006/relationships/customXml" Target="../ink/ink146.xml"/><Relationship Id="rId17" Type="http://schemas.openxmlformats.org/officeDocument/2006/relationships/image" Target="../media/image151.png"/><Relationship Id="rId25" Type="http://schemas.openxmlformats.org/officeDocument/2006/relationships/image" Target="../media/image155.png"/><Relationship Id="rId33" Type="http://schemas.openxmlformats.org/officeDocument/2006/relationships/image" Target="../media/image159.png"/><Relationship Id="rId38" Type="http://schemas.openxmlformats.org/officeDocument/2006/relationships/customXml" Target="../ink/ink159.xml"/><Relationship Id="rId46" Type="http://schemas.openxmlformats.org/officeDocument/2006/relationships/customXml" Target="../ink/ink163.xml"/><Relationship Id="rId59" Type="http://schemas.openxmlformats.org/officeDocument/2006/relationships/image" Target="../media/image172.png"/><Relationship Id="rId67" Type="http://schemas.openxmlformats.org/officeDocument/2006/relationships/image" Target="../media/image176.png"/><Relationship Id="rId20" Type="http://schemas.openxmlformats.org/officeDocument/2006/relationships/customXml" Target="../ink/ink150.xml"/><Relationship Id="rId41" Type="http://schemas.openxmlformats.org/officeDocument/2006/relationships/image" Target="../media/image163.png"/><Relationship Id="rId54" Type="http://schemas.openxmlformats.org/officeDocument/2006/relationships/customXml" Target="../ink/ink167.xml"/><Relationship Id="rId62" Type="http://schemas.openxmlformats.org/officeDocument/2006/relationships/customXml" Target="../ink/ink171.xml"/><Relationship Id="rId70" Type="http://schemas.openxmlformats.org/officeDocument/2006/relationships/customXml" Target="../ink/ink175.xml"/><Relationship Id="rId75"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customXml" Target="../ink/ink143.xml"/><Relationship Id="rId15" Type="http://schemas.openxmlformats.org/officeDocument/2006/relationships/image" Target="../media/image150.png"/><Relationship Id="rId23" Type="http://schemas.openxmlformats.org/officeDocument/2006/relationships/image" Target="../media/image154.png"/><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image" Target="../media/image167.png"/><Relationship Id="rId57" Type="http://schemas.openxmlformats.org/officeDocument/2006/relationships/image" Target="../media/image171.png"/></Relationships>
</file>

<file path=ppt/slides/_rels/slide5.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7.png"/><Relationship Id="rId3" Type="http://schemas.openxmlformats.org/officeDocument/2006/relationships/image" Target="../media/image1.jpg"/><Relationship Id="rId7" Type="http://schemas.openxmlformats.org/officeDocument/2006/relationships/image" Target="../media/image184.png"/><Relationship Id="rId12" Type="http://schemas.openxmlformats.org/officeDocument/2006/relationships/customXml" Target="../ink/ink18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6.png"/><Relationship Id="rId5" Type="http://schemas.openxmlformats.org/officeDocument/2006/relationships/image" Target="../media/image183.png"/><Relationship Id="rId15" Type="http://schemas.openxmlformats.org/officeDocument/2006/relationships/image" Target="../media/image188.png"/><Relationship Id="rId10" Type="http://schemas.openxmlformats.org/officeDocument/2006/relationships/customXml" Target="../ink/ink183.xml"/><Relationship Id="rId4" Type="http://schemas.openxmlformats.org/officeDocument/2006/relationships/customXml" Target="../ink/ink180.xml"/><Relationship Id="rId9" Type="http://schemas.openxmlformats.org/officeDocument/2006/relationships/image" Target="../media/image185.png"/><Relationship Id="rId14" Type="http://schemas.openxmlformats.org/officeDocument/2006/relationships/customXml" Target="../ink/ink185.xml"/></Relationships>
</file>

<file path=ppt/slides/_rels/slide6.xml.rels><?xml version="1.0" encoding="UTF-8" standalone="yes"?>
<Relationships xmlns="http://schemas.openxmlformats.org/package/2006/relationships"><Relationship Id="rId8" Type="http://schemas.openxmlformats.org/officeDocument/2006/relationships/customXml" Target="../ink/ink188.xml"/><Relationship Id="rId13" Type="http://schemas.openxmlformats.org/officeDocument/2006/relationships/image" Target="../media/image193.png"/><Relationship Id="rId18" Type="http://schemas.openxmlformats.org/officeDocument/2006/relationships/customXml" Target="../ink/ink193.xml"/><Relationship Id="rId26" Type="http://schemas.openxmlformats.org/officeDocument/2006/relationships/customXml" Target="../ink/ink197.xml"/><Relationship Id="rId3" Type="http://schemas.openxmlformats.org/officeDocument/2006/relationships/image" Target="../media/image1.jpg"/><Relationship Id="rId21" Type="http://schemas.openxmlformats.org/officeDocument/2006/relationships/image" Target="../media/image197.png"/><Relationship Id="rId7" Type="http://schemas.openxmlformats.org/officeDocument/2006/relationships/image" Target="../media/image190.png"/><Relationship Id="rId12" Type="http://schemas.openxmlformats.org/officeDocument/2006/relationships/customXml" Target="../ink/ink190.xml"/><Relationship Id="rId17" Type="http://schemas.openxmlformats.org/officeDocument/2006/relationships/image" Target="../media/image195.png"/><Relationship Id="rId25" Type="http://schemas.openxmlformats.org/officeDocument/2006/relationships/image" Target="../media/image199.png"/><Relationship Id="rId2" Type="http://schemas.openxmlformats.org/officeDocument/2006/relationships/notesSlide" Target="../notesSlides/notesSlide6.xml"/><Relationship Id="rId16" Type="http://schemas.openxmlformats.org/officeDocument/2006/relationships/customXml" Target="../ink/ink192.xml"/><Relationship Id="rId20" Type="http://schemas.openxmlformats.org/officeDocument/2006/relationships/customXml" Target="../ink/ink194.xml"/><Relationship Id="rId1" Type="http://schemas.openxmlformats.org/officeDocument/2006/relationships/slideLayout" Target="../slideLayouts/slideLayout1.xml"/><Relationship Id="rId6" Type="http://schemas.openxmlformats.org/officeDocument/2006/relationships/customXml" Target="../ink/ink187.xml"/><Relationship Id="rId11" Type="http://schemas.openxmlformats.org/officeDocument/2006/relationships/image" Target="../media/image192.png"/><Relationship Id="rId24" Type="http://schemas.openxmlformats.org/officeDocument/2006/relationships/customXml" Target="../ink/ink196.xml"/><Relationship Id="rId5" Type="http://schemas.openxmlformats.org/officeDocument/2006/relationships/image" Target="../media/image189.png"/><Relationship Id="rId15" Type="http://schemas.openxmlformats.org/officeDocument/2006/relationships/image" Target="../media/image194.png"/><Relationship Id="rId23" Type="http://schemas.openxmlformats.org/officeDocument/2006/relationships/image" Target="../media/image198.png"/><Relationship Id="rId10" Type="http://schemas.openxmlformats.org/officeDocument/2006/relationships/customXml" Target="../ink/ink189.xml"/><Relationship Id="rId19" Type="http://schemas.openxmlformats.org/officeDocument/2006/relationships/image" Target="../media/image196.png"/><Relationship Id="rId4" Type="http://schemas.openxmlformats.org/officeDocument/2006/relationships/customXml" Target="../ink/ink186.xml"/><Relationship Id="rId9" Type="http://schemas.openxmlformats.org/officeDocument/2006/relationships/image" Target="../media/image191.png"/><Relationship Id="rId14" Type="http://schemas.openxmlformats.org/officeDocument/2006/relationships/customXml" Target="../ink/ink191.xml"/><Relationship Id="rId22" Type="http://schemas.openxmlformats.org/officeDocument/2006/relationships/customXml" Target="../ink/ink195.xml"/><Relationship Id="rId27" Type="http://schemas.openxmlformats.org/officeDocument/2006/relationships/image" Target="../media/image20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5.png"/><Relationship Id="rId18" Type="http://schemas.openxmlformats.org/officeDocument/2006/relationships/customXml" Target="../ink/ink205.xml"/><Relationship Id="rId3" Type="http://schemas.openxmlformats.org/officeDocument/2006/relationships/image" Target="../media/image1.jpg"/><Relationship Id="rId21" Type="http://schemas.openxmlformats.org/officeDocument/2006/relationships/image" Target="../media/image209.png"/><Relationship Id="rId7" Type="http://schemas.openxmlformats.org/officeDocument/2006/relationships/image" Target="../media/image202.png"/><Relationship Id="rId12" Type="http://schemas.openxmlformats.org/officeDocument/2006/relationships/customXml" Target="../ink/ink202.xml"/><Relationship Id="rId17" Type="http://schemas.openxmlformats.org/officeDocument/2006/relationships/image" Target="../media/image207.png"/><Relationship Id="rId2" Type="http://schemas.openxmlformats.org/officeDocument/2006/relationships/notesSlide" Target="../notesSlides/notesSlide8.xml"/><Relationship Id="rId16" Type="http://schemas.openxmlformats.org/officeDocument/2006/relationships/customXml" Target="../ink/ink204.xml"/><Relationship Id="rId20" Type="http://schemas.openxmlformats.org/officeDocument/2006/relationships/customXml" Target="../ink/ink206.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4.png"/><Relationship Id="rId5" Type="http://schemas.openxmlformats.org/officeDocument/2006/relationships/image" Target="../media/image201.png"/><Relationship Id="rId15" Type="http://schemas.openxmlformats.org/officeDocument/2006/relationships/image" Target="../media/image206.png"/><Relationship Id="rId10" Type="http://schemas.openxmlformats.org/officeDocument/2006/relationships/customXml" Target="../ink/ink201.xml"/><Relationship Id="rId19" Type="http://schemas.openxmlformats.org/officeDocument/2006/relationships/image" Target="../media/image208.png"/><Relationship Id="rId4" Type="http://schemas.openxmlformats.org/officeDocument/2006/relationships/customXml" Target="../ink/ink198.xml"/><Relationship Id="rId9" Type="http://schemas.openxmlformats.org/officeDocument/2006/relationships/image" Target="../media/image203.png"/><Relationship Id="rId14" Type="http://schemas.openxmlformats.org/officeDocument/2006/relationships/customXml" Target="../ink/ink203.xml"/></Relationships>
</file>

<file path=ppt/slides/_rels/slide9.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4.png"/><Relationship Id="rId18" Type="http://schemas.openxmlformats.org/officeDocument/2006/relationships/customXml" Target="../ink/ink214.xml"/><Relationship Id="rId26" Type="http://schemas.openxmlformats.org/officeDocument/2006/relationships/customXml" Target="../ink/ink218.xml"/><Relationship Id="rId3" Type="http://schemas.openxmlformats.org/officeDocument/2006/relationships/image" Target="../media/image1.jp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11.xml"/><Relationship Id="rId17" Type="http://schemas.openxmlformats.org/officeDocument/2006/relationships/image" Target="../media/image216.png"/><Relationship Id="rId25" Type="http://schemas.openxmlformats.org/officeDocument/2006/relationships/image" Target="../media/image220.png"/><Relationship Id="rId2" Type="http://schemas.openxmlformats.org/officeDocument/2006/relationships/notesSlide" Target="../notesSlides/notesSlide9.xml"/><Relationship Id="rId16" Type="http://schemas.openxmlformats.org/officeDocument/2006/relationships/customXml" Target="../ink/ink213.xml"/><Relationship Id="rId20" Type="http://schemas.openxmlformats.org/officeDocument/2006/relationships/customXml" Target="../ink/ink215.xml"/><Relationship Id="rId29" Type="http://schemas.openxmlformats.org/officeDocument/2006/relationships/image" Target="../media/image222.png"/><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3.png"/><Relationship Id="rId24" Type="http://schemas.openxmlformats.org/officeDocument/2006/relationships/customXml" Target="../ink/ink217.xml"/><Relationship Id="rId5" Type="http://schemas.openxmlformats.org/officeDocument/2006/relationships/image" Target="../media/image210.png"/><Relationship Id="rId15" Type="http://schemas.openxmlformats.org/officeDocument/2006/relationships/image" Target="../media/image215.png"/><Relationship Id="rId23" Type="http://schemas.openxmlformats.org/officeDocument/2006/relationships/image" Target="../media/image219.png"/><Relationship Id="rId28" Type="http://schemas.openxmlformats.org/officeDocument/2006/relationships/customXml" Target="../ink/ink219.xml"/><Relationship Id="rId10" Type="http://schemas.openxmlformats.org/officeDocument/2006/relationships/customXml" Target="../ink/ink210.xml"/><Relationship Id="rId19" Type="http://schemas.openxmlformats.org/officeDocument/2006/relationships/image" Target="../media/image217.png"/><Relationship Id="rId4" Type="http://schemas.openxmlformats.org/officeDocument/2006/relationships/customXml" Target="../ink/ink207.xml"/><Relationship Id="rId9" Type="http://schemas.openxmlformats.org/officeDocument/2006/relationships/image" Target="../media/image212.png"/><Relationship Id="rId14" Type="http://schemas.openxmlformats.org/officeDocument/2006/relationships/customXml" Target="../ink/ink212.xml"/><Relationship Id="rId22" Type="http://schemas.openxmlformats.org/officeDocument/2006/relationships/customXml" Target="../ink/ink216.xml"/><Relationship Id="rId27" Type="http://schemas.openxmlformats.org/officeDocument/2006/relationships/image" Target="../media/image2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14:1-10</a:t>
            </a:r>
          </a:p>
          <a:p>
            <a:pPr algn="ctr"/>
            <a:r>
              <a:rPr lang="he-IL" sz="9600" b="1">
                <a:ln w="15875">
                  <a:solidFill>
                    <a:schemeClr val="tx1"/>
                  </a:solidFill>
                  <a:prstDash val="solid"/>
                </a:ln>
                <a:solidFill>
                  <a:srgbClr val="FFFF00"/>
                </a:solidFill>
                <a:cs typeface="+mj-cs"/>
              </a:rPr>
              <a:t>ישעיהו יד:א-י</a:t>
            </a:r>
            <a:endParaRPr lang="en-US" sz="9600" b="1">
              <a:ln w="15875">
                <a:solidFill>
                  <a:schemeClr val="tx1"/>
                </a:solidFill>
                <a:prstDash val="solid"/>
              </a:ln>
              <a:solidFill>
                <a:srgbClr val="FFFF00"/>
              </a:solidFill>
              <a:cs typeface="+mj-cs"/>
            </a:endParaRP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C992949-1819-4AF5-94CB-AA2B54843FF4}"/>
                  </a:ext>
                </a:extLst>
              </p14:cNvPr>
              <p14:cNvContentPartPr/>
              <p14:nvPr/>
            </p14:nvContentPartPr>
            <p14:xfrm>
              <a:off x="6393856" y="5981214"/>
              <a:ext cx="169920" cy="344160"/>
            </p14:xfrm>
          </p:contentPart>
        </mc:Choice>
        <mc:Fallback xmlns="">
          <p:pic>
            <p:nvPicPr>
              <p:cNvPr id="4" name="Ink 3">
                <a:extLst>
                  <a:ext uri="{FF2B5EF4-FFF2-40B4-BE49-F238E27FC236}">
                    <a16:creationId xmlns:a16="http://schemas.microsoft.com/office/drawing/2014/main" id="{0C992949-1819-4AF5-94CB-AA2B54843FF4}"/>
                  </a:ext>
                </a:extLst>
              </p:cNvPr>
              <p:cNvPicPr/>
              <p:nvPr/>
            </p:nvPicPr>
            <p:blipFill>
              <a:blip r:embed="rId7"/>
              <a:stretch>
                <a:fillRect/>
              </a:stretch>
            </p:blipFill>
            <p:spPr>
              <a:xfrm>
                <a:off x="6376216" y="5963214"/>
                <a:ext cx="205560" cy="37980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47" y="10795"/>
            <a:ext cx="9855882" cy="5924699"/>
          </a:xfrm>
          <a:prstGeom prst="rect">
            <a:avLst/>
          </a:prstGeom>
          <a:noFill/>
        </p:spPr>
        <p:txBody>
          <a:bodyPr wrap="square" rtlCol="0">
            <a:spAutoFit/>
          </a:bodyPr>
          <a:lstStyle/>
          <a:p>
            <a:r>
              <a:rPr lang="en-US" sz="2800" b="1">
                <a:solidFill>
                  <a:srgbClr val="FFC000"/>
                </a:solidFill>
                <a:cs typeface="+mj-cs"/>
              </a:rPr>
              <a:t>Talmud Bavli Shabbat 139a:9</a:t>
            </a:r>
          </a:p>
          <a:p>
            <a:r>
              <a:rPr lang="en-US" sz="2700">
                <a:solidFill>
                  <a:srgbClr val="FFC000"/>
                </a:solidFill>
                <a:cs typeface="+mj-cs"/>
              </a:rPr>
              <a:t>Rabbi Mallai said in the name of Rabbi Elazar, son of Rabbi Shimon: What is the meaning of that which is written: </a:t>
            </a:r>
            <a:r>
              <a:rPr lang="en-US" sz="2700">
                <a:solidFill>
                  <a:srgbClr val="00B0F0"/>
                </a:solidFill>
                <a:cs typeface="+mj-cs"/>
              </a:rPr>
              <a:t>“The Lord has broken the staff of the wicked, the rod of the rulers”</a:t>
            </a:r>
            <a:r>
              <a:rPr lang="en-US" sz="2700">
                <a:solidFill>
                  <a:srgbClr val="FFC000"/>
                </a:solidFill>
                <a:cs typeface="+mj-cs"/>
              </a:rPr>
              <a:t> (Isaiah 14:5)? He explains: “The Lord has broken the staff of the wicked”; these are the judges who have become staffs for their attendants. </a:t>
            </a:r>
            <a:r>
              <a:rPr lang="en-US" sz="2700">
                <a:solidFill>
                  <a:srgbClr val="00B0F0"/>
                </a:solidFill>
                <a:cs typeface="+mj-cs"/>
              </a:rPr>
              <a:t>The attendants abuse people, and the judges provide the attendants with legal backing and moral support.</a:t>
            </a:r>
            <a:r>
              <a:rPr lang="en-US" sz="2700">
                <a:solidFill>
                  <a:srgbClr val="FFC000"/>
                </a:solidFill>
                <a:cs typeface="+mj-cs"/>
              </a:rPr>
              <a:t> “The rod of the rulers”; these are the Torah scholars who are members of the families of the judges. These Torah scholars assist their relatives, the judges, conceal their faults. Mar Zutra said: These are the Torah scholars who teach communal halakhot to ignorant judges. They teach ignorant judges just enough Torah and modes of conduct to prevent the people from realizing how ignorant they are, enabling them to maintain their positions.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FFDFAFD-BA5A-4115-9A8A-A8EC84A24311}"/>
                  </a:ext>
                </a:extLst>
              </p14:cNvPr>
              <p14:cNvContentPartPr/>
              <p14:nvPr/>
            </p14:nvContentPartPr>
            <p14:xfrm>
              <a:off x="6972376" y="1301608"/>
              <a:ext cx="2790360" cy="71280"/>
            </p14:xfrm>
          </p:contentPart>
        </mc:Choice>
        <mc:Fallback>
          <p:pic>
            <p:nvPicPr>
              <p:cNvPr id="2" name="Ink 1">
                <a:extLst>
                  <a:ext uri="{FF2B5EF4-FFF2-40B4-BE49-F238E27FC236}">
                    <a16:creationId xmlns:a16="http://schemas.microsoft.com/office/drawing/2014/main" id="{6FFDFAFD-BA5A-4115-9A8A-A8EC84A24311}"/>
                  </a:ext>
                </a:extLst>
              </p:cNvPr>
              <p:cNvPicPr/>
              <p:nvPr/>
            </p:nvPicPr>
            <p:blipFill>
              <a:blip r:embed="rId5"/>
              <a:stretch>
                <a:fillRect/>
              </a:stretch>
            </p:blipFill>
            <p:spPr>
              <a:xfrm>
                <a:off x="6954376" y="1283608"/>
                <a:ext cx="282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39D88BC-6B6C-458A-9059-9385E273FBBD}"/>
                  </a:ext>
                </a:extLst>
              </p14:cNvPr>
              <p14:cNvContentPartPr/>
              <p14:nvPr/>
            </p14:nvContentPartPr>
            <p14:xfrm>
              <a:off x="736096" y="1625248"/>
              <a:ext cx="7461720" cy="127440"/>
            </p14:xfrm>
          </p:contentPart>
        </mc:Choice>
        <mc:Fallback>
          <p:pic>
            <p:nvPicPr>
              <p:cNvPr id="4" name="Ink 3">
                <a:extLst>
                  <a:ext uri="{FF2B5EF4-FFF2-40B4-BE49-F238E27FC236}">
                    <a16:creationId xmlns:a16="http://schemas.microsoft.com/office/drawing/2014/main" id="{B39D88BC-6B6C-458A-9059-9385E273FBBD}"/>
                  </a:ext>
                </a:extLst>
              </p:cNvPr>
              <p:cNvPicPr/>
              <p:nvPr/>
            </p:nvPicPr>
            <p:blipFill>
              <a:blip r:embed="rId7"/>
              <a:stretch>
                <a:fillRect/>
              </a:stretch>
            </p:blipFill>
            <p:spPr>
              <a:xfrm>
                <a:off x="718456" y="1607248"/>
                <a:ext cx="7497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596750A-BE45-4B1D-8EBC-C02C9D32A3C7}"/>
                  </a:ext>
                </a:extLst>
              </p14:cNvPr>
              <p14:cNvContentPartPr/>
              <p14:nvPr/>
            </p14:nvContentPartPr>
            <p14:xfrm>
              <a:off x="7936456" y="2487088"/>
              <a:ext cx="1644480" cy="121680"/>
            </p14:xfrm>
          </p:contentPart>
        </mc:Choice>
        <mc:Fallback>
          <p:pic>
            <p:nvPicPr>
              <p:cNvPr id="5" name="Ink 4">
                <a:extLst>
                  <a:ext uri="{FF2B5EF4-FFF2-40B4-BE49-F238E27FC236}">
                    <a16:creationId xmlns:a16="http://schemas.microsoft.com/office/drawing/2014/main" id="{1596750A-BE45-4B1D-8EBC-C02C9D32A3C7}"/>
                  </a:ext>
                </a:extLst>
              </p:cNvPr>
              <p:cNvPicPr/>
              <p:nvPr/>
            </p:nvPicPr>
            <p:blipFill>
              <a:blip r:embed="rId9"/>
              <a:stretch>
                <a:fillRect/>
              </a:stretch>
            </p:blipFill>
            <p:spPr>
              <a:xfrm>
                <a:off x="7918456" y="2469088"/>
                <a:ext cx="1680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1CB70B5-5BD3-480C-9498-EE02FF05EFEC}"/>
                  </a:ext>
                </a:extLst>
              </p14:cNvPr>
              <p14:cNvContentPartPr/>
              <p14:nvPr/>
            </p14:nvContentPartPr>
            <p14:xfrm>
              <a:off x="607936" y="2910088"/>
              <a:ext cx="8631000" cy="107640"/>
            </p14:xfrm>
          </p:contentPart>
        </mc:Choice>
        <mc:Fallback>
          <p:pic>
            <p:nvPicPr>
              <p:cNvPr id="7" name="Ink 6">
                <a:extLst>
                  <a:ext uri="{FF2B5EF4-FFF2-40B4-BE49-F238E27FC236}">
                    <a16:creationId xmlns:a16="http://schemas.microsoft.com/office/drawing/2014/main" id="{61CB70B5-5BD3-480C-9498-EE02FF05EFEC}"/>
                  </a:ext>
                </a:extLst>
              </p:cNvPr>
              <p:cNvPicPr/>
              <p:nvPr/>
            </p:nvPicPr>
            <p:blipFill>
              <a:blip r:embed="rId11"/>
              <a:stretch>
                <a:fillRect/>
              </a:stretch>
            </p:blipFill>
            <p:spPr>
              <a:xfrm>
                <a:off x="589936" y="2892088"/>
                <a:ext cx="8666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A3444B6-055C-452D-8E5F-35C513781F77}"/>
                  </a:ext>
                </a:extLst>
              </p14:cNvPr>
              <p14:cNvContentPartPr/>
              <p14:nvPr/>
            </p14:nvContentPartPr>
            <p14:xfrm>
              <a:off x="722776" y="3353248"/>
              <a:ext cx="3164040" cy="105840"/>
            </p14:xfrm>
          </p:contentPart>
        </mc:Choice>
        <mc:Fallback>
          <p:pic>
            <p:nvPicPr>
              <p:cNvPr id="9" name="Ink 8">
                <a:extLst>
                  <a:ext uri="{FF2B5EF4-FFF2-40B4-BE49-F238E27FC236}">
                    <a16:creationId xmlns:a16="http://schemas.microsoft.com/office/drawing/2014/main" id="{6A3444B6-055C-452D-8E5F-35C513781F77}"/>
                  </a:ext>
                </a:extLst>
              </p:cNvPr>
              <p:cNvPicPr/>
              <p:nvPr/>
            </p:nvPicPr>
            <p:blipFill>
              <a:blip r:embed="rId13"/>
              <a:stretch>
                <a:fillRect/>
              </a:stretch>
            </p:blipFill>
            <p:spPr>
              <a:xfrm>
                <a:off x="704776" y="3335248"/>
                <a:ext cx="3199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8A4960C-760C-4173-8CFA-C3AE20B462DA}"/>
                  </a:ext>
                </a:extLst>
              </p14:cNvPr>
              <p14:cNvContentPartPr/>
              <p14:nvPr/>
            </p14:nvContentPartPr>
            <p14:xfrm>
              <a:off x="4705456" y="4980808"/>
              <a:ext cx="4754160" cy="78480"/>
            </p14:xfrm>
          </p:contentPart>
        </mc:Choice>
        <mc:Fallback>
          <p:pic>
            <p:nvPicPr>
              <p:cNvPr id="11" name="Ink 10">
                <a:extLst>
                  <a:ext uri="{FF2B5EF4-FFF2-40B4-BE49-F238E27FC236}">
                    <a16:creationId xmlns:a16="http://schemas.microsoft.com/office/drawing/2014/main" id="{08A4960C-760C-4173-8CFA-C3AE20B462DA}"/>
                  </a:ext>
                </a:extLst>
              </p:cNvPr>
              <p:cNvPicPr/>
              <p:nvPr/>
            </p:nvPicPr>
            <p:blipFill>
              <a:blip r:embed="rId15"/>
              <a:stretch>
                <a:fillRect/>
              </a:stretch>
            </p:blipFill>
            <p:spPr>
              <a:xfrm>
                <a:off x="4687456" y="4963168"/>
                <a:ext cx="4789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DC960B5-DDD9-4836-9F14-F540624E0597}"/>
                  </a:ext>
                </a:extLst>
              </p14:cNvPr>
              <p14:cNvContentPartPr/>
              <p14:nvPr/>
            </p14:nvContentPartPr>
            <p14:xfrm>
              <a:off x="698656" y="5372488"/>
              <a:ext cx="8404920" cy="136440"/>
            </p14:xfrm>
          </p:contentPart>
        </mc:Choice>
        <mc:Fallback>
          <p:pic>
            <p:nvPicPr>
              <p:cNvPr id="12" name="Ink 11">
                <a:extLst>
                  <a:ext uri="{FF2B5EF4-FFF2-40B4-BE49-F238E27FC236}">
                    <a16:creationId xmlns:a16="http://schemas.microsoft.com/office/drawing/2014/main" id="{ADC960B5-DDD9-4836-9F14-F540624E0597}"/>
                  </a:ext>
                </a:extLst>
              </p:cNvPr>
              <p:cNvPicPr/>
              <p:nvPr/>
            </p:nvPicPr>
            <p:blipFill>
              <a:blip r:embed="rId17"/>
              <a:stretch>
                <a:fillRect/>
              </a:stretch>
            </p:blipFill>
            <p:spPr>
              <a:xfrm>
                <a:off x="680656" y="5354848"/>
                <a:ext cx="8440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C78F002-FDEC-4827-B5DC-BAFBA1E8037E}"/>
                  </a:ext>
                </a:extLst>
              </p14:cNvPr>
              <p14:cNvContentPartPr/>
              <p14:nvPr/>
            </p14:nvContentPartPr>
            <p14:xfrm>
              <a:off x="603976" y="5834728"/>
              <a:ext cx="8642880" cy="155160"/>
            </p14:xfrm>
          </p:contentPart>
        </mc:Choice>
        <mc:Fallback>
          <p:pic>
            <p:nvPicPr>
              <p:cNvPr id="13" name="Ink 12">
                <a:extLst>
                  <a:ext uri="{FF2B5EF4-FFF2-40B4-BE49-F238E27FC236}">
                    <a16:creationId xmlns:a16="http://schemas.microsoft.com/office/drawing/2014/main" id="{AC78F002-FDEC-4827-B5DC-BAFBA1E8037E}"/>
                  </a:ext>
                </a:extLst>
              </p:cNvPr>
              <p:cNvPicPr/>
              <p:nvPr/>
            </p:nvPicPr>
            <p:blipFill>
              <a:blip r:embed="rId19"/>
              <a:stretch>
                <a:fillRect/>
              </a:stretch>
            </p:blipFill>
            <p:spPr>
              <a:xfrm>
                <a:off x="585976" y="5816728"/>
                <a:ext cx="8678520" cy="190800"/>
              </a:xfrm>
              <a:prstGeom prst="rect">
                <a:avLst/>
              </a:prstGeom>
            </p:spPr>
          </p:pic>
        </mc:Fallback>
      </mc:AlternateContent>
    </p:spTree>
    <p:extLst>
      <p:ext uri="{BB962C8B-B14F-4D97-AF65-F5344CB8AC3E}">
        <p14:creationId xmlns:p14="http://schemas.microsoft.com/office/powerpoint/2010/main" val="91992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47" y="10795"/>
            <a:ext cx="9855882" cy="5909310"/>
          </a:xfrm>
          <a:prstGeom prst="rect">
            <a:avLst/>
          </a:prstGeom>
          <a:noFill/>
        </p:spPr>
        <p:txBody>
          <a:bodyPr wrap="square" rtlCol="0">
            <a:spAutoFit/>
          </a:bodyPr>
          <a:lstStyle/>
          <a:p>
            <a:r>
              <a:rPr lang="en-US" sz="2100" b="1">
                <a:solidFill>
                  <a:srgbClr val="FFC000"/>
                </a:solidFill>
                <a:cs typeface="+mj-cs"/>
              </a:rPr>
              <a:t>Ein Yaakov, Shabbat 20:3</a:t>
            </a:r>
          </a:p>
          <a:p>
            <a:r>
              <a:rPr lang="en-US" sz="2100">
                <a:solidFill>
                  <a:srgbClr val="FFC000"/>
                </a:solidFill>
                <a:cs typeface="+mj-cs"/>
              </a:rPr>
              <a:t>(Fol. 139a) We are taught that R. Jose b. Elisha said: </a:t>
            </a:r>
            <a:r>
              <a:rPr lang="en-US" sz="2100">
                <a:solidFill>
                  <a:srgbClr val="00B0F0"/>
                </a:solidFill>
                <a:cs typeface="+mj-cs"/>
              </a:rPr>
              <a:t>"If thou seest a generation in which many troubles come, go and investigate the Judges of Israel, </a:t>
            </a:r>
            <a:r>
              <a:rPr lang="en-US" sz="2100">
                <a:solidFill>
                  <a:srgbClr val="FFC000"/>
                </a:solidFill>
                <a:cs typeface="+mj-cs"/>
              </a:rPr>
              <a:t>for it is said (Micah 3, 9.) Hear this, I pray you, O ye heads of Jacob, and ye princes of the house of Israel, that abhor justice, and make crooked all that is straight. And it is further written; </a:t>
            </a:r>
            <a:r>
              <a:rPr lang="en-US" sz="2100">
                <a:solidFill>
                  <a:srgbClr val="00B0F0"/>
                </a:solidFill>
                <a:cs typeface="+mj-cs"/>
              </a:rPr>
              <a:t>They built up Zion with bloody guilt, and Jerusalem with wrong. </a:t>
            </a:r>
            <a:r>
              <a:rPr lang="en-US" sz="2100">
                <a:solidFill>
                  <a:srgbClr val="FFC000"/>
                </a:solidFill>
                <a:cs typeface="+mj-cs"/>
              </a:rPr>
              <a:t>Her chiefs judge for bribes, and her priests teach for reward, and her prophets divine for money, and yet will they lean upon the Lord, etc. </a:t>
            </a:r>
            <a:r>
              <a:rPr lang="en-US" sz="2100">
                <a:solidFill>
                  <a:srgbClr val="00B0F0"/>
                </a:solidFill>
                <a:cs typeface="+mj-cs"/>
              </a:rPr>
              <a:t>They are all wicked</a:t>
            </a:r>
            <a:r>
              <a:rPr lang="en-US" sz="2100">
                <a:solidFill>
                  <a:srgbClr val="FFC000"/>
                </a:solidFill>
                <a:cs typeface="+mj-cs"/>
              </a:rPr>
              <a:t>, yet they all lean upon Him who created the world with his command. Therefore will the Holy One, praised be He! bring upon them three misfortunes for the three sins of which they are guilty; as it is said (Ib. ib. 12.). Therefore for your sake, shall Zion he ploughed up as a field, and Jerusalem shall become ruinous heaps, and the mount of the house, forest-covered high places. And </a:t>
            </a:r>
            <a:r>
              <a:rPr lang="en-US" sz="2100">
                <a:solidFill>
                  <a:srgbClr val="00B0F0"/>
                </a:solidFill>
                <a:cs typeface="+mj-cs"/>
              </a:rPr>
              <a:t>the Holy One, praised be He! will not cause the Shechina to rest in Israel until such wicked judges and officers shall be destroyed from Israel, </a:t>
            </a:r>
            <a:r>
              <a:rPr lang="en-US" sz="2100">
                <a:solidFill>
                  <a:srgbClr val="FFC000"/>
                </a:solidFill>
                <a:cs typeface="+mj-cs"/>
              </a:rPr>
              <a:t>as it is said (Is. 1, 25.) And I will turn my hand against thee, and purge away as with lye thy dross, etc. And I will restore thy judges as at the first, and thy counsellors as at the beginning." Ulla said: "Jerusalem will not be redeemed except through righteousness, as it is said (Ib. ib. 27.) Zion shall be redeemed through justice, and her converts through righteousness."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41F0A53-4FA3-4F84-A328-939A8A3A083E}"/>
                  </a:ext>
                </a:extLst>
              </p14:cNvPr>
              <p14:cNvContentPartPr/>
              <p14:nvPr/>
            </p14:nvContentPartPr>
            <p14:xfrm>
              <a:off x="2860456" y="998848"/>
              <a:ext cx="4119840" cy="121680"/>
            </p14:xfrm>
          </p:contentPart>
        </mc:Choice>
        <mc:Fallback>
          <p:pic>
            <p:nvPicPr>
              <p:cNvPr id="2" name="Ink 1">
                <a:extLst>
                  <a:ext uri="{FF2B5EF4-FFF2-40B4-BE49-F238E27FC236}">
                    <a16:creationId xmlns:a16="http://schemas.microsoft.com/office/drawing/2014/main" id="{C41F0A53-4FA3-4F84-A328-939A8A3A083E}"/>
                  </a:ext>
                </a:extLst>
              </p:cNvPr>
              <p:cNvPicPr/>
              <p:nvPr/>
            </p:nvPicPr>
            <p:blipFill>
              <a:blip r:embed="rId5"/>
              <a:stretch>
                <a:fillRect/>
              </a:stretch>
            </p:blipFill>
            <p:spPr>
              <a:xfrm>
                <a:off x="2842456" y="981208"/>
                <a:ext cx="4155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800A1E2-5A3B-4982-AD97-2C06320C53C1}"/>
                  </a:ext>
                </a:extLst>
              </p14:cNvPr>
              <p14:cNvContentPartPr/>
              <p14:nvPr/>
            </p14:nvContentPartPr>
            <p14:xfrm>
              <a:off x="6063016" y="1944928"/>
              <a:ext cx="3627360" cy="102960"/>
            </p14:xfrm>
          </p:contentPart>
        </mc:Choice>
        <mc:Fallback>
          <p:pic>
            <p:nvPicPr>
              <p:cNvPr id="4" name="Ink 3">
                <a:extLst>
                  <a:ext uri="{FF2B5EF4-FFF2-40B4-BE49-F238E27FC236}">
                    <a16:creationId xmlns:a16="http://schemas.microsoft.com/office/drawing/2014/main" id="{F800A1E2-5A3B-4982-AD97-2C06320C53C1}"/>
                  </a:ext>
                </a:extLst>
              </p:cNvPr>
              <p:cNvPicPr/>
              <p:nvPr/>
            </p:nvPicPr>
            <p:blipFill>
              <a:blip r:embed="rId7"/>
              <a:stretch>
                <a:fillRect/>
              </a:stretch>
            </p:blipFill>
            <p:spPr>
              <a:xfrm>
                <a:off x="6045376" y="1926928"/>
                <a:ext cx="3663000" cy="138600"/>
              </a:xfrm>
              <a:prstGeom prst="rect">
                <a:avLst/>
              </a:prstGeom>
            </p:spPr>
          </p:pic>
        </mc:Fallback>
      </mc:AlternateContent>
      <p:grpSp>
        <p:nvGrpSpPr>
          <p:cNvPr id="11" name="Group 10">
            <a:extLst>
              <a:ext uri="{FF2B5EF4-FFF2-40B4-BE49-F238E27FC236}">
                <a16:creationId xmlns:a16="http://schemas.microsoft.com/office/drawing/2014/main" id="{20B061C1-DD56-4181-9CA5-B46DB6A29809}"/>
              </a:ext>
            </a:extLst>
          </p:cNvPr>
          <p:cNvGrpSpPr/>
          <p:nvPr/>
        </p:nvGrpSpPr>
        <p:grpSpPr>
          <a:xfrm>
            <a:off x="526936" y="2244808"/>
            <a:ext cx="9307800" cy="544320"/>
            <a:chOff x="526936" y="2244808"/>
            <a:chExt cx="9307800" cy="5443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6394B1D-8A62-415D-9A34-50BBE69B3F3F}"/>
                    </a:ext>
                  </a:extLst>
                </p14:cNvPr>
                <p14:cNvContentPartPr/>
                <p14:nvPr/>
              </p14:nvContentPartPr>
              <p14:xfrm>
                <a:off x="533056" y="2244808"/>
                <a:ext cx="9301680" cy="118440"/>
              </p14:xfrm>
            </p:contentPart>
          </mc:Choice>
          <mc:Fallback>
            <p:pic>
              <p:nvPicPr>
                <p:cNvPr id="5" name="Ink 4">
                  <a:extLst>
                    <a:ext uri="{FF2B5EF4-FFF2-40B4-BE49-F238E27FC236}">
                      <a16:creationId xmlns:a16="http://schemas.microsoft.com/office/drawing/2014/main" id="{F6394B1D-8A62-415D-9A34-50BBE69B3F3F}"/>
                    </a:ext>
                  </a:extLst>
                </p:cNvPr>
                <p:cNvPicPr/>
                <p:nvPr/>
              </p:nvPicPr>
              <p:blipFill>
                <a:blip r:embed="rId9"/>
                <a:stretch>
                  <a:fillRect/>
                </a:stretch>
              </p:blipFill>
              <p:spPr>
                <a:xfrm>
                  <a:off x="515056" y="2227168"/>
                  <a:ext cx="9337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1E9E144-B739-4EFE-9D43-0C98B0AEAE19}"/>
                    </a:ext>
                  </a:extLst>
                </p14:cNvPr>
                <p14:cNvContentPartPr/>
                <p14:nvPr/>
              </p14:nvContentPartPr>
              <p14:xfrm>
                <a:off x="526936" y="2611648"/>
                <a:ext cx="1220040" cy="54720"/>
              </p14:xfrm>
            </p:contentPart>
          </mc:Choice>
          <mc:Fallback>
            <p:pic>
              <p:nvPicPr>
                <p:cNvPr id="7" name="Ink 6">
                  <a:extLst>
                    <a:ext uri="{FF2B5EF4-FFF2-40B4-BE49-F238E27FC236}">
                      <a16:creationId xmlns:a16="http://schemas.microsoft.com/office/drawing/2014/main" id="{81E9E144-B739-4EFE-9D43-0C98B0AEAE19}"/>
                    </a:ext>
                  </a:extLst>
                </p:cNvPr>
                <p:cNvPicPr/>
                <p:nvPr/>
              </p:nvPicPr>
              <p:blipFill>
                <a:blip r:embed="rId11"/>
                <a:stretch>
                  <a:fillRect/>
                </a:stretch>
              </p:blipFill>
              <p:spPr>
                <a:xfrm>
                  <a:off x="508936" y="2593648"/>
                  <a:ext cx="1255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F8EC2C8-E6F8-4E4A-9F9D-55CEF0893339}"/>
                    </a:ext>
                  </a:extLst>
                </p14:cNvPr>
                <p14:cNvContentPartPr/>
                <p14:nvPr/>
              </p14:nvContentPartPr>
              <p14:xfrm>
                <a:off x="2015176" y="2330848"/>
                <a:ext cx="2153880" cy="458280"/>
              </p14:xfrm>
            </p:contentPart>
          </mc:Choice>
          <mc:Fallback>
            <p:pic>
              <p:nvPicPr>
                <p:cNvPr id="9" name="Ink 8">
                  <a:extLst>
                    <a:ext uri="{FF2B5EF4-FFF2-40B4-BE49-F238E27FC236}">
                      <a16:creationId xmlns:a16="http://schemas.microsoft.com/office/drawing/2014/main" id="{FF8EC2C8-E6F8-4E4A-9F9D-55CEF0893339}"/>
                    </a:ext>
                  </a:extLst>
                </p:cNvPr>
                <p:cNvPicPr/>
                <p:nvPr/>
              </p:nvPicPr>
              <p:blipFill>
                <a:blip r:embed="rId13"/>
                <a:stretch>
                  <a:fillRect/>
                </a:stretch>
              </p:blipFill>
              <p:spPr>
                <a:xfrm>
                  <a:off x="1997176" y="2313208"/>
                  <a:ext cx="2189520" cy="49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E1420BE-DDBE-4BF1-B74E-F89F03439255}"/>
                  </a:ext>
                </a:extLst>
              </p14:cNvPr>
              <p14:cNvContentPartPr/>
              <p14:nvPr/>
            </p14:nvContentPartPr>
            <p14:xfrm>
              <a:off x="7495456" y="5515768"/>
              <a:ext cx="2433600" cy="93600"/>
            </p14:xfrm>
          </p:contentPart>
        </mc:Choice>
        <mc:Fallback>
          <p:pic>
            <p:nvPicPr>
              <p:cNvPr id="12" name="Ink 11">
                <a:extLst>
                  <a:ext uri="{FF2B5EF4-FFF2-40B4-BE49-F238E27FC236}">
                    <a16:creationId xmlns:a16="http://schemas.microsoft.com/office/drawing/2014/main" id="{4E1420BE-DDBE-4BF1-B74E-F89F03439255}"/>
                  </a:ext>
                </a:extLst>
              </p:cNvPr>
              <p:cNvPicPr/>
              <p:nvPr/>
            </p:nvPicPr>
            <p:blipFill>
              <a:blip r:embed="rId15"/>
              <a:stretch>
                <a:fillRect/>
              </a:stretch>
            </p:blipFill>
            <p:spPr>
              <a:xfrm>
                <a:off x="7477816" y="5498128"/>
                <a:ext cx="2469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9327037-0728-4484-95A6-EE9ADF9EDDDE}"/>
                  </a:ext>
                </a:extLst>
              </p14:cNvPr>
              <p14:cNvContentPartPr/>
              <p14:nvPr/>
            </p14:nvContentPartPr>
            <p14:xfrm>
              <a:off x="542416" y="5749408"/>
              <a:ext cx="5930280" cy="165600"/>
            </p14:xfrm>
          </p:contentPart>
        </mc:Choice>
        <mc:Fallback>
          <p:pic>
            <p:nvPicPr>
              <p:cNvPr id="13" name="Ink 12">
                <a:extLst>
                  <a:ext uri="{FF2B5EF4-FFF2-40B4-BE49-F238E27FC236}">
                    <a16:creationId xmlns:a16="http://schemas.microsoft.com/office/drawing/2014/main" id="{C9327037-0728-4484-95A6-EE9ADF9EDDDE}"/>
                  </a:ext>
                </a:extLst>
              </p:cNvPr>
              <p:cNvPicPr/>
              <p:nvPr/>
            </p:nvPicPr>
            <p:blipFill>
              <a:blip r:embed="rId17"/>
              <a:stretch>
                <a:fillRect/>
              </a:stretch>
            </p:blipFill>
            <p:spPr>
              <a:xfrm>
                <a:off x="524776" y="5731408"/>
                <a:ext cx="5965920" cy="201240"/>
              </a:xfrm>
              <a:prstGeom prst="rect">
                <a:avLst/>
              </a:prstGeom>
            </p:spPr>
          </p:pic>
        </mc:Fallback>
      </mc:AlternateContent>
    </p:spTree>
    <p:extLst>
      <p:ext uri="{BB962C8B-B14F-4D97-AF65-F5344CB8AC3E}">
        <p14:creationId xmlns:p14="http://schemas.microsoft.com/office/powerpoint/2010/main" val="239678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1613" y="10795"/>
            <a:ext cx="10027716" cy="6232475"/>
          </a:xfrm>
          <a:prstGeom prst="rect">
            <a:avLst/>
          </a:prstGeom>
          <a:noFill/>
        </p:spPr>
        <p:txBody>
          <a:bodyPr wrap="square" rtlCol="0">
            <a:spAutoFit/>
          </a:bodyPr>
          <a:lstStyle/>
          <a:p>
            <a:r>
              <a:rPr lang="en-US" sz="2100" b="1">
                <a:solidFill>
                  <a:srgbClr val="FFC000"/>
                </a:solidFill>
                <a:cs typeface="+mj-cs"/>
              </a:rPr>
              <a:t>Ein Yaakov, Shabbat 20:3, cont.</a:t>
            </a:r>
          </a:p>
          <a:p>
            <a:r>
              <a:rPr lang="en-US" sz="2100">
                <a:solidFill>
                  <a:srgbClr val="FFC000"/>
                </a:solidFill>
                <a:cs typeface="+mj-cs"/>
              </a:rPr>
              <a:t>R. Papa said: "When the haughty will cease to exist, then the magicians (Sadducees) will cease; when the corrupt judges will cease, then also will the bribed officers cease to exist. When the haughty will cease, then will the magicians cease to exist, as it is said (Ib. ib. 25.) </a:t>
            </a:r>
            <a:r>
              <a:rPr lang="en-US" sz="2100">
                <a:solidFill>
                  <a:srgbClr val="00B0F0"/>
                </a:solidFill>
                <a:cs typeface="+mj-cs"/>
              </a:rPr>
              <a:t>And I will purge away, as with lye thy dross etc. When the corrupt judges will cease to exist, then also will the bribed officers cease,</a:t>
            </a:r>
            <a:r>
              <a:rPr lang="en-US" sz="2100">
                <a:solidFill>
                  <a:srgbClr val="FFC000"/>
                </a:solidFill>
                <a:cs typeface="+mj-cs"/>
              </a:rPr>
              <a:t> for it is written (Zeph. 3, 15.) The Lord hath removed thy punishment, he hath cleared away thy enemy." R. Malai, in the name of R. Eliezer, the son of R. Simon, said: "What is meant by the passage (Is. 14, 5.) BroJcen hath the Lord the staff of the wicked, the sceptre of rulers? The staff of the wicked, refers to the judges who make themselves a staff (of support) to their sextons; The sceptre of rulers, refers to the learned men that are in the families of the wicked judges." Mar Zutra said: "This refers to teachers who give instruction in communal laws to ignorant disciples, who afterwards become judges [incapable of judging rightfully]." R. Elazar b. Malai, in the name of Resh Lakish, said: "What is meant by the passage (Is. 59, 3.) For your hands are defiled with blood and your fingers with iniquity; your lips have spoken falsehood, and your tongue uttereth deception</a:t>
            </a:r>
            <a:r>
              <a:rPr lang="en-US" sz="2100">
                <a:solidFill>
                  <a:srgbClr val="00B0F0"/>
                </a:solidFill>
                <a:cs typeface="+mj-cs"/>
              </a:rPr>
              <a:t>? For your hands are defiled with blood</a:t>
            </a:r>
            <a:r>
              <a:rPr lang="en-US" sz="2100">
                <a:solidFill>
                  <a:srgbClr val="FFC000"/>
                </a:solidFill>
                <a:cs typeface="+mj-cs"/>
              </a:rPr>
              <a:t>, refers to the judges. And your fingers with iniquities, refers to the scribes of the judges [who write false documents] Your lips have spoken falsehood. refers to the attorneys [who teach people to plead falsely"]. And your tongue uttereth deception, refers to the litigants themselves."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0A921D5-984D-4AAD-8E32-336BB9281689}"/>
                  </a:ext>
                </a:extLst>
              </p14:cNvPr>
              <p14:cNvContentPartPr/>
              <p14:nvPr/>
            </p14:nvContentPartPr>
            <p14:xfrm>
              <a:off x="465736" y="2871208"/>
              <a:ext cx="5629680" cy="163440"/>
            </p14:xfrm>
          </p:contentPart>
        </mc:Choice>
        <mc:Fallback>
          <p:pic>
            <p:nvPicPr>
              <p:cNvPr id="2" name="Ink 1">
                <a:extLst>
                  <a:ext uri="{FF2B5EF4-FFF2-40B4-BE49-F238E27FC236}">
                    <a16:creationId xmlns:a16="http://schemas.microsoft.com/office/drawing/2014/main" id="{70A921D5-984D-4AAD-8E32-336BB9281689}"/>
                  </a:ext>
                </a:extLst>
              </p:cNvPr>
              <p:cNvPicPr/>
              <p:nvPr/>
            </p:nvPicPr>
            <p:blipFill>
              <a:blip r:embed="rId5"/>
              <a:stretch>
                <a:fillRect/>
              </a:stretch>
            </p:blipFill>
            <p:spPr>
              <a:xfrm>
                <a:off x="448096" y="2853208"/>
                <a:ext cx="5665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71F1542-CAD6-4A14-B1ED-91DB3DC2F96F}"/>
                  </a:ext>
                </a:extLst>
              </p14:cNvPr>
              <p14:cNvContentPartPr/>
              <p14:nvPr/>
            </p14:nvContentPartPr>
            <p14:xfrm>
              <a:off x="3441856" y="5115808"/>
              <a:ext cx="4128840" cy="124200"/>
            </p14:xfrm>
          </p:contentPart>
        </mc:Choice>
        <mc:Fallback>
          <p:pic>
            <p:nvPicPr>
              <p:cNvPr id="4" name="Ink 3">
                <a:extLst>
                  <a:ext uri="{FF2B5EF4-FFF2-40B4-BE49-F238E27FC236}">
                    <a16:creationId xmlns:a16="http://schemas.microsoft.com/office/drawing/2014/main" id="{871F1542-CAD6-4A14-B1ED-91DB3DC2F96F}"/>
                  </a:ext>
                </a:extLst>
              </p:cNvPr>
              <p:cNvPicPr/>
              <p:nvPr/>
            </p:nvPicPr>
            <p:blipFill>
              <a:blip r:embed="rId7"/>
              <a:stretch>
                <a:fillRect/>
              </a:stretch>
            </p:blipFill>
            <p:spPr>
              <a:xfrm>
                <a:off x="3424216" y="5097808"/>
                <a:ext cx="4164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9F5B066-C685-4944-8D23-7B525E7ED62B}"/>
                  </a:ext>
                </a:extLst>
              </p14:cNvPr>
              <p14:cNvContentPartPr/>
              <p14:nvPr/>
            </p14:nvContentPartPr>
            <p14:xfrm>
              <a:off x="9675976" y="4895488"/>
              <a:ext cx="397800" cy="1311480"/>
            </p14:xfrm>
          </p:contentPart>
        </mc:Choice>
        <mc:Fallback>
          <p:pic>
            <p:nvPicPr>
              <p:cNvPr id="5" name="Ink 4">
                <a:extLst>
                  <a:ext uri="{FF2B5EF4-FFF2-40B4-BE49-F238E27FC236}">
                    <a16:creationId xmlns:a16="http://schemas.microsoft.com/office/drawing/2014/main" id="{D9F5B066-C685-4944-8D23-7B525E7ED62B}"/>
                  </a:ext>
                </a:extLst>
              </p:cNvPr>
              <p:cNvPicPr/>
              <p:nvPr/>
            </p:nvPicPr>
            <p:blipFill>
              <a:blip r:embed="rId9"/>
              <a:stretch>
                <a:fillRect/>
              </a:stretch>
            </p:blipFill>
            <p:spPr>
              <a:xfrm>
                <a:off x="9657976" y="4877848"/>
                <a:ext cx="433440" cy="1347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873A24E-5B3C-4ADA-952B-F1CC433082ED}"/>
                  </a:ext>
                </a:extLst>
              </p14:cNvPr>
              <p14:cNvContentPartPr/>
              <p14:nvPr/>
            </p14:nvContentPartPr>
            <p14:xfrm>
              <a:off x="274216" y="4830328"/>
              <a:ext cx="287640" cy="1444320"/>
            </p14:xfrm>
          </p:contentPart>
        </mc:Choice>
        <mc:Fallback>
          <p:pic>
            <p:nvPicPr>
              <p:cNvPr id="7" name="Ink 6">
                <a:extLst>
                  <a:ext uri="{FF2B5EF4-FFF2-40B4-BE49-F238E27FC236}">
                    <a16:creationId xmlns:a16="http://schemas.microsoft.com/office/drawing/2014/main" id="{8873A24E-5B3C-4ADA-952B-F1CC433082ED}"/>
                  </a:ext>
                </a:extLst>
              </p:cNvPr>
              <p:cNvPicPr/>
              <p:nvPr/>
            </p:nvPicPr>
            <p:blipFill>
              <a:blip r:embed="rId11"/>
              <a:stretch>
                <a:fillRect/>
              </a:stretch>
            </p:blipFill>
            <p:spPr>
              <a:xfrm>
                <a:off x="256216" y="4812328"/>
                <a:ext cx="323280" cy="1479960"/>
              </a:xfrm>
              <a:prstGeom prst="rect">
                <a:avLst/>
              </a:prstGeom>
            </p:spPr>
          </p:pic>
        </mc:Fallback>
      </mc:AlternateContent>
    </p:spTree>
    <p:extLst>
      <p:ext uri="{BB962C8B-B14F-4D97-AF65-F5344CB8AC3E}">
        <p14:creationId xmlns:p14="http://schemas.microsoft.com/office/powerpoint/2010/main" val="227260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8849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88765"/>
            <a:ext cx="10027716" cy="4401205"/>
          </a:xfrm>
          <a:prstGeom prst="rect">
            <a:avLst/>
          </a:prstGeom>
          <a:noFill/>
        </p:spPr>
        <p:txBody>
          <a:bodyPr wrap="square" rtlCol="0">
            <a:spAutoFit/>
          </a:bodyPr>
          <a:lstStyle/>
          <a:p>
            <a:r>
              <a:rPr lang="en-US" sz="2800" b="1">
                <a:solidFill>
                  <a:srgbClr val="FFC000"/>
                </a:solidFill>
                <a:cs typeface="+mj-cs"/>
              </a:rPr>
              <a:t>Micah 3:8-10</a:t>
            </a:r>
          </a:p>
          <a:p>
            <a:r>
              <a:rPr lang="en-US" sz="2800">
                <a:solidFill>
                  <a:srgbClr val="FFC000"/>
                </a:solidFill>
                <a:cs typeface="+mj-cs"/>
              </a:rPr>
              <a:t>3:8 As for me, however, I am filled with power by the Spirit of the LORD, with justice and courage, to declare to Jacob his transgression and to Israel his sin. </a:t>
            </a:r>
            <a:r>
              <a:rPr lang="en-US" sz="2800">
                <a:solidFill>
                  <a:srgbClr val="00B0F0"/>
                </a:solidFill>
                <a:cs typeface="+mj-cs"/>
              </a:rPr>
              <a:t>3:9 Now hear this, O leaders of the house of Jacob and rulers of the house of Israel, who despise justice and pervert all that is right,</a:t>
            </a:r>
            <a:r>
              <a:rPr lang="en-US" sz="2800">
                <a:solidFill>
                  <a:srgbClr val="FFC000"/>
                </a:solidFill>
                <a:cs typeface="+mj-cs"/>
              </a:rPr>
              <a:t> 3:10 who build Zion with bloodshed and Jerusalem with iniquity. 3:11 Her leaders judge for a bribe, her priests teach for a price, and her prophets practice divination for money. Yet they lean upon the LORD, saying, “Is not the LORD among us? No disaster can come upon us.” (BSB)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8FDE7F8-CE7F-411C-87A8-021C467F1494}"/>
                  </a:ext>
                </a:extLst>
              </p14:cNvPr>
              <p14:cNvContentPartPr/>
              <p14:nvPr/>
            </p14:nvContentPartPr>
            <p14:xfrm>
              <a:off x="9683176" y="1295848"/>
              <a:ext cx="277560" cy="1150920"/>
            </p14:xfrm>
          </p:contentPart>
        </mc:Choice>
        <mc:Fallback>
          <p:pic>
            <p:nvPicPr>
              <p:cNvPr id="2" name="Ink 1">
                <a:extLst>
                  <a:ext uri="{FF2B5EF4-FFF2-40B4-BE49-F238E27FC236}">
                    <a16:creationId xmlns:a16="http://schemas.microsoft.com/office/drawing/2014/main" id="{A8FDE7F8-CE7F-411C-87A8-021C467F1494}"/>
                  </a:ext>
                </a:extLst>
              </p:cNvPr>
              <p:cNvPicPr/>
              <p:nvPr/>
            </p:nvPicPr>
            <p:blipFill>
              <a:blip r:embed="rId5"/>
              <a:stretch>
                <a:fillRect/>
              </a:stretch>
            </p:blipFill>
            <p:spPr>
              <a:xfrm>
                <a:off x="9665536" y="1277848"/>
                <a:ext cx="313200" cy="118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BD62798-AFC6-4091-9A5D-8125FBA81DCE}"/>
                  </a:ext>
                </a:extLst>
              </p14:cNvPr>
              <p14:cNvContentPartPr/>
              <p14:nvPr/>
            </p14:nvContentPartPr>
            <p14:xfrm>
              <a:off x="256576" y="1975528"/>
              <a:ext cx="435960" cy="871200"/>
            </p14:xfrm>
          </p:contentPart>
        </mc:Choice>
        <mc:Fallback>
          <p:pic>
            <p:nvPicPr>
              <p:cNvPr id="4" name="Ink 3">
                <a:extLst>
                  <a:ext uri="{FF2B5EF4-FFF2-40B4-BE49-F238E27FC236}">
                    <a16:creationId xmlns:a16="http://schemas.microsoft.com/office/drawing/2014/main" id="{ABD62798-AFC6-4091-9A5D-8125FBA81DCE}"/>
                  </a:ext>
                </a:extLst>
              </p:cNvPr>
              <p:cNvPicPr/>
              <p:nvPr/>
            </p:nvPicPr>
            <p:blipFill>
              <a:blip r:embed="rId7"/>
              <a:stretch>
                <a:fillRect/>
              </a:stretch>
            </p:blipFill>
            <p:spPr>
              <a:xfrm>
                <a:off x="238936" y="1957888"/>
                <a:ext cx="47160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837B38F-4CC7-4AFD-9494-5821DB6C6C2B}"/>
                  </a:ext>
                </a:extLst>
              </p14:cNvPr>
              <p14:cNvContentPartPr/>
              <p14:nvPr/>
            </p14:nvContentPartPr>
            <p14:xfrm>
              <a:off x="9071896" y="4043368"/>
              <a:ext cx="884520" cy="66960"/>
            </p14:xfrm>
          </p:contentPart>
        </mc:Choice>
        <mc:Fallback>
          <p:pic>
            <p:nvPicPr>
              <p:cNvPr id="5" name="Ink 4">
                <a:extLst>
                  <a:ext uri="{FF2B5EF4-FFF2-40B4-BE49-F238E27FC236}">
                    <a16:creationId xmlns:a16="http://schemas.microsoft.com/office/drawing/2014/main" id="{1837B38F-4CC7-4AFD-9494-5821DB6C6C2B}"/>
                  </a:ext>
                </a:extLst>
              </p:cNvPr>
              <p:cNvPicPr/>
              <p:nvPr/>
            </p:nvPicPr>
            <p:blipFill>
              <a:blip r:embed="rId9"/>
              <a:stretch>
                <a:fillRect/>
              </a:stretch>
            </p:blipFill>
            <p:spPr>
              <a:xfrm>
                <a:off x="9054256" y="4025368"/>
                <a:ext cx="920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49BA192-E0CF-436D-B357-F8E93EA5F881}"/>
                  </a:ext>
                </a:extLst>
              </p14:cNvPr>
              <p14:cNvContentPartPr/>
              <p14:nvPr/>
            </p14:nvContentPartPr>
            <p14:xfrm>
              <a:off x="498136" y="4467808"/>
              <a:ext cx="2711880" cy="163800"/>
            </p14:xfrm>
          </p:contentPart>
        </mc:Choice>
        <mc:Fallback>
          <p:pic>
            <p:nvPicPr>
              <p:cNvPr id="7" name="Ink 6">
                <a:extLst>
                  <a:ext uri="{FF2B5EF4-FFF2-40B4-BE49-F238E27FC236}">
                    <a16:creationId xmlns:a16="http://schemas.microsoft.com/office/drawing/2014/main" id="{449BA192-E0CF-436D-B357-F8E93EA5F881}"/>
                  </a:ext>
                </a:extLst>
              </p:cNvPr>
              <p:cNvPicPr/>
              <p:nvPr/>
            </p:nvPicPr>
            <p:blipFill>
              <a:blip r:embed="rId11"/>
              <a:stretch>
                <a:fillRect/>
              </a:stretch>
            </p:blipFill>
            <p:spPr>
              <a:xfrm>
                <a:off x="480136" y="4450168"/>
                <a:ext cx="2747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F994956-11EA-4F3C-9457-9DF7A006D745}"/>
                  </a:ext>
                </a:extLst>
              </p14:cNvPr>
              <p14:cNvContentPartPr/>
              <p14:nvPr/>
            </p14:nvContentPartPr>
            <p14:xfrm>
              <a:off x="8497696" y="3238408"/>
              <a:ext cx="1529640" cy="44640"/>
            </p14:xfrm>
          </p:contentPart>
        </mc:Choice>
        <mc:Fallback>
          <p:pic>
            <p:nvPicPr>
              <p:cNvPr id="9" name="Ink 8">
                <a:extLst>
                  <a:ext uri="{FF2B5EF4-FFF2-40B4-BE49-F238E27FC236}">
                    <a16:creationId xmlns:a16="http://schemas.microsoft.com/office/drawing/2014/main" id="{BF994956-11EA-4F3C-9457-9DF7A006D745}"/>
                  </a:ext>
                </a:extLst>
              </p:cNvPr>
              <p:cNvPicPr/>
              <p:nvPr/>
            </p:nvPicPr>
            <p:blipFill>
              <a:blip r:embed="rId13"/>
              <a:stretch>
                <a:fillRect/>
              </a:stretch>
            </p:blipFill>
            <p:spPr>
              <a:xfrm>
                <a:off x="8480056" y="3220768"/>
                <a:ext cx="1565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08EBBCA-BC68-4DBF-A80F-1C56370ED4C6}"/>
                  </a:ext>
                </a:extLst>
              </p14:cNvPr>
              <p14:cNvContentPartPr/>
              <p14:nvPr/>
            </p14:nvContentPartPr>
            <p14:xfrm>
              <a:off x="516496" y="3615688"/>
              <a:ext cx="563400" cy="51480"/>
            </p14:xfrm>
          </p:contentPart>
        </mc:Choice>
        <mc:Fallback>
          <p:pic>
            <p:nvPicPr>
              <p:cNvPr id="11" name="Ink 10">
                <a:extLst>
                  <a:ext uri="{FF2B5EF4-FFF2-40B4-BE49-F238E27FC236}">
                    <a16:creationId xmlns:a16="http://schemas.microsoft.com/office/drawing/2014/main" id="{D08EBBCA-BC68-4DBF-A80F-1C56370ED4C6}"/>
                  </a:ext>
                </a:extLst>
              </p:cNvPr>
              <p:cNvPicPr/>
              <p:nvPr/>
            </p:nvPicPr>
            <p:blipFill>
              <a:blip r:embed="rId15"/>
              <a:stretch>
                <a:fillRect/>
              </a:stretch>
            </p:blipFill>
            <p:spPr>
              <a:xfrm>
                <a:off x="498856" y="3597688"/>
                <a:ext cx="599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7399C0-C41D-425D-8B47-C3B36B926FBA}"/>
                  </a:ext>
                </a:extLst>
              </p14:cNvPr>
              <p14:cNvContentPartPr/>
              <p14:nvPr/>
            </p14:nvContentPartPr>
            <p14:xfrm>
              <a:off x="2087896" y="3628648"/>
              <a:ext cx="3058920" cy="85680"/>
            </p14:xfrm>
          </p:contentPart>
        </mc:Choice>
        <mc:Fallback>
          <p:pic>
            <p:nvPicPr>
              <p:cNvPr id="12" name="Ink 11">
                <a:extLst>
                  <a:ext uri="{FF2B5EF4-FFF2-40B4-BE49-F238E27FC236}">
                    <a16:creationId xmlns:a16="http://schemas.microsoft.com/office/drawing/2014/main" id="{567399C0-C41D-425D-8B47-C3B36B926FBA}"/>
                  </a:ext>
                </a:extLst>
              </p:cNvPr>
              <p:cNvPicPr/>
              <p:nvPr/>
            </p:nvPicPr>
            <p:blipFill>
              <a:blip r:embed="rId17"/>
              <a:stretch>
                <a:fillRect/>
              </a:stretch>
            </p:blipFill>
            <p:spPr>
              <a:xfrm>
                <a:off x="2070256" y="3611008"/>
                <a:ext cx="3094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F9B53A0-1261-4672-9985-E7462F82BAC0}"/>
                  </a:ext>
                </a:extLst>
              </p14:cNvPr>
              <p14:cNvContentPartPr/>
              <p14:nvPr/>
            </p14:nvContentPartPr>
            <p14:xfrm>
              <a:off x="6891736" y="3647368"/>
              <a:ext cx="2048400" cy="52200"/>
            </p14:xfrm>
          </p:contentPart>
        </mc:Choice>
        <mc:Fallback>
          <p:pic>
            <p:nvPicPr>
              <p:cNvPr id="13" name="Ink 12">
                <a:extLst>
                  <a:ext uri="{FF2B5EF4-FFF2-40B4-BE49-F238E27FC236}">
                    <a16:creationId xmlns:a16="http://schemas.microsoft.com/office/drawing/2014/main" id="{AF9B53A0-1261-4672-9985-E7462F82BAC0}"/>
                  </a:ext>
                </a:extLst>
              </p:cNvPr>
              <p:cNvPicPr/>
              <p:nvPr/>
            </p:nvPicPr>
            <p:blipFill>
              <a:blip r:embed="rId19"/>
              <a:stretch>
                <a:fillRect/>
              </a:stretch>
            </p:blipFill>
            <p:spPr>
              <a:xfrm>
                <a:off x="6873736" y="3629368"/>
                <a:ext cx="2084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6E82770-2BD9-495A-8AA6-8C2BF908F372}"/>
                  </a:ext>
                </a:extLst>
              </p14:cNvPr>
              <p14:cNvContentPartPr/>
              <p14:nvPr/>
            </p14:nvContentPartPr>
            <p14:xfrm>
              <a:off x="600016" y="4039048"/>
              <a:ext cx="2512440" cy="99720"/>
            </p14:xfrm>
          </p:contentPart>
        </mc:Choice>
        <mc:Fallback>
          <p:pic>
            <p:nvPicPr>
              <p:cNvPr id="14" name="Ink 13">
                <a:extLst>
                  <a:ext uri="{FF2B5EF4-FFF2-40B4-BE49-F238E27FC236}">
                    <a16:creationId xmlns:a16="http://schemas.microsoft.com/office/drawing/2014/main" id="{D6E82770-2BD9-495A-8AA6-8C2BF908F372}"/>
                  </a:ext>
                </a:extLst>
              </p:cNvPr>
              <p:cNvPicPr/>
              <p:nvPr/>
            </p:nvPicPr>
            <p:blipFill>
              <a:blip r:embed="rId21"/>
              <a:stretch>
                <a:fillRect/>
              </a:stretch>
            </p:blipFill>
            <p:spPr>
              <a:xfrm>
                <a:off x="582016" y="4021408"/>
                <a:ext cx="2548080" cy="135360"/>
              </a:xfrm>
              <a:prstGeom prst="rect">
                <a:avLst/>
              </a:prstGeom>
            </p:spPr>
          </p:pic>
        </mc:Fallback>
      </mc:AlternateContent>
    </p:spTree>
    <p:extLst>
      <p:ext uri="{BB962C8B-B14F-4D97-AF65-F5344CB8AC3E}">
        <p14:creationId xmlns:p14="http://schemas.microsoft.com/office/powerpoint/2010/main" val="107612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1613" y="10795"/>
            <a:ext cx="10027716" cy="6124754"/>
          </a:xfrm>
          <a:prstGeom prst="rect">
            <a:avLst/>
          </a:prstGeom>
          <a:noFill/>
        </p:spPr>
        <p:txBody>
          <a:bodyPr wrap="square" rtlCol="0">
            <a:spAutoFit/>
          </a:bodyPr>
          <a:lstStyle/>
          <a:p>
            <a:r>
              <a:rPr lang="en-US" sz="2800" b="1">
                <a:solidFill>
                  <a:srgbClr val="FFC000"/>
                </a:solidFill>
                <a:cs typeface="+mj-cs"/>
              </a:rPr>
              <a:t>Rashi on Isaiah 14:9 Part 1-5</a:t>
            </a:r>
          </a:p>
          <a:p>
            <a:r>
              <a:rPr lang="he-IL" sz="2600">
                <a:solidFill>
                  <a:srgbClr val="FFFF00"/>
                </a:solidFill>
                <a:cs typeface="+mj-cs"/>
              </a:rPr>
              <a:t>לקראת באך. כשתרד לגיהנם ומה היא הרגזה לעורר לקראתם: </a:t>
            </a:r>
            <a:r>
              <a:rPr lang="en-US" sz="2600">
                <a:solidFill>
                  <a:srgbClr val="FFFF00"/>
                </a:solidFill>
                <a:cs typeface="+mj-cs"/>
              </a:rPr>
              <a:t> </a:t>
            </a:r>
            <a:r>
              <a:rPr lang="en-US" sz="2600">
                <a:solidFill>
                  <a:srgbClr val="FFC000"/>
                </a:solidFill>
                <a:cs typeface="+mj-cs"/>
              </a:rPr>
              <a:t>toward your arrival When you descend to Gehinnom, and what is the quaking? To arouse toward you… </a:t>
            </a:r>
            <a:r>
              <a:rPr lang="he-IL" sz="2600">
                <a:solidFill>
                  <a:srgbClr val="FFC000"/>
                </a:solidFill>
                <a:cs typeface="+mj-cs"/>
              </a:rPr>
              <a:t>רפאים. ענקים השוכבים שם: </a:t>
            </a:r>
            <a:r>
              <a:rPr lang="en-US" sz="2600">
                <a:solidFill>
                  <a:srgbClr val="FFC000"/>
                </a:solidFill>
                <a:cs typeface="+mj-cs"/>
              </a:rPr>
              <a:t>giants Heb. </a:t>
            </a:r>
            <a:r>
              <a:rPr lang="he-IL" sz="2600">
                <a:solidFill>
                  <a:srgbClr val="FFC000"/>
                </a:solidFill>
                <a:cs typeface="+mj-cs"/>
              </a:rPr>
              <a:t>רְפָאִים, </a:t>
            </a:r>
            <a:r>
              <a:rPr lang="en-US" sz="2600">
                <a:solidFill>
                  <a:srgbClr val="FFC000"/>
                </a:solidFill>
                <a:cs typeface="+mj-cs"/>
              </a:rPr>
              <a:t>the giants lying there. </a:t>
            </a:r>
            <a:r>
              <a:rPr lang="he-IL" sz="2600">
                <a:solidFill>
                  <a:srgbClr val="FFFF00"/>
                </a:solidFill>
                <a:cs typeface="+mj-cs"/>
              </a:rPr>
              <a:t>כל עתודי ארץ. כל מלכי העכו"ם השרים והשרות הכתוב מושלם לפרים ולפרות ולעתודי' כמו (תהילים כ״ב:י״ג) כי סבבוני פרים וכמו (עמוס ד׳:א׳) פרות הבשן אשר בשומרון וכאן מושלם לעתודים: </a:t>
            </a:r>
            <a:r>
              <a:rPr lang="en-US" sz="2600">
                <a:solidFill>
                  <a:srgbClr val="FFFF00"/>
                </a:solidFill>
                <a:cs typeface="+mj-cs"/>
              </a:rPr>
              <a:t> </a:t>
            </a:r>
            <a:r>
              <a:rPr lang="en-US" sz="2600">
                <a:solidFill>
                  <a:srgbClr val="FFC000"/>
                </a:solidFill>
                <a:cs typeface="+mj-cs"/>
              </a:rPr>
              <a:t>all the chiefs of the earth [lit. the he-goats.] All the kings of the nations, the princes, and the princesses, are compared by Scripture, to bulls, to cows, and to he-goats. Comp. (Psalms 22:13) </a:t>
            </a:r>
            <a:r>
              <a:rPr lang="en-US" sz="2600">
                <a:solidFill>
                  <a:srgbClr val="00B0F0"/>
                </a:solidFill>
                <a:cs typeface="+mj-cs"/>
              </a:rPr>
              <a:t>“Bulls surrounded me.” </a:t>
            </a:r>
            <a:r>
              <a:rPr lang="en-US" sz="2600">
                <a:solidFill>
                  <a:srgbClr val="FFC000"/>
                </a:solidFill>
                <a:cs typeface="+mj-cs"/>
              </a:rPr>
              <a:t>Also (Amos 4:1): </a:t>
            </a:r>
            <a:r>
              <a:rPr lang="en-US" sz="2600">
                <a:solidFill>
                  <a:srgbClr val="00B0F0"/>
                </a:solidFill>
                <a:cs typeface="+mj-cs"/>
              </a:rPr>
              <a:t>“The cows of the Bashan that were on Mt. Shomron,”</a:t>
            </a:r>
            <a:r>
              <a:rPr lang="en-US" sz="2600">
                <a:solidFill>
                  <a:srgbClr val="FFC000"/>
                </a:solidFill>
                <a:cs typeface="+mj-cs"/>
              </a:rPr>
              <a:t> and here he compares them to he-goats. </a:t>
            </a:r>
            <a:r>
              <a:rPr lang="he-IL" sz="2600">
                <a:solidFill>
                  <a:srgbClr val="FFFF00"/>
                </a:solidFill>
                <a:cs typeface="+mj-cs"/>
              </a:rPr>
              <a:t>הקים. השליך</a:t>
            </a:r>
            <a:r>
              <a:rPr lang="he-IL" sz="2600">
                <a:solidFill>
                  <a:srgbClr val="FFC000"/>
                </a:solidFill>
                <a:cs typeface="+mj-cs"/>
              </a:rPr>
              <a:t>: </a:t>
            </a:r>
            <a:r>
              <a:rPr lang="en-US" sz="2600">
                <a:solidFill>
                  <a:srgbClr val="FFC000"/>
                </a:solidFill>
                <a:cs typeface="+mj-cs"/>
              </a:rPr>
              <a:t> he caused to rise he threw </a:t>
            </a:r>
            <a:r>
              <a:rPr lang="he-IL" sz="2600">
                <a:solidFill>
                  <a:srgbClr val="FFFF00"/>
                </a:solidFill>
                <a:cs typeface="+mj-cs"/>
              </a:rPr>
              <a:t>מכסאותם. שבגיהנם כל מלכי גוים</a:t>
            </a:r>
            <a:r>
              <a:rPr lang="he-IL" sz="2600">
                <a:solidFill>
                  <a:srgbClr val="FFC000"/>
                </a:solidFill>
                <a:cs typeface="+mj-cs"/>
              </a:rPr>
              <a:t>: </a:t>
            </a:r>
            <a:r>
              <a:rPr lang="en-US" sz="2600">
                <a:solidFill>
                  <a:srgbClr val="FFC000"/>
                </a:solidFill>
                <a:cs typeface="+mj-cs"/>
              </a:rPr>
              <a:t> from their thrones [i.e.,] </a:t>
            </a:r>
            <a:r>
              <a:rPr lang="en-US" sz="2600">
                <a:solidFill>
                  <a:srgbClr val="00B0F0"/>
                </a:solidFill>
                <a:cs typeface="+mj-cs"/>
              </a:rPr>
              <a:t>the messenger of Gehinnom caused all the kings of the nations [to rise] from their thrones. [according to mss. and Shem Ephraim]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23687ED-3401-41B3-8D87-368987D80BC6}"/>
                  </a:ext>
                </a:extLst>
              </p14:cNvPr>
              <p14:cNvContentPartPr/>
              <p14:nvPr/>
            </p14:nvContentPartPr>
            <p14:xfrm>
              <a:off x="563296" y="1258768"/>
              <a:ext cx="7480080" cy="74160"/>
            </p14:xfrm>
          </p:contentPart>
        </mc:Choice>
        <mc:Fallback>
          <p:pic>
            <p:nvPicPr>
              <p:cNvPr id="2" name="Ink 1">
                <a:extLst>
                  <a:ext uri="{FF2B5EF4-FFF2-40B4-BE49-F238E27FC236}">
                    <a16:creationId xmlns:a16="http://schemas.microsoft.com/office/drawing/2014/main" id="{423687ED-3401-41B3-8D87-368987D80BC6}"/>
                  </a:ext>
                </a:extLst>
              </p:cNvPr>
              <p:cNvPicPr/>
              <p:nvPr/>
            </p:nvPicPr>
            <p:blipFill>
              <a:blip r:embed="rId5"/>
              <a:stretch>
                <a:fillRect/>
              </a:stretch>
            </p:blipFill>
            <p:spPr>
              <a:xfrm>
                <a:off x="545296" y="1241128"/>
                <a:ext cx="7515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E4AE23D-E05C-47C4-B27E-0FF4D8E67ABC}"/>
                  </a:ext>
                </a:extLst>
              </p14:cNvPr>
              <p14:cNvContentPartPr/>
              <p14:nvPr/>
            </p14:nvContentPartPr>
            <p14:xfrm>
              <a:off x="4732456" y="1653688"/>
              <a:ext cx="1432800" cy="88920"/>
            </p14:xfrm>
          </p:contentPart>
        </mc:Choice>
        <mc:Fallback>
          <p:pic>
            <p:nvPicPr>
              <p:cNvPr id="4" name="Ink 3">
                <a:extLst>
                  <a:ext uri="{FF2B5EF4-FFF2-40B4-BE49-F238E27FC236}">
                    <a16:creationId xmlns:a16="http://schemas.microsoft.com/office/drawing/2014/main" id="{3E4AE23D-E05C-47C4-B27E-0FF4D8E67ABC}"/>
                  </a:ext>
                </a:extLst>
              </p:cNvPr>
              <p:cNvPicPr/>
              <p:nvPr/>
            </p:nvPicPr>
            <p:blipFill>
              <a:blip r:embed="rId7"/>
              <a:stretch>
                <a:fillRect/>
              </a:stretch>
            </p:blipFill>
            <p:spPr>
              <a:xfrm>
                <a:off x="4714456" y="1635688"/>
                <a:ext cx="1468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ECE4CBA-5192-4362-A857-6D90F7F95535}"/>
                  </a:ext>
                </a:extLst>
              </p14:cNvPr>
              <p14:cNvContentPartPr/>
              <p14:nvPr/>
            </p14:nvContentPartPr>
            <p14:xfrm>
              <a:off x="7230856" y="1633528"/>
              <a:ext cx="2518560" cy="102600"/>
            </p14:xfrm>
          </p:contentPart>
        </mc:Choice>
        <mc:Fallback>
          <p:pic>
            <p:nvPicPr>
              <p:cNvPr id="5" name="Ink 4">
                <a:extLst>
                  <a:ext uri="{FF2B5EF4-FFF2-40B4-BE49-F238E27FC236}">
                    <a16:creationId xmlns:a16="http://schemas.microsoft.com/office/drawing/2014/main" id="{AECE4CBA-5192-4362-A857-6D90F7F95535}"/>
                  </a:ext>
                </a:extLst>
              </p:cNvPr>
              <p:cNvPicPr/>
              <p:nvPr/>
            </p:nvPicPr>
            <p:blipFill>
              <a:blip r:embed="rId9"/>
              <a:stretch>
                <a:fillRect/>
              </a:stretch>
            </p:blipFill>
            <p:spPr>
              <a:xfrm>
                <a:off x="7213216" y="1615528"/>
                <a:ext cx="255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7F7680B-8934-498D-9CF8-EEECBD5DA54E}"/>
                  </a:ext>
                </a:extLst>
              </p14:cNvPr>
              <p14:cNvContentPartPr/>
              <p14:nvPr/>
            </p14:nvContentPartPr>
            <p14:xfrm>
              <a:off x="350896" y="2041048"/>
              <a:ext cx="682560" cy="45720"/>
            </p14:xfrm>
          </p:contentPart>
        </mc:Choice>
        <mc:Fallback>
          <p:pic>
            <p:nvPicPr>
              <p:cNvPr id="7" name="Ink 6">
                <a:extLst>
                  <a:ext uri="{FF2B5EF4-FFF2-40B4-BE49-F238E27FC236}">
                    <a16:creationId xmlns:a16="http://schemas.microsoft.com/office/drawing/2014/main" id="{67F7680B-8934-498D-9CF8-EEECBD5DA54E}"/>
                  </a:ext>
                </a:extLst>
              </p:cNvPr>
              <p:cNvPicPr/>
              <p:nvPr/>
            </p:nvPicPr>
            <p:blipFill>
              <a:blip r:embed="rId11"/>
              <a:stretch>
                <a:fillRect/>
              </a:stretch>
            </p:blipFill>
            <p:spPr>
              <a:xfrm>
                <a:off x="333256" y="2023048"/>
                <a:ext cx="718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498F086-C259-40D4-A32B-53F92DD1B0F5}"/>
                  </a:ext>
                </a:extLst>
              </p14:cNvPr>
              <p14:cNvContentPartPr/>
              <p14:nvPr/>
            </p14:nvContentPartPr>
            <p14:xfrm>
              <a:off x="9881176" y="5224168"/>
              <a:ext cx="34560" cy="32760"/>
            </p14:xfrm>
          </p:contentPart>
        </mc:Choice>
        <mc:Fallback>
          <p:pic>
            <p:nvPicPr>
              <p:cNvPr id="9" name="Ink 8">
                <a:extLst>
                  <a:ext uri="{FF2B5EF4-FFF2-40B4-BE49-F238E27FC236}">
                    <a16:creationId xmlns:a16="http://schemas.microsoft.com/office/drawing/2014/main" id="{9498F086-C259-40D4-A32B-53F92DD1B0F5}"/>
                  </a:ext>
                </a:extLst>
              </p:cNvPr>
              <p:cNvPicPr/>
              <p:nvPr/>
            </p:nvPicPr>
            <p:blipFill>
              <a:blip r:embed="rId13"/>
              <a:stretch>
                <a:fillRect/>
              </a:stretch>
            </p:blipFill>
            <p:spPr>
              <a:xfrm>
                <a:off x="9863536" y="5206528"/>
                <a:ext cx="70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80FD86A-157D-4EB2-9F0D-34DAF7ED3545}"/>
                  </a:ext>
                </a:extLst>
              </p14:cNvPr>
              <p14:cNvContentPartPr/>
              <p14:nvPr/>
            </p14:nvContentPartPr>
            <p14:xfrm>
              <a:off x="5117656" y="5596048"/>
              <a:ext cx="59760" cy="17280"/>
            </p14:xfrm>
          </p:contentPart>
        </mc:Choice>
        <mc:Fallback>
          <p:pic>
            <p:nvPicPr>
              <p:cNvPr id="11" name="Ink 10">
                <a:extLst>
                  <a:ext uri="{FF2B5EF4-FFF2-40B4-BE49-F238E27FC236}">
                    <a16:creationId xmlns:a16="http://schemas.microsoft.com/office/drawing/2014/main" id="{D80FD86A-157D-4EB2-9F0D-34DAF7ED3545}"/>
                  </a:ext>
                </a:extLst>
              </p:cNvPr>
              <p:cNvPicPr/>
              <p:nvPr/>
            </p:nvPicPr>
            <p:blipFill>
              <a:blip r:embed="rId15"/>
              <a:stretch>
                <a:fillRect/>
              </a:stretch>
            </p:blipFill>
            <p:spPr>
              <a:xfrm>
                <a:off x="5100016" y="5578048"/>
                <a:ext cx="95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901B161-DB83-4D23-A8AC-72163D793570}"/>
                  </a:ext>
                </a:extLst>
              </p14:cNvPr>
              <p14:cNvContentPartPr/>
              <p14:nvPr/>
            </p14:nvContentPartPr>
            <p14:xfrm>
              <a:off x="1807816" y="5844808"/>
              <a:ext cx="6120" cy="14040"/>
            </p14:xfrm>
          </p:contentPart>
        </mc:Choice>
        <mc:Fallback>
          <p:pic>
            <p:nvPicPr>
              <p:cNvPr id="12" name="Ink 11">
                <a:extLst>
                  <a:ext uri="{FF2B5EF4-FFF2-40B4-BE49-F238E27FC236}">
                    <a16:creationId xmlns:a16="http://schemas.microsoft.com/office/drawing/2014/main" id="{2901B161-DB83-4D23-A8AC-72163D793570}"/>
                  </a:ext>
                </a:extLst>
              </p:cNvPr>
              <p:cNvPicPr/>
              <p:nvPr/>
            </p:nvPicPr>
            <p:blipFill>
              <a:blip r:embed="rId17"/>
              <a:stretch>
                <a:fillRect/>
              </a:stretch>
            </p:blipFill>
            <p:spPr>
              <a:xfrm>
                <a:off x="1790176" y="5827168"/>
                <a:ext cx="417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918A03C-9B42-4AC8-B543-2A129AD32790}"/>
                  </a:ext>
                </a:extLst>
              </p14:cNvPr>
              <p14:cNvContentPartPr/>
              <p14:nvPr/>
            </p14:nvContentPartPr>
            <p14:xfrm>
              <a:off x="7829176" y="5651488"/>
              <a:ext cx="669600" cy="69480"/>
            </p14:xfrm>
          </p:contentPart>
        </mc:Choice>
        <mc:Fallback>
          <p:pic>
            <p:nvPicPr>
              <p:cNvPr id="13" name="Ink 12">
                <a:extLst>
                  <a:ext uri="{FF2B5EF4-FFF2-40B4-BE49-F238E27FC236}">
                    <a16:creationId xmlns:a16="http://schemas.microsoft.com/office/drawing/2014/main" id="{0918A03C-9B42-4AC8-B543-2A129AD32790}"/>
                  </a:ext>
                </a:extLst>
              </p:cNvPr>
              <p:cNvPicPr/>
              <p:nvPr/>
            </p:nvPicPr>
            <p:blipFill>
              <a:blip r:embed="rId19"/>
              <a:stretch>
                <a:fillRect/>
              </a:stretch>
            </p:blipFill>
            <p:spPr>
              <a:xfrm>
                <a:off x="7811176" y="5633488"/>
                <a:ext cx="70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2C0EC26-5B23-4453-8196-AC3306DA6363}"/>
                  </a:ext>
                </a:extLst>
              </p14:cNvPr>
              <p14:cNvContentPartPr/>
              <p14:nvPr/>
            </p14:nvContentPartPr>
            <p14:xfrm>
              <a:off x="3251776" y="884728"/>
              <a:ext cx="1580400" cy="401040"/>
            </p14:xfrm>
          </p:contentPart>
        </mc:Choice>
        <mc:Fallback>
          <p:pic>
            <p:nvPicPr>
              <p:cNvPr id="14" name="Ink 13">
                <a:extLst>
                  <a:ext uri="{FF2B5EF4-FFF2-40B4-BE49-F238E27FC236}">
                    <a16:creationId xmlns:a16="http://schemas.microsoft.com/office/drawing/2014/main" id="{82C0EC26-5B23-4453-8196-AC3306DA6363}"/>
                  </a:ext>
                </a:extLst>
              </p:cNvPr>
              <p:cNvPicPr/>
              <p:nvPr/>
            </p:nvPicPr>
            <p:blipFill>
              <a:blip r:embed="rId21"/>
              <a:stretch>
                <a:fillRect/>
              </a:stretch>
            </p:blipFill>
            <p:spPr>
              <a:xfrm>
                <a:off x="3233776" y="866728"/>
                <a:ext cx="161604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75F6458-C2B4-4941-B495-67B79A5A974E}"/>
                  </a:ext>
                </a:extLst>
              </p14:cNvPr>
              <p14:cNvContentPartPr/>
              <p14:nvPr/>
            </p14:nvContentPartPr>
            <p14:xfrm>
              <a:off x="3554896" y="4812328"/>
              <a:ext cx="3991320" cy="678240"/>
            </p14:xfrm>
          </p:contentPart>
        </mc:Choice>
        <mc:Fallback>
          <p:pic>
            <p:nvPicPr>
              <p:cNvPr id="15" name="Ink 14">
                <a:extLst>
                  <a:ext uri="{FF2B5EF4-FFF2-40B4-BE49-F238E27FC236}">
                    <a16:creationId xmlns:a16="http://schemas.microsoft.com/office/drawing/2014/main" id="{F75F6458-C2B4-4941-B495-67B79A5A974E}"/>
                  </a:ext>
                </a:extLst>
              </p:cNvPr>
              <p:cNvPicPr/>
              <p:nvPr/>
            </p:nvPicPr>
            <p:blipFill>
              <a:blip r:embed="rId23"/>
              <a:stretch>
                <a:fillRect/>
              </a:stretch>
            </p:blipFill>
            <p:spPr>
              <a:xfrm>
                <a:off x="3536896" y="4794328"/>
                <a:ext cx="4026960" cy="713880"/>
              </a:xfrm>
              <a:prstGeom prst="rect">
                <a:avLst/>
              </a:prstGeom>
            </p:spPr>
          </p:pic>
        </mc:Fallback>
      </mc:AlternateContent>
    </p:spTree>
    <p:extLst>
      <p:ext uri="{BB962C8B-B14F-4D97-AF65-F5344CB8AC3E}">
        <p14:creationId xmlns:p14="http://schemas.microsoft.com/office/powerpoint/2010/main" val="370437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001643"/>
          </a:xfrm>
          <a:prstGeom prst="rect">
            <a:avLst/>
          </a:prstGeom>
          <a:noFill/>
        </p:spPr>
        <p:txBody>
          <a:bodyPr wrap="square" rtlCol="0">
            <a:spAutoFit/>
          </a:bodyPr>
          <a:lstStyle/>
          <a:p>
            <a:pPr algn="r"/>
            <a:r>
              <a:rPr lang="he-IL" sz="3200" b="1">
                <a:solidFill>
                  <a:srgbClr val="FFFF00"/>
                </a:solidFill>
                <a:cs typeface="+mj-cs"/>
              </a:rPr>
              <a:t>ספר ישעיה פרק יד</a:t>
            </a:r>
          </a:p>
          <a:p>
            <a:pPr algn="r"/>
            <a:r>
              <a:rPr lang="he-IL" sz="3200">
                <a:solidFill>
                  <a:srgbClr val="FFFF00"/>
                </a:solidFill>
                <a:cs typeface="+mj-cs"/>
              </a:rPr>
              <a:t>﻿א   כִּי יְרַחֵם יְהֹוָה אֶת-יַעֲקֹב וּבָחַר עוֹד בְּיִשְֹרָאֵל וְהִנִּיחָם עַל-אַדְמָתָם וְנִלְוָה הַגֵּר עֲלֵיהֶם וְנִסְפְּחוּ עַל-בֵּית יַעֲקֹב: ב   וּלְקָחוּם עַמִּים וֶהֱבִיאוּם אֶל-מְקוֹמָם וְהִתְנַחֲלוּם בֵּית-יִשְֹרָאֵל עַל אַדְמַת יְהֹוָה לַעֲבָדִים וְלִשְׁפָחוֹת וְהָיוּ שֹׁבִים לְשֹׁבֵיהֶם וְרָדוּ בְּנֹגְשֵֹיהֶם:</a:t>
            </a:r>
            <a:r>
              <a:rPr lang="he-IL" sz="3200">
                <a:solidFill>
                  <a:schemeClr val="bg1"/>
                </a:solidFill>
                <a:cs typeface="+mj-cs"/>
              </a:rPr>
              <a:t> </a:t>
            </a:r>
            <a:r>
              <a:rPr lang="he-IL" sz="3200">
                <a:solidFill>
                  <a:srgbClr val="FFC000"/>
                </a:solidFill>
                <a:cs typeface="+mj-cs"/>
              </a:rPr>
              <a:t>ג   וְהָיָה בְּיוֹם הָנִיחַ יְהֹוָה לְךָ מֵעָצְבְּךָ וּמְרָגְזֶךָ וּמִן-הָעֲבֹדָה הַקָּשָׁה אֲשֶׁר עֻבַּד-בָּךְ: ד   וְנָשָֹאתָ הַמָּשָׁל הַזֶּה עַל-מֶלֶךְ בָּבֶל וְאָמָרְתָּ אֵיךְ שָׁבַת נֹגֵשֹ שָׁבְתָה מַדְהֵבָה: </a:t>
            </a:r>
            <a:r>
              <a:rPr lang="he-IL" sz="3200">
                <a:solidFill>
                  <a:srgbClr val="92D050"/>
                </a:solidFill>
                <a:cs typeface="+mj-cs"/>
              </a:rPr>
              <a:t>ה   שָׁבַר יְהֹוָה מַטֵּה רְשָׁעִים שֵׁבֶט מֹשְׁלִים: ו   מַכֶּה עַמִּים בְּעֶבְרָה מַכַּת בִּלְתִּי סָרָה רֹדֶה בָאַף גּוֹיִם מֻרְדָּף בְּלִי חָשָֹךְ: </a:t>
            </a:r>
            <a:r>
              <a:rPr lang="he-IL" sz="3200">
                <a:solidFill>
                  <a:srgbClr val="00B0F0"/>
                </a:solidFill>
                <a:cs typeface="+mj-cs"/>
              </a:rPr>
              <a:t>ז   נָחָה שָׁקְטָה כָּל-הָאָרֶץ פָּצְחוּ רִנָּה: </a:t>
            </a:r>
            <a:r>
              <a:rPr lang="he-IL" sz="3200">
                <a:solidFill>
                  <a:srgbClr val="FFFF00"/>
                </a:solidFill>
                <a:cs typeface="+mj-cs"/>
              </a:rPr>
              <a:t>ח   גַּם-בְּרוֹשִׁים שָֹמְחוּ לְךָ אַרְזֵי לְבָנוֹן מֵאָז שָׁכַבְתָּ לֹא-יַעֲלֶה הַכֹּרֵת עָלֵינוּ:</a:t>
            </a:r>
            <a:r>
              <a:rPr lang="he-IL" sz="3200">
                <a:solidFill>
                  <a:schemeClr val="bg1"/>
                </a:solidFill>
                <a:cs typeface="+mj-cs"/>
              </a:rPr>
              <a:t> </a:t>
            </a:r>
            <a:r>
              <a:rPr lang="he-IL" sz="3200">
                <a:solidFill>
                  <a:srgbClr val="FFC000"/>
                </a:solidFill>
                <a:cs typeface="+mj-cs"/>
              </a:rPr>
              <a:t>ט   שְׁאוֹל מִתַּחַת רָגְזָה לְךָ לִקְרַאת בּוֹאֶךָ עוֹרֵר לְךָ רְפָאִים כָּל-עַתּוּדֵי אָרֶץ הֵקִים מִכִּסְאוֹתָם כֹּל מַלְכֵי גוֹיִם: י   כֻּלָּם יַעֲנוּ וְיֹאמְרוּ אֵלֶיךָ גַּם-אַתָּה חֻלֵּיתָ כָמוֹנוּ אֵלֵינוּ נִמְשָׁלְתָּ:</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0CF78D35-C55E-4608-BE76-139F31E434EB}"/>
              </a:ext>
            </a:extLst>
          </p:cNvPr>
          <p:cNvGrpSpPr/>
          <p:nvPr/>
        </p:nvGrpSpPr>
        <p:grpSpPr>
          <a:xfrm>
            <a:off x="4187776" y="1036254"/>
            <a:ext cx="5528520" cy="172800"/>
            <a:chOff x="4187776" y="1036254"/>
            <a:chExt cx="5528520" cy="172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DB697BE-84BF-493D-80C8-B20483DC75E2}"/>
                    </a:ext>
                  </a:extLst>
                </p14:cNvPr>
                <p14:cNvContentPartPr/>
                <p14:nvPr/>
              </p14:nvContentPartPr>
              <p14:xfrm>
                <a:off x="8764816" y="1110414"/>
                <a:ext cx="951480" cy="52200"/>
              </p14:xfrm>
            </p:contentPart>
          </mc:Choice>
          <mc:Fallback>
            <p:pic>
              <p:nvPicPr>
                <p:cNvPr id="2" name="Ink 1">
                  <a:extLst>
                    <a:ext uri="{FF2B5EF4-FFF2-40B4-BE49-F238E27FC236}">
                      <a16:creationId xmlns:a16="http://schemas.microsoft.com/office/drawing/2014/main" id="{7DB697BE-84BF-493D-80C8-B20483DC75E2}"/>
                    </a:ext>
                  </a:extLst>
                </p:cNvPr>
                <p:cNvPicPr/>
                <p:nvPr/>
              </p:nvPicPr>
              <p:blipFill>
                <a:blip r:embed="rId5"/>
                <a:stretch>
                  <a:fillRect/>
                </a:stretch>
              </p:blipFill>
              <p:spPr>
                <a:xfrm>
                  <a:off x="8747176" y="1092774"/>
                  <a:ext cx="987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2A92A40-DD2F-4773-8D23-D598405CBF1B}"/>
                    </a:ext>
                  </a:extLst>
                </p14:cNvPr>
                <p14:cNvContentPartPr/>
                <p14:nvPr/>
              </p14:nvContentPartPr>
              <p14:xfrm>
                <a:off x="6757456" y="1036254"/>
                <a:ext cx="1796760" cy="96120"/>
              </p14:xfrm>
            </p:contentPart>
          </mc:Choice>
          <mc:Fallback>
            <p:pic>
              <p:nvPicPr>
                <p:cNvPr id="4" name="Ink 3">
                  <a:extLst>
                    <a:ext uri="{FF2B5EF4-FFF2-40B4-BE49-F238E27FC236}">
                      <a16:creationId xmlns:a16="http://schemas.microsoft.com/office/drawing/2014/main" id="{A2A92A40-DD2F-4773-8D23-D598405CBF1B}"/>
                    </a:ext>
                  </a:extLst>
                </p:cNvPr>
                <p:cNvPicPr/>
                <p:nvPr/>
              </p:nvPicPr>
              <p:blipFill>
                <a:blip r:embed="rId7"/>
                <a:stretch>
                  <a:fillRect/>
                </a:stretch>
              </p:blipFill>
              <p:spPr>
                <a:xfrm>
                  <a:off x="6739456" y="1018614"/>
                  <a:ext cx="1832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0A7D2D4-2012-4369-92AB-7ED5B88D4665}"/>
                    </a:ext>
                  </a:extLst>
                </p14:cNvPr>
                <p14:cNvContentPartPr/>
                <p14:nvPr/>
              </p14:nvContentPartPr>
              <p14:xfrm>
                <a:off x="6078496" y="1140294"/>
                <a:ext cx="527400" cy="68760"/>
              </p14:xfrm>
            </p:contentPart>
          </mc:Choice>
          <mc:Fallback>
            <p:pic>
              <p:nvPicPr>
                <p:cNvPr id="7" name="Ink 6">
                  <a:extLst>
                    <a:ext uri="{FF2B5EF4-FFF2-40B4-BE49-F238E27FC236}">
                      <a16:creationId xmlns:a16="http://schemas.microsoft.com/office/drawing/2014/main" id="{A0A7D2D4-2012-4369-92AB-7ED5B88D4665}"/>
                    </a:ext>
                  </a:extLst>
                </p:cNvPr>
                <p:cNvPicPr/>
                <p:nvPr/>
              </p:nvPicPr>
              <p:blipFill>
                <a:blip r:embed="rId9"/>
                <a:stretch>
                  <a:fillRect/>
                </a:stretch>
              </p:blipFill>
              <p:spPr>
                <a:xfrm>
                  <a:off x="6060856" y="1122294"/>
                  <a:ext cx="563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2706294-2B49-4EC3-9F61-624595C37BF9}"/>
                    </a:ext>
                  </a:extLst>
                </p14:cNvPr>
                <p14:cNvContentPartPr/>
                <p14:nvPr/>
              </p14:nvContentPartPr>
              <p14:xfrm>
                <a:off x="5399536" y="1132014"/>
                <a:ext cx="437400" cy="54000"/>
              </p14:xfrm>
            </p:contentPart>
          </mc:Choice>
          <mc:Fallback>
            <p:pic>
              <p:nvPicPr>
                <p:cNvPr id="9" name="Ink 8">
                  <a:extLst>
                    <a:ext uri="{FF2B5EF4-FFF2-40B4-BE49-F238E27FC236}">
                      <a16:creationId xmlns:a16="http://schemas.microsoft.com/office/drawing/2014/main" id="{82706294-2B49-4EC3-9F61-624595C37BF9}"/>
                    </a:ext>
                  </a:extLst>
                </p:cNvPr>
                <p:cNvPicPr/>
                <p:nvPr/>
              </p:nvPicPr>
              <p:blipFill>
                <a:blip r:embed="rId11"/>
                <a:stretch>
                  <a:fillRect/>
                </a:stretch>
              </p:blipFill>
              <p:spPr>
                <a:xfrm>
                  <a:off x="5381896" y="1114374"/>
                  <a:ext cx="473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FA51229-57EE-48D6-B280-A9A504B35AA2}"/>
                    </a:ext>
                  </a:extLst>
                </p14:cNvPr>
                <p14:cNvContentPartPr/>
                <p14:nvPr/>
              </p14:nvContentPartPr>
              <p14:xfrm>
                <a:off x="4187776" y="1109334"/>
                <a:ext cx="1050840" cy="63720"/>
              </p14:xfrm>
            </p:contentPart>
          </mc:Choice>
          <mc:Fallback>
            <p:pic>
              <p:nvPicPr>
                <p:cNvPr id="11" name="Ink 10">
                  <a:extLst>
                    <a:ext uri="{FF2B5EF4-FFF2-40B4-BE49-F238E27FC236}">
                      <a16:creationId xmlns:a16="http://schemas.microsoft.com/office/drawing/2014/main" id="{2FA51229-57EE-48D6-B280-A9A504B35AA2}"/>
                    </a:ext>
                  </a:extLst>
                </p:cNvPr>
                <p:cNvPicPr/>
                <p:nvPr/>
              </p:nvPicPr>
              <p:blipFill>
                <a:blip r:embed="rId13"/>
                <a:stretch>
                  <a:fillRect/>
                </a:stretch>
              </p:blipFill>
              <p:spPr>
                <a:xfrm>
                  <a:off x="4170136" y="1091334"/>
                  <a:ext cx="1086480" cy="99360"/>
                </a:xfrm>
                <a:prstGeom prst="rect">
                  <a:avLst/>
                </a:prstGeom>
              </p:spPr>
            </p:pic>
          </mc:Fallback>
        </mc:AlternateContent>
      </p:grpSp>
      <p:grpSp>
        <p:nvGrpSpPr>
          <p:cNvPr id="17" name="Group 16">
            <a:extLst>
              <a:ext uri="{FF2B5EF4-FFF2-40B4-BE49-F238E27FC236}">
                <a16:creationId xmlns:a16="http://schemas.microsoft.com/office/drawing/2014/main" id="{BF6BE61C-C8C7-4EF7-94D7-D6E3C6EC1C89}"/>
              </a:ext>
            </a:extLst>
          </p:cNvPr>
          <p:cNvGrpSpPr/>
          <p:nvPr/>
        </p:nvGrpSpPr>
        <p:grpSpPr>
          <a:xfrm>
            <a:off x="759496" y="1010694"/>
            <a:ext cx="3322800" cy="169920"/>
            <a:chOff x="759496" y="1010694"/>
            <a:chExt cx="3322800" cy="1699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5985868-AF61-4B97-B3ED-8090EBFDB2B6}"/>
                    </a:ext>
                  </a:extLst>
                </p14:cNvPr>
                <p14:cNvContentPartPr/>
                <p14:nvPr/>
              </p14:nvContentPartPr>
              <p14:xfrm>
                <a:off x="3136576" y="1010694"/>
                <a:ext cx="945720" cy="61560"/>
              </p14:xfrm>
            </p:contentPart>
          </mc:Choice>
          <mc:Fallback>
            <p:pic>
              <p:nvPicPr>
                <p:cNvPr id="13" name="Ink 12">
                  <a:extLst>
                    <a:ext uri="{FF2B5EF4-FFF2-40B4-BE49-F238E27FC236}">
                      <a16:creationId xmlns:a16="http://schemas.microsoft.com/office/drawing/2014/main" id="{B5985868-AF61-4B97-B3ED-8090EBFDB2B6}"/>
                    </a:ext>
                  </a:extLst>
                </p:cNvPr>
                <p:cNvPicPr/>
                <p:nvPr/>
              </p:nvPicPr>
              <p:blipFill>
                <a:blip r:embed="rId15"/>
                <a:stretch>
                  <a:fillRect/>
                </a:stretch>
              </p:blipFill>
              <p:spPr>
                <a:xfrm>
                  <a:off x="3118936" y="992694"/>
                  <a:ext cx="981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ED4394E-283F-4CAD-A78C-89CE0B6856B7}"/>
                    </a:ext>
                  </a:extLst>
                </p14:cNvPr>
                <p14:cNvContentPartPr/>
                <p14:nvPr/>
              </p14:nvContentPartPr>
              <p14:xfrm>
                <a:off x="1381936" y="1081614"/>
                <a:ext cx="1668960" cy="82080"/>
              </p14:xfrm>
            </p:contentPart>
          </mc:Choice>
          <mc:Fallback>
            <p:pic>
              <p:nvPicPr>
                <p:cNvPr id="14" name="Ink 13">
                  <a:extLst>
                    <a:ext uri="{FF2B5EF4-FFF2-40B4-BE49-F238E27FC236}">
                      <a16:creationId xmlns:a16="http://schemas.microsoft.com/office/drawing/2014/main" id="{8ED4394E-283F-4CAD-A78C-89CE0B6856B7}"/>
                    </a:ext>
                  </a:extLst>
                </p:cNvPr>
                <p:cNvPicPr/>
                <p:nvPr/>
              </p:nvPicPr>
              <p:blipFill>
                <a:blip r:embed="rId17"/>
                <a:stretch>
                  <a:fillRect/>
                </a:stretch>
              </p:blipFill>
              <p:spPr>
                <a:xfrm>
                  <a:off x="1364296" y="1063614"/>
                  <a:ext cx="1704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C9563A14-365C-4D1D-937C-466EACF7EB8A}"/>
                    </a:ext>
                  </a:extLst>
                </p14:cNvPr>
                <p14:cNvContentPartPr/>
                <p14:nvPr/>
              </p14:nvContentPartPr>
              <p14:xfrm>
                <a:off x="759496" y="1085214"/>
                <a:ext cx="763200" cy="95400"/>
              </p14:xfrm>
            </p:contentPart>
          </mc:Choice>
          <mc:Fallback>
            <p:pic>
              <p:nvPicPr>
                <p:cNvPr id="16" name="Ink 15">
                  <a:extLst>
                    <a:ext uri="{FF2B5EF4-FFF2-40B4-BE49-F238E27FC236}">
                      <a16:creationId xmlns:a16="http://schemas.microsoft.com/office/drawing/2014/main" id="{C9563A14-365C-4D1D-937C-466EACF7EB8A}"/>
                    </a:ext>
                  </a:extLst>
                </p:cNvPr>
                <p:cNvPicPr/>
                <p:nvPr/>
              </p:nvPicPr>
              <p:blipFill>
                <a:blip r:embed="rId19"/>
                <a:stretch>
                  <a:fillRect/>
                </a:stretch>
              </p:blipFill>
              <p:spPr>
                <a:xfrm>
                  <a:off x="741496" y="1067214"/>
                  <a:ext cx="798840" cy="131040"/>
                </a:xfrm>
                <a:prstGeom prst="rect">
                  <a:avLst/>
                </a:prstGeom>
              </p:spPr>
            </p:pic>
          </mc:Fallback>
        </mc:AlternateContent>
      </p:grpSp>
      <p:grpSp>
        <p:nvGrpSpPr>
          <p:cNvPr id="20" name="Group 19">
            <a:extLst>
              <a:ext uri="{FF2B5EF4-FFF2-40B4-BE49-F238E27FC236}">
                <a16:creationId xmlns:a16="http://schemas.microsoft.com/office/drawing/2014/main" id="{FEDB70C5-6AF8-42BA-9708-EF8C033F5348}"/>
              </a:ext>
            </a:extLst>
          </p:cNvPr>
          <p:cNvGrpSpPr/>
          <p:nvPr/>
        </p:nvGrpSpPr>
        <p:grpSpPr>
          <a:xfrm>
            <a:off x="9006736" y="1555014"/>
            <a:ext cx="1175760" cy="106920"/>
            <a:chOff x="9006736" y="1555014"/>
            <a:chExt cx="1175760" cy="106920"/>
          </a:xfrm>
        </p:grpSpPr>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8EF9EABD-3950-42AE-A09F-878928B00A99}"/>
                    </a:ext>
                  </a:extLst>
                </p14:cNvPr>
                <p14:cNvContentPartPr/>
                <p14:nvPr/>
              </p14:nvContentPartPr>
              <p14:xfrm>
                <a:off x="9838696" y="1555014"/>
                <a:ext cx="343800" cy="10080"/>
              </p14:xfrm>
            </p:contentPart>
          </mc:Choice>
          <mc:Fallback>
            <p:pic>
              <p:nvPicPr>
                <p:cNvPr id="18" name="Ink 17">
                  <a:extLst>
                    <a:ext uri="{FF2B5EF4-FFF2-40B4-BE49-F238E27FC236}">
                      <a16:creationId xmlns:a16="http://schemas.microsoft.com/office/drawing/2014/main" id="{8EF9EABD-3950-42AE-A09F-878928B00A99}"/>
                    </a:ext>
                  </a:extLst>
                </p:cNvPr>
                <p:cNvPicPr/>
                <p:nvPr/>
              </p:nvPicPr>
              <p:blipFill>
                <a:blip r:embed="rId21"/>
                <a:stretch>
                  <a:fillRect/>
                </a:stretch>
              </p:blipFill>
              <p:spPr>
                <a:xfrm>
                  <a:off x="9820696" y="1537374"/>
                  <a:ext cx="379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674802C1-66FE-4E64-BE30-8B1136CEAE00}"/>
                    </a:ext>
                  </a:extLst>
                </p14:cNvPr>
                <p14:cNvContentPartPr/>
                <p14:nvPr/>
              </p14:nvContentPartPr>
              <p14:xfrm>
                <a:off x="9006736" y="1619454"/>
                <a:ext cx="497520" cy="42480"/>
              </p14:xfrm>
            </p:contentPart>
          </mc:Choice>
          <mc:Fallback>
            <p:pic>
              <p:nvPicPr>
                <p:cNvPr id="19" name="Ink 18">
                  <a:extLst>
                    <a:ext uri="{FF2B5EF4-FFF2-40B4-BE49-F238E27FC236}">
                      <a16:creationId xmlns:a16="http://schemas.microsoft.com/office/drawing/2014/main" id="{674802C1-66FE-4E64-BE30-8B1136CEAE00}"/>
                    </a:ext>
                  </a:extLst>
                </p:cNvPr>
                <p:cNvPicPr/>
                <p:nvPr/>
              </p:nvPicPr>
              <p:blipFill>
                <a:blip r:embed="rId23"/>
                <a:stretch>
                  <a:fillRect/>
                </a:stretch>
              </p:blipFill>
              <p:spPr>
                <a:xfrm>
                  <a:off x="8989096" y="1601814"/>
                  <a:ext cx="533160" cy="78120"/>
                </a:xfrm>
                <a:prstGeom prst="rect">
                  <a:avLst/>
                </a:prstGeom>
              </p:spPr>
            </p:pic>
          </mc:Fallback>
        </mc:AlternateContent>
      </p:grpSp>
      <p:grpSp>
        <p:nvGrpSpPr>
          <p:cNvPr id="23" name="Group 22">
            <a:extLst>
              <a:ext uri="{FF2B5EF4-FFF2-40B4-BE49-F238E27FC236}">
                <a16:creationId xmlns:a16="http://schemas.microsoft.com/office/drawing/2014/main" id="{F66338D8-C2DE-4CC2-A634-1EF5274F3C1F}"/>
              </a:ext>
            </a:extLst>
          </p:cNvPr>
          <p:cNvGrpSpPr/>
          <p:nvPr/>
        </p:nvGrpSpPr>
        <p:grpSpPr>
          <a:xfrm>
            <a:off x="5892736" y="1528014"/>
            <a:ext cx="2680920" cy="111600"/>
            <a:chOff x="5892736" y="1528014"/>
            <a:chExt cx="2680920" cy="111600"/>
          </a:xfrm>
        </p:grpSpPr>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A8BA7138-E146-44ED-A139-7F3983EC88C2}"/>
                    </a:ext>
                  </a:extLst>
                </p14:cNvPr>
                <p14:cNvContentPartPr/>
                <p14:nvPr/>
              </p14:nvContentPartPr>
              <p14:xfrm>
                <a:off x="7936456" y="1537014"/>
                <a:ext cx="637200" cy="50760"/>
              </p14:xfrm>
            </p:contentPart>
          </mc:Choice>
          <mc:Fallback>
            <p:pic>
              <p:nvPicPr>
                <p:cNvPr id="21" name="Ink 20">
                  <a:extLst>
                    <a:ext uri="{FF2B5EF4-FFF2-40B4-BE49-F238E27FC236}">
                      <a16:creationId xmlns:a16="http://schemas.microsoft.com/office/drawing/2014/main" id="{A8BA7138-E146-44ED-A139-7F3983EC88C2}"/>
                    </a:ext>
                  </a:extLst>
                </p:cNvPr>
                <p:cNvPicPr/>
                <p:nvPr/>
              </p:nvPicPr>
              <p:blipFill>
                <a:blip r:embed="rId25"/>
                <a:stretch>
                  <a:fillRect/>
                </a:stretch>
              </p:blipFill>
              <p:spPr>
                <a:xfrm>
                  <a:off x="7918456" y="1519374"/>
                  <a:ext cx="672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123AC74B-015B-42EF-B646-86BCE0A23E03}"/>
                    </a:ext>
                  </a:extLst>
                </p14:cNvPr>
                <p14:cNvContentPartPr/>
                <p14:nvPr/>
              </p14:nvContentPartPr>
              <p14:xfrm>
                <a:off x="5892736" y="1528014"/>
                <a:ext cx="1852200" cy="111600"/>
              </p14:xfrm>
            </p:contentPart>
          </mc:Choice>
          <mc:Fallback>
            <p:pic>
              <p:nvPicPr>
                <p:cNvPr id="22" name="Ink 21">
                  <a:extLst>
                    <a:ext uri="{FF2B5EF4-FFF2-40B4-BE49-F238E27FC236}">
                      <a16:creationId xmlns:a16="http://schemas.microsoft.com/office/drawing/2014/main" id="{123AC74B-015B-42EF-B646-86BCE0A23E03}"/>
                    </a:ext>
                  </a:extLst>
                </p:cNvPr>
                <p:cNvPicPr/>
                <p:nvPr/>
              </p:nvPicPr>
              <p:blipFill>
                <a:blip r:embed="rId27"/>
                <a:stretch>
                  <a:fillRect/>
                </a:stretch>
              </p:blipFill>
              <p:spPr>
                <a:xfrm>
                  <a:off x="5874736" y="1510374"/>
                  <a:ext cx="1887840" cy="14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9D4C60B4-6307-4A2A-BAA8-4A27542E4860}"/>
                  </a:ext>
                </a:extLst>
              </p14:cNvPr>
              <p14:cNvContentPartPr/>
              <p14:nvPr/>
            </p14:nvContentPartPr>
            <p14:xfrm>
              <a:off x="4008856" y="1049934"/>
              <a:ext cx="8280" cy="13320"/>
            </p14:xfrm>
          </p:contentPart>
        </mc:Choice>
        <mc:Fallback>
          <p:pic>
            <p:nvPicPr>
              <p:cNvPr id="24" name="Ink 23">
                <a:extLst>
                  <a:ext uri="{FF2B5EF4-FFF2-40B4-BE49-F238E27FC236}">
                    <a16:creationId xmlns:a16="http://schemas.microsoft.com/office/drawing/2014/main" id="{9D4C60B4-6307-4A2A-BAA8-4A27542E4860}"/>
                  </a:ext>
                </a:extLst>
              </p:cNvPr>
              <p:cNvPicPr/>
              <p:nvPr/>
            </p:nvPicPr>
            <p:blipFill>
              <a:blip r:embed="rId29"/>
              <a:stretch>
                <a:fillRect/>
              </a:stretch>
            </p:blipFill>
            <p:spPr>
              <a:xfrm>
                <a:off x="3991216" y="1031934"/>
                <a:ext cx="43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D15261CA-485F-4F9E-BBAD-79AE10FDB54C}"/>
                  </a:ext>
                </a:extLst>
              </p14:cNvPr>
              <p14:cNvContentPartPr/>
              <p14:nvPr/>
            </p14:nvContentPartPr>
            <p14:xfrm>
              <a:off x="1422256" y="581214"/>
              <a:ext cx="2637720" cy="546840"/>
            </p14:xfrm>
          </p:contentPart>
        </mc:Choice>
        <mc:Fallback>
          <p:pic>
            <p:nvPicPr>
              <p:cNvPr id="25" name="Ink 24">
                <a:extLst>
                  <a:ext uri="{FF2B5EF4-FFF2-40B4-BE49-F238E27FC236}">
                    <a16:creationId xmlns:a16="http://schemas.microsoft.com/office/drawing/2014/main" id="{D15261CA-485F-4F9E-BBAD-79AE10FDB54C}"/>
                  </a:ext>
                </a:extLst>
              </p:cNvPr>
              <p:cNvPicPr/>
              <p:nvPr/>
            </p:nvPicPr>
            <p:blipFill>
              <a:blip r:embed="rId31"/>
              <a:stretch>
                <a:fillRect/>
              </a:stretch>
            </p:blipFill>
            <p:spPr>
              <a:xfrm>
                <a:off x="1404616" y="563214"/>
                <a:ext cx="267336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7EB206E2-898E-4863-8700-EDEED96DF1F8}"/>
                  </a:ext>
                </a:extLst>
              </p14:cNvPr>
              <p14:cNvContentPartPr/>
              <p14:nvPr/>
            </p14:nvContentPartPr>
            <p14:xfrm>
              <a:off x="647896" y="1000254"/>
              <a:ext cx="679320" cy="53280"/>
            </p14:xfrm>
          </p:contentPart>
        </mc:Choice>
        <mc:Fallback>
          <p:pic>
            <p:nvPicPr>
              <p:cNvPr id="26" name="Ink 25">
                <a:extLst>
                  <a:ext uri="{FF2B5EF4-FFF2-40B4-BE49-F238E27FC236}">
                    <a16:creationId xmlns:a16="http://schemas.microsoft.com/office/drawing/2014/main" id="{7EB206E2-898E-4863-8700-EDEED96DF1F8}"/>
                  </a:ext>
                </a:extLst>
              </p:cNvPr>
              <p:cNvPicPr/>
              <p:nvPr/>
            </p:nvPicPr>
            <p:blipFill>
              <a:blip r:embed="rId33"/>
              <a:stretch>
                <a:fillRect/>
              </a:stretch>
            </p:blipFill>
            <p:spPr>
              <a:xfrm>
                <a:off x="629896" y="982254"/>
                <a:ext cx="714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F52F6AFF-FC1B-4746-956F-D5EF33547733}"/>
                  </a:ext>
                </a:extLst>
              </p14:cNvPr>
              <p14:cNvContentPartPr/>
              <p14:nvPr/>
            </p14:nvContentPartPr>
            <p14:xfrm>
              <a:off x="8774536" y="1592454"/>
              <a:ext cx="1316160" cy="66600"/>
            </p14:xfrm>
          </p:contentPart>
        </mc:Choice>
        <mc:Fallback>
          <p:pic>
            <p:nvPicPr>
              <p:cNvPr id="27" name="Ink 26">
                <a:extLst>
                  <a:ext uri="{FF2B5EF4-FFF2-40B4-BE49-F238E27FC236}">
                    <a16:creationId xmlns:a16="http://schemas.microsoft.com/office/drawing/2014/main" id="{F52F6AFF-FC1B-4746-956F-D5EF33547733}"/>
                  </a:ext>
                </a:extLst>
              </p:cNvPr>
              <p:cNvPicPr/>
              <p:nvPr/>
            </p:nvPicPr>
            <p:blipFill>
              <a:blip r:embed="rId35"/>
              <a:stretch>
                <a:fillRect/>
              </a:stretch>
            </p:blipFill>
            <p:spPr>
              <a:xfrm>
                <a:off x="8756536" y="1574454"/>
                <a:ext cx="135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EFD1F57C-610D-4D00-8797-B14E5B5E9910}"/>
                  </a:ext>
                </a:extLst>
              </p14:cNvPr>
              <p14:cNvContentPartPr/>
              <p14:nvPr/>
            </p14:nvContentPartPr>
            <p14:xfrm>
              <a:off x="7611376" y="1055694"/>
              <a:ext cx="1139040" cy="558360"/>
            </p14:xfrm>
          </p:contentPart>
        </mc:Choice>
        <mc:Fallback>
          <p:pic>
            <p:nvPicPr>
              <p:cNvPr id="28" name="Ink 27">
                <a:extLst>
                  <a:ext uri="{FF2B5EF4-FFF2-40B4-BE49-F238E27FC236}">
                    <a16:creationId xmlns:a16="http://schemas.microsoft.com/office/drawing/2014/main" id="{EFD1F57C-610D-4D00-8797-B14E5B5E9910}"/>
                  </a:ext>
                </a:extLst>
              </p:cNvPr>
              <p:cNvPicPr/>
              <p:nvPr/>
            </p:nvPicPr>
            <p:blipFill>
              <a:blip r:embed="rId37"/>
              <a:stretch>
                <a:fillRect/>
              </a:stretch>
            </p:blipFill>
            <p:spPr>
              <a:xfrm>
                <a:off x="7593376" y="1038054"/>
                <a:ext cx="117468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Ink 36">
                <a:extLst>
                  <a:ext uri="{FF2B5EF4-FFF2-40B4-BE49-F238E27FC236}">
                    <a16:creationId xmlns:a16="http://schemas.microsoft.com/office/drawing/2014/main" id="{2746852D-03EB-42AF-9EA5-7D0144AA9BCC}"/>
                  </a:ext>
                </a:extLst>
              </p14:cNvPr>
              <p14:cNvContentPartPr/>
              <p14:nvPr/>
            </p14:nvContentPartPr>
            <p14:xfrm>
              <a:off x="8843656" y="2024848"/>
              <a:ext cx="1350360" cy="36720"/>
            </p14:xfrm>
          </p:contentPart>
        </mc:Choice>
        <mc:Fallback>
          <p:pic>
            <p:nvPicPr>
              <p:cNvPr id="37" name="Ink 36">
                <a:extLst>
                  <a:ext uri="{FF2B5EF4-FFF2-40B4-BE49-F238E27FC236}">
                    <a16:creationId xmlns:a16="http://schemas.microsoft.com/office/drawing/2014/main" id="{2746852D-03EB-42AF-9EA5-7D0144AA9BCC}"/>
                  </a:ext>
                </a:extLst>
              </p:cNvPr>
              <p:cNvPicPr/>
              <p:nvPr/>
            </p:nvPicPr>
            <p:blipFill>
              <a:blip r:embed="rId39"/>
              <a:stretch>
                <a:fillRect/>
              </a:stretch>
            </p:blipFill>
            <p:spPr>
              <a:xfrm>
                <a:off x="8825656" y="2006848"/>
                <a:ext cx="1386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Ink 44">
                <a:extLst>
                  <a:ext uri="{FF2B5EF4-FFF2-40B4-BE49-F238E27FC236}">
                    <a16:creationId xmlns:a16="http://schemas.microsoft.com/office/drawing/2014/main" id="{988F36E8-D2D7-4E74-999C-565E5D1D0D2D}"/>
                  </a:ext>
                </a:extLst>
              </p14:cNvPr>
              <p14:cNvContentPartPr/>
              <p14:nvPr/>
            </p14:nvContentPartPr>
            <p14:xfrm>
              <a:off x="7150216" y="1586368"/>
              <a:ext cx="3140280" cy="484200"/>
            </p14:xfrm>
          </p:contentPart>
        </mc:Choice>
        <mc:Fallback>
          <p:pic>
            <p:nvPicPr>
              <p:cNvPr id="45" name="Ink 44">
                <a:extLst>
                  <a:ext uri="{FF2B5EF4-FFF2-40B4-BE49-F238E27FC236}">
                    <a16:creationId xmlns:a16="http://schemas.microsoft.com/office/drawing/2014/main" id="{988F36E8-D2D7-4E74-999C-565E5D1D0D2D}"/>
                  </a:ext>
                </a:extLst>
              </p:cNvPr>
              <p:cNvPicPr/>
              <p:nvPr/>
            </p:nvPicPr>
            <p:blipFill>
              <a:blip r:embed="rId41"/>
              <a:stretch>
                <a:fillRect/>
              </a:stretch>
            </p:blipFill>
            <p:spPr>
              <a:xfrm>
                <a:off x="7132576" y="1568368"/>
                <a:ext cx="317592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Ink 46">
                <a:extLst>
                  <a:ext uri="{FF2B5EF4-FFF2-40B4-BE49-F238E27FC236}">
                    <a16:creationId xmlns:a16="http://schemas.microsoft.com/office/drawing/2014/main" id="{10B47822-F4DB-474A-83BF-971580B04DD1}"/>
                  </a:ext>
                </a:extLst>
              </p14:cNvPr>
              <p14:cNvContentPartPr/>
              <p14:nvPr/>
            </p14:nvContentPartPr>
            <p14:xfrm>
              <a:off x="5107936" y="1592128"/>
              <a:ext cx="1598040" cy="494280"/>
            </p14:xfrm>
          </p:contentPart>
        </mc:Choice>
        <mc:Fallback>
          <p:pic>
            <p:nvPicPr>
              <p:cNvPr id="47" name="Ink 46">
                <a:extLst>
                  <a:ext uri="{FF2B5EF4-FFF2-40B4-BE49-F238E27FC236}">
                    <a16:creationId xmlns:a16="http://schemas.microsoft.com/office/drawing/2014/main" id="{10B47822-F4DB-474A-83BF-971580B04DD1}"/>
                  </a:ext>
                </a:extLst>
              </p:cNvPr>
              <p:cNvPicPr/>
              <p:nvPr/>
            </p:nvPicPr>
            <p:blipFill>
              <a:blip r:embed="rId43"/>
              <a:stretch>
                <a:fillRect/>
              </a:stretch>
            </p:blipFill>
            <p:spPr>
              <a:xfrm>
                <a:off x="5090296" y="1574128"/>
                <a:ext cx="163368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9" name="Ink 48">
                <a:extLst>
                  <a:ext uri="{FF2B5EF4-FFF2-40B4-BE49-F238E27FC236}">
                    <a16:creationId xmlns:a16="http://schemas.microsoft.com/office/drawing/2014/main" id="{7AB30FBA-B79F-4CC0-BB41-71378CA86FC8}"/>
                  </a:ext>
                </a:extLst>
              </p14:cNvPr>
              <p14:cNvContentPartPr/>
              <p14:nvPr/>
            </p14:nvContentPartPr>
            <p14:xfrm>
              <a:off x="4004896" y="1562608"/>
              <a:ext cx="1155240" cy="514800"/>
            </p14:xfrm>
          </p:contentPart>
        </mc:Choice>
        <mc:Fallback>
          <p:pic>
            <p:nvPicPr>
              <p:cNvPr id="49" name="Ink 48">
                <a:extLst>
                  <a:ext uri="{FF2B5EF4-FFF2-40B4-BE49-F238E27FC236}">
                    <a16:creationId xmlns:a16="http://schemas.microsoft.com/office/drawing/2014/main" id="{7AB30FBA-B79F-4CC0-BB41-71378CA86FC8}"/>
                  </a:ext>
                </a:extLst>
              </p:cNvPr>
              <p:cNvPicPr/>
              <p:nvPr/>
            </p:nvPicPr>
            <p:blipFill>
              <a:blip r:embed="rId45"/>
              <a:stretch>
                <a:fillRect/>
              </a:stretch>
            </p:blipFill>
            <p:spPr>
              <a:xfrm>
                <a:off x="3987256" y="1544968"/>
                <a:ext cx="1190880" cy="550440"/>
              </a:xfrm>
              <a:prstGeom prst="rect">
                <a:avLst/>
              </a:prstGeom>
            </p:spPr>
          </p:pic>
        </mc:Fallback>
      </mc:AlternateContent>
      <p:grpSp>
        <p:nvGrpSpPr>
          <p:cNvPr id="52" name="Group 51">
            <a:extLst>
              <a:ext uri="{FF2B5EF4-FFF2-40B4-BE49-F238E27FC236}">
                <a16:creationId xmlns:a16="http://schemas.microsoft.com/office/drawing/2014/main" id="{D586A0F3-EE95-45F8-B6CC-A6AF8AEA89FA}"/>
              </a:ext>
            </a:extLst>
          </p:cNvPr>
          <p:cNvGrpSpPr/>
          <p:nvPr/>
        </p:nvGrpSpPr>
        <p:grpSpPr>
          <a:xfrm>
            <a:off x="686416" y="1483048"/>
            <a:ext cx="8090280" cy="603720"/>
            <a:chOff x="686416" y="1483048"/>
            <a:chExt cx="8090280" cy="603720"/>
          </a:xfrm>
        </p:grpSpPr>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AE34B047-6814-40FD-B74B-7A418C88644C}"/>
                    </a:ext>
                  </a:extLst>
                </p14:cNvPr>
                <p14:cNvContentPartPr/>
                <p14:nvPr/>
              </p14:nvContentPartPr>
              <p14:xfrm>
                <a:off x="4333576" y="1483048"/>
                <a:ext cx="1068480" cy="47160"/>
              </p14:xfrm>
            </p:contentPart>
          </mc:Choice>
          <mc:Fallback>
            <p:pic>
              <p:nvPicPr>
                <p:cNvPr id="29" name="Ink 28">
                  <a:extLst>
                    <a:ext uri="{FF2B5EF4-FFF2-40B4-BE49-F238E27FC236}">
                      <a16:creationId xmlns:a16="http://schemas.microsoft.com/office/drawing/2014/main" id="{AE34B047-6814-40FD-B74B-7A418C88644C}"/>
                    </a:ext>
                  </a:extLst>
                </p:cNvPr>
                <p:cNvPicPr/>
                <p:nvPr/>
              </p:nvPicPr>
              <p:blipFill>
                <a:blip r:embed="rId47"/>
                <a:stretch>
                  <a:fillRect/>
                </a:stretch>
              </p:blipFill>
              <p:spPr>
                <a:xfrm>
                  <a:off x="4315936" y="1465408"/>
                  <a:ext cx="1104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443E67B3-900D-40CD-9867-569463581C42}"/>
                    </a:ext>
                  </a:extLst>
                </p14:cNvPr>
                <p14:cNvContentPartPr/>
                <p14:nvPr/>
              </p14:nvContentPartPr>
              <p14:xfrm>
                <a:off x="3416656" y="1493128"/>
                <a:ext cx="713880" cy="39600"/>
              </p14:xfrm>
            </p:contentPart>
          </mc:Choice>
          <mc:Fallback>
            <p:pic>
              <p:nvPicPr>
                <p:cNvPr id="30" name="Ink 29">
                  <a:extLst>
                    <a:ext uri="{FF2B5EF4-FFF2-40B4-BE49-F238E27FC236}">
                      <a16:creationId xmlns:a16="http://schemas.microsoft.com/office/drawing/2014/main" id="{443E67B3-900D-40CD-9867-569463581C42}"/>
                    </a:ext>
                  </a:extLst>
                </p:cNvPr>
                <p:cNvPicPr/>
                <p:nvPr/>
              </p:nvPicPr>
              <p:blipFill>
                <a:blip r:embed="rId49"/>
                <a:stretch>
                  <a:fillRect/>
                </a:stretch>
              </p:blipFill>
              <p:spPr>
                <a:xfrm>
                  <a:off x="3399016" y="1475488"/>
                  <a:ext cx="749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D2B51E4C-647B-4EAE-98C7-0032D902BAB6}"/>
                    </a:ext>
                  </a:extLst>
                </p14:cNvPr>
                <p14:cNvContentPartPr/>
                <p14:nvPr/>
              </p14:nvContentPartPr>
              <p14:xfrm>
                <a:off x="2335216" y="1534528"/>
                <a:ext cx="911520" cy="25920"/>
              </p14:xfrm>
            </p:contentPart>
          </mc:Choice>
          <mc:Fallback>
            <p:pic>
              <p:nvPicPr>
                <p:cNvPr id="32" name="Ink 31">
                  <a:extLst>
                    <a:ext uri="{FF2B5EF4-FFF2-40B4-BE49-F238E27FC236}">
                      <a16:creationId xmlns:a16="http://schemas.microsoft.com/office/drawing/2014/main" id="{D2B51E4C-647B-4EAE-98C7-0032D902BAB6}"/>
                    </a:ext>
                  </a:extLst>
                </p:cNvPr>
                <p:cNvPicPr/>
                <p:nvPr/>
              </p:nvPicPr>
              <p:blipFill>
                <a:blip r:embed="rId51"/>
                <a:stretch>
                  <a:fillRect/>
                </a:stretch>
              </p:blipFill>
              <p:spPr>
                <a:xfrm>
                  <a:off x="2317216" y="1516528"/>
                  <a:ext cx="947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7F71303D-0B45-4C15-8349-05A40893EEA8}"/>
                    </a:ext>
                  </a:extLst>
                </p14:cNvPr>
                <p14:cNvContentPartPr/>
                <p14:nvPr/>
              </p14:nvContentPartPr>
              <p14:xfrm>
                <a:off x="1766056" y="1556848"/>
                <a:ext cx="328320" cy="24840"/>
              </p14:xfrm>
            </p:contentPart>
          </mc:Choice>
          <mc:Fallback>
            <p:pic>
              <p:nvPicPr>
                <p:cNvPr id="33" name="Ink 32">
                  <a:extLst>
                    <a:ext uri="{FF2B5EF4-FFF2-40B4-BE49-F238E27FC236}">
                      <a16:creationId xmlns:a16="http://schemas.microsoft.com/office/drawing/2014/main" id="{7F71303D-0B45-4C15-8349-05A40893EEA8}"/>
                    </a:ext>
                  </a:extLst>
                </p:cNvPr>
                <p:cNvPicPr/>
                <p:nvPr/>
              </p:nvPicPr>
              <p:blipFill>
                <a:blip r:embed="rId53"/>
                <a:stretch>
                  <a:fillRect/>
                </a:stretch>
              </p:blipFill>
              <p:spPr>
                <a:xfrm>
                  <a:off x="1748056" y="1538848"/>
                  <a:ext cx="363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FDDB78F8-16C1-4B3A-B84C-7597C4B1D4F8}"/>
                    </a:ext>
                  </a:extLst>
                </p14:cNvPr>
                <p14:cNvContentPartPr/>
                <p14:nvPr/>
              </p14:nvContentPartPr>
              <p14:xfrm>
                <a:off x="686416" y="1546048"/>
                <a:ext cx="849600" cy="27720"/>
              </p14:xfrm>
            </p:contentPart>
          </mc:Choice>
          <mc:Fallback>
            <p:pic>
              <p:nvPicPr>
                <p:cNvPr id="35" name="Ink 34">
                  <a:extLst>
                    <a:ext uri="{FF2B5EF4-FFF2-40B4-BE49-F238E27FC236}">
                      <a16:creationId xmlns:a16="http://schemas.microsoft.com/office/drawing/2014/main" id="{FDDB78F8-16C1-4B3A-B84C-7597C4B1D4F8}"/>
                    </a:ext>
                  </a:extLst>
                </p:cNvPr>
                <p:cNvPicPr/>
                <p:nvPr/>
              </p:nvPicPr>
              <p:blipFill>
                <a:blip r:embed="rId55"/>
                <a:stretch>
                  <a:fillRect/>
                </a:stretch>
              </p:blipFill>
              <p:spPr>
                <a:xfrm>
                  <a:off x="668776" y="1528408"/>
                  <a:ext cx="885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76AEFF76-0696-418D-9C03-3BD18C1DDBE8}"/>
                    </a:ext>
                  </a:extLst>
                </p14:cNvPr>
                <p14:cNvContentPartPr/>
                <p14:nvPr/>
              </p14:nvContentPartPr>
              <p14:xfrm>
                <a:off x="7410856" y="2016208"/>
                <a:ext cx="1365840" cy="38520"/>
              </p14:xfrm>
            </p:contentPart>
          </mc:Choice>
          <mc:Fallback>
            <p:pic>
              <p:nvPicPr>
                <p:cNvPr id="38" name="Ink 37">
                  <a:extLst>
                    <a:ext uri="{FF2B5EF4-FFF2-40B4-BE49-F238E27FC236}">
                      <a16:creationId xmlns:a16="http://schemas.microsoft.com/office/drawing/2014/main" id="{76AEFF76-0696-418D-9C03-3BD18C1DDBE8}"/>
                    </a:ext>
                  </a:extLst>
                </p:cNvPr>
                <p:cNvPicPr/>
                <p:nvPr/>
              </p:nvPicPr>
              <p:blipFill>
                <a:blip r:embed="rId57"/>
                <a:stretch>
                  <a:fillRect/>
                </a:stretch>
              </p:blipFill>
              <p:spPr>
                <a:xfrm>
                  <a:off x="7393216" y="1998568"/>
                  <a:ext cx="1401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E74B7E05-D52C-4212-8755-CF9F02FBC416}"/>
                    </a:ext>
                  </a:extLst>
                </p14:cNvPr>
                <p14:cNvContentPartPr/>
                <p14:nvPr/>
              </p14:nvContentPartPr>
              <p14:xfrm>
                <a:off x="5836576" y="2002528"/>
                <a:ext cx="1212840" cy="32400"/>
              </p14:xfrm>
            </p:contentPart>
          </mc:Choice>
          <mc:Fallback>
            <p:pic>
              <p:nvPicPr>
                <p:cNvPr id="39" name="Ink 38">
                  <a:extLst>
                    <a:ext uri="{FF2B5EF4-FFF2-40B4-BE49-F238E27FC236}">
                      <a16:creationId xmlns:a16="http://schemas.microsoft.com/office/drawing/2014/main" id="{E74B7E05-D52C-4212-8755-CF9F02FBC416}"/>
                    </a:ext>
                  </a:extLst>
                </p:cNvPr>
                <p:cNvPicPr/>
                <p:nvPr/>
              </p:nvPicPr>
              <p:blipFill>
                <a:blip r:embed="rId59"/>
                <a:stretch>
                  <a:fillRect/>
                </a:stretch>
              </p:blipFill>
              <p:spPr>
                <a:xfrm>
                  <a:off x="5818576" y="1984528"/>
                  <a:ext cx="1248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A2F57092-E78F-43E9-BEAD-590B47FC2088}"/>
                    </a:ext>
                  </a:extLst>
                </p14:cNvPr>
                <p14:cNvContentPartPr/>
                <p14:nvPr/>
              </p14:nvContentPartPr>
              <p14:xfrm>
                <a:off x="5238256" y="2036728"/>
                <a:ext cx="524160" cy="34920"/>
              </p14:xfrm>
            </p:contentPart>
          </mc:Choice>
          <mc:Fallback>
            <p:pic>
              <p:nvPicPr>
                <p:cNvPr id="41" name="Ink 40">
                  <a:extLst>
                    <a:ext uri="{FF2B5EF4-FFF2-40B4-BE49-F238E27FC236}">
                      <a16:creationId xmlns:a16="http://schemas.microsoft.com/office/drawing/2014/main" id="{A2F57092-E78F-43E9-BEAD-590B47FC2088}"/>
                    </a:ext>
                  </a:extLst>
                </p:cNvPr>
                <p:cNvPicPr/>
                <p:nvPr/>
              </p:nvPicPr>
              <p:blipFill>
                <a:blip r:embed="rId61"/>
                <a:stretch>
                  <a:fillRect/>
                </a:stretch>
              </p:blipFill>
              <p:spPr>
                <a:xfrm>
                  <a:off x="5220616" y="2019088"/>
                  <a:ext cx="559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5EFF6BC5-7A42-4A1A-BCFB-20FBE500E51B}"/>
                    </a:ext>
                  </a:extLst>
                </p14:cNvPr>
                <p14:cNvContentPartPr/>
                <p14:nvPr/>
              </p14:nvContentPartPr>
              <p14:xfrm>
                <a:off x="4211176" y="2029888"/>
                <a:ext cx="918720" cy="42120"/>
              </p14:xfrm>
            </p:contentPart>
          </mc:Choice>
          <mc:Fallback>
            <p:pic>
              <p:nvPicPr>
                <p:cNvPr id="42" name="Ink 41">
                  <a:extLst>
                    <a:ext uri="{FF2B5EF4-FFF2-40B4-BE49-F238E27FC236}">
                      <a16:creationId xmlns:a16="http://schemas.microsoft.com/office/drawing/2014/main" id="{5EFF6BC5-7A42-4A1A-BCFB-20FBE500E51B}"/>
                    </a:ext>
                  </a:extLst>
                </p:cNvPr>
                <p:cNvPicPr/>
                <p:nvPr/>
              </p:nvPicPr>
              <p:blipFill>
                <a:blip r:embed="rId63"/>
                <a:stretch>
                  <a:fillRect/>
                </a:stretch>
              </p:blipFill>
              <p:spPr>
                <a:xfrm>
                  <a:off x="4193176" y="2011888"/>
                  <a:ext cx="954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EA7D3344-9039-4406-86FD-3A3EDAD743E6}"/>
                    </a:ext>
                  </a:extLst>
                </p14:cNvPr>
                <p14:cNvContentPartPr/>
                <p14:nvPr/>
              </p14:nvContentPartPr>
              <p14:xfrm>
                <a:off x="2926336" y="2045728"/>
                <a:ext cx="1102680" cy="41040"/>
              </p14:xfrm>
            </p:contentPart>
          </mc:Choice>
          <mc:Fallback>
            <p:pic>
              <p:nvPicPr>
                <p:cNvPr id="43" name="Ink 42">
                  <a:extLst>
                    <a:ext uri="{FF2B5EF4-FFF2-40B4-BE49-F238E27FC236}">
                      <a16:creationId xmlns:a16="http://schemas.microsoft.com/office/drawing/2014/main" id="{EA7D3344-9039-4406-86FD-3A3EDAD743E6}"/>
                    </a:ext>
                  </a:extLst>
                </p:cNvPr>
                <p:cNvPicPr/>
                <p:nvPr/>
              </p:nvPicPr>
              <p:blipFill>
                <a:blip r:embed="rId65"/>
                <a:stretch>
                  <a:fillRect/>
                </a:stretch>
              </p:blipFill>
              <p:spPr>
                <a:xfrm>
                  <a:off x="2908336" y="2027728"/>
                  <a:ext cx="1138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EB0E3FBB-C0FA-4A9A-8162-D7EA6D5B45E5}"/>
                    </a:ext>
                  </a:extLst>
                </p14:cNvPr>
                <p14:cNvContentPartPr/>
                <p14:nvPr/>
              </p14:nvContentPartPr>
              <p14:xfrm>
                <a:off x="2632576" y="1692568"/>
                <a:ext cx="1362960" cy="387360"/>
              </p14:xfrm>
            </p:contentPart>
          </mc:Choice>
          <mc:Fallback>
            <p:pic>
              <p:nvPicPr>
                <p:cNvPr id="51" name="Ink 50">
                  <a:extLst>
                    <a:ext uri="{FF2B5EF4-FFF2-40B4-BE49-F238E27FC236}">
                      <a16:creationId xmlns:a16="http://schemas.microsoft.com/office/drawing/2014/main" id="{EB0E3FBB-C0FA-4A9A-8162-D7EA6D5B45E5}"/>
                    </a:ext>
                  </a:extLst>
                </p:cNvPr>
                <p:cNvPicPr/>
                <p:nvPr/>
              </p:nvPicPr>
              <p:blipFill>
                <a:blip r:embed="rId67"/>
                <a:stretch>
                  <a:fillRect/>
                </a:stretch>
              </p:blipFill>
              <p:spPr>
                <a:xfrm>
                  <a:off x="2614936" y="1674928"/>
                  <a:ext cx="1398600" cy="423000"/>
                </a:xfrm>
                <a:prstGeom prst="rect">
                  <a:avLst/>
                </a:prstGeom>
              </p:spPr>
            </p:pic>
          </mc:Fallback>
        </mc:AlternateContent>
      </p:grpSp>
      <p:grpSp>
        <p:nvGrpSpPr>
          <p:cNvPr id="55" name="Group 54">
            <a:extLst>
              <a:ext uri="{FF2B5EF4-FFF2-40B4-BE49-F238E27FC236}">
                <a16:creationId xmlns:a16="http://schemas.microsoft.com/office/drawing/2014/main" id="{648850EB-4363-4D8F-9A23-EA09944F9E0F}"/>
              </a:ext>
            </a:extLst>
          </p:cNvPr>
          <p:cNvGrpSpPr/>
          <p:nvPr/>
        </p:nvGrpSpPr>
        <p:grpSpPr>
          <a:xfrm>
            <a:off x="1265296" y="2008288"/>
            <a:ext cx="1521360" cy="31320"/>
            <a:chOff x="1265296" y="2008288"/>
            <a:chExt cx="1521360" cy="31320"/>
          </a:xfrm>
        </p:grpSpPr>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BE35CB5B-6B6B-4E64-9F3F-CDC8F7649AB6}"/>
                    </a:ext>
                  </a:extLst>
                </p14:cNvPr>
                <p14:cNvContentPartPr/>
                <p14:nvPr/>
              </p14:nvContentPartPr>
              <p14:xfrm>
                <a:off x="2295256" y="2026648"/>
                <a:ext cx="491400" cy="12960"/>
              </p14:xfrm>
            </p:contentPart>
          </mc:Choice>
          <mc:Fallback>
            <p:pic>
              <p:nvPicPr>
                <p:cNvPr id="53" name="Ink 52">
                  <a:extLst>
                    <a:ext uri="{FF2B5EF4-FFF2-40B4-BE49-F238E27FC236}">
                      <a16:creationId xmlns:a16="http://schemas.microsoft.com/office/drawing/2014/main" id="{BE35CB5B-6B6B-4E64-9F3F-CDC8F7649AB6}"/>
                    </a:ext>
                  </a:extLst>
                </p:cNvPr>
                <p:cNvPicPr/>
                <p:nvPr/>
              </p:nvPicPr>
              <p:blipFill>
                <a:blip r:embed="rId69"/>
                <a:stretch>
                  <a:fillRect/>
                </a:stretch>
              </p:blipFill>
              <p:spPr>
                <a:xfrm>
                  <a:off x="2277256" y="2008648"/>
                  <a:ext cx="527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98808A3C-85C3-42AD-80F4-70D691BB465A}"/>
                    </a:ext>
                  </a:extLst>
                </p14:cNvPr>
                <p14:cNvContentPartPr/>
                <p14:nvPr/>
              </p14:nvContentPartPr>
              <p14:xfrm>
                <a:off x="1265296" y="2008288"/>
                <a:ext cx="838800" cy="29880"/>
              </p14:xfrm>
            </p:contentPart>
          </mc:Choice>
          <mc:Fallback>
            <p:pic>
              <p:nvPicPr>
                <p:cNvPr id="54" name="Ink 53">
                  <a:extLst>
                    <a:ext uri="{FF2B5EF4-FFF2-40B4-BE49-F238E27FC236}">
                      <a16:creationId xmlns:a16="http://schemas.microsoft.com/office/drawing/2014/main" id="{98808A3C-85C3-42AD-80F4-70D691BB465A}"/>
                    </a:ext>
                  </a:extLst>
                </p:cNvPr>
                <p:cNvPicPr/>
                <p:nvPr/>
              </p:nvPicPr>
              <p:blipFill>
                <a:blip r:embed="rId71"/>
                <a:stretch>
                  <a:fillRect/>
                </a:stretch>
              </p:blipFill>
              <p:spPr>
                <a:xfrm>
                  <a:off x="1247656" y="1990648"/>
                  <a:ext cx="87444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61" name="Ink 60">
                <a:extLst>
                  <a:ext uri="{FF2B5EF4-FFF2-40B4-BE49-F238E27FC236}">
                    <a16:creationId xmlns:a16="http://schemas.microsoft.com/office/drawing/2014/main" id="{1FE5286B-F02B-40F4-8569-CDA09B45CC44}"/>
                  </a:ext>
                </a:extLst>
              </p14:cNvPr>
              <p14:cNvContentPartPr/>
              <p14:nvPr/>
            </p14:nvContentPartPr>
            <p14:xfrm>
              <a:off x="6474496" y="621208"/>
              <a:ext cx="3359160" cy="543240"/>
            </p14:xfrm>
          </p:contentPart>
        </mc:Choice>
        <mc:Fallback>
          <p:pic>
            <p:nvPicPr>
              <p:cNvPr id="61" name="Ink 60">
                <a:extLst>
                  <a:ext uri="{FF2B5EF4-FFF2-40B4-BE49-F238E27FC236}">
                    <a16:creationId xmlns:a16="http://schemas.microsoft.com/office/drawing/2014/main" id="{1FE5286B-F02B-40F4-8569-CDA09B45CC44}"/>
                  </a:ext>
                </a:extLst>
              </p:cNvPr>
              <p:cNvPicPr/>
              <p:nvPr/>
            </p:nvPicPr>
            <p:blipFill>
              <a:blip r:embed="rId73"/>
              <a:stretch>
                <a:fillRect/>
              </a:stretch>
            </p:blipFill>
            <p:spPr>
              <a:xfrm>
                <a:off x="6456856" y="603208"/>
                <a:ext cx="339480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Ink 61">
                <a:extLst>
                  <a:ext uri="{FF2B5EF4-FFF2-40B4-BE49-F238E27FC236}">
                    <a16:creationId xmlns:a16="http://schemas.microsoft.com/office/drawing/2014/main" id="{06158839-5224-4FCF-A093-F84AD48FF1B3}"/>
                  </a:ext>
                </a:extLst>
              </p14:cNvPr>
              <p14:cNvContentPartPr/>
              <p14:nvPr/>
            </p14:nvContentPartPr>
            <p14:xfrm>
              <a:off x="8644216" y="1042048"/>
              <a:ext cx="1659600" cy="607320"/>
            </p14:xfrm>
          </p:contentPart>
        </mc:Choice>
        <mc:Fallback>
          <p:pic>
            <p:nvPicPr>
              <p:cNvPr id="62" name="Ink 61">
                <a:extLst>
                  <a:ext uri="{FF2B5EF4-FFF2-40B4-BE49-F238E27FC236}">
                    <a16:creationId xmlns:a16="http://schemas.microsoft.com/office/drawing/2014/main" id="{06158839-5224-4FCF-A093-F84AD48FF1B3}"/>
                  </a:ext>
                </a:extLst>
              </p:cNvPr>
              <p:cNvPicPr/>
              <p:nvPr/>
            </p:nvPicPr>
            <p:blipFill>
              <a:blip r:embed="rId75"/>
              <a:stretch>
                <a:fillRect/>
              </a:stretch>
            </p:blipFill>
            <p:spPr>
              <a:xfrm>
                <a:off x="8626216" y="1024048"/>
                <a:ext cx="169524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Ink 62">
                <a:extLst>
                  <a:ext uri="{FF2B5EF4-FFF2-40B4-BE49-F238E27FC236}">
                    <a16:creationId xmlns:a16="http://schemas.microsoft.com/office/drawing/2014/main" id="{FE394C1E-C696-4738-8962-5317F15EC361}"/>
                  </a:ext>
                </a:extLst>
              </p14:cNvPr>
              <p14:cNvContentPartPr/>
              <p14:nvPr/>
            </p14:nvContentPartPr>
            <p14:xfrm>
              <a:off x="481216" y="606088"/>
              <a:ext cx="993600" cy="495720"/>
            </p14:xfrm>
          </p:contentPart>
        </mc:Choice>
        <mc:Fallback>
          <p:pic>
            <p:nvPicPr>
              <p:cNvPr id="63" name="Ink 62">
                <a:extLst>
                  <a:ext uri="{FF2B5EF4-FFF2-40B4-BE49-F238E27FC236}">
                    <a16:creationId xmlns:a16="http://schemas.microsoft.com/office/drawing/2014/main" id="{FE394C1E-C696-4738-8962-5317F15EC361}"/>
                  </a:ext>
                </a:extLst>
              </p:cNvPr>
              <p:cNvPicPr/>
              <p:nvPr/>
            </p:nvPicPr>
            <p:blipFill>
              <a:blip r:embed="rId77"/>
              <a:stretch>
                <a:fillRect/>
              </a:stretch>
            </p:blipFill>
            <p:spPr>
              <a:xfrm>
                <a:off x="463576" y="588088"/>
                <a:ext cx="102924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Ink 63">
                <a:extLst>
                  <a:ext uri="{FF2B5EF4-FFF2-40B4-BE49-F238E27FC236}">
                    <a16:creationId xmlns:a16="http://schemas.microsoft.com/office/drawing/2014/main" id="{E4DBA251-8EF5-4BE7-BDCF-3F20B893A746}"/>
                  </a:ext>
                </a:extLst>
              </p14:cNvPr>
              <p14:cNvContentPartPr/>
              <p14:nvPr/>
            </p14:nvContentPartPr>
            <p14:xfrm>
              <a:off x="3907336" y="574408"/>
              <a:ext cx="2674800" cy="512280"/>
            </p14:xfrm>
          </p:contentPart>
        </mc:Choice>
        <mc:Fallback>
          <p:pic>
            <p:nvPicPr>
              <p:cNvPr id="64" name="Ink 63">
                <a:extLst>
                  <a:ext uri="{FF2B5EF4-FFF2-40B4-BE49-F238E27FC236}">
                    <a16:creationId xmlns:a16="http://schemas.microsoft.com/office/drawing/2014/main" id="{E4DBA251-8EF5-4BE7-BDCF-3F20B893A746}"/>
                  </a:ext>
                </a:extLst>
              </p:cNvPr>
              <p:cNvPicPr/>
              <p:nvPr/>
            </p:nvPicPr>
            <p:blipFill>
              <a:blip r:embed="rId79"/>
              <a:stretch>
                <a:fillRect/>
              </a:stretch>
            </p:blipFill>
            <p:spPr>
              <a:xfrm>
                <a:off x="3889696" y="556408"/>
                <a:ext cx="2710440" cy="547920"/>
              </a:xfrm>
              <a:prstGeom prst="rect">
                <a:avLst/>
              </a:prstGeom>
            </p:spPr>
          </p:pic>
        </mc:Fallback>
      </mc:AlternateContent>
      <p:grpSp>
        <p:nvGrpSpPr>
          <p:cNvPr id="67" name="Group 66">
            <a:extLst>
              <a:ext uri="{FF2B5EF4-FFF2-40B4-BE49-F238E27FC236}">
                <a16:creationId xmlns:a16="http://schemas.microsoft.com/office/drawing/2014/main" id="{41A64AFF-8FE7-4CC8-A1A6-4BCD289FDEB6}"/>
              </a:ext>
            </a:extLst>
          </p:cNvPr>
          <p:cNvGrpSpPr/>
          <p:nvPr/>
        </p:nvGrpSpPr>
        <p:grpSpPr>
          <a:xfrm>
            <a:off x="10265296" y="878248"/>
            <a:ext cx="622800" cy="455400"/>
            <a:chOff x="10265296" y="878248"/>
            <a:chExt cx="622800" cy="455400"/>
          </a:xfrm>
        </p:grpSpPr>
        <mc:AlternateContent xmlns:mc="http://schemas.openxmlformats.org/markup-compatibility/2006">
          <mc:Choice xmlns:p14="http://schemas.microsoft.com/office/powerpoint/2010/main" Requires="p14">
            <p:contentPart p14:bwMode="auto" r:id="rId80">
              <p14:nvContentPartPr>
                <p14:cNvPr id="65" name="Ink 64">
                  <a:extLst>
                    <a:ext uri="{FF2B5EF4-FFF2-40B4-BE49-F238E27FC236}">
                      <a16:creationId xmlns:a16="http://schemas.microsoft.com/office/drawing/2014/main" id="{70995F20-FB6A-42F7-B40C-AD2C9408FF9B}"/>
                    </a:ext>
                  </a:extLst>
                </p14:cNvPr>
                <p14:cNvContentPartPr/>
                <p14:nvPr/>
              </p14:nvContentPartPr>
              <p14:xfrm>
                <a:off x="10393816" y="878248"/>
                <a:ext cx="494280" cy="393840"/>
              </p14:xfrm>
            </p:contentPart>
          </mc:Choice>
          <mc:Fallback>
            <p:pic>
              <p:nvPicPr>
                <p:cNvPr id="65" name="Ink 64">
                  <a:extLst>
                    <a:ext uri="{FF2B5EF4-FFF2-40B4-BE49-F238E27FC236}">
                      <a16:creationId xmlns:a16="http://schemas.microsoft.com/office/drawing/2014/main" id="{70995F20-FB6A-42F7-B40C-AD2C9408FF9B}"/>
                    </a:ext>
                  </a:extLst>
                </p:cNvPr>
                <p:cNvPicPr/>
                <p:nvPr/>
              </p:nvPicPr>
              <p:blipFill>
                <a:blip r:embed="rId81"/>
                <a:stretch>
                  <a:fillRect/>
                </a:stretch>
              </p:blipFill>
              <p:spPr>
                <a:xfrm>
                  <a:off x="10375816" y="860608"/>
                  <a:ext cx="52992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Ink 65">
                  <a:extLst>
                    <a:ext uri="{FF2B5EF4-FFF2-40B4-BE49-F238E27FC236}">
                      <a16:creationId xmlns:a16="http://schemas.microsoft.com/office/drawing/2014/main" id="{06ACF84A-DB65-4A13-9376-D545ABCBDB5A}"/>
                    </a:ext>
                  </a:extLst>
                </p14:cNvPr>
                <p14:cNvContentPartPr/>
                <p14:nvPr/>
              </p14:nvContentPartPr>
              <p14:xfrm>
                <a:off x="10265296" y="1020808"/>
                <a:ext cx="500400" cy="312840"/>
              </p14:xfrm>
            </p:contentPart>
          </mc:Choice>
          <mc:Fallback>
            <p:pic>
              <p:nvPicPr>
                <p:cNvPr id="66" name="Ink 65">
                  <a:extLst>
                    <a:ext uri="{FF2B5EF4-FFF2-40B4-BE49-F238E27FC236}">
                      <a16:creationId xmlns:a16="http://schemas.microsoft.com/office/drawing/2014/main" id="{06ACF84A-DB65-4A13-9376-D545ABCBDB5A}"/>
                    </a:ext>
                  </a:extLst>
                </p:cNvPr>
                <p:cNvPicPr/>
                <p:nvPr/>
              </p:nvPicPr>
              <p:blipFill>
                <a:blip r:embed="rId83"/>
                <a:stretch>
                  <a:fillRect/>
                </a:stretch>
              </p:blipFill>
              <p:spPr>
                <a:xfrm>
                  <a:off x="10247296" y="1003168"/>
                  <a:ext cx="536040" cy="348480"/>
                </a:xfrm>
                <a:prstGeom prst="rect">
                  <a:avLst/>
                </a:prstGeom>
              </p:spPr>
            </p:pic>
          </mc:Fallback>
        </mc:AlternateContent>
      </p:grpSp>
      <p:grpSp>
        <p:nvGrpSpPr>
          <p:cNvPr id="72" name="Group 71">
            <a:extLst>
              <a:ext uri="{FF2B5EF4-FFF2-40B4-BE49-F238E27FC236}">
                <a16:creationId xmlns:a16="http://schemas.microsoft.com/office/drawing/2014/main" id="{9FC7EA23-7F95-41F6-9BA9-1F6ABF6B8A2C}"/>
              </a:ext>
            </a:extLst>
          </p:cNvPr>
          <p:cNvGrpSpPr/>
          <p:nvPr/>
        </p:nvGrpSpPr>
        <p:grpSpPr>
          <a:xfrm>
            <a:off x="2224336" y="2472328"/>
            <a:ext cx="4197960" cy="102960"/>
            <a:chOff x="2224336" y="2472328"/>
            <a:chExt cx="4197960" cy="102960"/>
          </a:xfrm>
        </p:grpSpPr>
        <mc:AlternateContent xmlns:mc="http://schemas.openxmlformats.org/markup-compatibility/2006">
          <mc:Choice xmlns:p14="http://schemas.microsoft.com/office/powerpoint/2010/main" Requires="p14">
            <p:contentPart p14:bwMode="auto" r:id="rId84">
              <p14:nvContentPartPr>
                <p14:cNvPr id="68" name="Ink 67">
                  <a:extLst>
                    <a:ext uri="{FF2B5EF4-FFF2-40B4-BE49-F238E27FC236}">
                      <a16:creationId xmlns:a16="http://schemas.microsoft.com/office/drawing/2014/main" id="{BFE66B22-E50C-4C94-939E-29083400DE2E}"/>
                    </a:ext>
                  </a:extLst>
                </p14:cNvPr>
                <p14:cNvContentPartPr/>
                <p14:nvPr/>
              </p14:nvContentPartPr>
              <p14:xfrm>
                <a:off x="3792856" y="2505808"/>
                <a:ext cx="2629440" cy="69480"/>
              </p14:xfrm>
            </p:contentPart>
          </mc:Choice>
          <mc:Fallback>
            <p:pic>
              <p:nvPicPr>
                <p:cNvPr id="68" name="Ink 67">
                  <a:extLst>
                    <a:ext uri="{FF2B5EF4-FFF2-40B4-BE49-F238E27FC236}">
                      <a16:creationId xmlns:a16="http://schemas.microsoft.com/office/drawing/2014/main" id="{BFE66B22-E50C-4C94-939E-29083400DE2E}"/>
                    </a:ext>
                  </a:extLst>
                </p:cNvPr>
                <p:cNvPicPr/>
                <p:nvPr/>
              </p:nvPicPr>
              <p:blipFill>
                <a:blip r:embed="rId85"/>
                <a:stretch>
                  <a:fillRect/>
                </a:stretch>
              </p:blipFill>
              <p:spPr>
                <a:xfrm>
                  <a:off x="3775216" y="2487808"/>
                  <a:ext cx="2665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9" name="Ink 68">
                  <a:extLst>
                    <a:ext uri="{FF2B5EF4-FFF2-40B4-BE49-F238E27FC236}">
                      <a16:creationId xmlns:a16="http://schemas.microsoft.com/office/drawing/2014/main" id="{6C60F581-B276-4BDC-A835-4ACE41FEC592}"/>
                    </a:ext>
                  </a:extLst>
                </p14:cNvPr>
                <p14:cNvContentPartPr/>
                <p14:nvPr/>
              </p14:nvContentPartPr>
              <p14:xfrm>
                <a:off x="3263656" y="2529568"/>
                <a:ext cx="374040" cy="42840"/>
              </p14:xfrm>
            </p:contentPart>
          </mc:Choice>
          <mc:Fallback>
            <p:pic>
              <p:nvPicPr>
                <p:cNvPr id="69" name="Ink 68">
                  <a:extLst>
                    <a:ext uri="{FF2B5EF4-FFF2-40B4-BE49-F238E27FC236}">
                      <a16:creationId xmlns:a16="http://schemas.microsoft.com/office/drawing/2014/main" id="{6C60F581-B276-4BDC-A835-4ACE41FEC592}"/>
                    </a:ext>
                  </a:extLst>
                </p:cNvPr>
                <p:cNvPicPr/>
                <p:nvPr/>
              </p:nvPicPr>
              <p:blipFill>
                <a:blip r:embed="rId87"/>
                <a:stretch>
                  <a:fillRect/>
                </a:stretch>
              </p:blipFill>
              <p:spPr>
                <a:xfrm>
                  <a:off x="3246016" y="2511568"/>
                  <a:ext cx="409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Ink 70">
                  <a:extLst>
                    <a:ext uri="{FF2B5EF4-FFF2-40B4-BE49-F238E27FC236}">
                      <a16:creationId xmlns:a16="http://schemas.microsoft.com/office/drawing/2014/main" id="{9A5312E9-628D-4B00-9B9C-74C12F6917E6}"/>
                    </a:ext>
                  </a:extLst>
                </p14:cNvPr>
                <p14:cNvContentPartPr/>
                <p14:nvPr/>
              </p14:nvContentPartPr>
              <p14:xfrm>
                <a:off x="2224336" y="2472328"/>
                <a:ext cx="919080" cy="91800"/>
              </p14:xfrm>
            </p:contentPart>
          </mc:Choice>
          <mc:Fallback>
            <p:pic>
              <p:nvPicPr>
                <p:cNvPr id="71" name="Ink 70">
                  <a:extLst>
                    <a:ext uri="{FF2B5EF4-FFF2-40B4-BE49-F238E27FC236}">
                      <a16:creationId xmlns:a16="http://schemas.microsoft.com/office/drawing/2014/main" id="{9A5312E9-628D-4B00-9B9C-74C12F6917E6}"/>
                    </a:ext>
                  </a:extLst>
                </p:cNvPr>
                <p:cNvPicPr/>
                <p:nvPr/>
              </p:nvPicPr>
              <p:blipFill>
                <a:blip r:embed="rId89"/>
                <a:stretch>
                  <a:fillRect/>
                </a:stretch>
              </p:blipFill>
              <p:spPr>
                <a:xfrm>
                  <a:off x="2206336" y="2454688"/>
                  <a:ext cx="95472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73" name="Ink 72">
                <a:extLst>
                  <a:ext uri="{FF2B5EF4-FFF2-40B4-BE49-F238E27FC236}">
                    <a16:creationId xmlns:a16="http://schemas.microsoft.com/office/drawing/2014/main" id="{1CCBE1A5-A845-4896-BE2A-07C6E99E3EA7}"/>
                  </a:ext>
                </a:extLst>
              </p14:cNvPr>
              <p14:cNvContentPartPr/>
              <p14:nvPr/>
            </p14:nvContentPartPr>
            <p14:xfrm>
              <a:off x="611536" y="2502568"/>
              <a:ext cx="1429200" cy="124560"/>
            </p14:xfrm>
          </p:contentPart>
        </mc:Choice>
        <mc:Fallback>
          <p:pic>
            <p:nvPicPr>
              <p:cNvPr id="73" name="Ink 72">
                <a:extLst>
                  <a:ext uri="{FF2B5EF4-FFF2-40B4-BE49-F238E27FC236}">
                    <a16:creationId xmlns:a16="http://schemas.microsoft.com/office/drawing/2014/main" id="{1CCBE1A5-A845-4896-BE2A-07C6E99E3EA7}"/>
                  </a:ext>
                </a:extLst>
              </p:cNvPr>
              <p:cNvPicPr/>
              <p:nvPr/>
            </p:nvPicPr>
            <p:blipFill>
              <a:blip r:embed="rId91"/>
              <a:stretch>
                <a:fillRect/>
              </a:stretch>
            </p:blipFill>
            <p:spPr>
              <a:xfrm>
                <a:off x="593896" y="2484928"/>
                <a:ext cx="1464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1" name="Ink 80">
                <a:extLst>
                  <a:ext uri="{FF2B5EF4-FFF2-40B4-BE49-F238E27FC236}">
                    <a16:creationId xmlns:a16="http://schemas.microsoft.com/office/drawing/2014/main" id="{D3607F67-C671-4350-80DA-3D85A7EBBA2E}"/>
                  </a:ext>
                </a:extLst>
              </p14:cNvPr>
              <p14:cNvContentPartPr/>
              <p14:nvPr/>
            </p14:nvContentPartPr>
            <p14:xfrm>
              <a:off x="8310136" y="2525968"/>
              <a:ext cx="1995480" cy="536400"/>
            </p14:xfrm>
          </p:contentPart>
        </mc:Choice>
        <mc:Fallback>
          <p:pic>
            <p:nvPicPr>
              <p:cNvPr id="81" name="Ink 80">
                <a:extLst>
                  <a:ext uri="{FF2B5EF4-FFF2-40B4-BE49-F238E27FC236}">
                    <a16:creationId xmlns:a16="http://schemas.microsoft.com/office/drawing/2014/main" id="{D3607F67-C671-4350-80DA-3D85A7EBBA2E}"/>
                  </a:ext>
                </a:extLst>
              </p:cNvPr>
              <p:cNvPicPr/>
              <p:nvPr/>
            </p:nvPicPr>
            <p:blipFill>
              <a:blip r:embed="rId93"/>
              <a:stretch>
                <a:fillRect/>
              </a:stretch>
            </p:blipFill>
            <p:spPr>
              <a:xfrm>
                <a:off x="8292136" y="2507968"/>
                <a:ext cx="2031120" cy="572040"/>
              </a:xfrm>
              <a:prstGeom prst="rect">
                <a:avLst/>
              </a:prstGeom>
            </p:spPr>
          </p:pic>
        </mc:Fallback>
      </mc:AlternateContent>
      <p:grpSp>
        <p:nvGrpSpPr>
          <p:cNvPr id="84" name="Group 83">
            <a:extLst>
              <a:ext uri="{FF2B5EF4-FFF2-40B4-BE49-F238E27FC236}">
                <a16:creationId xmlns:a16="http://schemas.microsoft.com/office/drawing/2014/main" id="{1D05B885-A609-4CEF-92B2-4542889F5C52}"/>
              </a:ext>
            </a:extLst>
          </p:cNvPr>
          <p:cNvGrpSpPr/>
          <p:nvPr/>
        </p:nvGrpSpPr>
        <p:grpSpPr>
          <a:xfrm>
            <a:off x="6524896" y="2523088"/>
            <a:ext cx="3669120" cy="601560"/>
            <a:chOff x="6524896" y="2523088"/>
            <a:chExt cx="3669120" cy="601560"/>
          </a:xfrm>
        </p:grpSpPr>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E9317F99-CB4F-4E62-87A6-1E616E283523}"/>
                    </a:ext>
                  </a:extLst>
                </p14:cNvPr>
                <p14:cNvContentPartPr/>
                <p14:nvPr/>
              </p14:nvContentPartPr>
              <p14:xfrm>
                <a:off x="9248296" y="2563768"/>
                <a:ext cx="945720" cy="32040"/>
              </p14:xfrm>
            </p:contentPart>
          </mc:Choice>
          <mc:Fallback>
            <p:pic>
              <p:nvPicPr>
                <p:cNvPr id="56" name="Ink 55">
                  <a:extLst>
                    <a:ext uri="{FF2B5EF4-FFF2-40B4-BE49-F238E27FC236}">
                      <a16:creationId xmlns:a16="http://schemas.microsoft.com/office/drawing/2014/main" id="{E9317F99-CB4F-4E62-87A6-1E616E283523}"/>
                    </a:ext>
                  </a:extLst>
                </p:cNvPr>
                <p:cNvPicPr/>
                <p:nvPr/>
              </p:nvPicPr>
              <p:blipFill>
                <a:blip r:embed="rId95"/>
                <a:stretch>
                  <a:fillRect/>
                </a:stretch>
              </p:blipFill>
              <p:spPr>
                <a:xfrm>
                  <a:off x="9230296" y="2545768"/>
                  <a:ext cx="98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Ink 56">
                  <a:extLst>
                    <a:ext uri="{FF2B5EF4-FFF2-40B4-BE49-F238E27FC236}">
                      <a16:creationId xmlns:a16="http://schemas.microsoft.com/office/drawing/2014/main" id="{094FA413-ECF0-49D3-9347-2DFE703F892E}"/>
                    </a:ext>
                  </a:extLst>
                </p14:cNvPr>
                <p14:cNvContentPartPr/>
                <p14:nvPr/>
              </p14:nvContentPartPr>
              <p14:xfrm>
                <a:off x="9062176" y="2561968"/>
                <a:ext cx="4320" cy="4320"/>
              </p14:xfrm>
            </p:contentPart>
          </mc:Choice>
          <mc:Fallback>
            <p:pic>
              <p:nvPicPr>
                <p:cNvPr id="57" name="Ink 56">
                  <a:extLst>
                    <a:ext uri="{FF2B5EF4-FFF2-40B4-BE49-F238E27FC236}">
                      <a16:creationId xmlns:a16="http://schemas.microsoft.com/office/drawing/2014/main" id="{094FA413-ECF0-49D3-9347-2DFE703F892E}"/>
                    </a:ext>
                  </a:extLst>
                </p:cNvPr>
                <p:cNvPicPr/>
                <p:nvPr/>
              </p:nvPicPr>
              <p:blipFill>
                <a:blip r:embed="rId97"/>
                <a:stretch>
                  <a:fillRect/>
                </a:stretch>
              </p:blipFill>
              <p:spPr>
                <a:xfrm>
                  <a:off x="9044536" y="2543968"/>
                  <a:ext cx="3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D5D747BE-BEB0-43EE-A27A-6E67FBA1B632}"/>
                    </a:ext>
                  </a:extLst>
                </p14:cNvPr>
                <p14:cNvContentPartPr/>
                <p14:nvPr/>
              </p14:nvContentPartPr>
              <p14:xfrm>
                <a:off x="8539096" y="2548288"/>
                <a:ext cx="533880" cy="48240"/>
              </p14:xfrm>
            </p:contentPart>
          </mc:Choice>
          <mc:Fallback>
            <p:pic>
              <p:nvPicPr>
                <p:cNvPr id="58" name="Ink 57">
                  <a:extLst>
                    <a:ext uri="{FF2B5EF4-FFF2-40B4-BE49-F238E27FC236}">
                      <a16:creationId xmlns:a16="http://schemas.microsoft.com/office/drawing/2014/main" id="{D5D747BE-BEB0-43EE-A27A-6E67FBA1B632}"/>
                    </a:ext>
                  </a:extLst>
                </p:cNvPr>
                <p:cNvPicPr/>
                <p:nvPr/>
              </p:nvPicPr>
              <p:blipFill>
                <a:blip r:embed="rId99"/>
                <a:stretch>
                  <a:fillRect/>
                </a:stretch>
              </p:blipFill>
              <p:spPr>
                <a:xfrm>
                  <a:off x="8521096" y="2530288"/>
                  <a:ext cx="569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FBE309BC-0DF1-4EEB-A0EA-DA184873DBFC}"/>
                    </a:ext>
                  </a:extLst>
                </p14:cNvPr>
                <p14:cNvContentPartPr/>
                <p14:nvPr/>
              </p14:nvContentPartPr>
              <p14:xfrm>
                <a:off x="6927736" y="2523088"/>
                <a:ext cx="1434960" cy="54720"/>
              </p14:xfrm>
            </p:contentPart>
          </mc:Choice>
          <mc:Fallback>
            <p:pic>
              <p:nvPicPr>
                <p:cNvPr id="59" name="Ink 58">
                  <a:extLst>
                    <a:ext uri="{FF2B5EF4-FFF2-40B4-BE49-F238E27FC236}">
                      <a16:creationId xmlns:a16="http://schemas.microsoft.com/office/drawing/2014/main" id="{FBE309BC-0DF1-4EEB-A0EA-DA184873DBFC}"/>
                    </a:ext>
                  </a:extLst>
                </p:cNvPr>
                <p:cNvPicPr/>
                <p:nvPr/>
              </p:nvPicPr>
              <p:blipFill>
                <a:blip r:embed="rId101"/>
                <a:stretch>
                  <a:fillRect/>
                </a:stretch>
              </p:blipFill>
              <p:spPr>
                <a:xfrm>
                  <a:off x="6909736" y="2505448"/>
                  <a:ext cx="1470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75DD7AAA-5AC2-41A9-9D6B-6604B62D23EA}"/>
                    </a:ext>
                  </a:extLst>
                </p14:cNvPr>
                <p14:cNvContentPartPr/>
                <p14:nvPr/>
              </p14:nvContentPartPr>
              <p14:xfrm>
                <a:off x="9466816" y="3090448"/>
                <a:ext cx="663840" cy="7920"/>
              </p14:xfrm>
            </p:contentPart>
          </mc:Choice>
          <mc:Fallback>
            <p:pic>
              <p:nvPicPr>
                <p:cNvPr id="74" name="Ink 73">
                  <a:extLst>
                    <a:ext uri="{FF2B5EF4-FFF2-40B4-BE49-F238E27FC236}">
                      <a16:creationId xmlns:a16="http://schemas.microsoft.com/office/drawing/2014/main" id="{75DD7AAA-5AC2-41A9-9D6B-6604B62D23EA}"/>
                    </a:ext>
                  </a:extLst>
                </p:cNvPr>
                <p:cNvPicPr/>
                <p:nvPr/>
              </p:nvPicPr>
              <p:blipFill>
                <a:blip r:embed="rId103"/>
                <a:stretch>
                  <a:fillRect/>
                </a:stretch>
              </p:blipFill>
              <p:spPr>
                <a:xfrm>
                  <a:off x="9449176" y="3072448"/>
                  <a:ext cx="699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540AE981-7B1F-47DF-A369-E98EE5EBB192}"/>
                    </a:ext>
                  </a:extLst>
                </p14:cNvPr>
                <p14:cNvContentPartPr/>
                <p14:nvPr/>
              </p14:nvContentPartPr>
              <p14:xfrm>
                <a:off x="8396896" y="3069568"/>
                <a:ext cx="684000" cy="41760"/>
              </p14:xfrm>
            </p:contentPart>
          </mc:Choice>
          <mc:Fallback>
            <p:pic>
              <p:nvPicPr>
                <p:cNvPr id="75" name="Ink 74">
                  <a:extLst>
                    <a:ext uri="{FF2B5EF4-FFF2-40B4-BE49-F238E27FC236}">
                      <a16:creationId xmlns:a16="http://schemas.microsoft.com/office/drawing/2014/main" id="{540AE981-7B1F-47DF-A369-E98EE5EBB192}"/>
                    </a:ext>
                  </a:extLst>
                </p:cNvPr>
                <p:cNvPicPr/>
                <p:nvPr/>
              </p:nvPicPr>
              <p:blipFill>
                <a:blip r:embed="rId105"/>
                <a:stretch>
                  <a:fillRect/>
                </a:stretch>
              </p:blipFill>
              <p:spPr>
                <a:xfrm>
                  <a:off x="8379256" y="3051928"/>
                  <a:ext cx="71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2C1ABAE7-4073-4A42-ABEF-539E86C6B1F1}"/>
                    </a:ext>
                  </a:extLst>
                </p14:cNvPr>
                <p14:cNvContentPartPr/>
                <p14:nvPr/>
              </p14:nvContentPartPr>
              <p14:xfrm>
                <a:off x="7608496" y="3059128"/>
                <a:ext cx="516600" cy="65520"/>
              </p14:xfrm>
            </p:contentPart>
          </mc:Choice>
          <mc:Fallback>
            <p:pic>
              <p:nvPicPr>
                <p:cNvPr id="76" name="Ink 75">
                  <a:extLst>
                    <a:ext uri="{FF2B5EF4-FFF2-40B4-BE49-F238E27FC236}">
                      <a16:creationId xmlns:a16="http://schemas.microsoft.com/office/drawing/2014/main" id="{2C1ABAE7-4073-4A42-ABEF-539E86C6B1F1}"/>
                    </a:ext>
                  </a:extLst>
                </p:cNvPr>
                <p:cNvPicPr/>
                <p:nvPr/>
              </p:nvPicPr>
              <p:blipFill>
                <a:blip r:embed="rId107"/>
                <a:stretch>
                  <a:fillRect/>
                </a:stretch>
              </p:blipFill>
              <p:spPr>
                <a:xfrm>
                  <a:off x="7590496" y="3041488"/>
                  <a:ext cx="552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Ink 77">
                  <a:extLst>
                    <a:ext uri="{FF2B5EF4-FFF2-40B4-BE49-F238E27FC236}">
                      <a16:creationId xmlns:a16="http://schemas.microsoft.com/office/drawing/2014/main" id="{73CA5FC2-EFB0-4D0B-B290-79D95E1EFBB0}"/>
                    </a:ext>
                  </a:extLst>
                </p14:cNvPr>
                <p14:cNvContentPartPr/>
                <p14:nvPr/>
              </p14:nvContentPartPr>
              <p14:xfrm>
                <a:off x="7116016" y="2989648"/>
                <a:ext cx="448920" cy="39240"/>
              </p14:xfrm>
            </p:contentPart>
          </mc:Choice>
          <mc:Fallback>
            <p:pic>
              <p:nvPicPr>
                <p:cNvPr id="78" name="Ink 77">
                  <a:extLst>
                    <a:ext uri="{FF2B5EF4-FFF2-40B4-BE49-F238E27FC236}">
                      <a16:creationId xmlns:a16="http://schemas.microsoft.com/office/drawing/2014/main" id="{73CA5FC2-EFB0-4D0B-B290-79D95E1EFBB0}"/>
                    </a:ext>
                  </a:extLst>
                </p:cNvPr>
                <p:cNvPicPr/>
                <p:nvPr/>
              </p:nvPicPr>
              <p:blipFill>
                <a:blip r:embed="rId109"/>
                <a:stretch>
                  <a:fillRect/>
                </a:stretch>
              </p:blipFill>
              <p:spPr>
                <a:xfrm>
                  <a:off x="7098376" y="2971648"/>
                  <a:ext cx="484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7AC1D14D-AFB0-43C7-A84C-D2548707F037}"/>
                    </a:ext>
                  </a:extLst>
                </p14:cNvPr>
                <p14:cNvContentPartPr/>
                <p14:nvPr/>
              </p14:nvContentPartPr>
              <p14:xfrm>
                <a:off x="6524896" y="3020608"/>
                <a:ext cx="328320" cy="53280"/>
              </p14:xfrm>
            </p:contentPart>
          </mc:Choice>
          <mc:Fallback>
            <p:pic>
              <p:nvPicPr>
                <p:cNvPr id="79" name="Ink 78">
                  <a:extLst>
                    <a:ext uri="{FF2B5EF4-FFF2-40B4-BE49-F238E27FC236}">
                      <a16:creationId xmlns:a16="http://schemas.microsoft.com/office/drawing/2014/main" id="{7AC1D14D-AFB0-43C7-A84C-D2548707F037}"/>
                    </a:ext>
                  </a:extLst>
                </p:cNvPr>
                <p:cNvPicPr/>
                <p:nvPr/>
              </p:nvPicPr>
              <p:blipFill>
                <a:blip r:embed="rId111"/>
                <a:stretch>
                  <a:fillRect/>
                </a:stretch>
              </p:blipFill>
              <p:spPr>
                <a:xfrm>
                  <a:off x="6507256" y="3002968"/>
                  <a:ext cx="363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37272E5B-B35B-417A-9E0A-998CB3007B44}"/>
                    </a:ext>
                  </a:extLst>
                </p14:cNvPr>
                <p14:cNvContentPartPr/>
                <p14:nvPr/>
              </p14:nvContentPartPr>
              <p14:xfrm>
                <a:off x="6918016" y="2585008"/>
                <a:ext cx="710280" cy="470160"/>
              </p14:xfrm>
            </p:contentPart>
          </mc:Choice>
          <mc:Fallback>
            <p:pic>
              <p:nvPicPr>
                <p:cNvPr id="83" name="Ink 82">
                  <a:extLst>
                    <a:ext uri="{FF2B5EF4-FFF2-40B4-BE49-F238E27FC236}">
                      <a16:creationId xmlns:a16="http://schemas.microsoft.com/office/drawing/2014/main" id="{37272E5B-B35B-417A-9E0A-998CB3007B44}"/>
                    </a:ext>
                  </a:extLst>
                </p:cNvPr>
                <p:cNvPicPr/>
                <p:nvPr/>
              </p:nvPicPr>
              <p:blipFill>
                <a:blip r:embed="rId113"/>
                <a:stretch>
                  <a:fillRect/>
                </a:stretch>
              </p:blipFill>
              <p:spPr>
                <a:xfrm>
                  <a:off x="6900016" y="2567368"/>
                  <a:ext cx="745920" cy="50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CDFDB488-4545-4FB2-8C92-7A7EE5E646F9}"/>
                  </a:ext>
                </a:extLst>
              </p14:cNvPr>
              <p14:cNvContentPartPr/>
              <p14:nvPr/>
            </p14:nvContentPartPr>
            <p14:xfrm>
              <a:off x="4831816" y="3008368"/>
              <a:ext cx="1036080" cy="42840"/>
            </p14:xfrm>
          </p:contentPart>
        </mc:Choice>
        <mc:Fallback>
          <p:pic>
            <p:nvPicPr>
              <p:cNvPr id="85" name="Ink 84">
                <a:extLst>
                  <a:ext uri="{FF2B5EF4-FFF2-40B4-BE49-F238E27FC236}">
                    <a16:creationId xmlns:a16="http://schemas.microsoft.com/office/drawing/2014/main" id="{CDFDB488-4545-4FB2-8C92-7A7EE5E646F9}"/>
                  </a:ext>
                </a:extLst>
              </p:cNvPr>
              <p:cNvPicPr/>
              <p:nvPr/>
            </p:nvPicPr>
            <p:blipFill>
              <a:blip r:embed="rId115"/>
              <a:stretch>
                <a:fillRect/>
              </a:stretch>
            </p:blipFill>
            <p:spPr>
              <a:xfrm>
                <a:off x="4813816" y="2990368"/>
                <a:ext cx="1071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Ink 85">
                <a:extLst>
                  <a:ext uri="{FF2B5EF4-FFF2-40B4-BE49-F238E27FC236}">
                    <a16:creationId xmlns:a16="http://schemas.microsoft.com/office/drawing/2014/main" id="{5DA3511D-1895-4617-B0BA-77A179EBF3ED}"/>
                  </a:ext>
                </a:extLst>
              </p14:cNvPr>
              <p14:cNvContentPartPr/>
              <p14:nvPr/>
            </p14:nvContentPartPr>
            <p14:xfrm>
              <a:off x="4172296" y="2921968"/>
              <a:ext cx="677160" cy="115920"/>
            </p14:xfrm>
          </p:contentPart>
        </mc:Choice>
        <mc:Fallback>
          <p:pic>
            <p:nvPicPr>
              <p:cNvPr id="86" name="Ink 85">
                <a:extLst>
                  <a:ext uri="{FF2B5EF4-FFF2-40B4-BE49-F238E27FC236}">
                    <a16:creationId xmlns:a16="http://schemas.microsoft.com/office/drawing/2014/main" id="{5DA3511D-1895-4617-B0BA-77A179EBF3ED}"/>
                  </a:ext>
                </a:extLst>
              </p:cNvPr>
              <p:cNvPicPr/>
              <p:nvPr/>
            </p:nvPicPr>
            <p:blipFill>
              <a:blip r:embed="rId117"/>
              <a:stretch>
                <a:fillRect/>
              </a:stretch>
            </p:blipFill>
            <p:spPr>
              <a:xfrm>
                <a:off x="4154656" y="2903968"/>
                <a:ext cx="712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2374AEC0-DDD2-43DE-BD11-4FBBE58F5A4A}"/>
                  </a:ext>
                </a:extLst>
              </p14:cNvPr>
              <p14:cNvContentPartPr/>
              <p14:nvPr/>
            </p14:nvContentPartPr>
            <p14:xfrm>
              <a:off x="3514936" y="3041488"/>
              <a:ext cx="401040" cy="37440"/>
            </p14:xfrm>
          </p:contentPart>
        </mc:Choice>
        <mc:Fallback>
          <p:pic>
            <p:nvPicPr>
              <p:cNvPr id="87" name="Ink 86">
                <a:extLst>
                  <a:ext uri="{FF2B5EF4-FFF2-40B4-BE49-F238E27FC236}">
                    <a16:creationId xmlns:a16="http://schemas.microsoft.com/office/drawing/2014/main" id="{2374AEC0-DDD2-43DE-BD11-4FBBE58F5A4A}"/>
                  </a:ext>
                </a:extLst>
              </p:cNvPr>
              <p:cNvPicPr/>
              <p:nvPr/>
            </p:nvPicPr>
            <p:blipFill>
              <a:blip r:embed="rId119"/>
              <a:stretch>
                <a:fillRect/>
              </a:stretch>
            </p:blipFill>
            <p:spPr>
              <a:xfrm>
                <a:off x="3496936" y="3023848"/>
                <a:ext cx="436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2D4DC8D7-34FE-4CA5-8273-240344993D8F}"/>
                  </a:ext>
                </a:extLst>
              </p14:cNvPr>
              <p14:cNvContentPartPr/>
              <p14:nvPr/>
            </p14:nvContentPartPr>
            <p14:xfrm>
              <a:off x="1543576" y="2987848"/>
              <a:ext cx="1758600" cy="88200"/>
            </p14:xfrm>
          </p:contentPart>
        </mc:Choice>
        <mc:Fallback>
          <p:pic>
            <p:nvPicPr>
              <p:cNvPr id="88" name="Ink 87">
                <a:extLst>
                  <a:ext uri="{FF2B5EF4-FFF2-40B4-BE49-F238E27FC236}">
                    <a16:creationId xmlns:a16="http://schemas.microsoft.com/office/drawing/2014/main" id="{2D4DC8D7-34FE-4CA5-8273-240344993D8F}"/>
                  </a:ext>
                </a:extLst>
              </p:cNvPr>
              <p:cNvPicPr/>
              <p:nvPr/>
            </p:nvPicPr>
            <p:blipFill>
              <a:blip r:embed="rId121"/>
              <a:stretch>
                <a:fillRect/>
              </a:stretch>
            </p:blipFill>
            <p:spPr>
              <a:xfrm>
                <a:off x="1525576" y="2969848"/>
                <a:ext cx="1794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568C62C8-39FB-4140-8CC4-DC3AC6460466}"/>
                  </a:ext>
                </a:extLst>
              </p14:cNvPr>
              <p14:cNvContentPartPr/>
              <p14:nvPr/>
            </p14:nvContentPartPr>
            <p14:xfrm>
              <a:off x="458176" y="3020968"/>
              <a:ext cx="1050480" cy="51480"/>
            </p14:xfrm>
          </p:contentPart>
        </mc:Choice>
        <mc:Fallback>
          <p:pic>
            <p:nvPicPr>
              <p:cNvPr id="89" name="Ink 88">
                <a:extLst>
                  <a:ext uri="{FF2B5EF4-FFF2-40B4-BE49-F238E27FC236}">
                    <a16:creationId xmlns:a16="http://schemas.microsoft.com/office/drawing/2014/main" id="{568C62C8-39FB-4140-8CC4-DC3AC6460466}"/>
                  </a:ext>
                </a:extLst>
              </p:cNvPr>
              <p:cNvPicPr/>
              <p:nvPr/>
            </p:nvPicPr>
            <p:blipFill>
              <a:blip r:embed="rId123"/>
              <a:stretch>
                <a:fillRect/>
              </a:stretch>
            </p:blipFill>
            <p:spPr>
              <a:xfrm>
                <a:off x="440176" y="3002968"/>
                <a:ext cx="1086120" cy="87120"/>
              </a:xfrm>
              <a:prstGeom prst="rect">
                <a:avLst/>
              </a:prstGeom>
            </p:spPr>
          </p:pic>
        </mc:Fallback>
      </mc:AlternateContent>
      <p:grpSp>
        <p:nvGrpSpPr>
          <p:cNvPr id="93" name="Group 92">
            <a:extLst>
              <a:ext uri="{FF2B5EF4-FFF2-40B4-BE49-F238E27FC236}">
                <a16:creationId xmlns:a16="http://schemas.microsoft.com/office/drawing/2014/main" id="{72191052-943D-4905-BF38-DC265A0B9165}"/>
              </a:ext>
            </a:extLst>
          </p:cNvPr>
          <p:cNvGrpSpPr/>
          <p:nvPr/>
        </p:nvGrpSpPr>
        <p:grpSpPr>
          <a:xfrm>
            <a:off x="6441016" y="3504448"/>
            <a:ext cx="3736800" cy="91080"/>
            <a:chOff x="6441016" y="3504448"/>
            <a:chExt cx="3736800" cy="91080"/>
          </a:xfrm>
        </p:grpSpPr>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21A650A3-D28F-4EC9-AF61-9EC4F879D59A}"/>
                    </a:ext>
                  </a:extLst>
                </p14:cNvPr>
                <p14:cNvContentPartPr/>
                <p14:nvPr/>
              </p14:nvContentPartPr>
              <p14:xfrm>
                <a:off x="8324176" y="3504448"/>
                <a:ext cx="1853640" cy="91080"/>
              </p14:xfrm>
            </p:contentPart>
          </mc:Choice>
          <mc:Fallback>
            <p:pic>
              <p:nvPicPr>
                <p:cNvPr id="90" name="Ink 89">
                  <a:extLst>
                    <a:ext uri="{FF2B5EF4-FFF2-40B4-BE49-F238E27FC236}">
                      <a16:creationId xmlns:a16="http://schemas.microsoft.com/office/drawing/2014/main" id="{21A650A3-D28F-4EC9-AF61-9EC4F879D59A}"/>
                    </a:ext>
                  </a:extLst>
                </p:cNvPr>
                <p:cNvPicPr/>
                <p:nvPr/>
              </p:nvPicPr>
              <p:blipFill>
                <a:blip r:embed="rId125"/>
                <a:stretch>
                  <a:fillRect/>
                </a:stretch>
              </p:blipFill>
              <p:spPr>
                <a:xfrm>
                  <a:off x="8306176" y="3486448"/>
                  <a:ext cx="1889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A6E51EF4-3380-4B2A-B86A-804784E4E4FC}"/>
                    </a:ext>
                  </a:extLst>
                </p14:cNvPr>
                <p14:cNvContentPartPr/>
                <p14:nvPr/>
              </p14:nvContentPartPr>
              <p14:xfrm>
                <a:off x="7620016" y="3550168"/>
                <a:ext cx="652680" cy="24840"/>
              </p14:xfrm>
            </p:contentPart>
          </mc:Choice>
          <mc:Fallback>
            <p:pic>
              <p:nvPicPr>
                <p:cNvPr id="91" name="Ink 90">
                  <a:extLst>
                    <a:ext uri="{FF2B5EF4-FFF2-40B4-BE49-F238E27FC236}">
                      <a16:creationId xmlns:a16="http://schemas.microsoft.com/office/drawing/2014/main" id="{A6E51EF4-3380-4B2A-B86A-804784E4E4FC}"/>
                    </a:ext>
                  </a:extLst>
                </p:cNvPr>
                <p:cNvPicPr/>
                <p:nvPr/>
              </p:nvPicPr>
              <p:blipFill>
                <a:blip r:embed="rId127"/>
                <a:stretch>
                  <a:fillRect/>
                </a:stretch>
              </p:blipFill>
              <p:spPr>
                <a:xfrm>
                  <a:off x="7602376" y="3532528"/>
                  <a:ext cx="688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50F38D00-D776-43F8-B952-C5EF20829883}"/>
                    </a:ext>
                  </a:extLst>
                </p14:cNvPr>
                <p14:cNvContentPartPr/>
                <p14:nvPr/>
              </p14:nvContentPartPr>
              <p14:xfrm>
                <a:off x="6441016" y="3519928"/>
                <a:ext cx="895320" cy="63720"/>
              </p14:xfrm>
            </p:contentPart>
          </mc:Choice>
          <mc:Fallback>
            <p:pic>
              <p:nvPicPr>
                <p:cNvPr id="92" name="Ink 91">
                  <a:extLst>
                    <a:ext uri="{FF2B5EF4-FFF2-40B4-BE49-F238E27FC236}">
                      <a16:creationId xmlns:a16="http://schemas.microsoft.com/office/drawing/2014/main" id="{50F38D00-D776-43F8-B952-C5EF20829883}"/>
                    </a:ext>
                  </a:extLst>
                </p:cNvPr>
                <p:cNvPicPr/>
                <p:nvPr/>
              </p:nvPicPr>
              <p:blipFill>
                <a:blip r:embed="rId129"/>
                <a:stretch>
                  <a:fillRect/>
                </a:stretch>
              </p:blipFill>
              <p:spPr>
                <a:xfrm>
                  <a:off x="6423376" y="3501928"/>
                  <a:ext cx="93096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1B607144-A776-4527-BD6D-D337628ACDB3}"/>
                  </a:ext>
                </a:extLst>
              </p14:cNvPr>
              <p14:cNvContentPartPr/>
              <p14:nvPr/>
            </p14:nvContentPartPr>
            <p14:xfrm>
              <a:off x="2154856" y="2025208"/>
              <a:ext cx="4380120" cy="573120"/>
            </p14:xfrm>
          </p:contentPart>
        </mc:Choice>
        <mc:Fallback>
          <p:pic>
            <p:nvPicPr>
              <p:cNvPr id="94" name="Ink 93">
                <a:extLst>
                  <a:ext uri="{FF2B5EF4-FFF2-40B4-BE49-F238E27FC236}">
                    <a16:creationId xmlns:a16="http://schemas.microsoft.com/office/drawing/2014/main" id="{1B607144-A776-4527-BD6D-D337628ACDB3}"/>
                  </a:ext>
                </a:extLst>
              </p:cNvPr>
              <p:cNvPicPr/>
              <p:nvPr/>
            </p:nvPicPr>
            <p:blipFill>
              <a:blip r:embed="rId131"/>
              <a:stretch>
                <a:fillRect/>
              </a:stretch>
            </p:blipFill>
            <p:spPr>
              <a:xfrm>
                <a:off x="2137216" y="2007208"/>
                <a:ext cx="441576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AA12E48F-3A25-4A3C-A3CD-216437C4942E}"/>
                  </a:ext>
                </a:extLst>
              </p14:cNvPr>
              <p14:cNvContentPartPr/>
              <p14:nvPr/>
            </p14:nvContentPartPr>
            <p14:xfrm>
              <a:off x="5733256" y="3065248"/>
              <a:ext cx="4320" cy="1800"/>
            </p14:xfrm>
          </p:contentPart>
        </mc:Choice>
        <mc:Fallback>
          <p:pic>
            <p:nvPicPr>
              <p:cNvPr id="95" name="Ink 94">
                <a:extLst>
                  <a:ext uri="{FF2B5EF4-FFF2-40B4-BE49-F238E27FC236}">
                    <a16:creationId xmlns:a16="http://schemas.microsoft.com/office/drawing/2014/main" id="{AA12E48F-3A25-4A3C-A3CD-216437C4942E}"/>
                  </a:ext>
                </a:extLst>
              </p:cNvPr>
              <p:cNvPicPr/>
              <p:nvPr/>
            </p:nvPicPr>
            <p:blipFill>
              <a:blip r:embed="rId133"/>
              <a:stretch>
                <a:fillRect/>
              </a:stretch>
            </p:blipFill>
            <p:spPr>
              <a:xfrm>
                <a:off x="5715616" y="3047248"/>
                <a:ext cx="39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46E311CF-0859-4267-A5ED-F8FFA4B8EF6F}"/>
                  </a:ext>
                </a:extLst>
              </p14:cNvPr>
              <p14:cNvContentPartPr/>
              <p14:nvPr/>
            </p14:nvContentPartPr>
            <p14:xfrm>
              <a:off x="1538536" y="2506888"/>
              <a:ext cx="4410360" cy="582480"/>
            </p14:xfrm>
          </p:contentPart>
        </mc:Choice>
        <mc:Fallback>
          <p:pic>
            <p:nvPicPr>
              <p:cNvPr id="96" name="Ink 95">
                <a:extLst>
                  <a:ext uri="{FF2B5EF4-FFF2-40B4-BE49-F238E27FC236}">
                    <a16:creationId xmlns:a16="http://schemas.microsoft.com/office/drawing/2014/main" id="{46E311CF-0859-4267-A5ED-F8FFA4B8EF6F}"/>
                  </a:ext>
                </a:extLst>
              </p:cNvPr>
              <p:cNvPicPr/>
              <p:nvPr/>
            </p:nvPicPr>
            <p:blipFill>
              <a:blip r:embed="rId135"/>
              <a:stretch>
                <a:fillRect/>
              </a:stretch>
            </p:blipFill>
            <p:spPr>
              <a:xfrm>
                <a:off x="1520536" y="2489248"/>
                <a:ext cx="444600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Ink 103">
                <a:extLst>
                  <a:ext uri="{FF2B5EF4-FFF2-40B4-BE49-F238E27FC236}">
                    <a16:creationId xmlns:a16="http://schemas.microsoft.com/office/drawing/2014/main" id="{51144DDD-0501-4904-8BA8-1CF24AA19A44}"/>
                  </a:ext>
                </a:extLst>
              </p14:cNvPr>
              <p14:cNvContentPartPr/>
              <p14:nvPr/>
            </p14:nvContentPartPr>
            <p14:xfrm>
              <a:off x="5102176" y="3538648"/>
              <a:ext cx="424440" cy="25560"/>
            </p14:xfrm>
          </p:contentPart>
        </mc:Choice>
        <mc:Fallback>
          <p:pic>
            <p:nvPicPr>
              <p:cNvPr id="104" name="Ink 103">
                <a:extLst>
                  <a:ext uri="{FF2B5EF4-FFF2-40B4-BE49-F238E27FC236}">
                    <a16:creationId xmlns:a16="http://schemas.microsoft.com/office/drawing/2014/main" id="{51144DDD-0501-4904-8BA8-1CF24AA19A44}"/>
                  </a:ext>
                </a:extLst>
              </p:cNvPr>
              <p:cNvPicPr/>
              <p:nvPr/>
            </p:nvPicPr>
            <p:blipFill>
              <a:blip r:embed="rId137"/>
              <a:stretch>
                <a:fillRect/>
              </a:stretch>
            </p:blipFill>
            <p:spPr>
              <a:xfrm>
                <a:off x="5084536" y="3521008"/>
                <a:ext cx="460080" cy="61200"/>
              </a:xfrm>
              <a:prstGeom prst="rect">
                <a:avLst/>
              </a:prstGeom>
            </p:spPr>
          </p:pic>
        </mc:Fallback>
      </mc:AlternateContent>
      <p:grpSp>
        <p:nvGrpSpPr>
          <p:cNvPr id="106" name="Group 105">
            <a:extLst>
              <a:ext uri="{FF2B5EF4-FFF2-40B4-BE49-F238E27FC236}">
                <a16:creationId xmlns:a16="http://schemas.microsoft.com/office/drawing/2014/main" id="{5CCD83C4-FFFA-4FA0-88AF-5DBDF9AD7200}"/>
              </a:ext>
            </a:extLst>
          </p:cNvPr>
          <p:cNvGrpSpPr/>
          <p:nvPr/>
        </p:nvGrpSpPr>
        <p:grpSpPr>
          <a:xfrm>
            <a:off x="878296" y="3477088"/>
            <a:ext cx="4761000" cy="144000"/>
            <a:chOff x="878296" y="3477088"/>
            <a:chExt cx="4761000" cy="144000"/>
          </a:xfrm>
        </p:grpSpPr>
        <mc:AlternateContent xmlns:mc="http://schemas.openxmlformats.org/markup-compatibility/2006">
          <mc:Choice xmlns:p14="http://schemas.microsoft.com/office/powerpoint/2010/main" Requires="p14">
            <p:contentPart p14:bwMode="auto" r:id="rId138">
              <p14:nvContentPartPr>
                <p14:cNvPr id="97" name="Ink 96">
                  <a:extLst>
                    <a:ext uri="{FF2B5EF4-FFF2-40B4-BE49-F238E27FC236}">
                      <a16:creationId xmlns:a16="http://schemas.microsoft.com/office/drawing/2014/main" id="{C9A01E02-6746-4650-82A7-F6FFB46C8FC4}"/>
                    </a:ext>
                  </a:extLst>
                </p14:cNvPr>
                <p14:cNvContentPartPr/>
                <p14:nvPr/>
              </p14:nvContentPartPr>
              <p14:xfrm>
                <a:off x="3771616" y="3477088"/>
                <a:ext cx="1867680" cy="106560"/>
              </p14:xfrm>
            </p:contentPart>
          </mc:Choice>
          <mc:Fallback>
            <p:pic>
              <p:nvPicPr>
                <p:cNvPr id="97" name="Ink 96">
                  <a:extLst>
                    <a:ext uri="{FF2B5EF4-FFF2-40B4-BE49-F238E27FC236}">
                      <a16:creationId xmlns:a16="http://schemas.microsoft.com/office/drawing/2014/main" id="{C9A01E02-6746-4650-82A7-F6FFB46C8FC4}"/>
                    </a:ext>
                  </a:extLst>
                </p:cNvPr>
                <p:cNvPicPr/>
                <p:nvPr/>
              </p:nvPicPr>
              <p:blipFill>
                <a:blip r:embed="rId139"/>
                <a:stretch>
                  <a:fillRect/>
                </a:stretch>
              </p:blipFill>
              <p:spPr>
                <a:xfrm>
                  <a:off x="3753616" y="3459448"/>
                  <a:ext cx="1903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Ink 97">
                  <a:extLst>
                    <a:ext uri="{FF2B5EF4-FFF2-40B4-BE49-F238E27FC236}">
                      <a16:creationId xmlns:a16="http://schemas.microsoft.com/office/drawing/2014/main" id="{D2A9DB06-DE0F-4BA0-B076-ED0097F23A98}"/>
                    </a:ext>
                  </a:extLst>
                </p14:cNvPr>
                <p14:cNvContentPartPr/>
                <p14:nvPr/>
              </p14:nvContentPartPr>
              <p14:xfrm>
                <a:off x="3560656" y="3611728"/>
                <a:ext cx="6120" cy="9360"/>
              </p14:xfrm>
            </p:contentPart>
          </mc:Choice>
          <mc:Fallback>
            <p:pic>
              <p:nvPicPr>
                <p:cNvPr id="98" name="Ink 97">
                  <a:extLst>
                    <a:ext uri="{FF2B5EF4-FFF2-40B4-BE49-F238E27FC236}">
                      <a16:creationId xmlns:a16="http://schemas.microsoft.com/office/drawing/2014/main" id="{D2A9DB06-DE0F-4BA0-B076-ED0097F23A98}"/>
                    </a:ext>
                  </a:extLst>
                </p:cNvPr>
                <p:cNvPicPr/>
                <p:nvPr/>
              </p:nvPicPr>
              <p:blipFill>
                <a:blip r:embed="rId141"/>
                <a:stretch>
                  <a:fillRect/>
                </a:stretch>
              </p:blipFill>
              <p:spPr>
                <a:xfrm>
                  <a:off x="3542656" y="3593728"/>
                  <a:ext cx="41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Ink 98">
                  <a:extLst>
                    <a:ext uri="{FF2B5EF4-FFF2-40B4-BE49-F238E27FC236}">
                      <a16:creationId xmlns:a16="http://schemas.microsoft.com/office/drawing/2014/main" id="{11A65710-16A0-40DB-885F-F616905CA821}"/>
                    </a:ext>
                  </a:extLst>
                </p14:cNvPr>
                <p14:cNvContentPartPr/>
                <p14:nvPr/>
              </p14:nvContentPartPr>
              <p14:xfrm>
                <a:off x="2717176" y="3532528"/>
                <a:ext cx="928440" cy="42120"/>
              </p14:xfrm>
            </p:contentPart>
          </mc:Choice>
          <mc:Fallback>
            <p:pic>
              <p:nvPicPr>
                <p:cNvPr id="99" name="Ink 98">
                  <a:extLst>
                    <a:ext uri="{FF2B5EF4-FFF2-40B4-BE49-F238E27FC236}">
                      <a16:creationId xmlns:a16="http://schemas.microsoft.com/office/drawing/2014/main" id="{11A65710-16A0-40DB-885F-F616905CA821}"/>
                    </a:ext>
                  </a:extLst>
                </p:cNvPr>
                <p:cNvPicPr/>
                <p:nvPr/>
              </p:nvPicPr>
              <p:blipFill>
                <a:blip r:embed="rId143"/>
                <a:stretch>
                  <a:fillRect/>
                </a:stretch>
              </p:blipFill>
              <p:spPr>
                <a:xfrm>
                  <a:off x="2699536" y="3514528"/>
                  <a:ext cx="964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Ink 99">
                  <a:extLst>
                    <a:ext uri="{FF2B5EF4-FFF2-40B4-BE49-F238E27FC236}">
                      <a16:creationId xmlns:a16="http://schemas.microsoft.com/office/drawing/2014/main" id="{DC12DBD7-D7A2-4CC9-9C61-E67782F87F39}"/>
                    </a:ext>
                  </a:extLst>
                </p14:cNvPr>
                <p14:cNvContentPartPr/>
                <p14:nvPr/>
              </p14:nvContentPartPr>
              <p14:xfrm>
                <a:off x="2064856" y="3485728"/>
                <a:ext cx="424440" cy="56520"/>
              </p14:xfrm>
            </p:contentPart>
          </mc:Choice>
          <mc:Fallback>
            <p:pic>
              <p:nvPicPr>
                <p:cNvPr id="100" name="Ink 99">
                  <a:extLst>
                    <a:ext uri="{FF2B5EF4-FFF2-40B4-BE49-F238E27FC236}">
                      <a16:creationId xmlns:a16="http://schemas.microsoft.com/office/drawing/2014/main" id="{DC12DBD7-D7A2-4CC9-9C61-E67782F87F39}"/>
                    </a:ext>
                  </a:extLst>
                </p:cNvPr>
                <p:cNvPicPr/>
                <p:nvPr/>
              </p:nvPicPr>
              <p:blipFill>
                <a:blip r:embed="rId145"/>
                <a:stretch>
                  <a:fillRect/>
                </a:stretch>
              </p:blipFill>
              <p:spPr>
                <a:xfrm>
                  <a:off x="2046856" y="3468088"/>
                  <a:ext cx="460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Ink 101">
                  <a:extLst>
                    <a:ext uri="{FF2B5EF4-FFF2-40B4-BE49-F238E27FC236}">
                      <a16:creationId xmlns:a16="http://schemas.microsoft.com/office/drawing/2014/main" id="{A6F98468-F5D4-4A33-8088-6F59E39AB813}"/>
                    </a:ext>
                  </a:extLst>
                </p14:cNvPr>
                <p14:cNvContentPartPr/>
                <p14:nvPr/>
              </p14:nvContentPartPr>
              <p14:xfrm>
                <a:off x="878296" y="3483928"/>
                <a:ext cx="1002960" cy="53640"/>
              </p14:xfrm>
            </p:contentPart>
          </mc:Choice>
          <mc:Fallback>
            <p:pic>
              <p:nvPicPr>
                <p:cNvPr id="102" name="Ink 101">
                  <a:extLst>
                    <a:ext uri="{FF2B5EF4-FFF2-40B4-BE49-F238E27FC236}">
                      <a16:creationId xmlns:a16="http://schemas.microsoft.com/office/drawing/2014/main" id="{A6F98468-F5D4-4A33-8088-6F59E39AB813}"/>
                    </a:ext>
                  </a:extLst>
                </p:cNvPr>
                <p:cNvPicPr/>
                <p:nvPr/>
              </p:nvPicPr>
              <p:blipFill>
                <a:blip r:embed="rId147"/>
                <a:stretch>
                  <a:fillRect/>
                </a:stretch>
              </p:blipFill>
              <p:spPr>
                <a:xfrm>
                  <a:off x="860296" y="3465928"/>
                  <a:ext cx="1038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Ink 104">
                  <a:extLst>
                    <a:ext uri="{FF2B5EF4-FFF2-40B4-BE49-F238E27FC236}">
                      <a16:creationId xmlns:a16="http://schemas.microsoft.com/office/drawing/2014/main" id="{D79E6DD6-C11B-441D-9C71-1A3A0CB10F49}"/>
                    </a:ext>
                  </a:extLst>
                </p14:cNvPr>
                <p14:cNvContentPartPr/>
                <p14:nvPr/>
              </p14:nvContentPartPr>
              <p14:xfrm>
                <a:off x="2788096" y="3504448"/>
                <a:ext cx="1509120" cy="46080"/>
              </p14:xfrm>
            </p:contentPart>
          </mc:Choice>
          <mc:Fallback>
            <p:pic>
              <p:nvPicPr>
                <p:cNvPr id="105" name="Ink 104">
                  <a:extLst>
                    <a:ext uri="{FF2B5EF4-FFF2-40B4-BE49-F238E27FC236}">
                      <a16:creationId xmlns:a16="http://schemas.microsoft.com/office/drawing/2014/main" id="{D79E6DD6-C11B-441D-9C71-1A3A0CB10F49}"/>
                    </a:ext>
                  </a:extLst>
                </p:cNvPr>
                <p:cNvPicPr/>
                <p:nvPr/>
              </p:nvPicPr>
              <p:blipFill>
                <a:blip r:embed="rId149"/>
                <a:stretch>
                  <a:fillRect/>
                </a:stretch>
              </p:blipFill>
              <p:spPr>
                <a:xfrm>
                  <a:off x="2770456" y="3486808"/>
                  <a:ext cx="154476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107" name="Ink 106">
                <a:extLst>
                  <a:ext uri="{FF2B5EF4-FFF2-40B4-BE49-F238E27FC236}">
                    <a16:creationId xmlns:a16="http://schemas.microsoft.com/office/drawing/2014/main" id="{7A0C6F8C-6285-4680-BE9B-B7F35F44D3A9}"/>
                  </a:ext>
                </a:extLst>
              </p14:cNvPr>
              <p14:cNvContentPartPr/>
              <p14:nvPr/>
            </p14:nvContentPartPr>
            <p14:xfrm>
              <a:off x="2583976" y="3031048"/>
              <a:ext cx="3305520" cy="559080"/>
            </p14:xfrm>
          </p:contentPart>
        </mc:Choice>
        <mc:Fallback>
          <p:pic>
            <p:nvPicPr>
              <p:cNvPr id="107" name="Ink 106">
                <a:extLst>
                  <a:ext uri="{FF2B5EF4-FFF2-40B4-BE49-F238E27FC236}">
                    <a16:creationId xmlns:a16="http://schemas.microsoft.com/office/drawing/2014/main" id="{7A0C6F8C-6285-4680-BE9B-B7F35F44D3A9}"/>
                  </a:ext>
                </a:extLst>
              </p:cNvPr>
              <p:cNvPicPr/>
              <p:nvPr/>
            </p:nvPicPr>
            <p:blipFill>
              <a:blip r:embed="rId151"/>
              <a:stretch>
                <a:fillRect/>
              </a:stretch>
            </p:blipFill>
            <p:spPr>
              <a:xfrm>
                <a:off x="2566336" y="3013048"/>
                <a:ext cx="334116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Ink 107">
                <a:extLst>
                  <a:ext uri="{FF2B5EF4-FFF2-40B4-BE49-F238E27FC236}">
                    <a16:creationId xmlns:a16="http://schemas.microsoft.com/office/drawing/2014/main" id="{98011E95-5CD6-4163-8829-C212F028FC2F}"/>
                  </a:ext>
                </a:extLst>
              </p14:cNvPr>
              <p14:cNvContentPartPr/>
              <p14:nvPr/>
            </p14:nvContentPartPr>
            <p14:xfrm>
              <a:off x="742936" y="3045808"/>
              <a:ext cx="1868760" cy="531720"/>
            </p14:xfrm>
          </p:contentPart>
        </mc:Choice>
        <mc:Fallback>
          <p:pic>
            <p:nvPicPr>
              <p:cNvPr id="108" name="Ink 107">
                <a:extLst>
                  <a:ext uri="{FF2B5EF4-FFF2-40B4-BE49-F238E27FC236}">
                    <a16:creationId xmlns:a16="http://schemas.microsoft.com/office/drawing/2014/main" id="{98011E95-5CD6-4163-8829-C212F028FC2F}"/>
                  </a:ext>
                </a:extLst>
              </p:cNvPr>
              <p:cNvPicPr/>
              <p:nvPr/>
            </p:nvPicPr>
            <p:blipFill>
              <a:blip r:embed="rId153"/>
              <a:stretch>
                <a:fillRect/>
              </a:stretch>
            </p:blipFill>
            <p:spPr>
              <a:xfrm>
                <a:off x="724936" y="3027808"/>
                <a:ext cx="190440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4D5441CF-7217-461B-AC8B-E39EC8EF806A}"/>
                  </a:ext>
                </a:extLst>
              </p14:cNvPr>
              <p14:cNvContentPartPr/>
              <p14:nvPr/>
            </p14:nvContentPartPr>
            <p14:xfrm>
              <a:off x="369616" y="3953368"/>
              <a:ext cx="641160" cy="158040"/>
            </p14:xfrm>
          </p:contentPart>
        </mc:Choice>
        <mc:Fallback>
          <p:pic>
            <p:nvPicPr>
              <p:cNvPr id="110" name="Ink 109">
                <a:extLst>
                  <a:ext uri="{FF2B5EF4-FFF2-40B4-BE49-F238E27FC236}">
                    <a16:creationId xmlns:a16="http://schemas.microsoft.com/office/drawing/2014/main" id="{4D5441CF-7217-461B-AC8B-E39EC8EF806A}"/>
                  </a:ext>
                </a:extLst>
              </p:cNvPr>
              <p:cNvPicPr/>
              <p:nvPr/>
            </p:nvPicPr>
            <p:blipFill>
              <a:blip r:embed="rId155"/>
              <a:stretch>
                <a:fillRect/>
              </a:stretch>
            </p:blipFill>
            <p:spPr>
              <a:xfrm>
                <a:off x="351976" y="3935368"/>
                <a:ext cx="676800" cy="193680"/>
              </a:xfrm>
              <a:prstGeom prst="rect">
                <a:avLst/>
              </a:prstGeom>
            </p:spPr>
          </p:pic>
        </mc:Fallback>
      </mc:AlternateContent>
      <p:grpSp>
        <p:nvGrpSpPr>
          <p:cNvPr id="115" name="Group 114">
            <a:extLst>
              <a:ext uri="{FF2B5EF4-FFF2-40B4-BE49-F238E27FC236}">
                <a16:creationId xmlns:a16="http://schemas.microsoft.com/office/drawing/2014/main" id="{C685A88F-656B-49A2-82AE-AAD68D5B350B}"/>
              </a:ext>
            </a:extLst>
          </p:cNvPr>
          <p:cNvGrpSpPr/>
          <p:nvPr/>
        </p:nvGrpSpPr>
        <p:grpSpPr>
          <a:xfrm>
            <a:off x="6554056" y="4442248"/>
            <a:ext cx="3616560" cy="142200"/>
            <a:chOff x="6554056" y="4442248"/>
            <a:chExt cx="3616560" cy="142200"/>
          </a:xfrm>
        </p:grpSpPr>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E0A1BE81-81F3-4188-BF2D-601BA6314873}"/>
                    </a:ext>
                  </a:extLst>
                </p14:cNvPr>
                <p14:cNvContentPartPr/>
                <p14:nvPr/>
              </p14:nvContentPartPr>
              <p14:xfrm>
                <a:off x="8034376" y="4466728"/>
                <a:ext cx="2136240" cy="117720"/>
              </p14:xfrm>
            </p:contentPart>
          </mc:Choice>
          <mc:Fallback>
            <p:pic>
              <p:nvPicPr>
                <p:cNvPr id="111" name="Ink 110">
                  <a:extLst>
                    <a:ext uri="{FF2B5EF4-FFF2-40B4-BE49-F238E27FC236}">
                      <a16:creationId xmlns:a16="http://schemas.microsoft.com/office/drawing/2014/main" id="{E0A1BE81-81F3-4188-BF2D-601BA6314873}"/>
                    </a:ext>
                  </a:extLst>
                </p:cNvPr>
                <p:cNvPicPr/>
                <p:nvPr/>
              </p:nvPicPr>
              <p:blipFill>
                <a:blip r:embed="rId157"/>
                <a:stretch>
                  <a:fillRect/>
                </a:stretch>
              </p:blipFill>
              <p:spPr>
                <a:xfrm>
                  <a:off x="8016736" y="4448728"/>
                  <a:ext cx="2171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Ink 111">
                  <a:extLst>
                    <a:ext uri="{FF2B5EF4-FFF2-40B4-BE49-F238E27FC236}">
                      <a16:creationId xmlns:a16="http://schemas.microsoft.com/office/drawing/2014/main" id="{76D44423-1498-446C-B778-29593E2DD285}"/>
                    </a:ext>
                  </a:extLst>
                </p14:cNvPr>
                <p14:cNvContentPartPr/>
                <p14:nvPr/>
              </p14:nvContentPartPr>
              <p14:xfrm>
                <a:off x="7351816" y="4442248"/>
                <a:ext cx="608400" cy="22320"/>
              </p14:xfrm>
            </p:contentPart>
          </mc:Choice>
          <mc:Fallback>
            <p:pic>
              <p:nvPicPr>
                <p:cNvPr id="112" name="Ink 111">
                  <a:extLst>
                    <a:ext uri="{FF2B5EF4-FFF2-40B4-BE49-F238E27FC236}">
                      <a16:creationId xmlns:a16="http://schemas.microsoft.com/office/drawing/2014/main" id="{76D44423-1498-446C-B778-29593E2DD285}"/>
                    </a:ext>
                  </a:extLst>
                </p:cNvPr>
                <p:cNvPicPr/>
                <p:nvPr/>
              </p:nvPicPr>
              <p:blipFill>
                <a:blip r:embed="rId159"/>
                <a:stretch>
                  <a:fillRect/>
                </a:stretch>
              </p:blipFill>
              <p:spPr>
                <a:xfrm>
                  <a:off x="7333816" y="4424248"/>
                  <a:ext cx="644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 name="Ink 113">
                  <a:extLst>
                    <a:ext uri="{FF2B5EF4-FFF2-40B4-BE49-F238E27FC236}">
                      <a16:creationId xmlns:a16="http://schemas.microsoft.com/office/drawing/2014/main" id="{9CA08F32-FA22-4645-A76D-81B08903B36D}"/>
                    </a:ext>
                  </a:extLst>
                </p14:cNvPr>
                <p14:cNvContentPartPr/>
                <p14:nvPr/>
              </p14:nvContentPartPr>
              <p14:xfrm>
                <a:off x="6554056" y="4445128"/>
                <a:ext cx="621720" cy="48600"/>
              </p14:xfrm>
            </p:contentPart>
          </mc:Choice>
          <mc:Fallback>
            <p:pic>
              <p:nvPicPr>
                <p:cNvPr id="114" name="Ink 113">
                  <a:extLst>
                    <a:ext uri="{FF2B5EF4-FFF2-40B4-BE49-F238E27FC236}">
                      <a16:creationId xmlns:a16="http://schemas.microsoft.com/office/drawing/2014/main" id="{9CA08F32-FA22-4645-A76D-81B08903B36D}"/>
                    </a:ext>
                  </a:extLst>
                </p:cNvPr>
                <p:cNvPicPr/>
                <p:nvPr/>
              </p:nvPicPr>
              <p:blipFill>
                <a:blip r:embed="rId161"/>
                <a:stretch>
                  <a:fillRect/>
                </a:stretch>
              </p:blipFill>
              <p:spPr>
                <a:xfrm>
                  <a:off x="6536416" y="4427128"/>
                  <a:ext cx="657360" cy="84240"/>
                </a:xfrm>
                <a:prstGeom prst="rect">
                  <a:avLst/>
                </a:prstGeom>
              </p:spPr>
            </p:pic>
          </mc:Fallback>
        </mc:AlternateContent>
      </p:grpSp>
      <p:grpSp>
        <p:nvGrpSpPr>
          <p:cNvPr id="123" name="Group 122">
            <a:extLst>
              <a:ext uri="{FF2B5EF4-FFF2-40B4-BE49-F238E27FC236}">
                <a16:creationId xmlns:a16="http://schemas.microsoft.com/office/drawing/2014/main" id="{BB36A81B-E443-447D-B2AB-B20531589A56}"/>
              </a:ext>
            </a:extLst>
          </p:cNvPr>
          <p:cNvGrpSpPr/>
          <p:nvPr/>
        </p:nvGrpSpPr>
        <p:grpSpPr>
          <a:xfrm>
            <a:off x="1518376" y="4363408"/>
            <a:ext cx="4471920" cy="227880"/>
            <a:chOff x="1518376" y="4363408"/>
            <a:chExt cx="4471920" cy="227880"/>
          </a:xfrm>
        </p:grpSpPr>
        <mc:AlternateContent xmlns:mc="http://schemas.openxmlformats.org/markup-compatibility/2006">
          <mc:Choice xmlns:p14="http://schemas.microsoft.com/office/powerpoint/2010/main" Requires="p14">
            <p:contentPart p14:bwMode="auto" r:id="rId162">
              <p14:nvContentPartPr>
                <p14:cNvPr id="116" name="Ink 115">
                  <a:extLst>
                    <a:ext uri="{FF2B5EF4-FFF2-40B4-BE49-F238E27FC236}">
                      <a16:creationId xmlns:a16="http://schemas.microsoft.com/office/drawing/2014/main" id="{7E0FCDA9-5E90-4EEA-B833-3169D0A3B1A0}"/>
                    </a:ext>
                  </a:extLst>
                </p14:cNvPr>
                <p14:cNvContentPartPr/>
                <p14:nvPr/>
              </p14:nvContentPartPr>
              <p14:xfrm>
                <a:off x="4517536" y="4363408"/>
                <a:ext cx="1472760" cy="93600"/>
              </p14:xfrm>
            </p:contentPart>
          </mc:Choice>
          <mc:Fallback>
            <p:pic>
              <p:nvPicPr>
                <p:cNvPr id="116" name="Ink 115">
                  <a:extLst>
                    <a:ext uri="{FF2B5EF4-FFF2-40B4-BE49-F238E27FC236}">
                      <a16:creationId xmlns:a16="http://schemas.microsoft.com/office/drawing/2014/main" id="{7E0FCDA9-5E90-4EEA-B833-3169D0A3B1A0}"/>
                    </a:ext>
                  </a:extLst>
                </p:cNvPr>
                <p:cNvPicPr/>
                <p:nvPr/>
              </p:nvPicPr>
              <p:blipFill>
                <a:blip r:embed="rId163"/>
                <a:stretch>
                  <a:fillRect/>
                </a:stretch>
              </p:blipFill>
              <p:spPr>
                <a:xfrm>
                  <a:off x="4499896" y="4345768"/>
                  <a:ext cx="1508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 name="Ink 116">
                  <a:extLst>
                    <a:ext uri="{FF2B5EF4-FFF2-40B4-BE49-F238E27FC236}">
                      <a16:creationId xmlns:a16="http://schemas.microsoft.com/office/drawing/2014/main" id="{DFA3F80C-C133-44AA-9DAA-4C094B96CD6D}"/>
                    </a:ext>
                  </a:extLst>
                </p14:cNvPr>
                <p14:cNvContentPartPr/>
                <p14:nvPr/>
              </p14:nvContentPartPr>
              <p14:xfrm>
                <a:off x="4356256" y="4525408"/>
                <a:ext cx="4320" cy="8640"/>
              </p14:xfrm>
            </p:contentPart>
          </mc:Choice>
          <mc:Fallback>
            <p:pic>
              <p:nvPicPr>
                <p:cNvPr id="117" name="Ink 116">
                  <a:extLst>
                    <a:ext uri="{FF2B5EF4-FFF2-40B4-BE49-F238E27FC236}">
                      <a16:creationId xmlns:a16="http://schemas.microsoft.com/office/drawing/2014/main" id="{DFA3F80C-C133-44AA-9DAA-4C094B96CD6D}"/>
                    </a:ext>
                  </a:extLst>
                </p:cNvPr>
                <p:cNvPicPr/>
                <p:nvPr/>
              </p:nvPicPr>
              <p:blipFill>
                <a:blip r:embed="rId165"/>
                <a:stretch>
                  <a:fillRect/>
                </a:stretch>
              </p:blipFill>
              <p:spPr>
                <a:xfrm>
                  <a:off x="4338256" y="4507408"/>
                  <a:ext cx="39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0FA0CE33-85BA-4F97-85E7-D91E0E7B065A}"/>
                    </a:ext>
                  </a:extLst>
                </p14:cNvPr>
                <p14:cNvContentPartPr/>
                <p14:nvPr/>
              </p14:nvContentPartPr>
              <p14:xfrm>
                <a:off x="3662536" y="4497688"/>
                <a:ext cx="699840" cy="93600"/>
              </p14:xfrm>
            </p:contentPart>
          </mc:Choice>
          <mc:Fallback>
            <p:pic>
              <p:nvPicPr>
                <p:cNvPr id="118" name="Ink 117">
                  <a:extLst>
                    <a:ext uri="{FF2B5EF4-FFF2-40B4-BE49-F238E27FC236}">
                      <a16:creationId xmlns:a16="http://schemas.microsoft.com/office/drawing/2014/main" id="{0FA0CE33-85BA-4F97-85E7-D91E0E7B065A}"/>
                    </a:ext>
                  </a:extLst>
                </p:cNvPr>
                <p:cNvPicPr/>
                <p:nvPr/>
              </p:nvPicPr>
              <p:blipFill>
                <a:blip r:embed="rId167"/>
                <a:stretch>
                  <a:fillRect/>
                </a:stretch>
              </p:blipFill>
              <p:spPr>
                <a:xfrm>
                  <a:off x="3644896" y="4480048"/>
                  <a:ext cx="735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88AFBD36-5B63-4429-BE70-EB3D467031BE}"/>
                    </a:ext>
                  </a:extLst>
                </p14:cNvPr>
                <p14:cNvContentPartPr/>
                <p14:nvPr/>
              </p14:nvContentPartPr>
              <p14:xfrm>
                <a:off x="3181216" y="4415968"/>
                <a:ext cx="441000" cy="55800"/>
              </p14:xfrm>
            </p:contentPart>
          </mc:Choice>
          <mc:Fallback>
            <p:pic>
              <p:nvPicPr>
                <p:cNvPr id="119" name="Ink 118">
                  <a:extLst>
                    <a:ext uri="{FF2B5EF4-FFF2-40B4-BE49-F238E27FC236}">
                      <a16:creationId xmlns:a16="http://schemas.microsoft.com/office/drawing/2014/main" id="{88AFBD36-5B63-4429-BE70-EB3D467031BE}"/>
                    </a:ext>
                  </a:extLst>
                </p:cNvPr>
                <p:cNvPicPr/>
                <p:nvPr/>
              </p:nvPicPr>
              <p:blipFill>
                <a:blip r:embed="rId169"/>
                <a:stretch>
                  <a:fillRect/>
                </a:stretch>
              </p:blipFill>
              <p:spPr>
                <a:xfrm>
                  <a:off x="3163216" y="4397968"/>
                  <a:ext cx="476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0" name="Ink 119">
                  <a:extLst>
                    <a:ext uri="{FF2B5EF4-FFF2-40B4-BE49-F238E27FC236}">
                      <a16:creationId xmlns:a16="http://schemas.microsoft.com/office/drawing/2014/main" id="{68C12B4B-20FD-4E8A-AF45-8CDD44F9386A}"/>
                    </a:ext>
                  </a:extLst>
                </p14:cNvPr>
                <p14:cNvContentPartPr/>
                <p14:nvPr/>
              </p14:nvContentPartPr>
              <p14:xfrm>
                <a:off x="2415856" y="4527208"/>
                <a:ext cx="681120" cy="37080"/>
              </p14:xfrm>
            </p:contentPart>
          </mc:Choice>
          <mc:Fallback>
            <p:pic>
              <p:nvPicPr>
                <p:cNvPr id="120" name="Ink 119">
                  <a:extLst>
                    <a:ext uri="{FF2B5EF4-FFF2-40B4-BE49-F238E27FC236}">
                      <a16:creationId xmlns:a16="http://schemas.microsoft.com/office/drawing/2014/main" id="{68C12B4B-20FD-4E8A-AF45-8CDD44F9386A}"/>
                    </a:ext>
                  </a:extLst>
                </p:cNvPr>
                <p:cNvPicPr/>
                <p:nvPr/>
              </p:nvPicPr>
              <p:blipFill>
                <a:blip r:embed="rId171"/>
                <a:stretch>
                  <a:fillRect/>
                </a:stretch>
              </p:blipFill>
              <p:spPr>
                <a:xfrm>
                  <a:off x="2397856" y="4509208"/>
                  <a:ext cx="716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Ink 121">
                  <a:extLst>
                    <a:ext uri="{FF2B5EF4-FFF2-40B4-BE49-F238E27FC236}">
                      <a16:creationId xmlns:a16="http://schemas.microsoft.com/office/drawing/2014/main" id="{F41F7F8F-19C7-45A4-8ECF-32BD60C3035F}"/>
                    </a:ext>
                  </a:extLst>
                </p14:cNvPr>
                <p14:cNvContentPartPr/>
                <p14:nvPr/>
              </p14:nvContentPartPr>
              <p14:xfrm>
                <a:off x="1518376" y="4450528"/>
                <a:ext cx="836640" cy="83520"/>
              </p14:xfrm>
            </p:contentPart>
          </mc:Choice>
          <mc:Fallback>
            <p:pic>
              <p:nvPicPr>
                <p:cNvPr id="122" name="Ink 121">
                  <a:extLst>
                    <a:ext uri="{FF2B5EF4-FFF2-40B4-BE49-F238E27FC236}">
                      <a16:creationId xmlns:a16="http://schemas.microsoft.com/office/drawing/2014/main" id="{F41F7F8F-19C7-45A4-8ECF-32BD60C3035F}"/>
                    </a:ext>
                  </a:extLst>
                </p:cNvPr>
                <p:cNvPicPr/>
                <p:nvPr/>
              </p:nvPicPr>
              <p:blipFill>
                <a:blip r:embed="rId173"/>
                <a:stretch>
                  <a:fillRect/>
                </a:stretch>
              </p:blipFill>
              <p:spPr>
                <a:xfrm>
                  <a:off x="1500376" y="4432528"/>
                  <a:ext cx="87228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24" name="Ink 123">
                <a:extLst>
                  <a:ext uri="{FF2B5EF4-FFF2-40B4-BE49-F238E27FC236}">
                    <a16:creationId xmlns:a16="http://schemas.microsoft.com/office/drawing/2014/main" id="{4F61EDC3-1D60-49A1-97C2-C225C9FECB11}"/>
                  </a:ext>
                </a:extLst>
              </p14:cNvPr>
              <p14:cNvContentPartPr/>
              <p14:nvPr/>
            </p14:nvContentPartPr>
            <p14:xfrm>
              <a:off x="969736" y="4412368"/>
              <a:ext cx="549000" cy="81000"/>
            </p14:xfrm>
          </p:contentPart>
        </mc:Choice>
        <mc:Fallback>
          <p:pic>
            <p:nvPicPr>
              <p:cNvPr id="124" name="Ink 123">
                <a:extLst>
                  <a:ext uri="{FF2B5EF4-FFF2-40B4-BE49-F238E27FC236}">
                    <a16:creationId xmlns:a16="http://schemas.microsoft.com/office/drawing/2014/main" id="{4F61EDC3-1D60-49A1-97C2-C225C9FECB11}"/>
                  </a:ext>
                </a:extLst>
              </p:cNvPr>
              <p:cNvPicPr/>
              <p:nvPr/>
            </p:nvPicPr>
            <p:blipFill>
              <a:blip r:embed="rId175"/>
              <a:stretch>
                <a:fillRect/>
              </a:stretch>
            </p:blipFill>
            <p:spPr>
              <a:xfrm>
                <a:off x="952096" y="4394728"/>
                <a:ext cx="584640" cy="116640"/>
              </a:xfrm>
              <a:prstGeom prst="rect">
                <a:avLst/>
              </a:prstGeom>
            </p:spPr>
          </p:pic>
        </mc:Fallback>
      </mc:AlternateContent>
      <p:grpSp>
        <p:nvGrpSpPr>
          <p:cNvPr id="132" name="Group 131">
            <a:extLst>
              <a:ext uri="{FF2B5EF4-FFF2-40B4-BE49-F238E27FC236}">
                <a16:creationId xmlns:a16="http://schemas.microsoft.com/office/drawing/2014/main" id="{C975203A-E391-41CF-B512-026F76C4F721}"/>
              </a:ext>
            </a:extLst>
          </p:cNvPr>
          <p:cNvGrpSpPr/>
          <p:nvPr/>
        </p:nvGrpSpPr>
        <p:grpSpPr>
          <a:xfrm>
            <a:off x="6552256" y="4915648"/>
            <a:ext cx="3609360" cy="90720"/>
            <a:chOff x="6552256" y="4915648"/>
            <a:chExt cx="3609360" cy="90720"/>
          </a:xfrm>
        </p:grpSpPr>
        <mc:AlternateContent xmlns:mc="http://schemas.openxmlformats.org/markup-compatibility/2006">
          <mc:Choice xmlns:p14="http://schemas.microsoft.com/office/powerpoint/2010/main" Requires="p14">
            <p:contentPart p14:bwMode="auto" r:id="rId176">
              <p14:nvContentPartPr>
                <p14:cNvPr id="125" name="Ink 124">
                  <a:extLst>
                    <a:ext uri="{FF2B5EF4-FFF2-40B4-BE49-F238E27FC236}">
                      <a16:creationId xmlns:a16="http://schemas.microsoft.com/office/drawing/2014/main" id="{45026D8C-AC8D-44D0-81DB-18D0E4D2A64C}"/>
                    </a:ext>
                  </a:extLst>
                </p14:cNvPr>
                <p14:cNvContentPartPr/>
                <p14:nvPr/>
              </p14:nvContentPartPr>
              <p14:xfrm>
                <a:off x="9394096" y="4915648"/>
                <a:ext cx="767520" cy="65160"/>
              </p14:xfrm>
            </p:contentPart>
          </mc:Choice>
          <mc:Fallback>
            <p:pic>
              <p:nvPicPr>
                <p:cNvPr id="125" name="Ink 124">
                  <a:extLst>
                    <a:ext uri="{FF2B5EF4-FFF2-40B4-BE49-F238E27FC236}">
                      <a16:creationId xmlns:a16="http://schemas.microsoft.com/office/drawing/2014/main" id="{45026D8C-AC8D-44D0-81DB-18D0E4D2A64C}"/>
                    </a:ext>
                  </a:extLst>
                </p:cNvPr>
                <p:cNvPicPr/>
                <p:nvPr/>
              </p:nvPicPr>
              <p:blipFill>
                <a:blip r:embed="rId177"/>
                <a:stretch>
                  <a:fillRect/>
                </a:stretch>
              </p:blipFill>
              <p:spPr>
                <a:xfrm>
                  <a:off x="9376096" y="4898008"/>
                  <a:ext cx="803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6" name="Ink 125">
                  <a:extLst>
                    <a:ext uri="{FF2B5EF4-FFF2-40B4-BE49-F238E27FC236}">
                      <a16:creationId xmlns:a16="http://schemas.microsoft.com/office/drawing/2014/main" id="{4F333F9B-BE63-48CE-97B3-B386EEF5565D}"/>
                    </a:ext>
                  </a:extLst>
                </p14:cNvPr>
                <p14:cNvContentPartPr/>
                <p14:nvPr/>
              </p14:nvContentPartPr>
              <p14:xfrm>
                <a:off x="8987296" y="4944808"/>
                <a:ext cx="324360" cy="17280"/>
              </p14:xfrm>
            </p:contentPart>
          </mc:Choice>
          <mc:Fallback>
            <p:pic>
              <p:nvPicPr>
                <p:cNvPr id="126" name="Ink 125">
                  <a:extLst>
                    <a:ext uri="{FF2B5EF4-FFF2-40B4-BE49-F238E27FC236}">
                      <a16:creationId xmlns:a16="http://schemas.microsoft.com/office/drawing/2014/main" id="{4F333F9B-BE63-48CE-97B3-B386EEF5565D}"/>
                    </a:ext>
                  </a:extLst>
                </p:cNvPr>
                <p:cNvPicPr/>
                <p:nvPr/>
              </p:nvPicPr>
              <p:blipFill>
                <a:blip r:embed="rId179"/>
                <a:stretch>
                  <a:fillRect/>
                </a:stretch>
              </p:blipFill>
              <p:spPr>
                <a:xfrm>
                  <a:off x="8969656" y="4927168"/>
                  <a:ext cx="360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7" name="Ink 126">
                  <a:extLst>
                    <a:ext uri="{FF2B5EF4-FFF2-40B4-BE49-F238E27FC236}">
                      <a16:creationId xmlns:a16="http://schemas.microsoft.com/office/drawing/2014/main" id="{492CD473-C738-4450-96BB-C3FC71E7ED31}"/>
                    </a:ext>
                  </a:extLst>
                </p14:cNvPr>
                <p14:cNvContentPartPr/>
                <p14:nvPr/>
              </p14:nvContentPartPr>
              <p14:xfrm>
                <a:off x="8266576" y="4944808"/>
                <a:ext cx="552240" cy="29880"/>
              </p14:xfrm>
            </p:contentPart>
          </mc:Choice>
          <mc:Fallback>
            <p:pic>
              <p:nvPicPr>
                <p:cNvPr id="127" name="Ink 126">
                  <a:extLst>
                    <a:ext uri="{FF2B5EF4-FFF2-40B4-BE49-F238E27FC236}">
                      <a16:creationId xmlns:a16="http://schemas.microsoft.com/office/drawing/2014/main" id="{492CD473-C738-4450-96BB-C3FC71E7ED31}"/>
                    </a:ext>
                  </a:extLst>
                </p:cNvPr>
                <p:cNvPicPr/>
                <p:nvPr/>
              </p:nvPicPr>
              <p:blipFill>
                <a:blip r:embed="rId181"/>
                <a:stretch>
                  <a:fillRect/>
                </a:stretch>
              </p:blipFill>
              <p:spPr>
                <a:xfrm>
                  <a:off x="8248936" y="4926808"/>
                  <a:ext cx="587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9" name="Ink 128">
                  <a:extLst>
                    <a:ext uri="{FF2B5EF4-FFF2-40B4-BE49-F238E27FC236}">
                      <a16:creationId xmlns:a16="http://schemas.microsoft.com/office/drawing/2014/main" id="{A69ADE86-CD90-4F87-A0FF-78193D79DDE2}"/>
                    </a:ext>
                  </a:extLst>
                </p14:cNvPr>
                <p14:cNvContentPartPr/>
                <p14:nvPr/>
              </p14:nvContentPartPr>
              <p14:xfrm>
                <a:off x="7269016" y="4944808"/>
                <a:ext cx="752040" cy="61560"/>
              </p14:xfrm>
            </p:contentPart>
          </mc:Choice>
          <mc:Fallback>
            <p:pic>
              <p:nvPicPr>
                <p:cNvPr id="129" name="Ink 128">
                  <a:extLst>
                    <a:ext uri="{FF2B5EF4-FFF2-40B4-BE49-F238E27FC236}">
                      <a16:creationId xmlns:a16="http://schemas.microsoft.com/office/drawing/2014/main" id="{A69ADE86-CD90-4F87-A0FF-78193D79DDE2}"/>
                    </a:ext>
                  </a:extLst>
                </p:cNvPr>
                <p:cNvPicPr/>
                <p:nvPr/>
              </p:nvPicPr>
              <p:blipFill>
                <a:blip r:embed="rId183"/>
                <a:stretch>
                  <a:fillRect/>
                </a:stretch>
              </p:blipFill>
              <p:spPr>
                <a:xfrm>
                  <a:off x="7251376" y="4926808"/>
                  <a:ext cx="787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1" name="Ink 130">
                  <a:extLst>
                    <a:ext uri="{FF2B5EF4-FFF2-40B4-BE49-F238E27FC236}">
                      <a16:creationId xmlns:a16="http://schemas.microsoft.com/office/drawing/2014/main" id="{EE60C7C7-D3A8-4DC6-AEEB-A9C1012A6DA1}"/>
                    </a:ext>
                  </a:extLst>
                </p14:cNvPr>
                <p14:cNvContentPartPr/>
                <p14:nvPr/>
              </p14:nvContentPartPr>
              <p14:xfrm>
                <a:off x="6552256" y="4925368"/>
                <a:ext cx="594720" cy="48960"/>
              </p14:xfrm>
            </p:contentPart>
          </mc:Choice>
          <mc:Fallback>
            <p:pic>
              <p:nvPicPr>
                <p:cNvPr id="131" name="Ink 130">
                  <a:extLst>
                    <a:ext uri="{FF2B5EF4-FFF2-40B4-BE49-F238E27FC236}">
                      <a16:creationId xmlns:a16="http://schemas.microsoft.com/office/drawing/2014/main" id="{EE60C7C7-D3A8-4DC6-AEEB-A9C1012A6DA1}"/>
                    </a:ext>
                  </a:extLst>
                </p:cNvPr>
                <p:cNvPicPr/>
                <p:nvPr/>
              </p:nvPicPr>
              <p:blipFill>
                <a:blip r:embed="rId185"/>
                <a:stretch>
                  <a:fillRect/>
                </a:stretch>
              </p:blipFill>
              <p:spPr>
                <a:xfrm>
                  <a:off x="6534256" y="4907368"/>
                  <a:ext cx="630360" cy="84600"/>
                </a:xfrm>
                <a:prstGeom prst="rect">
                  <a:avLst/>
                </a:prstGeom>
              </p:spPr>
            </p:pic>
          </mc:Fallback>
        </mc:AlternateContent>
      </p:grpSp>
      <p:grpSp>
        <p:nvGrpSpPr>
          <p:cNvPr id="139" name="Group 138">
            <a:extLst>
              <a:ext uri="{FF2B5EF4-FFF2-40B4-BE49-F238E27FC236}">
                <a16:creationId xmlns:a16="http://schemas.microsoft.com/office/drawing/2014/main" id="{E37D8EFA-62F6-4F13-966E-C4CCBCC51FDC}"/>
              </a:ext>
            </a:extLst>
          </p:cNvPr>
          <p:cNvGrpSpPr/>
          <p:nvPr/>
        </p:nvGrpSpPr>
        <p:grpSpPr>
          <a:xfrm>
            <a:off x="1119496" y="4876408"/>
            <a:ext cx="4708440" cy="116280"/>
            <a:chOff x="1119496" y="4876408"/>
            <a:chExt cx="4708440" cy="116280"/>
          </a:xfrm>
        </p:grpSpPr>
        <mc:AlternateContent xmlns:mc="http://schemas.openxmlformats.org/markup-compatibility/2006">
          <mc:Choice xmlns:p14="http://schemas.microsoft.com/office/powerpoint/2010/main" Requires="p14">
            <p:contentPart p14:bwMode="auto" r:id="rId186">
              <p14:nvContentPartPr>
                <p14:cNvPr id="133" name="Ink 132">
                  <a:extLst>
                    <a:ext uri="{FF2B5EF4-FFF2-40B4-BE49-F238E27FC236}">
                      <a16:creationId xmlns:a16="http://schemas.microsoft.com/office/drawing/2014/main" id="{DE278B48-DB39-4A4A-AE1A-52A78C08E7BB}"/>
                    </a:ext>
                  </a:extLst>
                </p14:cNvPr>
                <p14:cNvContentPartPr/>
                <p14:nvPr/>
              </p14:nvContentPartPr>
              <p14:xfrm>
                <a:off x="4211176" y="4899088"/>
                <a:ext cx="1616760" cy="85680"/>
              </p14:xfrm>
            </p:contentPart>
          </mc:Choice>
          <mc:Fallback>
            <p:pic>
              <p:nvPicPr>
                <p:cNvPr id="133" name="Ink 132">
                  <a:extLst>
                    <a:ext uri="{FF2B5EF4-FFF2-40B4-BE49-F238E27FC236}">
                      <a16:creationId xmlns:a16="http://schemas.microsoft.com/office/drawing/2014/main" id="{DE278B48-DB39-4A4A-AE1A-52A78C08E7BB}"/>
                    </a:ext>
                  </a:extLst>
                </p:cNvPr>
                <p:cNvPicPr/>
                <p:nvPr/>
              </p:nvPicPr>
              <p:blipFill>
                <a:blip r:embed="rId187"/>
                <a:stretch>
                  <a:fillRect/>
                </a:stretch>
              </p:blipFill>
              <p:spPr>
                <a:xfrm>
                  <a:off x="4193176" y="4881088"/>
                  <a:ext cx="1652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4" name="Ink 133">
                  <a:extLst>
                    <a:ext uri="{FF2B5EF4-FFF2-40B4-BE49-F238E27FC236}">
                      <a16:creationId xmlns:a16="http://schemas.microsoft.com/office/drawing/2014/main" id="{1FFC0812-AEE8-43A7-B2E4-D6D95BC799FF}"/>
                    </a:ext>
                  </a:extLst>
                </p14:cNvPr>
                <p14:cNvContentPartPr/>
                <p14:nvPr/>
              </p14:nvContentPartPr>
              <p14:xfrm>
                <a:off x="3589456" y="4947688"/>
                <a:ext cx="608400" cy="45000"/>
              </p14:xfrm>
            </p:contentPart>
          </mc:Choice>
          <mc:Fallback>
            <p:pic>
              <p:nvPicPr>
                <p:cNvPr id="134" name="Ink 133">
                  <a:extLst>
                    <a:ext uri="{FF2B5EF4-FFF2-40B4-BE49-F238E27FC236}">
                      <a16:creationId xmlns:a16="http://schemas.microsoft.com/office/drawing/2014/main" id="{1FFC0812-AEE8-43A7-B2E4-D6D95BC799FF}"/>
                    </a:ext>
                  </a:extLst>
                </p:cNvPr>
                <p:cNvPicPr/>
                <p:nvPr/>
              </p:nvPicPr>
              <p:blipFill>
                <a:blip r:embed="rId189"/>
                <a:stretch>
                  <a:fillRect/>
                </a:stretch>
              </p:blipFill>
              <p:spPr>
                <a:xfrm>
                  <a:off x="3571816" y="4930048"/>
                  <a:ext cx="644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5" name="Ink 134">
                  <a:extLst>
                    <a:ext uri="{FF2B5EF4-FFF2-40B4-BE49-F238E27FC236}">
                      <a16:creationId xmlns:a16="http://schemas.microsoft.com/office/drawing/2014/main" id="{0289A1D1-64CB-464B-8B9D-27C3C3387550}"/>
                    </a:ext>
                  </a:extLst>
                </p14:cNvPr>
                <p14:cNvContentPartPr/>
                <p14:nvPr/>
              </p14:nvContentPartPr>
              <p14:xfrm>
                <a:off x="2979976" y="4954888"/>
                <a:ext cx="379800" cy="34560"/>
              </p14:xfrm>
            </p:contentPart>
          </mc:Choice>
          <mc:Fallback>
            <p:pic>
              <p:nvPicPr>
                <p:cNvPr id="135" name="Ink 134">
                  <a:extLst>
                    <a:ext uri="{FF2B5EF4-FFF2-40B4-BE49-F238E27FC236}">
                      <a16:creationId xmlns:a16="http://schemas.microsoft.com/office/drawing/2014/main" id="{0289A1D1-64CB-464B-8B9D-27C3C3387550}"/>
                    </a:ext>
                  </a:extLst>
                </p:cNvPr>
                <p:cNvPicPr/>
                <p:nvPr/>
              </p:nvPicPr>
              <p:blipFill>
                <a:blip r:embed="rId191"/>
                <a:stretch>
                  <a:fillRect/>
                </a:stretch>
              </p:blipFill>
              <p:spPr>
                <a:xfrm>
                  <a:off x="2961976" y="4937248"/>
                  <a:ext cx="415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7" name="Ink 136">
                  <a:extLst>
                    <a:ext uri="{FF2B5EF4-FFF2-40B4-BE49-F238E27FC236}">
                      <a16:creationId xmlns:a16="http://schemas.microsoft.com/office/drawing/2014/main" id="{03A168FF-7316-4B92-8551-3990F05E8487}"/>
                    </a:ext>
                  </a:extLst>
                </p14:cNvPr>
                <p14:cNvContentPartPr/>
                <p14:nvPr/>
              </p14:nvContentPartPr>
              <p14:xfrm>
                <a:off x="2022736" y="4876408"/>
                <a:ext cx="803880" cy="101160"/>
              </p14:xfrm>
            </p:contentPart>
          </mc:Choice>
          <mc:Fallback>
            <p:pic>
              <p:nvPicPr>
                <p:cNvPr id="137" name="Ink 136">
                  <a:extLst>
                    <a:ext uri="{FF2B5EF4-FFF2-40B4-BE49-F238E27FC236}">
                      <a16:creationId xmlns:a16="http://schemas.microsoft.com/office/drawing/2014/main" id="{03A168FF-7316-4B92-8551-3990F05E8487}"/>
                    </a:ext>
                  </a:extLst>
                </p:cNvPr>
                <p:cNvPicPr/>
                <p:nvPr/>
              </p:nvPicPr>
              <p:blipFill>
                <a:blip r:embed="rId193"/>
                <a:stretch>
                  <a:fillRect/>
                </a:stretch>
              </p:blipFill>
              <p:spPr>
                <a:xfrm>
                  <a:off x="2005096" y="4858768"/>
                  <a:ext cx="839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8" name="Ink 137">
                  <a:extLst>
                    <a:ext uri="{FF2B5EF4-FFF2-40B4-BE49-F238E27FC236}">
                      <a16:creationId xmlns:a16="http://schemas.microsoft.com/office/drawing/2014/main" id="{FBFD8DEE-CDE2-4FD6-B93E-4953444CFC84}"/>
                    </a:ext>
                  </a:extLst>
                </p14:cNvPr>
                <p14:cNvContentPartPr/>
                <p14:nvPr/>
              </p14:nvContentPartPr>
              <p14:xfrm>
                <a:off x="1119496" y="4925368"/>
                <a:ext cx="746280" cy="61920"/>
              </p14:xfrm>
            </p:contentPart>
          </mc:Choice>
          <mc:Fallback>
            <p:pic>
              <p:nvPicPr>
                <p:cNvPr id="138" name="Ink 137">
                  <a:extLst>
                    <a:ext uri="{FF2B5EF4-FFF2-40B4-BE49-F238E27FC236}">
                      <a16:creationId xmlns:a16="http://schemas.microsoft.com/office/drawing/2014/main" id="{FBFD8DEE-CDE2-4FD6-B93E-4953444CFC84}"/>
                    </a:ext>
                  </a:extLst>
                </p:cNvPr>
                <p:cNvPicPr/>
                <p:nvPr/>
              </p:nvPicPr>
              <p:blipFill>
                <a:blip r:embed="rId195"/>
                <a:stretch>
                  <a:fillRect/>
                </a:stretch>
              </p:blipFill>
              <p:spPr>
                <a:xfrm>
                  <a:off x="1101496" y="4907728"/>
                  <a:ext cx="78192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40" name="Ink 139">
                <a:extLst>
                  <a:ext uri="{FF2B5EF4-FFF2-40B4-BE49-F238E27FC236}">
                    <a16:creationId xmlns:a16="http://schemas.microsoft.com/office/drawing/2014/main" id="{E46215F8-C4DC-4F7F-AE6E-1138AB95155C}"/>
                  </a:ext>
                </a:extLst>
              </p14:cNvPr>
              <p14:cNvContentPartPr/>
              <p14:nvPr/>
            </p14:nvContentPartPr>
            <p14:xfrm>
              <a:off x="365656" y="4960648"/>
              <a:ext cx="603000" cy="48600"/>
            </p14:xfrm>
          </p:contentPart>
        </mc:Choice>
        <mc:Fallback>
          <p:pic>
            <p:nvPicPr>
              <p:cNvPr id="140" name="Ink 139">
                <a:extLst>
                  <a:ext uri="{FF2B5EF4-FFF2-40B4-BE49-F238E27FC236}">
                    <a16:creationId xmlns:a16="http://schemas.microsoft.com/office/drawing/2014/main" id="{E46215F8-C4DC-4F7F-AE6E-1138AB95155C}"/>
                  </a:ext>
                </a:extLst>
              </p:cNvPr>
              <p:cNvPicPr/>
              <p:nvPr/>
            </p:nvPicPr>
            <p:blipFill>
              <a:blip r:embed="rId197"/>
              <a:stretch>
                <a:fillRect/>
              </a:stretch>
            </p:blipFill>
            <p:spPr>
              <a:xfrm>
                <a:off x="348016" y="4942648"/>
                <a:ext cx="638640" cy="84240"/>
              </a:xfrm>
              <a:prstGeom prst="rect">
                <a:avLst/>
              </a:prstGeom>
            </p:spPr>
          </p:pic>
        </mc:Fallback>
      </mc:AlternateContent>
      <p:grpSp>
        <p:nvGrpSpPr>
          <p:cNvPr id="147" name="Group 146">
            <a:extLst>
              <a:ext uri="{FF2B5EF4-FFF2-40B4-BE49-F238E27FC236}">
                <a16:creationId xmlns:a16="http://schemas.microsoft.com/office/drawing/2014/main" id="{B372DAB8-5A28-43E8-A056-5BE62EFECE3B}"/>
              </a:ext>
            </a:extLst>
          </p:cNvPr>
          <p:cNvGrpSpPr/>
          <p:nvPr/>
        </p:nvGrpSpPr>
        <p:grpSpPr>
          <a:xfrm>
            <a:off x="4400896" y="5396608"/>
            <a:ext cx="5846760" cy="88560"/>
            <a:chOff x="4400896" y="5396608"/>
            <a:chExt cx="5846760" cy="88560"/>
          </a:xfrm>
        </p:grpSpPr>
        <mc:AlternateContent xmlns:mc="http://schemas.openxmlformats.org/markup-compatibility/2006">
          <mc:Choice xmlns:p14="http://schemas.microsoft.com/office/powerpoint/2010/main" Requires="p14">
            <p:contentPart p14:bwMode="auto" r:id="rId198">
              <p14:nvContentPartPr>
                <p14:cNvPr id="141" name="Ink 140">
                  <a:extLst>
                    <a:ext uri="{FF2B5EF4-FFF2-40B4-BE49-F238E27FC236}">
                      <a16:creationId xmlns:a16="http://schemas.microsoft.com/office/drawing/2014/main" id="{CEBDC8D5-5CD4-4530-BBBE-BA96571F1AD5}"/>
                    </a:ext>
                  </a:extLst>
                </p14:cNvPr>
                <p14:cNvContentPartPr/>
                <p14:nvPr/>
              </p14:nvContentPartPr>
              <p14:xfrm>
                <a:off x="9027616" y="5454568"/>
                <a:ext cx="1220040" cy="30600"/>
              </p14:xfrm>
            </p:contentPart>
          </mc:Choice>
          <mc:Fallback>
            <p:pic>
              <p:nvPicPr>
                <p:cNvPr id="141" name="Ink 140">
                  <a:extLst>
                    <a:ext uri="{FF2B5EF4-FFF2-40B4-BE49-F238E27FC236}">
                      <a16:creationId xmlns:a16="http://schemas.microsoft.com/office/drawing/2014/main" id="{CEBDC8D5-5CD4-4530-BBBE-BA96571F1AD5}"/>
                    </a:ext>
                  </a:extLst>
                </p:cNvPr>
                <p:cNvPicPr/>
                <p:nvPr/>
              </p:nvPicPr>
              <p:blipFill>
                <a:blip r:embed="rId199"/>
                <a:stretch>
                  <a:fillRect/>
                </a:stretch>
              </p:blipFill>
              <p:spPr>
                <a:xfrm>
                  <a:off x="9009616" y="5436928"/>
                  <a:ext cx="1255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Ink 141">
                  <a:extLst>
                    <a:ext uri="{FF2B5EF4-FFF2-40B4-BE49-F238E27FC236}">
                      <a16:creationId xmlns:a16="http://schemas.microsoft.com/office/drawing/2014/main" id="{757F0BA3-227A-4EF7-8378-E1ABAAE30DCF}"/>
                    </a:ext>
                  </a:extLst>
                </p14:cNvPr>
                <p14:cNvContentPartPr/>
                <p14:nvPr/>
              </p14:nvContentPartPr>
              <p14:xfrm>
                <a:off x="7557016" y="5437288"/>
                <a:ext cx="1221840" cy="40680"/>
              </p14:xfrm>
            </p:contentPart>
          </mc:Choice>
          <mc:Fallback>
            <p:pic>
              <p:nvPicPr>
                <p:cNvPr id="142" name="Ink 141">
                  <a:extLst>
                    <a:ext uri="{FF2B5EF4-FFF2-40B4-BE49-F238E27FC236}">
                      <a16:creationId xmlns:a16="http://schemas.microsoft.com/office/drawing/2014/main" id="{757F0BA3-227A-4EF7-8378-E1ABAAE30DCF}"/>
                    </a:ext>
                  </a:extLst>
                </p:cNvPr>
                <p:cNvPicPr/>
                <p:nvPr/>
              </p:nvPicPr>
              <p:blipFill>
                <a:blip r:embed="rId201"/>
                <a:stretch>
                  <a:fillRect/>
                </a:stretch>
              </p:blipFill>
              <p:spPr>
                <a:xfrm>
                  <a:off x="7539016" y="5419288"/>
                  <a:ext cx="1257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Ink 143">
                  <a:extLst>
                    <a:ext uri="{FF2B5EF4-FFF2-40B4-BE49-F238E27FC236}">
                      <a16:creationId xmlns:a16="http://schemas.microsoft.com/office/drawing/2014/main" id="{DFE75B34-8A59-4CE1-B7BD-950D20EE9465}"/>
                    </a:ext>
                  </a:extLst>
                </p14:cNvPr>
                <p14:cNvContentPartPr/>
                <p14:nvPr/>
              </p14:nvContentPartPr>
              <p14:xfrm>
                <a:off x="6759256" y="5465008"/>
                <a:ext cx="679320" cy="12240"/>
              </p14:xfrm>
            </p:contentPart>
          </mc:Choice>
          <mc:Fallback>
            <p:pic>
              <p:nvPicPr>
                <p:cNvPr id="144" name="Ink 143">
                  <a:extLst>
                    <a:ext uri="{FF2B5EF4-FFF2-40B4-BE49-F238E27FC236}">
                      <a16:creationId xmlns:a16="http://schemas.microsoft.com/office/drawing/2014/main" id="{DFE75B34-8A59-4CE1-B7BD-950D20EE9465}"/>
                    </a:ext>
                  </a:extLst>
                </p:cNvPr>
                <p:cNvPicPr/>
                <p:nvPr/>
              </p:nvPicPr>
              <p:blipFill>
                <a:blip r:embed="rId203"/>
                <a:stretch>
                  <a:fillRect/>
                </a:stretch>
              </p:blipFill>
              <p:spPr>
                <a:xfrm>
                  <a:off x="6741616" y="5447008"/>
                  <a:ext cx="714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6" name="Ink 145">
                  <a:extLst>
                    <a:ext uri="{FF2B5EF4-FFF2-40B4-BE49-F238E27FC236}">
                      <a16:creationId xmlns:a16="http://schemas.microsoft.com/office/drawing/2014/main" id="{01DDEB47-A234-40D9-B0E0-1222737A0D47}"/>
                    </a:ext>
                  </a:extLst>
                </p14:cNvPr>
                <p14:cNvContentPartPr/>
                <p14:nvPr/>
              </p14:nvContentPartPr>
              <p14:xfrm>
                <a:off x="4400896" y="5396608"/>
                <a:ext cx="2307240" cy="50040"/>
              </p14:xfrm>
            </p:contentPart>
          </mc:Choice>
          <mc:Fallback>
            <p:pic>
              <p:nvPicPr>
                <p:cNvPr id="146" name="Ink 145">
                  <a:extLst>
                    <a:ext uri="{FF2B5EF4-FFF2-40B4-BE49-F238E27FC236}">
                      <a16:creationId xmlns:a16="http://schemas.microsoft.com/office/drawing/2014/main" id="{01DDEB47-A234-40D9-B0E0-1222737A0D47}"/>
                    </a:ext>
                  </a:extLst>
                </p:cNvPr>
                <p:cNvPicPr/>
                <p:nvPr/>
              </p:nvPicPr>
              <p:blipFill>
                <a:blip r:embed="rId205"/>
                <a:stretch>
                  <a:fillRect/>
                </a:stretch>
              </p:blipFill>
              <p:spPr>
                <a:xfrm>
                  <a:off x="4382896" y="5378968"/>
                  <a:ext cx="2342880" cy="85680"/>
                </a:xfrm>
                <a:prstGeom prst="rect">
                  <a:avLst/>
                </a:prstGeom>
              </p:spPr>
            </p:pic>
          </mc:Fallback>
        </mc:AlternateContent>
      </p:grpSp>
      <p:grpSp>
        <p:nvGrpSpPr>
          <p:cNvPr id="150" name="Group 149">
            <a:extLst>
              <a:ext uri="{FF2B5EF4-FFF2-40B4-BE49-F238E27FC236}">
                <a16:creationId xmlns:a16="http://schemas.microsoft.com/office/drawing/2014/main" id="{B4013DE4-6AF8-4A7A-829A-DC1A33E7A351}"/>
              </a:ext>
            </a:extLst>
          </p:cNvPr>
          <p:cNvGrpSpPr/>
          <p:nvPr/>
        </p:nvGrpSpPr>
        <p:grpSpPr>
          <a:xfrm>
            <a:off x="2676496" y="5406688"/>
            <a:ext cx="1486440" cy="67320"/>
            <a:chOff x="2676496" y="5406688"/>
            <a:chExt cx="1486440" cy="67320"/>
          </a:xfrm>
        </p:grpSpPr>
        <mc:AlternateContent xmlns:mc="http://schemas.openxmlformats.org/markup-compatibility/2006">
          <mc:Choice xmlns:p14="http://schemas.microsoft.com/office/powerpoint/2010/main" Requires="p14">
            <p:contentPart p14:bwMode="auto" r:id="rId206">
              <p14:nvContentPartPr>
                <p14:cNvPr id="148" name="Ink 147">
                  <a:extLst>
                    <a:ext uri="{FF2B5EF4-FFF2-40B4-BE49-F238E27FC236}">
                      <a16:creationId xmlns:a16="http://schemas.microsoft.com/office/drawing/2014/main" id="{8DB9ECF5-2647-4361-B037-D40D2316CCD8}"/>
                    </a:ext>
                  </a:extLst>
                </p14:cNvPr>
                <p14:cNvContentPartPr/>
                <p14:nvPr/>
              </p14:nvContentPartPr>
              <p14:xfrm>
                <a:off x="3556696" y="5406688"/>
                <a:ext cx="606240" cy="67320"/>
              </p14:xfrm>
            </p:contentPart>
          </mc:Choice>
          <mc:Fallback>
            <p:pic>
              <p:nvPicPr>
                <p:cNvPr id="148" name="Ink 147">
                  <a:extLst>
                    <a:ext uri="{FF2B5EF4-FFF2-40B4-BE49-F238E27FC236}">
                      <a16:creationId xmlns:a16="http://schemas.microsoft.com/office/drawing/2014/main" id="{8DB9ECF5-2647-4361-B037-D40D2316CCD8}"/>
                    </a:ext>
                  </a:extLst>
                </p:cNvPr>
                <p:cNvPicPr/>
                <p:nvPr/>
              </p:nvPicPr>
              <p:blipFill>
                <a:blip r:embed="rId207"/>
                <a:stretch>
                  <a:fillRect/>
                </a:stretch>
              </p:blipFill>
              <p:spPr>
                <a:xfrm>
                  <a:off x="3539056" y="5389048"/>
                  <a:ext cx="64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9" name="Ink 148">
                  <a:extLst>
                    <a:ext uri="{FF2B5EF4-FFF2-40B4-BE49-F238E27FC236}">
                      <a16:creationId xmlns:a16="http://schemas.microsoft.com/office/drawing/2014/main" id="{39104354-5557-4278-9774-8A031347647D}"/>
                    </a:ext>
                  </a:extLst>
                </p14:cNvPr>
                <p14:cNvContentPartPr/>
                <p14:nvPr/>
              </p14:nvContentPartPr>
              <p14:xfrm>
                <a:off x="2676496" y="5425408"/>
                <a:ext cx="696600" cy="47880"/>
              </p14:xfrm>
            </p:contentPart>
          </mc:Choice>
          <mc:Fallback>
            <p:pic>
              <p:nvPicPr>
                <p:cNvPr id="149" name="Ink 148">
                  <a:extLst>
                    <a:ext uri="{FF2B5EF4-FFF2-40B4-BE49-F238E27FC236}">
                      <a16:creationId xmlns:a16="http://schemas.microsoft.com/office/drawing/2014/main" id="{39104354-5557-4278-9774-8A031347647D}"/>
                    </a:ext>
                  </a:extLst>
                </p:cNvPr>
                <p:cNvPicPr/>
                <p:nvPr/>
              </p:nvPicPr>
              <p:blipFill>
                <a:blip r:embed="rId209"/>
                <a:stretch>
                  <a:fillRect/>
                </a:stretch>
              </p:blipFill>
              <p:spPr>
                <a:xfrm>
                  <a:off x="2658856" y="5407768"/>
                  <a:ext cx="732240" cy="83520"/>
                </a:xfrm>
                <a:prstGeom prst="rect">
                  <a:avLst/>
                </a:prstGeom>
              </p:spPr>
            </p:pic>
          </mc:Fallback>
        </mc:AlternateContent>
      </p:grpSp>
      <p:grpSp>
        <p:nvGrpSpPr>
          <p:cNvPr id="153" name="Group 152">
            <a:extLst>
              <a:ext uri="{FF2B5EF4-FFF2-40B4-BE49-F238E27FC236}">
                <a16:creationId xmlns:a16="http://schemas.microsoft.com/office/drawing/2014/main" id="{65B2FC50-8ED3-42E5-871B-7186CFE5A7B9}"/>
              </a:ext>
            </a:extLst>
          </p:cNvPr>
          <p:cNvGrpSpPr/>
          <p:nvPr/>
        </p:nvGrpSpPr>
        <p:grpSpPr>
          <a:xfrm>
            <a:off x="880096" y="5440888"/>
            <a:ext cx="1260000" cy="54720"/>
            <a:chOff x="880096" y="5440888"/>
            <a:chExt cx="1260000" cy="54720"/>
          </a:xfrm>
        </p:grpSpPr>
        <mc:AlternateContent xmlns:mc="http://schemas.openxmlformats.org/markup-compatibility/2006">
          <mc:Choice xmlns:p14="http://schemas.microsoft.com/office/powerpoint/2010/main" Requires="p14">
            <p:contentPart p14:bwMode="auto" r:id="rId210">
              <p14:nvContentPartPr>
                <p14:cNvPr id="151" name="Ink 150">
                  <a:extLst>
                    <a:ext uri="{FF2B5EF4-FFF2-40B4-BE49-F238E27FC236}">
                      <a16:creationId xmlns:a16="http://schemas.microsoft.com/office/drawing/2014/main" id="{BCD05C21-2C3D-455F-B4AE-9FA10A8F849A}"/>
                    </a:ext>
                  </a:extLst>
                </p14:cNvPr>
                <p14:cNvContentPartPr/>
                <p14:nvPr/>
              </p14:nvContentPartPr>
              <p14:xfrm>
                <a:off x="1644736" y="5462128"/>
                <a:ext cx="495360" cy="15480"/>
              </p14:xfrm>
            </p:contentPart>
          </mc:Choice>
          <mc:Fallback>
            <p:pic>
              <p:nvPicPr>
                <p:cNvPr id="151" name="Ink 150">
                  <a:extLst>
                    <a:ext uri="{FF2B5EF4-FFF2-40B4-BE49-F238E27FC236}">
                      <a16:creationId xmlns:a16="http://schemas.microsoft.com/office/drawing/2014/main" id="{BCD05C21-2C3D-455F-B4AE-9FA10A8F849A}"/>
                    </a:ext>
                  </a:extLst>
                </p:cNvPr>
                <p:cNvPicPr/>
                <p:nvPr/>
              </p:nvPicPr>
              <p:blipFill>
                <a:blip r:embed="rId211"/>
                <a:stretch>
                  <a:fillRect/>
                </a:stretch>
              </p:blipFill>
              <p:spPr>
                <a:xfrm>
                  <a:off x="1626736" y="5444488"/>
                  <a:ext cx="531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2" name="Ink 151">
                  <a:extLst>
                    <a:ext uri="{FF2B5EF4-FFF2-40B4-BE49-F238E27FC236}">
                      <a16:creationId xmlns:a16="http://schemas.microsoft.com/office/drawing/2014/main" id="{73ADE0EE-4C6D-4A2D-9D9A-178479F4D8E0}"/>
                    </a:ext>
                  </a:extLst>
                </p14:cNvPr>
                <p14:cNvContentPartPr/>
                <p14:nvPr/>
              </p14:nvContentPartPr>
              <p14:xfrm>
                <a:off x="880096" y="5440888"/>
                <a:ext cx="673560" cy="54720"/>
              </p14:xfrm>
            </p:contentPart>
          </mc:Choice>
          <mc:Fallback>
            <p:pic>
              <p:nvPicPr>
                <p:cNvPr id="152" name="Ink 151">
                  <a:extLst>
                    <a:ext uri="{FF2B5EF4-FFF2-40B4-BE49-F238E27FC236}">
                      <a16:creationId xmlns:a16="http://schemas.microsoft.com/office/drawing/2014/main" id="{73ADE0EE-4C6D-4A2D-9D9A-178479F4D8E0}"/>
                    </a:ext>
                  </a:extLst>
                </p:cNvPr>
                <p:cNvPicPr/>
                <p:nvPr/>
              </p:nvPicPr>
              <p:blipFill>
                <a:blip r:embed="rId213"/>
                <a:stretch>
                  <a:fillRect/>
                </a:stretch>
              </p:blipFill>
              <p:spPr>
                <a:xfrm>
                  <a:off x="862096" y="5423248"/>
                  <a:ext cx="709200" cy="90360"/>
                </a:xfrm>
                <a:prstGeom prst="rect">
                  <a:avLst/>
                </a:prstGeom>
              </p:spPr>
            </p:pic>
          </mc:Fallback>
        </mc:AlternateContent>
      </p:grpSp>
      <p:grpSp>
        <p:nvGrpSpPr>
          <p:cNvPr id="156" name="Group 155">
            <a:extLst>
              <a:ext uri="{FF2B5EF4-FFF2-40B4-BE49-F238E27FC236}">
                <a16:creationId xmlns:a16="http://schemas.microsoft.com/office/drawing/2014/main" id="{FBCB1172-ACD0-4C99-AAF5-CA0AAA1C2963}"/>
              </a:ext>
            </a:extLst>
          </p:cNvPr>
          <p:cNvGrpSpPr/>
          <p:nvPr/>
        </p:nvGrpSpPr>
        <p:grpSpPr>
          <a:xfrm>
            <a:off x="8655736" y="5970808"/>
            <a:ext cx="1449720" cy="41760"/>
            <a:chOff x="8655736" y="5970808"/>
            <a:chExt cx="1449720" cy="41760"/>
          </a:xfrm>
        </p:grpSpPr>
        <mc:AlternateContent xmlns:mc="http://schemas.openxmlformats.org/markup-compatibility/2006">
          <mc:Choice xmlns:p14="http://schemas.microsoft.com/office/powerpoint/2010/main" Requires="p14">
            <p:contentPart p14:bwMode="auto" r:id="rId214">
              <p14:nvContentPartPr>
                <p14:cNvPr id="154" name="Ink 153">
                  <a:extLst>
                    <a:ext uri="{FF2B5EF4-FFF2-40B4-BE49-F238E27FC236}">
                      <a16:creationId xmlns:a16="http://schemas.microsoft.com/office/drawing/2014/main" id="{1A06BC29-D75F-44D0-90ED-86BEFAC94DC2}"/>
                    </a:ext>
                  </a:extLst>
                </p14:cNvPr>
                <p14:cNvContentPartPr/>
                <p14:nvPr/>
              </p14:nvContentPartPr>
              <p14:xfrm>
                <a:off x="9528376" y="5970808"/>
                <a:ext cx="577080" cy="22680"/>
              </p14:xfrm>
            </p:contentPart>
          </mc:Choice>
          <mc:Fallback>
            <p:pic>
              <p:nvPicPr>
                <p:cNvPr id="154" name="Ink 153">
                  <a:extLst>
                    <a:ext uri="{FF2B5EF4-FFF2-40B4-BE49-F238E27FC236}">
                      <a16:creationId xmlns:a16="http://schemas.microsoft.com/office/drawing/2014/main" id="{1A06BC29-D75F-44D0-90ED-86BEFAC94DC2}"/>
                    </a:ext>
                  </a:extLst>
                </p:cNvPr>
                <p:cNvPicPr/>
                <p:nvPr/>
              </p:nvPicPr>
              <p:blipFill>
                <a:blip r:embed="rId215"/>
                <a:stretch>
                  <a:fillRect/>
                </a:stretch>
              </p:blipFill>
              <p:spPr>
                <a:xfrm>
                  <a:off x="9510376" y="5953168"/>
                  <a:ext cx="612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5" name="Ink 154">
                  <a:extLst>
                    <a:ext uri="{FF2B5EF4-FFF2-40B4-BE49-F238E27FC236}">
                      <a16:creationId xmlns:a16="http://schemas.microsoft.com/office/drawing/2014/main" id="{737046E6-A7A2-4CF9-BC7C-B3825F3B2741}"/>
                    </a:ext>
                  </a:extLst>
                </p14:cNvPr>
                <p14:cNvContentPartPr/>
                <p14:nvPr/>
              </p14:nvContentPartPr>
              <p14:xfrm>
                <a:off x="8655736" y="5993128"/>
                <a:ext cx="549000" cy="19440"/>
              </p14:xfrm>
            </p:contentPart>
          </mc:Choice>
          <mc:Fallback>
            <p:pic>
              <p:nvPicPr>
                <p:cNvPr id="155" name="Ink 154">
                  <a:extLst>
                    <a:ext uri="{FF2B5EF4-FFF2-40B4-BE49-F238E27FC236}">
                      <a16:creationId xmlns:a16="http://schemas.microsoft.com/office/drawing/2014/main" id="{737046E6-A7A2-4CF9-BC7C-B3825F3B2741}"/>
                    </a:ext>
                  </a:extLst>
                </p:cNvPr>
                <p:cNvPicPr/>
                <p:nvPr/>
              </p:nvPicPr>
              <p:blipFill>
                <a:blip r:embed="rId217"/>
                <a:stretch>
                  <a:fillRect/>
                </a:stretch>
              </p:blipFill>
              <p:spPr>
                <a:xfrm>
                  <a:off x="8638096" y="5975128"/>
                  <a:ext cx="584640" cy="55080"/>
                </a:xfrm>
                <a:prstGeom prst="rect">
                  <a:avLst/>
                </a:prstGeom>
              </p:spPr>
            </p:pic>
          </mc:Fallback>
        </mc:AlternateContent>
      </p:grpSp>
      <p:grpSp>
        <p:nvGrpSpPr>
          <p:cNvPr id="165" name="Group 164">
            <a:extLst>
              <a:ext uri="{FF2B5EF4-FFF2-40B4-BE49-F238E27FC236}">
                <a16:creationId xmlns:a16="http://schemas.microsoft.com/office/drawing/2014/main" id="{150E5964-EF95-460C-A80B-976F02599AED}"/>
              </a:ext>
            </a:extLst>
          </p:cNvPr>
          <p:cNvGrpSpPr/>
          <p:nvPr/>
        </p:nvGrpSpPr>
        <p:grpSpPr>
          <a:xfrm>
            <a:off x="3865936" y="5947048"/>
            <a:ext cx="4380120" cy="151920"/>
            <a:chOff x="3865936" y="5947048"/>
            <a:chExt cx="4380120" cy="151920"/>
          </a:xfrm>
        </p:grpSpPr>
        <mc:AlternateContent xmlns:mc="http://schemas.openxmlformats.org/markup-compatibility/2006">
          <mc:Choice xmlns:p14="http://schemas.microsoft.com/office/powerpoint/2010/main" Requires="p14">
            <p:contentPart p14:bwMode="auto" r:id="rId218">
              <p14:nvContentPartPr>
                <p14:cNvPr id="157" name="Ink 156">
                  <a:extLst>
                    <a:ext uri="{FF2B5EF4-FFF2-40B4-BE49-F238E27FC236}">
                      <a16:creationId xmlns:a16="http://schemas.microsoft.com/office/drawing/2014/main" id="{8D9F795C-1EB3-4AA1-B545-F28B7FDDD0F1}"/>
                    </a:ext>
                  </a:extLst>
                </p14:cNvPr>
                <p14:cNvContentPartPr/>
                <p14:nvPr/>
              </p14:nvContentPartPr>
              <p14:xfrm>
                <a:off x="7541536" y="5950288"/>
                <a:ext cx="704520" cy="33840"/>
              </p14:xfrm>
            </p:contentPart>
          </mc:Choice>
          <mc:Fallback>
            <p:pic>
              <p:nvPicPr>
                <p:cNvPr id="157" name="Ink 156">
                  <a:extLst>
                    <a:ext uri="{FF2B5EF4-FFF2-40B4-BE49-F238E27FC236}">
                      <a16:creationId xmlns:a16="http://schemas.microsoft.com/office/drawing/2014/main" id="{8D9F795C-1EB3-4AA1-B545-F28B7FDDD0F1}"/>
                    </a:ext>
                  </a:extLst>
                </p:cNvPr>
                <p:cNvPicPr/>
                <p:nvPr/>
              </p:nvPicPr>
              <p:blipFill>
                <a:blip r:embed="rId219"/>
                <a:stretch>
                  <a:fillRect/>
                </a:stretch>
              </p:blipFill>
              <p:spPr>
                <a:xfrm>
                  <a:off x="7523536" y="5932288"/>
                  <a:ext cx="740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8" name="Ink 157">
                  <a:extLst>
                    <a:ext uri="{FF2B5EF4-FFF2-40B4-BE49-F238E27FC236}">
                      <a16:creationId xmlns:a16="http://schemas.microsoft.com/office/drawing/2014/main" id="{4EFBB2DE-0F8C-4013-A789-2997F8B4FC69}"/>
                    </a:ext>
                  </a:extLst>
                </p14:cNvPr>
                <p14:cNvContentPartPr/>
                <p14:nvPr/>
              </p14:nvContentPartPr>
              <p14:xfrm>
                <a:off x="6542536" y="5989528"/>
                <a:ext cx="744480" cy="109440"/>
              </p14:xfrm>
            </p:contentPart>
          </mc:Choice>
          <mc:Fallback>
            <p:pic>
              <p:nvPicPr>
                <p:cNvPr id="158" name="Ink 157">
                  <a:extLst>
                    <a:ext uri="{FF2B5EF4-FFF2-40B4-BE49-F238E27FC236}">
                      <a16:creationId xmlns:a16="http://schemas.microsoft.com/office/drawing/2014/main" id="{4EFBB2DE-0F8C-4013-A789-2997F8B4FC69}"/>
                    </a:ext>
                  </a:extLst>
                </p:cNvPr>
                <p:cNvPicPr/>
                <p:nvPr/>
              </p:nvPicPr>
              <p:blipFill>
                <a:blip r:embed="rId221"/>
                <a:stretch>
                  <a:fillRect/>
                </a:stretch>
              </p:blipFill>
              <p:spPr>
                <a:xfrm>
                  <a:off x="6524536" y="5971528"/>
                  <a:ext cx="780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0" name="Ink 159">
                  <a:extLst>
                    <a:ext uri="{FF2B5EF4-FFF2-40B4-BE49-F238E27FC236}">
                      <a16:creationId xmlns:a16="http://schemas.microsoft.com/office/drawing/2014/main" id="{45535F65-FAA0-477B-AC85-94992CC0DE97}"/>
                    </a:ext>
                  </a:extLst>
                </p14:cNvPr>
                <p14:cNvContentPartPr/>
                <p14:nvPr/>
              </p14:nvContentPartPr>
              <p14:xfrm>
                <a:off x="5823616" y="5981248"/>
                <a:ext cx="650160" cy="31320"/>
              </p14:xfrm>
            </p:contentPart>
          </mc:Choice>
          <mc:Fallback>
            <p:pic>
              <p:nvPicPr>
                <p:cNvPr id="160" name="Ink 159">
                  <a:extLst>
                    <a:ext uri="{FF2B5EF4-FFF2-40B4-BE49-F238E27FC236}">
                      <a16:creationId xmlns:a16="http://schemas.microsoft.com/office/drawing/2014/main" id="{45535F65-FAA0-477B-AC85-94992CC0DE97}"/>
                    </a:ext>
                  </a:extLst>
                </p:cNvPr>
                <p:cNvPicPr/>
                <p:nvPr/>
              </p:nvPicPr>
              <p:blipFill>
                <a:blip r:embed="rId223"/>
                <a:stretch>
                  <a:fillRect/>
                </a:stretch>
              </p:blipFill>
              <p:spPr>
                <a:xfrm>
                  <a:off x="5805976" y="5963248"/>
                  <a:ext cx="685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2" name="Ink 161">
                  <a:extLst>
                    <a:ext uri="{FF2B5EF4-FFF2-40B4-BE49-F238E27FC236}">
                      <a16:creationId xmlns:a16="http://schemas.microsoft.com/office/drawing/2014/main" id="{87DAA420-0A0E-43E7-87B2-880EA362106C}"/>
                    </a:ext>
                  </a:extLst>
                </p14:cNvPr>
                <p14:cNvContentPartPr/>
                <p14:nvPr/>
              </p14:nvContentPartPr>
              <p14:xfrm>
                <a:off x="5094616" y="5947048"/>
                <a:ext cx="577800" cy="66960"/>
              </p14:xfrm>
            </p:contentPart>
          </mc:Choice>
          <mc:Fallback>
            <p:pic>
              <p:nvPicPr>
                <p:cNvPr id="162" name="Ink 161">
                  <a:extLst>
                    <a:ext uri="{FF2B5EF4-FFF2-40B4-BE49-F238E27FC236}">
                      <a16:creationId xmlns:a16="http://schemas.microsoft.com/office/drawing/2014/main" id="{87DAA420-0A0E-43E7-87B2-880EA362106C}"/>
                    </a:ext>
                  </a:extLst>
                </p:cNvPr>
                <p:cNvPicPr/>
                <p:nvPr/>
              </p:nvPicPr>
              <p:blipFill>
                <a:blip r:embed="rId225"/>
                <a:stretch>
                  <a:fillRect/>
                </a:stretch>
              </p:blipFill>
              <p:spPr>
                <a:xfrm>
                  <a:off x="5076616" y="5929048"/>
                  <a:ext cx="613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4" name="Ink 163">
                  <a:extLst>
                    <a:ext uri="{FF2B5EF4-FFF2-40B4-BE49-F238E27FC236}">
                      <a16:creationId xmlns:a16="http://schemas.microsoft.com/office/drawing/2014/main" id="{25E6F377-8829-4DF5-9B1D-B0C3C0486F72}"/>
                    </a:ext>
                  </a:extLst>
                </p14:cNvPr>
                <p14:cNvContentPartPr/>
                <p14:nvPr/>
              </p14:nvContentPartPr>
              <p14:xfrm>
                <a:off x="3865936" y="5991328"/>
                <a:ext cx="1022400" cy="57960"/>
              </p14:xfrm>
            </p:contentPart>
          </mc:Choice>
          <mc:Fallback>
            <p:pic>
              <p:nvPicPr>
                <p:cNvPr id="164" name="Ink 163">
                  <a:extLst>
                    <a:ext uri="{FF2B5EF4-FFF2-40B4-BE49-F238E27FC236}">
                      <a16:creationId xmlns:a16="http://schemas.microsoft.com/office/drawing/2014/main" id="{25E6F377-8829-4DF5-9B1D-B0C3C0486F72}"/>
                    </a:ext>
                  </a:extLst>
                </p:cNvPr>
                <p:cNvPicPr/>
                <p:nvPr/>
              </p:nvPicPr>
              <p:blipFill>
                <a:blip r:embed="rId227"/>
                <a:stretch>
                  <a:fillRect/>
                </a:stretch>
              </p:blipFill>
              <p:spPr>
                <a:xfrm>
                  <a:off x="3847936" y="5973688"/>
                  <a:ext cx="105804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8">
            <p14:nvContentPartPr>
              <p14:cNvPr id="166" name="Ink 165">
                <a:extLst>
                  <a:ext uri="{FF2B5EF4-FFF2-40B4-BE49-F238E27FC236}">
                    <a16:creationId xmlns:a16="http://schemas.microsoft.com/office/drawing/2014/main" id="{EF6A11E9-2DE0-4135-8F8F-37CD661DA788}"/>
                  </a:ext>
                </a:extLst>
              </p14:cNvPr>
              <p14:cNvContentPartPr/>
              <p14:nvPr/>
            </p14:nvContentPartPr>
            <p14:xfrm>
              <a:off x="5857816" y="4874968"/>
              <a:ext cx="2160" cy="1800"/>
            </p14:xfrm>
          </p:contentPart>
        </mc:Choice>
        <mc:Fallback>
          <p:pic>
            <p:nvPicPr>
              <p:cNvPr id="166" name="Ink 165">
                <a:extLst>
                  <a:ext uri="{FF2B5EF4-FFF2-40B4-BE49-F238E27FC236}">
                    <a16:creationId xmlns:a16="http://schemas.microsoft.com/office/drawing/2014/main" id="{EF6A11E9-2DE0-4135-8F8F-37CD661DA788}"/>
                  </a:ext>
                </a:extLst>
              </p:cNvPr>
              <p:cNvPicPr/>
              <p:nvPr/>
            </p:nvPicPr>
            <p:blipFill>
              <a:blip r:embed="rId229"/>
              <a:stretch>
                <a:fillRect/>
              </a:stretch>
            </p:blipFill>
            <p:spPr>
              <a:xfrm>
                <a:off x="5840176" y="4857328"/>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7" name="Ink 166">
                <a:extLst>
                  <a:ext uri="{FF2B5EF4-FFF2-40B4-BE49-F238E27FC236}">
                    <a16:creationId xmlns:a16="http://schemas.microsoft.com/office/drawing/2014/main" id="{2CB1B7D1-4062-4F13-AC2E-4CB3F895EB97}"/>
                  </a:ext>
                </a:extLst>
              </p14:cNvPr>
              <p14:cNvContentPartPr/>
              <p14:nvPr/>
            </p14:nvContentPartPr>
            <p14:xfrm>
              <a:off x="1560856" y="4501648"/>
              <a:ext cx="4366440" cy="438480"/>
            </p14:xfrm>
          </p:contentPart>
        </mc:Choice>
        <mc:Fallback>
          <p:pic>
            <p:nvPicPr>
              <p:cNvPr id="167" name="Ink 166">
                <a:extLst>
                  <a:ext uri="{FF2B5EF4-FFF2-40B4-BE49-F238E27FC236}">
                    <a16:creationId xmlns:a16="http://schemas.microsoft.com/office/drawing/2014/main" id="{2CB1B7D1-4062-4F13-AC2E-4CB3F895EB97}"/>
                  </a:ext>
                </a:extLst>
              </p:cNvPr>
              <p:cNvPicPr/>
              <p:nvPr/>
            </p:nvPicPr>
            <p:blipFill>
              <a:blip r:embed="rId231"/>
              <a:stretch>
                <a:fillRect/>
              </a:stretch>
            </p:blipFill>
            <p:spPr>
              <a:xfrm>
                <a:off x="1542856" y="4483648"/>
                <a:ext cx="440208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8" name="Ink 167">
                <a:extLst>
                  <a:ext uri="{FF2B5EF4-FFF2-40B4-BE49-F238E27FC236}">
                    <a16:creationId xmlns:a16="http://schemas.microsoft.com/office/drawing/2014/main" id="{6687F109-BF5A-4DAB-85C7-9C6CB7BD70BF}"/>
                  </a:ext>
                </a:extLst>
              </p14:cNvPr>
              <p14:cNvContentPartPr/>
              <p14:nvPr/>
            </p14:nvContentPartPr>
            <p14:xfrm>
              <a:off x="1015816" y="4533688"/>
              <a:ext cx="4921200" cy="438120"/>
            </p14:xfrm>
          </p:contentPart>
        </mc:Choice>
        <mc:Fallback>
          <p:pic>
            <p:nvPicPr>
              <p:cNvPr id="168" name="Ink 167">
                <a:extLst>
                  <a:ext uri="{FF2B5EF4-FFF2-40B4-BE49-F238E27FC236}">
                    <a16:creationId xmlns:a16="http://schemas.microsoft.com/office/drawing/2014/main" id="{6687F109-BF5A-4DAB-85C7-9C6CB7BD70BF}"/>
                  </a:ext>
                </a:extLst>
              </p:cNvPr>
              <p:cNvPicPr/>
              <p:nvPr/>
            </p:nvPicPr>
            <p:blipFill>
              <a:blip r:embed="rId233"/>
              <a:stretch>
                <a:fillRect/>
              </a:stretch>
            </p:blipFill>
            <p:spPr>
              <a:xfrm>
                <a:off x="997816" y="4516048"/>
                <a:ext cx="49568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9" name="Ink 168">
                <a:extLst>
                  <a:ext uri="{FF2B5EF4-FFF2-40B4-BE49-F238E27FC236}">
                    <a16:creationId xmlns:a16="http://schemas.microsoft.com/office/drawing/2014/main" id="{D9A4F7F7-B916-4554-A513-CA72862CBEF9}"/>
                  </a:ext>
                </a:extLst>
              </p14:cNvPr>
              <p14:cNvContentPartPr/>
              <p14:nvPr/>
            </p14:nvContentPartPr>
            <p14:xfrm>
              <a:off x="8839336" y="4979728"/>
              <a:ext cx="1019520" cy="476640"/>
            </p14:xfrm>
          </p:contentPart>
        </mc:Choice>
        <mc:Fallback>
          <p:pic>
            <p:nvPicPr>
              <p:cNvPr id="169" name="Ink 168">
                <a:extLst>
                  <a:ext uri="{FF2B5EF4-FFF2-40B4-BE49-F238E27FC236}">
                    <a16:creationId xmlns:a16="http://schemas.microsoft.com/office/drawing/2014/main" id="{D9A4F7F7-B916-4554-A513-CA72862CBEF9}"/>
                  </a:ext>
                </a:extLst>
              </p:cNvPr>
              <p:cNvPicPr/>
              <p:nvPr/>
            </p:nvPicPr>
            <p:blipFill>
              <a:blip r:embed="rId235"/>
              <a:stretch>
                <a:fillRect/>
              </a:stretch>
            </p:blipFill>
            <p:spPr>
              <a:xfrm>
                <a:off x="8821336" y="4962088"/>
                <a:ext cx="1055160" cy="512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0" name="Ink 169">
                <a:extLst>
                  <a:ext uri="{FF2B5EF4-FFF2-40B4-BE49-F238E27FC236}">
                    <a16:creationId xmlns:a16="http://schemas.microsoft.com/office/drawing/2014/main" id="{1AB997DE-7A57-43F3-9108-EEB2ADB69E22}"/>
                  </a:ext>
                </a:extLst>
              </p14:cNvPr>
              <p14:cNvContentPartPr/>
              <p14:nvPr/>
            </p14:nvContentPartPr>
            <p14:xfrm>
              <a:off x="6735136" y="4985128"/>
              <a:ext cx="2136600" cy="485280"/>
            </p14:xfrm>
          </p:contentPart>
        </mc:Choice>
        <mc:Fallback>
          <p:pic>
            <p:nvPicPr>
              <p:cNvPr id="170" name="Ink 169">
                <a:extLst>
                  <a:ext uri="{FF2B5EF4-FFF2-40B4-BE49-F238E27FC236}">
                    <a16:creationId xmlns:a16="http://schemas.microsoft.com/office/drawing/2014/main" id="{1AB997DE-7A57-43F3-9108-EEB2ADB69E22}"/>
                  </a:ext>
                </a:extLst>
              </p:cNvPr>
              <p:cNvPicPr/>
              <p:nvPr/>
            </p:nvPicPr>
            <p:blipFill>
              <a:blip r:embed="rId237"/>
              <a:stretch>
                <a:fillRect/>
              </a:stretch>
            </p:blipFill>
            <p:spPr>
              <a:xfrm>
                <a:off x="6717136" y="4967128"/>
                <a:ext cx="217224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1" name="Ink 170">
                <a:extLst>
                  <a:ext uri="{FF2B5EF4-FFF2-40B4-BE49-F238E27FC236}">
                    <a16:creationId xmlns:a16="http://schemas.microsoft.com/office/drawing/2014/main" id="{5BA01672-2B2A-4307-9EF7-0078E215D886}"/>
                  </a:ext>
                </a:extLst>
              </p14:cNvPr>
              <p14:cNvContentPartPr/>
              <p14:nvPr/>
            </p14:nvContentPartPr>
            <p14:xfrm>
              <a:off x="2597656" y="4971448"/>
              <a:ext cx="4197960" cy="504720"/>
            </p14:xfrm>
          </p:contentPart>
        </mc:Choice>
        <mc:Fallback>
          <p:pic>
            <p:nvPicPr>
              <p:cNvPr id="171" name="Ink 170">
                <a:extLst>
                  <a:ext uri="{FF2B5EF4-FFF2-40B4-BE49-F238E27FC236}">
                    <a16:creationId xmlns:a16="http://schemas.microsoft.com/office/drawing/2014/main" id="{5BA01672-2B2A-4307-9EF7-0078E215D886}"/>
                  </a:ext>
                </a:extLst>
              </p:cNvPr>
              <p:cNvPicPr/>
              <p:nvPr/>
            </p:nvPicPr>
            <p:blipFill>
              <a:blip r:embed="rId239"/>
              <a:stretch>
                <a:fillRect/>
              </a:stretch>
            </p:blipFill>
            <p:spPr>
              <a:xfrm>
                <a:off x="2580016" y="4953448"/>
                <a:ext cx="4233600" cy="54036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883" y="10795"/>
            <a:ext cx="10013130" cy="6001643"/>
          </a:xfrm>
          <a:prstGeom prst="rect">
            <a:avLst/>
          </a:prstGeom>
          <a:noFill/>
        </p:spPr>
        <p:txBody>
          <a:bodyPr wrap="square" rtlCol="0">
            <a:spAutoFit/>
          </a:bodyPr>
          <a:lstStyle/>
          <a:p>
            <a:pPr algn="r"/>
            <a:r>
              <a:rPr lang="he-IL" sz="3200" b="1">
                <a:solidFill>
                  <a:srgbClr val="FFFF00"/>
                </a:solidFill>
                <a:cs typeface="+mj-cs"/>
              </a:rPr>
              <a:t>ספר בראשית פרק יב</a:t>
            </a:r>
          </a:p>
          <a:p>
            <a:pPr algn="r"/>
            <a:r>
              <a:rPr lang="he-IL" sz="3200">
                <a:solidFill>
                  <a:srgbClr val="FFFF00"/>
                </a:solidFill>
                <a:cs typeface="+mj-cs"/>
              </a:rPr>
              <a:t>א וַיֹּ֤אמֶר יְהוָה֙ אֶל־אַבְרָ֔ם לֶךְ־לְךָ֛ מֵאַרְצְךָ֥ וּמִמּֽוֹלַדְתְּךָ֖ וּמִבֵּ֣ית אָבִ֑יךָ אֶל־הָאָ֖רֶץ אֲשֶׁ֥ר אַרְאֶֽךָּ׃ ב  וְאֶֽעֶשְׂךָ֙ לְג֣וֹי גָּד֔וֹל וַאֲבָ֣רֶכְךָ֔ וַאֲגַדְּלָ֖ה שְׁמֶ֑ךָ וֶהְיֵ֖ה בְּרָכָֽה׃ ג  וַאֲבָֽרֲכָה֙ מְבָ֣רְכֶ֔יךָ וּמְקַלֶּלְךָ֖ אָאֹ֑ר וְנִבְרְכ֣וּ בְךָ֔ כֹּ֖ל מִשְׁפְּחֹ֥ת הָאֲדָמָֽה׃ </a:t>
            </a:r>
          </a:p>
          <a:p>
            <a:r>
              <a:rPr lang="he-IL" sz="3200" b="1">
                <a:solidFill>
                  <a:srgbClr val="FFFF00"/>
                </a:solidFill>
                <a:cs typeface="+mj-cs"/>
              </a:rPr>
              <a:t> </a:t>
            </a:r>
            <a:endParaRPr lang="en-US" sz="3200" b="1">
              <a:solidFill>
                <a:srgbClr val="FFFF00"/>
              </a:solidFill>
              <a:cs typeface="+mj-cs"/>
            </a:endParaRPr>
          </a:p>
          <a:p>
            <a:r>
              <a:rPr lang="en-US" sz="2800" b="1">
                <a:solidFill>
                  <a:srgbClr val="FFC000"/>
                </a:solidFill>
                <a:cs typeface="+mj-cs"/>
              </a:rPr>
              <a:t>Bereshit / Genesis 12:1-3</a:t>
            </a:r>
          </a:p>
          <a:p>
            <a:r>
              <a:rPr lang="en-US" sz="2800">
                <a:solidFill>
                  <a:srgbClr val="FFC000"/>
                </a:solidFill>
                <a:cs typeface="+mj-cs"/>
              </a:rPr>
              <a:t>12:1 ﻿Now the Lord said to Abram, “﻿Go forth from your country, And from your relatives And from your father’s house, To the land which I will show you; 12:2 And I will make you a great nation, And I will bless you, And make your name great; And so you shall be a blessing; 12:3 And I will bless those who bless you, And the one who curses you I will curse. And in you all the families of the earth will be blessed.” (NASB)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B4B7608-A32A-4494-AB9B-5F80E213BF4C}"/>
                  </a:ext>
                </a:extLst>
              </p14:cNvPr>
              <p14:cNvContentPartPr/>
              <p14:nvPr/>
            </p14:nvContentPartPr>
            <p14:xfrm>
              <a:off x="7227256" y="464608"/>
              <a:ext cx="2970720" cy="108720"/>
            </p14:xfrm>
          </p:contentPart>
        </mc:Choice>
        <mc:Fallback>
          <p:pic>
            <p:nvPicPr>
              <p:cNvPr id="2" name="Ink 1">
                <a:extLst>
                  <a:ext uri="{FF2B5EF4-FFF2-40B4-BE49-F238E27FC236}">
                    <a16:creationId xmlns:a16="http://schemas.microsoft.com/office/drawing/2014/main" id="{EB4B7608-A32A-4494-AB9B-5F80E213BF4C}"/>
                  </a:ext>
                </a:extLst>
              </p:cNvPr>
              <p:cNvPicPr/>
              <p:nvPr/>
            </p:nvPicPr>
            <p:blipFill>
              <a:blip r:embed="rId5"/>
              <a:stretch>
                <a:fillRect/>
              </a:stretch>
            </p:blipFill>
            <p:spPr>
              <a:xfrm>
                <a:off x="7209256" y="446608"/>
                <a:ext cx="3006360" cy="144360"/>
              </a:xfrm>
              <a:prstGeom prst="rect">
                <a:avLst/>
              </a:prstGeom>
            </p:spPr>
          </p:pic>
        </mc:Fallback>
      </mc:AlternateContent>
      <p:grpSp>
        <p:nvGrpSpPr>
          <p:cNvPr id="12" name="Group 11">
            <a:extLst>
              <a:ext uri="{FF2B5EF4-FFF2-40B4-BE49-F238E27FC236}">
                <a16:creationId xmlns:a16="http://schemas.microsoft.com/office/drawing/2014/main" id="{79D0C006-F453-4AE4-BB7E-18C7B16938FD}"/>
              </a:ext>
            </a:extLst>
          </p:cNvPr>
          <p:cNvGrpSpPr/>
          <p:nvPr/>
        </p:nvGrpSpPr>
        <p:grpSpPr>
          <a:xfrm>
            <a:off x="3441856" y="1012528"/>
            <a:ext cx="6460200" cy="129600"/>
            <a:chOff x="3441856" y="1012528"/>
            <a:chExt cx="6460200" cy="1296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9490651-2D41-4DD0-A0CD-564CC3C1B501}"/>
                    </a:ext>
                  </a:extLst>
                </p14:cNvPr>
                <p14:cNvContentPartPr/>
                <p14:nvPr/>
              </p14:nvContentPartPr>
              <p14:xfrm>
                <a:off x="7014136" y="1019728"/>
                <a:ext cx="2887920" cy="107280"/>
              </p14:xfrm>
            </p:contentPart>
          </mc:Choice>
          <mc:Fallback>
            <p:pic>
              <p:nvPicPr>
                <p:cNvPr id="4" name="Ink 3">
                  <a:extLst>
                    <a:ext uri="{FF2B5EF4-FFF2-40B4-BE49-F238E27FC236}">
                      <a16:creationId xmlns:a16="http://schemas.microsoft.com/office/drawing/2014/main" id="{39490651-2D41-4DD0-A0CD-564CC3C1B501}"/>
                    </a:ext>
                  </a:extLst>
                </p:cNvPr>
                <p:cNvPicPr/>
                <p:nvPr/>
              </p:nvPicPr>
              <p:blipFill>
                <a:blip r:embed="rId7"/>
                <a:stretch>
                  <a:fillRect/>
                </a:stretch>
              </p:blipFill>
              <p:spPr>
                <a:xfrm>
                  <a:off x="6996496" y="1001728"/>
                  <a:ext cx="2923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0362AB9-E85D-48DA-8E6D-8CA35A48C061}"/>
                    </a:ext>
                  </a:extLst>
                </p14:cNvPr>
                <p14:cNvContentPartPr/>
                <p14:nvPr/>
              </p14:nvContentPartPr>
              <p14:xfrm>
                <a:off x="6199096" y="1012528"/>
                <a:ext cx="683280" cy="56160"/>
              </p14:xfrm>
            </p:contentPart>
          </mc:Choice>
          <mc:Fallback>
            <p:pic>
              <p:nvPicPr>
                <p:cNvPr id="5" name="Ink 4">
                  <a:extLst>
                    <a:ext uri="{FF2B5EF4-FFF2-40B4-BE49-F238E27FC236}">
                      <a16:creationId xmlns:a16="http://schemas.microsoft.com/office/drawing/2014/main" id="{C0362AB9-E85D-48DA-8E6D-8CA35A48C061}"/>
                    </a:ext>
                  </a:extLst>
                </p:cNvPr>
                <p:cNvPicPr/>
                <p:nvPr/>
              </p:nvPicPr>
              <p:blipFill>
                <a:blip r:embed="rId9"/>
                <a:stretch>
                  <a:fillRect/>
                </a:stretch>
              </p:blipFill>
              <p:spPr>
                <a:xfrm>
                  <a:off x="6181456" y="994528"/>
                  <a:ext cx="71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49B1189-116E-494F-A7DD-8A528A5F080E}"/>
                    </a:ext>
                  </a:extLst>
                </p14:cNvPr>
                <p14:cNvContentPartPr/>
                <p14:nvPr/>
              </p14:nvContentPartPr>
              <p14:xfrm>
                <a:off x="5137096" y="1061848"/>
                <a:ext cx="841680" cy="58320"/>
              </p14:xfrm>
            </p:contentPart>
          </mc:Choice>
          <mc:Fallback>
            <p:pic>
              <p:nvPicPr>
                <p:cNvPr id="7" name="Ink 6">
                  <a:extLst>
                    <a:ext uri="{FF2B5EF4-FFF2-40B4-BE49-F238E27FC236}">
                      <a16:creationId xmlns:a16="http://schemas.microsoft.com/office/drawing/2014/main" id="{949B1189-116E-494F-A7DD-8A528A5F080E}"/>
                    </a:ext>
                  </a:extLst>
                </p:cNvPr>
                <p:cNvPicPr/>
                <p:nvPr/>
              </p:nvPicPr>
              <p:blipFill>
                <a:blip r:embed="rId11"/>
                <a:stretch>
                  <a:fillRect/>
                </a:stretch>
              </p:blipFill>
              <p:spPr>
                <a:xfrm>
                  <a:off x="5119096" y="1044208"/>
                  <a:ext cx="877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726C55A-B96C-4194-AEC2-654628F7E9CE}"/>
                    </a:ext>
                  </a:extLst>
                </p14:cNvPr>
                <p14:cNvContentPartPr/>
                <p14:nvPr/>
              </p14:nvContentPartPr>
              <p14:xfrm>
                <a:off x="3441856" y="1064008"/>
                <a:ext cx="1501920" cy="78120"/>
              </p14:xfrm>
            </p:contentPart>
          </mc:Choice>
          <mc:Fallback>
            <p:pic>
              <p:nvPicPr>
                <p:cNvPr id="11" name="Ink 10">
                  <a:extLst>
                    <a:ext uri="{FF2B5EF4-FFF2-40B4-BE49-F238E27FC236}">
                      <a16:creationId xmlns:a16="http://schemas.microsoft.com/office/drawing/2014/main" id="{2726C55A-B96C-4194-AEC2-654628F7E9CE}"/>
                    </a:ext>
                  </a:extLst>
                </p:cNvPr>
                <p:cNvPicPr/>
                <p:nvPr/>
              </p:nvPicPr>
              <p:blipFill>
                <a:blip r:embed="rId13"/>
                <a:stretch>
                  <a:fillRect/>
                </a:stretch>
              </p:blipFill>
              <p:spPr>
                <a:xfrm>
                  <a:off x="3424216" y="1046368"/>
                  <a:ext cx="1537560" cy="113760"/>
                </a:xfrm>
                <a:prstGeom prst="rect">
                  <a:avLst/>
                </a:prstGeom>
              </p:spPr>
            </p:pic>
          </mc:Fallback>
        </mc:AlternateContent>
      </p:grpSp>
      <p:grpSp>
        <p:nvGrpSpPr>
          <p:cNvPr id="18" name="Group 17">
            <a:extLst>
              <a:ext uri="{FF2B5EF4-FFF2-40B4-BE49-F238E27FC236}">
                <a16:creationId xmlns:a16="http://schemas.microsoft.com/office/drawing/2014/main" id="{51DBBA15-42BB-4FF1-8235-47A2DF09ACAD}"/>
              </a:ext>
            </a:extLst>
          </p:cNvPr>
          <p:cNvGrpSpPr/>
          <p:nvPr/>
        </p:nvGrpSpPr>
        <p:grpSpPr>
          <a:xfrm>
            <a:off x="578776" y="1041328"/>
            <a:ext cx="2817360" cy="145800"/>
            <a:chOff x="578776" y="1041328"/>
            <a:chExt cx="2817360" cy="14580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1D79CB1-835C-4ECC-A0C1-F91DE2FE44FF}"/>
                    </a:ext>
                  </a:extLst>
                </p14:cNvPr>
                <p14:cNvContentPartPr/>
                <p14:nvPr/>
              </p14:nvContentPartPr>
              <p14:xfrm>
                <a:off x="1916896" y="1041328"/>
                <a:ext cx="1479240" cy="91440"/>
              </p14:xfrm>
            </p:contentPart>
          </mc:Choice>
          <mc:Fallback>
            <p:pic>
              <p:nvPicPr>
                <p:cNvPr id="13" name="Ink 12">
                  <a:extLst>
                    <a:ext uri="{FF2B5EF4-FFF2-40B4-BE49-F238E27FC236}">
                      <a16:creationId xmlns:a16="http://schemas.microsoft.com/office/drawing/2014/main" id="{91D79CB1-835C-4ECC-A0C1-F91DE2FE44FF}"/>
                    </a:ext>
                  </a:extLst>
                </p:cNvPr>
                <p:cNvPicPr/>
                <p:nvPr/>
              </p:nvPicPr>
              <p:blipFill>
                <a:blip r:embed="rId15"/>
                <a:stretch>
                  <a:fillRect/>
                </a:stretch>
              </p:blipFill>
              <p:spPr>
                <a:xfrm>
                  <a:off x="1899256" y="1023328"/>
                  <a:ext cx="1514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CABB229-9225-4267-8A7A-8AF0CAF32E2F}"/>
                    </a:ext>
                  </a:extLst>
                </p14:cNvPr>
                <p14:cNvContentPartPr/>
                <p14:nvPr/>
              </p14:nvContentPartPr>
              <p14:xfrm>
                <a:off x="578776" y="1087048"/>
                <a:ext cx="1164600" cy="100080"/>
              </p14:xfrm>
            </p:contentPart>
          </mc:Choice>
          <mc:Fallback>
            <p:pic>
              <p:nvPicPr>
                <p:cNvPr id="14" name="Ink 13">
                  <a:extLst>
                    <a:ext uri="{FF2B5EF4-FFF2-40B4-BE49-F238E27FC236}">
                      <a16:creationId xmlns:a16="http://schemas.microsoft.com/office/drawing/2014/main" id="{8CABB229-9225-4267-8A7A-8AF0CAF32E2F}"/>
                    </a:ext>
                  </a:extLst>
                </p:cNvPr>
                <p:cNvPicPr/>
                <p:nvPr/>
              </p:nvPicPr>
              <p:blipFill>
                <a:blip r:embed="rId17"/>
                <a:stretch>
                  <a:fillRect/>
                </a:stretch>
              </p:blipFill>
              <p:spPr>
                <a:xfrm>
                  <a:off x="560776" y="1069048"/>
                  <a:ext cx="1200240" cy="135720"/>
                </a:xfrm>
                <a:prstGeom prst="rect">
                  <a:avLst/>
                </a:prstGeom>
              </p:spPr>
            </p:pic>
          </mc:Fallback>
        </mc:AlternateContent>
      </p:grpSp>
      <p:grpSp>
        <p:nvGrpSpPr>
          <p:cNvPr id="17" name="Group 16">
            <a:extLst>
              <a:ext uri="{FF2B5EF4-FFF2-40B4-BE49-F238E27FC236}">
                <a16:creationId xmlns:a16="http://schemas.microsoft.com/office/drawing/2014/main" id="{CE692A63-ED66-4B2D-B09E-E3C990C7D288}"/>
              </a:ext>
            </a:extLst>
          </p:cNvPr>
          <p:cNvGrpSpPr/>
          <p:nvPr/>
        </p:nvGrpSpPr>
        <p:grpSpPr>
          <a:xfrm>
            <a:off x="8742136" y="1484848"/>
            <a:ext cx="1356120" cy="99000"/>
            <a:chOff x="8742136" y="1484848"/>
            <a:chExt cx="1356120" cy="9900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3213585-3DD1-44DE-8B8A-C870E5B74423}"/>
                    </a:ext>
                  </a:extLst>
                </p14:cNvPr>
                <p14:cNvContentPartPr/>
                <p14:nvPr/>
              </p14:nvContentPartPr>
              <p14:xfrm>
                <a:off x="10063336" y="1488088"/>
                <a:ext cx="14040" cy="8640"/>
              </p14:xfrm>
            </p:contentPart>
          </mc:Choice>
          <mc:Fallback>
            <p:pic>
              <p:nvPicPr>
                <p:cNvPr id="15" name="Ink 14">
                  <a:extLst>
                    <a:ext uri="{FF2B5EF4-FFF2-40B4-BE49-F238E27FC236}">
                      <a16:creationId xmlns:a16="http://schemas.microsoft.com/office/drawing/2014/main" id="{63213585-3DD1-44DE-8B8A-C870E5B74423}"/>
                    </a:ext>
                  </a:extLst>
                </p:cNvPr>
                <p:cNvPicPr/>
                <p:nvPr/>
              </p:nvPicPr>
              <p:blipFill>
                <a:blip r:embed="rId19"/>
                <a:stretch>
                  <a:fillRect/>
                </a:stretch>
              </p:blipFill>
              <p:spPr>
                <a:xfrm>
                  <a:off x="10045336" y="1470088"/>
                  <a:ext cx="49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007C86D-BDCD-4006-A9BC-A7719B9AE410}"/>
                    </a:ext>
                  </a:extLst>
                </p14:cNvPr>
                <p14:cNvContentPartPr/>
                <p14:nvPr/>
              </p14:nvContentPartPr>
              <p14:xfrm>
                <a:off x="8742136" y="1484848"/>
                <a:ext cx="1356120" cy="99000"/>
              </p14:xfrm>
            </p:contentPart>
          </mc:Choice>
          <mc:Fallback>
            <p:pic>
              <p:nvPicPr>
                <p:cNvPr id="16" name="Ink 15">
                  <a:extLst>
                    <a:ext uri="{FF2B5EF4-FFF2-40B4-BE49-F238E27FC236}">
                      <a16:creationId xmlns:a16="http://schemas.microsoft.com/office/drawing/2014/main" id="{1007C86D-BDCD-4006-A9BC-A7719B9AE410}"/>
                    </a:ext>
                  </a:extLst>
                </p:cNvPr>
                <p:cNvPicPr/>
                <p:nvPr/>
              </p:nvPicPr>
              <p:blipFill>
                <a:blip r:embed="rId21"/>
                <a:stretch>
                  <a:fillRect/>
                </a:stretch>
              </p:blipFill>
              <p:spPr>
                <a:xfrm>
                  <a:off x="8724496" y="1466848"/>
                  <a:ext cx="139176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2157AC8D-1D47-443E-9177-DAC44E35961A}"/>
                  </a:ext>
                </a:extLst>
              </p14:cNvPr>
              <p14:cNvContentPartPr/>
              <p14:nvPr/>
            </p14:nvContentPartPr>
            <p14:xfrm>
              <a:off x="5963656" y="1515088"/>
              <a:ext cx="2260800" cy="79200"/>
            </p14:xfrm>
          </p:contentPart>
        </mc:Choice>
        <mc:Fallback>
          <p:pic>
            <p:nvPicPr>
              <p:cNvPr id="19" name="Ink 18">
                <a:extLst>
                  <a:ext uri="{FF2B5EF4-FFF2-40B4-BE49-F238E27FC236}">
                    <a16:creationId xmlns:a16="http://schemas.microsoft.com/office/drawing/2014/main" id="{2157AC8D-1D47-443E-9177-DAC44E35961A}"/>
                  </a:ext>
                </a:extLst>
              </p:cNvPr>
              <p:cNvPicPr/>
              <p:nvPr/>
            </p:nvPicPr>
            <p:blipFill>
              <a:blip r:embed="rId23"/>
              <a:stretch>
                <a:fillRect/>
              </a:stretch>
            </p:blipFill>
            <p:spPr>
              <a:xfrm>
                <a:off x="5945656" y="1497448"/>
                <a:ext cx="2296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890A3996-66DF-4EBA-A83A-CC3ECC830AE0}"/>
                  </a:ext>
                </a:extLst>
              </p14:cNvPr>
              <p14:cNvContentPartPr/>
              <p14:nvPr/>
            </p14:nvContentPartPr>
            <p14:xfrm>
              <a:off x="4811296" y="1523368"/>
              <a:ext cx="1018800" cy="33480"/>
            </p14:xfrm>
          </p:contentPart>
        </mc:Choice>
        <mc:Fallback>
          <p:pic>
            <p:nvPicPr>
              <p:cNvPr id="20" name="Ink 19">
                <a:extLst>
                  <a:ext uri="{FF2B5EF4-FFF2-40B4-BE49-F238E27FC236}">
                    <a16:creationId xmlns:a16="http://schemas.microsoft.com/office/drawing/2014/main" id="{890A3996-66DF-4EBA-A83A-CC3ECC830AE0}"/>
                  </a:ext>
                </a:extLst>
              </p:cNvPr>
              <p:cNvPicPr/>
              <p:nvPr/>
            </p:nvPicPr>
            <p:blipFill>
              <a:blip r:embed="rId25"/>
              <a:stretch>
                <a:fillRect/>
              </a:stretch>
            </p:blipFill>
            <p:spPr>
              <a:xfrm>
                <a:off x="4793296" y="1505728"/>
                <a:ext cx="1054440" cy="69120"/>
              </a:xfrm>
              <a:prstGeom prst="rect">
                <a:avLst/>
              </a:prstGeom>
            </p:spPr>
          </p:pic>
        </mc:Fallback>
      </mc:AlternateContent>
      <p:grpSp>
        <p:nvGrpSpPr>
          <p:cNvPr id="23" name="Group 22">
            <a:extLst>
              <a:ext uri="{FF2B5EF4-FFF2-40B4-BE49-F238E27FC236}">
                <a16:creationId xmlns:a16="http://schemas.microsoft.com/office/drawing/2014/main" id="{0F7187B1-E6D8-4D10-82F4-0961185D0894}"/>
              </a:ext>
            </a:extLst>
          </p:cNvPr>
          <p:cNvGrpSpPr/>
          <p:nvPr/>
        </p:nvGrpSpPr>
        <p:grpSpPr>
          <a:xfrm>
            <a:off x="1453216" y="1491688"/>
            <a:ext cx="3171600" cy="110880"/>
            <a:chOff x="1453216" y="1491688"/>
            <a:chExt cx="3171600" cy="110880"/>
          </a:xfrm>
        </p:grpSpPr>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661DEA92-F499-4A40-9FBB-7B6693F8536C}"/>
                    </a:ext>
                  </a:extLst>
                </p14:cNvPr>
                <p14:cNvContentPartPr/>
                <p14:nvPr/>
              </p14:nvContentPartPr>
              <p14:xfrm>
                <a:off x="2962336" y="1491688"/>
                <a:ext cx="1662480" cy="70200"/>
              </p14:xfrm>
            </p:contentPart>
          </mc:Choice>
          <mc:Fallback>
            <p:pic>
              <p:nvPicPr>
                <p:cNvPr id="21" name="Ink 20">
                  <a:extLst>
                    <a:ext uri="{FF2B5EF4-FFF2-40B4-BE49-F238E27FC236}">
                      <a16:creationId xmlns:a16="http://schemas.microsoft.com/office/drawing/2014/main" id="{661DEA92-F499-4A40-9FBB-7B6693F8536C}"/>
                    </a:ext>
                  </a:extLst>
                </p:cNvPr>
                <p:cNvPicPr/>
                <p:nvPr/>
              </p:nvPicPr>
              <p:blipFill>
                <a:blip r:embed="rId27"/>
                <a:stretch>
                  <a:fillRect/>
                </a:stretch>
              </p:blipFill>
              <p:spPr>
                <a:xfrm>
                  <a:off x="2944696" y="1473688"/>
                  <a:ext cx="169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5AC5D580-C1AC-47B2-9A56-8FF8C6D0A73A}"/>
                    </a:ext>
                  </a:extLst>
                </p14:cNvPr>
                <p14:cNvContentPartPr/>
                <p14:nvPr/>
              </p14:nvContentPartPr>
              <p14:xfrm>
                <a:off x="1453216" y="1532368"/>
                <a:ext cx="1440720" cy="70200"/>
              </p14:xfrm>
            </p:contentPart>
          </mc:Choice>
          <mc:Fallback>
            <p:pic>
              <p:nvPicPr>
                <p:cNvPr id="22" name="Ink 21">
                  <a:extLst>
                    <a:ext uri="{FF2B5EF4-FFF2-40B4-BE49-F238E27FC236}">
                      <a16:creationId xmlns:a16="http://schemas.microsoft.com/office/drawing/2014/main" id="{5AC5D580-C1AC-47B2-9A56-8FF8C6D0A73A}"/>
                    </a:ext>
                  </a:extLst>
                </p:cNvPr>
                <p:cNvPicPr/>
                <p:nvPr/>
              </p:nvPicPr>
              <p:blipFill>
                <a:blip r:embed="rId29"/>
                <a:stretch>
                  <a:fillRect/>
                </a:stretch>
              </p:blipFill>
              <p:spPr>
                <a:xfrm>
                  <a:off x="1435216" y="1514368"/>
                  <a:ext cx="1476360" cy="105840"/>
                </a:xfrm>
                <a:prstGeom prst="rect">
                  <a:avLst/>
                </a:prstGeom>
              </p:spPr>
            </p:pic>
          </mc:Fallback>
        </mc:AlternateContent>
      </p:grpSp>
      <p:grpSp>
        <p:nvGrpSpPr>
          <p:cNvPr id="36" name="Group 35">
            <a:extLst>
              <a:ext uri="{FF2B5EF4-FFF2-40B4-BE49-F238E27FC236}">
                <a16:creationId xmlns:a16="http://schemas.microsoft.com/office/drawing/2014/main" id="{818B3CE3-02E3-4A4B-804F-5F2051AF2186}"/>
              </a:ext>
            </a:extLst>
          </p:cNvPr>
          <p:cNvGrpSpPr/>
          <p:nvPr/>
        </p:nvGrpSpPr>
        <p:grpSpPr>
          <a:xfrm>
            <a:off x="2016976" y="2005408"/>
            <a:ext cx="8180280" cy="176760"/>
            <a:chOff x="2016976" y="2005408"/>
            <a:chExt cx="8180280" cy="176760"/>
          </a:xfrm>
        </p:grpSpPr>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23BB32F9-EC2E-49F0-A169-3CCF820436C1}"/>
                    </a:ext>
                  </a:extLst>
                </p14:cNvPr>
                <p14:cNvContentPartPr/>
                <p14:nvPr/>
              </p14:nvContentPartPr>
              <p14:xfrm>
                <a:off x="10151536" y="2059048"/>
                <a:ext cx="45720" cy="26280"/>
              </p14:xfrm>
            </p:contentPart>
          </mc:Choice>
          <mc:Fallback>
            <p:pic>
              <p:nvPicPr>
                <p:cNvPr id="24" name="Ink 23">
                  <a:extLst>
                    <a:ext uri="{FF2B5EF4-FFF2-40B4-BE49-F238E27FC236}">
                      <a16:creationId xmlns:a16="http://schemas.microsoft.com/office/drawing/2014/main" id="{23BB32F9-EC2E-49F0-A169-3CCF820436C1}"/>
                    </a:ext>
                  </a:extLst>
                </p:cNvPr>
                <p:cNvPicPr/>
                <p:nvPr/>
              </p:nvPicPr>
              <p:blipFill>
                <a:blip r:embed="rId31"/>
                <a:stretch>
                  <a:fillRect/>
                </a:stretch>
              </p:blipFill>
              <p:spPr>
                <a:xfrm>
                  <a:off x="10133896" y="2041408"/>
                  <a:ext cx="81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5E2B170D-44FF-4859-8BC4-6BF13D3FC53C}"/>
                    </a:ext>
                  </a:extLst>
                </p14:cNvPr>
                <p14:cNvContentPartPr/>
                <p14:nvPr/>
              </p14:nvContentPartPr>
              <p14:xfrm>
                <a:off x="9258016" y="2117728"/>
                <a:ext cx="914760" cy="64440"/>
              </p14:xfrm>
            </p:contentPart>
          </mc:Choice>
          <mc:Fallback>
            <p:pic>
              <p:nvPicPr>
                <p:cNvPr id="25" name="Ink 24">
                  <a:extLst>
                    <a:ext uri="{FF2B5EF4-FFF2-40B4-BE49-F238E27FC236}">
                      <a16:creationId xmlns:a16="http://schemas.microsoft.com/office/drawing/2014/main" id="{5E2B170D-44FF-4859-8BC4-6BF13D3FC53C}"/>
                    </a:ext>
                  </a:extLst>
                </p:cNvPr>
                <p:cNvPicPr/>
                <p:nvPr/>
              </p:nvPicPr>
              <p:blipFill>
                <a:blip r:embed="rId33"/>
                <a:stretch>
                  <a:fillRect/>
                </a:stretch>
              </p:blipFill>
              <p:spPr>
                <a:xfrm>
                  <a:off x="9240016" y="2099728"/>
                  <a:ext cx="950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3D7C987A-8F8E-4EF7-BEF2-022A9EBE06F6}"/>
                    </a:ext>
                  </a:extLst>
                </p14:cNvPr>
                <p14:cNvContentPartPr/>
                <p14:nvPr/>
              </p14:nvContentPartPr>
              <p14:xfrm>
                <a:off x="8199616" y="2096488"/>
                <a:ext cx="723240" cy="50040"/>
              </p14:xfrm>
            </p:contentPart>
          </mc:Choice>
          <mc:Fallback>
            <p:pic>
              <p:nvPicPr>
                <p:cNvPr id="27" name="Ink 26">
                  <a:extLst>
                    <a:ext uri="{FF2B5EF4-FFF2-40B4-BE49-F238E27FC236}">
                      <a16:creationId xmlns:a16="http://schemas.microsoft.com/office/drawing/2014/main" id="{3D7C987A-8F8E-4EF7-BEF2-022A9EBE06F6}"/>
                    </a:ext>
                  </a:extLst>
                </p:cNvPr>
                <p:cNvPicPr/>
                <p:nvPr/>
              </p:nvPicPr>
              <p:blipFill>
                <a:blip r:embed="rId35"/>
                <a:stretch>
                  <a:fillRect/>
                </a:stretch>
              </p:blipFill>
              <p:spPr>
                <a:xfrm>
                  <a:off x="8181616" y="2078848"/>
                  <a:ext cx="758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3E0517BC-13B8-4AF2-AA74-3424620D400C}"/>
                    </a:ext>
                  </a:extLst>
                </p14:cNvPr>
                <p14:cNvContentPartPr/>
                <p14:nvPr/>
              </p14:nvContentPartPr>
              <p14:xfrm>
                <a:off x="7067776" y="2043568"/>
                <a:ext cx="850680" cy="53280"/>
              </p14:xfrm>
            </p:contentPart>
          </mc:Choice>
          <mc:Fallback>
            <p:pic>
              <p:nvPicPr>
                <p:cNvPr id="29" name="Ink 28">
                  <a:extLst>
                    <a:ext uri="{FF2B5EF4-FFF2-40B4-BE49-F238E27FC236}">
                      <a16:creationId xmlns:a16="http://schemas.microsoft.com/office/drawing/2014/main" id="{3E0517BC-13B8-4AF2-AA74-3424620D400C}"/>
                    </a:ext>
                  </a:extLst>
                </p:cNvPr>
                <p:cNvPicPr/>
                <p:nvPr/>
              </p:nvPicPr>
              <p:blipFill>
                <a:blip r:embed="rId37"/>
                <a:stretch>
                  <a:fillRect/>
                </a:stretch>
              </p:blipFill>
              <p:spPr>
                <a:xfrm>
                  <a:off x="7049776" y="2025928"/>
                  <a:ext cx="886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0980B7FE-EC64-417A-8B23-33EBB5C5C5CD}"/>
                    </a:ext>
                  </a:extLst>
                </p14:cNvPr>
                <p14:cNvContentPartPr/>
                <p14:nvPr/>
              </p14:nvContentPartPr>
              <p14:xfrm>
                <a:off x="6313936" y="2051488"/>
                <a:ext cx="497160" cy="74520"/>
              </p14:xfrm>
            </p:contentPart>
          </mc:Choice>
          <mc:Fallback>
            <p:pic>
              <p:nvPicPr>
                <p:cNvPr id="31" name="Ink 30">
                  <a:extLst>
                    <a:ext uri="{FF2B5EF4-FFF2-40B4-BE49-F238E27FC236}">
                      <a16:creationId xmlns:a16="http://schemas.microsoft.com/office/drawing/2014/main" id="{0980B7FE-EC64-417A-8B23-33EBB5C5C5CD}"/>
                    </a:ext>
                  </a:extLst>
                </p:cNvPr>
                <p:cNvPicPr/>
                <p:nvPr/>
              </p:nvPicPr>
              <p:blipFill>
                <a:blip r:embed="rId39"/>
                <a:stretch>
                  <a:fillRect/>
                </a:stretch>
              </p:blipFill>
              <p:spPr>
                <a:xfrm>
                  <a:off x="6296296" y="2033488"/>
                  <a:ext cx="532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74E69EED-BCED-4431-B7E7-EBC19B18761C}"/>
                    </a:ext>
                  </a:extLst>
                </p14:cNvPr>
                <p14:cNvContentPartPr/>
                <p14:nvPr/>
              </p14:nvContentPartPr>
              <p14:xfrm>
                <a:off x="3265096" y="2005408"/>
                <a:ext cx="2780640" cy="48600"/>
              </p14:xfrm>
            </p:contentPart>
          </mc:Choice>
          <mc:Fallback>
            <p:pic>
              <p:nvPicPr>
                <p:cNvPr id="33" name="Ink 32">
                  <a:extLst>
                    <a:ext uri="{FF2B5EF4-FFF2-40B4-BE49-F238E27FC236}">
                      <a16:creationId xmlns:a16="http://schemas.microsoft.com/office/drawing/2014/main" id="{74E69EED-BCED-4431-B7E7-EBC19B18761C}"/>
                    </a:ext>
                  </a:extLst>
                </p:cNvPr>
                <p:cNvPicPr/>
                <p:nvPr/>
              </p:nvPicPr>
              <p:blipFill>
                <a:blip r:embed="rId41"/>
                <a:stretch>
                  <a:fillRect/>
                </a:stretch>
              </p:blipFill>
              <p:spPr>
                <a:xfrm>
                  <a:off x="3247096" y="1987768"/>
                  <a:ext cx="281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E57C350C-A4D4-4406-8055-719103262D8E}"/>
                    </a:ext>
                  </a:extLst>
                </p14:cNvPr>
                <p14:cNvContentPartPr/>
                <p14:nvPr/>
              </p14:nvContentPartPr>
              <p14:xfrm>
                <a:off x="2016976" y="2057248"/>
                <a:ext cx="897840" cy="52560"/>
              </p14:xfrm>
            </p:contentPart>
          </mc:Choice>
          <mc:Fallback>
            <p:pic>
              <p:nvPicPr>
                <p:cNvPr id="35" name="Ink 34">
                  <a:extLst>
                    <a:ext uri="{FF2B5EF4-FFF2-40B4-BE49-F238E27FC236}">
                      <a16:creationId xmlns:a16="http://schemas.microsoft.com/office/drawing/2014/main" id="{E57C350C-A4D4-4406-8055-719103262D8E}"/>
                    </a:ext>
                  </a:extLst>
                </p:cNvPr>
                <p:cNvPicPr/>
                <p:nvPr/>
              </p:nvPicPr>
              <p:blipFill>
                <a:blip r:embed="rId43"/>
                <a:stretch>
                  <a:fillRect/>
                </a:stretch>
              </p:blipFill>
              <p:spPr>
                <a:xfrm>
                  <a:off x="1999336" y="2039248"/>
                  <a:ext cx="9334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C9BF139B-FD11-4C19-BA82-BE78179D3F96}"/>
                  </a:ext>
                </a:extLst>
              </p14:cNvPr>
              <p14:cNvContentPartPr/>
              <p14:nvPr/>
            </p14:nvContentPartPr>
            <p14:xfrm>
              <a:off x="1857496" y="1591048"/>
              <a:ext cx="1247040" cy="652320"/>
            </p14:xfrm>
          </p:contentPart>
        </mc:Choice>
        <mc:Fallback>
          <p:pic>
            <p:nvPicPr>
              <p:cNvPr id="37" name="Ink 36">
                <a:extLst>
                  <a:ext uri="{FF2B5EF4-FFF2-40B4-BE49-F238E27FC236}">
                    <a16:creationId xmlns:a16="http://schemas.microsoft.com/office/drawing/2014/main" id="{C9BF139B-FD11-4C19-BA82-BE78179D3F96}"/>
                  </a:ext>
                </a:extLst>
              </p:cNvPr>
              <p:cNvPicPr/>
              <p:nvPr/>
            </p:nvPicPr>
            <p:blipFill>
              <a:blip r:embed="rId45"/>
              <a:stretch>
                <a:fillRect/>
              </a:stretch>
            </p:blipFill>
            <p:spPr>
              <a:xfrm>
                <a:off x="1839856" y="1573048"/>
                <a:ext cx="1282680" cy="687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06D6C70C-5531-437A-9523-79CABA5EA009}"/>
                  </a:ext>
                </a:extLst>
              </p14:cNvPr>
              <p14:cNvContentPartPr/>
              <p14:nvPr/>
            </p14:nvContentPartPr>
            <p14:xfrm>
              <a:off x="277096" y="574048"/>
              <a:ext cx="1032480" cy="565200"/>
            </p14:xfrm>
          </p:contentPart>
        </mc:Choice>
        <mc:Fallback>
          <p:pic>
            <p:nvPicPr>
              <p:cNvPr id="38" name="Ink 37">
                <a:extLst>
                  <a:ext uri="{FF2B5EF4-FFF2-40B4-BE49-F238E27FC236}">
                    <a16:creationId xmlns:a16="http://schemas.microsoft.com/office/drawing/2014/main" id="{06D6C70C-5531-437A-9523-79CABA5EA009}"/>
                  </a:ext>
                </a:extLst>
              </p:cNvPr>
              <p:cNvPicPr/>
              <p:nvPr/>
            </p:nvPicPr>
            <p:blipFill>
              <a:blip r:embed="rId47"/>
              <a:stretch>
                <a:fillRect/>
              </a:stretch>
            </p:blipFill>
            <p:spPr>
              <a:xfrm>
                <a:off x="259096" y="556408"/>
                <a:ext cx="1068120" cy="600840"/>
              </a:xfrm>
              <a:prstGeom prst="rect">
                <a:avLst/>
              </a:prstGeom>
            </p:spPr>
          </p:pic>
        </mc:Fallback>
      </mc:AlternateContent>
    </p:spTree>
    <p:extLst>
      <p:ext uri="{BB962C8B-B14F-4D97-AF65-F5344CB8AC3E}">
        <p14:creationId xmlns:p14="http://schemas.microsoft.com/office/powerpoint/2010/main" val="187784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8753" y="-5505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49643" y="229845"/>
            <a:ext cx="6686018" cy="5632311"/>
          </a:xfrm>
          <a:prstGeom prst="rect">
            <a:avLst/>
          </a:prstGeom>
          <a:noFill/>
        </p:spPr>
        <p:txBody>
          <a:bodyPr wrap="square" rtlCol="0">
            <a:spAutoFit/>
          </a:bodyPr>
          <a:lstStyle/>
          <a:p>
            <a:pPr algn="ctr"/>
            <a:r>
              <a:rPr lang="he-IL" sz="3200">
                <a:solidFill>
                  <a:srgbClr val="FFFF00"/>
                </a:solidFill>
                <a:cs typeface="+mj-cs"/>
              </a:rPr>
              <a:t>שמות י״ב:מ״ח-מ״ט </a:t>
            </a:r>
            <a:r>
              <a:rPr lang="en-US" sz="3200">
                <a:solidFill>
                  <a:srgbClr val="FFFF00"/>
                </a:solidFill>
                <a:cs typeface="+mj-cs"/>
              </a:rPr>
              <a:t> - Exodus 12:48-49</a:t>
            </a:r>
          </a:p>
          <a:p>
            <a:pPr algn="ctr"/>
            <a:r>
              <a:rPr lang="he-IL" sz="3200">
                <a:solidFill>
                  <a:srgbClr val="FFC000"/>
                </a:solidFill>
                <a:cs typeface="+mj-cs"/>
              </a:rPr>
              <a:t>שמות כ׳:י׳ </a:t>
            </a:r>
            <a:r>
              <a:rPr lang="en-US" sz="3200">
                <a:solidFill>
                  <a:srgbClr val="FFC000"/>
                </a:solidFill>
                <a:cs typeface="+mj-cs"/>
              </a:rPr>
              <a:t> - Exodus 20:10</a:t>
            </a:r>
          </a:p>
          <a:p>
            <a:pPr algn="ctr"/>
            <a:r>
              <a:rPr lang="he-IL" sz="3200">
                <a:solidFill>
                  <a:srgbClr val="92D050"/>
                </a:solidFill>
                <a:cs typeface="+mj-cs"/>
              </a:rPr>
              <a:t>ויקרא י״ט:ל״ג-ל״ד </a:t>
            </a:r>
            <a:r>
              <a:rPr lang="en-US" sz="3200">
                <a:solidFill>
                  <a:srgbClr val="92D050"/>
                </a:solidFill>
                <a:cs typeface="+mj-cs"/>
              </a:rPr>
              <a:t> - Leviticus 19:33-34</a:t>
            </a:r>
          </a:p>
          <a:p>
            <a:pPr algn="ctr"/>
            <a:r>
              <a:rPr lang="he-IL" sz="3200">
                <a:solidFill>
                  <a:srgbClr val="00B0F0"/>
                </a:solidFill>
                <a:cs typeface="+mj-cs"/>
              </a:rPr>
              <a:t>ויקרא כ״ב:י״ז-י״ט </a:t>
            </a:r>
            <a:r>
              <a:rPr lang="en-US" sz="3200">
                <a:solidFill>
                  <a:srgbClr val="00B0F0"/>
                </a:solidFill>
                <a:cs typeface="+mj-cs"/>
              </a:rPr>
              <a:t> - Leviticus 22:17-19</a:t>
            </a:r>
          </a:p>
          <a:p>
            <a:pPr algn="ctr"/>
            <a:r>
              <a:rPr lang="he-IL" sz="3200">
                <a:solidFill>
                  <a:srgbClr val="FFFF00"/>
                </a:solidFill>
                <a:cs typeface="+mj-cs"/>
              </a:rPr>
              <a:t>ויקרא כ״ה:ל״ה </a:t>
            </a:r>
            <a:r>
              <a:rPr lang="en-US" sz="3200">
                <a:solidFill>
                  <a:srgbClr val="FFFF00"/>
                </a:solidFill>
                <a:cs typeface="+mj-cs"/>
              </a:rPr>
              <a:t> - Leviticus 25:35</a:t>
            </a:r>
          </a:p>
          <a:p>
            <a:pPr algn="ctr"/>
            <a:r>
              <a:rPr lang="he-IL" sz="3200">
                <a:solidFill>
                  <a:srgbClr val="FFC000"/>
                </a:solidFill>
                <a:cs typeface="+mj-cs"/>
              </a:rPr>
              <a:t>במדבר ט׳:י״ד </a:t>
            </a:r>
            <a:r>
              <a:rPr lang="en-US" sz="3200">
                <a:solidFill>
                  <a:srgbClr val="FFC000"/>
                </a:solidFill>
                <a:cs typeface="+mj-cs"/>
              </a:rPr>
              <a:t> - Numbers 9:14</a:t>
            </a:r>
          </a:p>
          <a:p>
            <a:pPr algn="ctr"/>
            <a:r>
              <a:rPr lang="he-IL" sz="3200">
                <a:solidFill>
                  <a:srgbClr val="92D050"/>
                </a:solidFill>
                <a:cs typeface="+mj-cs"/>
              </a:rPr>
              <a:t>במדבר ט״ו:י״ד-ט״ז </a:t>
            </a:r>
            <a:r>
              <a:rPr lang="en-US" sz="3200">
                <a:solidFill>
                  <a:srgbClr val="92D050"/>
                </a:solidFill>
                <a:cs typeface="+mj-cs"/>
              </a:rPr>
              <a:t> - Numbers 15:14-16</a:t>
            </a:r>
          </a:p>
          <a:p>
            <a:pPr algn="ctr"/>
            <a:r>
              <a:rPr lang="he-IL" sz="3200">
                <a:solidFill>
                  <a:srgbClr val="00B0F0"/>
                </a:solidFill>
                <a:cs typeface="+mj-cs"/>
              </a:rPr>
              <a:t>דברים י׳:י״ז-י״ט </a:t>
            </a:r>
            <a:r>
              <a:rPr lang="en-US" sz="3200">
                <a:solidFill>
                  <a:srgbClr val="00B0F0"/>
                </a:solidFill>
                <a:cs typeface="+mj-cs"/>
              </a:rPr>
              <a:t> - Deuteronomy 10:17-19</a:t>
            </a:r>
          </a:p>
          <a:p>
            <a:pPr algn="ctr"/>
            <a:endParaRPr lang="en-US" sz="3200">
              <a:solidFill>
                <a:srgbClr val="FFFF00"/>
              </a:solidFill>
              <a:cs typeface="+mj-cs"/>
            </a:endParaRPr>
          </a:p>
          <a:p>
            <a:pPr algn="ctr"/>
            <a:r>
              <a:rPr lang="en-US" sz="4000">
                <a:solidFill>
                  <a:srgbClr val="FFFF00"/>
                </a:solidFill>
                <a:cs typeface="+mj-cs"/>
              </a:rPr>
              <a:t>         </a:t>
            </a:r>
            <a:r>
              <a:rPr lang="he-IL" sz="4000">
                <a:solidFill>
                  <a:srgbClr val="FFFF00"/>
                </a:solidFill>
                <a:cs typeface="+mj-cs"/>
              </a:rPr>
              <a:t>הַגֵּר </a:t>
            </a:r>
            <a:r>
              <a:rPr lang="en-US" sz="4000">
                <a:solidFill>
                  <a:srgbClr val="FFFF00"/>
                </a:solidFill>
                <a:cs typeface="+mj-cs"/>
              </a:rPr>
              <a:t> - the stranger </a:t>
            </a:r>
          </a:p>
          <a:p>
            <a:pPr algn="ctr"/>
            <a:endParaRPr lang="en-US" sz="320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1B6714B1-E34B-44AF-9F43-BFB04ED32D04}"/>
              </a:ext>
            </a:extLst>
          </p:cNvPr>
          <p:cNvSpPr txBox="1"/>
          <p:nvPr/>
        </p:nvSpPr>
        <p:spPr>
          <a:xfrm>
            <a:off x="222539" y="291401"/>
            <a:ext cx="3427104" cy="3693319"/>
          </a:xfrm>
          <a:prstGeom prst="rect">
            <a:avLst/>
          </a:prstGeom>
          <a:noFill/>
          <a:ln>
            <a:solidFill>
              <a:srgbClr val="92D050"/>
            </a:solidFill>
          </a:ln>
        </p:spPr>
        <p:txBody>
          <a:bodyPr wrap="square">
            <a:spAutoFit/>
          </a:bodyPr>
          <a:lstStyle/>
          <a:p>
            <a:r>
              <a:rPr lang="en-US" sz="1800" b="0" i="0" u="none" strike="noStrike">
                <a:solidFill>
                  <a:srgbClr val="92D050"/>
                </a:solidFill>
                <a:effectLst/>
                <a:latin typeface="Arial" panose="020B0604020202020204" pitchFamily="34" charset="0"/>
              </a:rPr>
              <a:t>The Ger Toshav is a halakhic term used in Judaism to designate the legal status of a Gentile (non-Jew) living in the Land of Israel who does not want to convert to Judaism but agrees to observe the Seven Laws of Noah, a set of imperatives which, according to the Talmud, were given by God as a binding set of universal moral laws for the "sons of Noah," and all of humanity. </a:t>
            </a:r>
            <a:endParaRPr lang="en-US">
              <a:solidFill>
                <a:srgbClr val="92D050"/>
              </a:solidFill>
            </a:endParaRPr>
          </a:p>
        </p:txBody>
      </p:sp>
      <p:sp>
        <p:nvSpPr>
          <p:cNvPr id="9" name="TextBox 8">
            <a:extLst>
              <a:ext uri="{FF2B5EF4-FFF2-40B4-BE49-F238E27FC236}">
                <a16:creationId xmlns:a16="http://schemas.microsoft.com/office/drawing/2014/main" id="{55CA54DA-C9A9-4300-929D-115AF5931F2F}"/>
              </a:ext>
            </a:extLst>
          </p:cNvPr>
          <p:cNvSpPr txBox="1"/>
          <p:nvPr/>
        </p:nvSpPr>
        <p:spPr>
          <a:xfrm>
            <a:off x="222539" y="4156375"/>
            <a:ext cx="4430568" cy="1815882"/>
          </a:xfrm>
          <a:prstGeom prst="rect">
            <a:avLst/>
          </a:prstGeom>
          <a:noFill/>
          <a:ln>
            <a:solidFill>
              <a:srgbClr val="FFC000"/>
            </a:solidFill>
          </a:ln>
        </p:spPr>
        <p:txBody>
          <a:bodyPr wrap="square">
            <a:spAutoFit/>
          </a:bodyPr>
          <a:lstStyle/>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worship idols.</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curse God.</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murder.</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commit adultery or sexual immorality.</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steal.</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Do not eat flesh torn from a living animal.</a:t>
            </a:r>
          </a:p>
          <a:p>
            <a:pPr rtl="0" fontAlgn="base">
              <a:spcBef>
                <a:spcPts val="0"/>
              </a:spcBef>
              <a:spcAft>
                <a:spcPts val="0"/>
              </a:spcAft>
              <a:buFont typeface="+mj-lt"/>
              <a:buAutoNum type="arabicPeriod"/>
            </a:pPr>
            <a:r>
              <a:rPr lang="en-US" sz="1600" b="0" i="0" u="none" strike="noStrike">
                <a:solidFill>
                  <a:srgbClr val="FFC000"/>
                </a:solidFill>
                <a:effectLst/>
                <a:latin typeface="Arial" panose="020B0604020202020204" pitchFamily="34" charset="0"/>
              </a:rPr>
              <a:t>Establish courts of justice.</a:t>
            </a:r>
          </a:p>
        </p:txBody>
      </p:sp>
      <p:sp>
        <p:nvSpPr>
          <p:cNvPr id="5" name="Arrow: Left 4">
            <a:extLst>
              <a:ext uri="{FF2B5EF4-FFF2-40B4-BE49-F238E27FC236}">
                <a16:creationId xmlns:a16="http://schemas.microsoft.com/office/drawing/2014/main" id="{51BC59B3-347D-4891-BECD-B4339CCD4DE7}"/>
              </a:ext>
            </a:extLst>
          </p:cNvPr>
          <p:cNvSpPr/>
          <p:nvPr/>
        </p:nvSpPr>
        <p:spPr>
          <a:xfrm>
            <a:off x="4760798" y="4172153"/>
            <a:ext cx="4876028" cy="1688048"/>
          </a:xfrm>
          <a:prstGeom prst="lef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F1581F-12B2-4657-8918-15A7DABC4284}"/>
              </a:ext>
            </a:extLst>
          </p:cNvPr>
          <p:cNvSpPr txBox="1"/>
          <p:nvPr/>
        </p:nvSpPr>
        <p:spPr>
          <a:xfrm>
            <a:off x="2727140" y="4226657"/>
            <a:ext cx="1845006" cy="584775"/>
          </a:xfrm>
          <a:prstGeom prst="rect">
            <a:avLst/>
          </a:prstGeom>
          <a:noFill/>
        </p:spPr>
        <p:txBody>
          <a:bodyPr wrap="square" rtlCol="0">
            <a:spAutoFit/>
          </a:bodyPr>
          <a:lstStyle/>
          <a:p>
            <a:r>
              <a:rPr lang="en-US" sz="3200" b="1">
                <a:solidFill>
                  <a:srgbClr val="92D050"/>
                </a:solidFill>
              </a:rPr>
              <a:t>Noahide</a:t>
            </a:r>
          </a:p>
        </p:txBody>
      </p:sp>
      <p:sp>
        <p:nvSpPr>
          <p:cNvPr id="12" name="TextBox 11">
            <a:extLst>
              <a:ext uri="{FF2B5EF4-FFF2-40B4-BE49-F238E27FC236}">
                <a16:creationId xmlns:a16="http://schemas.microsoft.com/office/drawing/2014/main" id="{405A2FAA-6D52-4702-A221-E6EE73FDD104}"/>
              </a:ext>
            </a:extLst>
          </p:cNvPr>
          <p:cNvSpPr txBox="1"/>
          <p:nvPr/>
        </p:nvSpPr>
        <p:spPr>
          <a:xfrm>
            <a:off x="6148310" y="5494497"/>
            <a:ext cx="3248180" cy="584775"/>
          </a:xfrm>
          <a:prstGeom prst="rect">
            <a:avLst/>
          </a:prstGeom>
          <a:noFill/>
        </p:spPr>
        <p:txBody>
          <a:bodyPr wrap="square" rtlCol="0">
            <a:spAutoFit/>
          </a:bodyPr>
          <a:lstStyle/>
          <a:p>
            <a:r>
              <a:rPr lang="en-US" sz="3200" b="1">
                <a:solidFill>
                  <a:srgbClr val="00B0F0"/>
                </a:solidFill>
              </a:rPr>
              <a:t>Acts 15 Parallel</a:t>
            </a:r>
          </a:p>
        </p:txBody>
      </p:sp>
      <p:grpSp>
        <p:nvGrpSpPr>
          <p:cNvPr id="14" name="Group 13">
            <a:extLst>
              <a:ext uri="{FF2B5EF4-FFF2-40B4-BE49-F238E27FC236}">
                <a16:creationId xmlns:a16="http://schemas.microsoft.com/office/drawing/2014/main" id="{F2CD0399-5982-463F-98D1-19D0EF906337}"/>
              </a:ext>
            </a:extLst>
          </p:cNvPr>
          <p:cNvGrpSpPr/>
          <p:nvPr/>
        </p:nvGrpSpPr>
        <p:grpSpPr>
          <a:xfrm>
            <a:off x="9944176" y="315568"/>
            <a:ext cx="232200" cy="336240"/>
            <a:chOff x="9944176" y="315568"/>
            <a:chExt cx="232200" cy="336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B857AE8-FE2B-4142-8F33-BBDEB970AAED}"/>
                    </a:ext>
                  </a:extLst>
                </p14:cNvPr>
                <p14:cNvContentPartPr/>
                <p14:nvPr/>
              </p14:nvContentPartPr>
              <p14:xfrm>
                <a:off x="9944176" y="451648"/>
                <a:ext cx="207720" cy="77040"/>
              </p14:xfrm>
            </p:contentPart>
          </mc:Choice>
          <mc:Fallback>
            <p:pic>
              <p:nvPicPr>
                <p:cNvPr id="2" name="Ink 1">
                  <a:extLst>
                    <a:ext uri="{FF2B5EF4-FFF2-40B4-BE49-F238E27FC236}">
                      <a16:creationId xmlns:a16="http://schemas.microsoft.com/office/drawing/2014/main" id="{3B857AE8-FE2B-4142-8F33-BBDEB970AAED}"/>
                    </a:ext>
                  </a:extLst>
                </p:cNvPr>
                <p:cNvPicPr/>
                <p:nvPr/>
              </p:nvPicPr>
              <p:blipFill>
                <a:blip r:embed="rId5"/>
                <a:stretch>
                  <a:fillRect/>
                </a:stretch>
              </p:blipFill>
              <p:spPr>
                <a:xfrm>
                  <a:off x="9926176" y="434008"/>
                  <a:ext cx="243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D8C8356-1E21-47A6-B9A4-C81C652CBC2F}"/>
                    </a:ext>
                  </a:extLst>
                </p14:cNvPr>
                <p14:cNvContentPartPr/>
                <p14:nvPr/>
              </p14:nvContentPartPr>
              <p14:xfrm>
                <a:off x="10025176" y="315568"/>
                <a:ext cx="126720" cy="318960"/>
              </p14:xfrm>
            </p:contentPart>
          </mc:Choice>
          <mc:Fallback>
            <p:pic>
              <p:nvPicPr>
                <p:cNvPr id="4" name="Ink 3">
                  <a:extLst>
                    <a:ext uri="{FF2B5EF4-FFF2-40B4-BE49-F238E27FC236}">
                      <a16:creationId xmlns:a16="http://schemas.microsoft.com/office/drawing/2014/main" id="{1D8C8356-1E21-47A6-B9A4-C81C652CBC2F}"/>
                    </a:ext>
                  </a:extLst>
                </p:cNvPr>
                <p:cNvPicPr/>
                <p:nvPr/>
              </p:nvPicPr>
              <p:blipFill>
                <a:blip r:embed="rId7"/>
                <a:stretch>
                  <a:fillRect/>
                </a:stretch>
              </p:blipFill>
              <p:spPr>
                <a:xfrm>
                  <a:off x="10007176" y="297928"/>
                  <a:ext cx="1623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1D839DE2-FF25-4BF8-8B40-CE606433E4B4}"/>
                    </a:ext>
                  </a:extLst>
                </p14:cNvPr>
                <p14:cNvContentPartPr/>
                <p14:nvPr/>
              </p14:nvContentPartPr>
              <p14:xfrm>
                <a:off x="9996016" y="388648"/>
                <a:ext cx="180360" cy="263160"/>
              </p14:xfrm>
            </p:contentPart>
          </mc:Choice>
          <mc:Fallback>
            <p:pic>
              <p:nvPicPr>
                <p:cNvPr id="13" name="Ink 12">
                  <a:extLst>
                    <a:ext uri="{FF2B5EF4-FFF2-40B4-BE49-F238E27FC236}">
                      <a16:creationId xmlns:a16="http://schemas.microsoft.com/office/drawing/2014/main" id="{1D839DE2-FF25-4BF8-8B40-CE606433E4B4}"/>
                    </a:ext>
                  </a:extLst>
                </p:cNvPr>
                <p:cNvPicPr/>
                <p:nvPr/>
              </p:nvPicPr>
              <p:blipFill>
                <a:blip r:embed="rId9"/>
                <a:stretch>
                  <a:fillRect/>
                </a:stretch>
              </p:blipFill>
              <p:spPr>
                <a:xfrm>
                  <a:off x="9978376" y="370648"/>
                  <a:ext cx="216000" cy="298800"/>
                </a:xfrm>
                <a:prstGeom prst="rect">
                  <a:avLst/>
                </a:prstGeom>
              </p:spPr>
            </p:pic>
          </mc:Fallback>
        </mc:AlternateContent>
      </p:grpSp>
      <p:grpSp>
        <p:nvGrpSpPr>
          <p:cNvPr id="19" name="Group 18">
            <a:extLst>
              <a:ext uri="{FF2B5EF4-FFF2-40B4-BE49-F238E27FC236}">
                <a16:creationId xmlns:a16="http://schemas.microsoft.com/office/drawing/2014/main" id="{56CE70FD-FFB9-447C-92A1-17ADE8AA889C}"/>
              </a:ext>
            </a:extLst>
          </p:cNvPr>
          <p:cNvGrpSpPr/>
          <p:nvPr/>
        </p:nvGrpSpPr>
        <p:grpSpPr>
          <a:xfrm>
            <a:off x="9188896" y="842248"/>
            <a:ext cx="270720" cy="361440"/>
            <a:chOff x="9188896" y="842248"/>
            <a:chExt cx="270720" cy="361440"/>
          </a:xfrm>
        </p:grpSpPr>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370E6019-A310-4C88-B674-AA50770C259C}"/>
                    </a:ext>
                  </a:extLst>
                </p14:cNvPr>
                <p14:cNvContentPartPr/>
                <p14:nvPr/>
              </p14:nvContentPartPr>
              <p14:xfrm>
                <a:off x="9206536" y="969688"/>
                <a:ext cx="245160" cy="70920"/>
              </p14:xfrm>
            </p:contentPart>
          </mc:Choice>
          <mc:Fallback>
            <p:pic>
              <p:nvPicPr>
                <p:cNvPr id="15" name="Ink 14">
                  <a:extLst>
                    <a:ext uri="{FF2B5EF4-FFF2-40B4-BE49-F238E27FC236}">
                      <a16:creationId xmlns:a16="http://schemas.microsoft.com/office/drawing/2014/main" id="{370E6019-A310-4C88-B674-AA50770C259C}"/>
                    </a:ext>
                  </a:extLst>
                </p:cNvPr>
                <p:cNvPicPr/>
                <p:nvPr/>
              </p:nvPicPr>
              <p:blipFill>
                <a:blip r:embed="rId11"/>
                <a:stretch>
                  <a:fillRect/>
                </a:stretch>
              </p:blipFill>
              <p:spPr>
                <a:xfrm>
                  <a:off x="9188896" y="952048"/>
                  <a:ext cx="280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BE352E75-908C-4E27-B53C-4D8F41B823DB}"/>
                    </a:ext>
                  </a:extLst>
                </p14:cNvPr>
                <p14:cNvContentPartPr/>
                <p14:nvPr/>
              </p14:nvContentPartPr>
              <p14:xfrm>
                <a:off x="9305536" y="842248"/>
                <a:ext cx="120960" cy="266040"/>
              </p14:xfrm>
            </p:contentPart>
          </mc:Choice>
          <mc:Fallback>
            <p:pic>
              <p:nvPicPr>
                <p:cNvPr id="16" name="Ink 15">
                  <a:extLst>
                    <a:ext uri="{FF2B5EF4-FFF2-40B4-BE49-F238E27FC236}">
                      <a16:creationId xmlns:a16="http://schemas.microsoft.com/office/drawing/2014/main" id="{BE352E75-908C-4E27-B53C-4D8F41B823DB}"/>
                    </a:ext>
                  </a:extLst>
                </p:cNvPr>
                <p:cNvPicPr/>
                <p:nvPr/>
              </p:nvPicPr>
              <p:blipFill>
                <a:blip r:embed="rId13"/>
                <a:stretch>
                  <a:fillRect/>
                </a:stretch>
              </p:blipFill>
              <p:spPr>
                <a:xfrm>
                  <a:off x="9287896" y="824248"/>
                  <a:ext cx="1566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3FE08675-07D0-4311-926B-8F35B700EEA5}"/>
                    </a:ext>
                  </a:extLst>
                </p14:cNvPr>
                <p14:cNvContentPartPr/>
                <p14:nvPr/>
              </p14:nvContentPartPr>
              <p14:xfrm>
                <a:off x="9342256" y="893008"/>
                <a:ext cx="42480" cy="310680"/>
              </p14:xfrm>
            </p:contentPart>
          </mc:Choice>
          <mc:Fallback>
            <p:pic>
              <p:nvPicPr>
                <p:cNvPr id="17" name="Ink 16">
                  <a:extLst>
                    <a:ext uri="{FF2B5EF4-FFF2-40B4-BE49-F238E27FC236}">
                      <a16:creationId xmlns:a16="http://schemas.microsoft.com/office/drawing/2014/main" id="{3FE08675-07D0-4311-926B-8F35B700EEA5}"/>
                    </a:ext>
                  </a:extLst>
                </p:cNvPr>
                <p:cNvPicPr/>
                <p:nvPr/>
              </p:nvPicPr>
              <p:blipFill>
                <a:blip r:embed="rId15"/>
                <a:stretch>
                  <a:fillRect/>
                </a:stretch>
              </p:blipFill>
              <p:spPr>
                <a:xfrm>
                  <a:off x="9324616" y="875368"/>
                  <a:ext cx="781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24CC3B77-DA39-44E6-AF10-CB617B6E328F}"/>
                    </a:ext>
                  </a:extLst>
                </p14:cNvPr>
                <p14:cNvContentPartPr/>
                <p14:nvPr/>
              </p14:nvContentPartPr>
              <p14:xfrm>
                <a:off x="9188896" y="1055008"/>
                <a:ext cx="270720" cy="51840"/>
              </p14:xfrm>
            </p:contentPart>
          </mc:Choice>
          <mc:Fallback>
            <p:pic>
              <p:nvPicPr>
                <p:cNvPr id="18" name="Ink 17">
                  <a:extLst>
                    <a:ext uri="{FF2B5EF4-FFF2-40B4-BE49-F238E27FC236}">
                      <a16:creationId xmlns:a16="http://schemas.microsoft.com/office/drawing/2014/main" id="{24CC3B77-DA39-44E6-AF10-CB617B6E328F}"/>
                    </a:ext>
                  </a:extLst>
                </p:cNvPr>
                <p:cNvPicPr/>
                <p:nvPr/>
              </p:nvPicPr>
              <p:blipFill>
                <a:blip r:embed="rId17"/>
                <a:stretch>
                  <a:fillRect/>
                </a:stretch>
              </p:blipFill>
              <p:spPr>
                <a:xfrm>
                  <a:off x="9170896" y="1037368"/>
                  <a:ext cx="306360" cy="87480"/>
                </a:xfrm>
                <a:prstGeom prst="rect">
                  <a:avLst/>
                </a:prstGeom>
              </p:spPr>
            </p:pic>
          </mc:Fallback>
        </mc:AlternateContent>
      </p:grpSp>
      <p:grpSp>
        <p:nvGrpSpPr>
          <p:cNvPr id="24" name="Group 23">
            <a:extLst>
              <a:ext uri="{FF2B5EF4-FFF2-40B4-BE49-F238E27FC236}">
                <a16:creationId xmlns:a16="http://schemas.microsoft.com/office/drawing/2014/main" id="{52F89905-C53D-4D4C-8C6B-2E0B60EAD314}"/>
              </a:ext>
            </a:extLst>
          </p:cNvPr>
          <p:cNvGrpSpPr/>
          <p:nvPr/>
        </p:nvGrpSpPr>
        <p:grpSpPr>
          <a:xfrm>
            <a:off x="10120576" y="1291888"/>
            <a:ext cx="171360" cy="336600"/>
            <a:chOff x="10120576" y="1291888"/>
            <a:chExt cx="171360" cy="336600"/>
          </a:xfrm>
        </p:grpSpPr>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1359D3F3-6231-4FFA-A882-A7C74535A0A8}"/>
                    </a:ext>
                  </a:extLst>
                </p14:cNvPr>
                <p14:cNvContentPartPr/>
                <p14:nvPr/>
              </p14:nvContentPartPr>
              <p14:xfrm>
                <a:off x="10140016" y="1467928"/>
                <a:ext cx="111240" cy="36000"/>
              </p14:xfrm>
            </p:contentPart>
          </mc:Choice>
          <mc:Fallback>
            <p:pic>
              <p:nvPicPr>
                <p:cNvPr id="20" name="Ink 19">
                  <a:extLst>
                    <a:ext uri="{FF2B5EF4-FFF2-40B4-BE49-F238E27FC236}">
                      <a16:creationId xmlns:a16="http://schemas.microsoft.com/office/drawing/2014/main" id="{1359D3F3-6231-4FFA-A882-A7C74535A0A8}"/>
                    </a:ext>
                  </a:extLst>
                </p:cNvPr>
                <p:cNvPicPr/>
                <p:nvPr/>
              </p:nvPicPr>
              <p:blipFill>
                <a:blip r:embed="rId19"/>
                <a:stretch>
                  <a:fillRect/>
                </a:stretch>
              </p:blipFill>
              <p:spPr>
                <a:xfrm>
                  <a:off x="10122016" y="1450288"/>
                  <a:ext cx="146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Ink 20">
                  <a:extLst>
                    <a:ext uri="{FF2B5EF4-FFF2-40B4-BE49-F238E27FC236}">
                      <a16:creationId xmlns:a16="http://schemas.microsoft.com/office/drawing/2014/main" id="{0B95C05F-B1A1-49FA-B78F-AE4116E493B5}"/>
                    </a:ext>
                  </a:extLst>
                </p14:cNvPr>
                <p14:cNvContentPartPr/>
                <p14:nvPr/>
              </p14:nvContentPartPr>
              <p14:xfrm>
                <a:off x="10120576" y="1291888"/>
                <a:ext cx="159840" cy="300240"/>
              </p14:xfrm>
            </p:contentPart>
          </mc:Choice>
          <mc:Fallback>
            <p:pic>
              <p:nvPicPr>
                <p:cNvPr id="21" name="Ink 20">
                  <a:extLst>
                    <a:ext uri="{FF2B5EF4-FFF2-40B4-BE49-F238E27FC236}">
                      <a16:creationId xmlns:a16="http://schemas.microsoft.com/office/drawing/2014/main" id="{0B95C05F-B1A1-49FA-B78F-AE4116E493B5}"/>
                    </a:ext>
                  </a:extLst>
                </p:cNvPr>
                <p:cNvPicPr/>
                <p:nvPr/>
              </p:nvPicPr>
              <p:blipFill>
                <a:blip r:embed="rId21"/>
                <a:stretch>
                  <a:fillRect/>
                </a:stretch>
              </p:blipFill>
              <p:spPr>
                <a:xfrm>
                  <a:off x="10102936" y="1274248"/>
                  <a:ext cx="1954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Ink 21">
                  <a:extLst>
                    <a:ext uri="{FF2B5EF4-FFF2-40B4-BE49-F238E27FC236}">
                      <a16:creationId xmlns:a16="http://schemas.microsoft.com/office/drawing/2014/main" id="{0167A0FC-F9C1-4805-9EDF-2A6BC9069E9B}"/>
                    </a:ext>
                  </a:extLst>
                </p14:cNvPr>
                <p14:cNvContentPartPr/>
                <p14:nvPr/>
              </p14:nvContentPartPr>
              <p14:xfrm>
                <a:off x="10178176" y="1334368"/>
                <a:ext cx="113760" cy="294120"/>
              </p14:xfrm>
            </p:contentPart>
          </mc:Choice>
          <mc:Fallback>
            <p:pic>
              <p:nvPicPr>
                <p:cNvPr id="22" name="Ink 21">
                  <a:extLst>
                    <a:ext uri="{FF2B5EF4-FFF2-40B4-BE49-F238E27FC236}">
                      <a16:creationId xmlns:a16="http://schemas.microsoft.com/office/drawing/2014/main" id="{0167A0FC-F9C1-4805-9EDF-2A6BC9069E9B}"/>
                    </a:ext>
                  </a:extLst>
                </p:cNvPr>
                <p:cNvPicPr/>
                <p:nvPr/>
              </p:nvPicPr>
              <p:blipFill>
                <a:blip r:embed="rId23"/>
                <a:stretch>
                  <a:fillRect/>
                </a:stretch>
              </p:blipFill>
              <p:spPr>
                <a:xfrm>
                  <a:off x="10160176" y="1316728"/>
                  <a:ext cx="1494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E262FDD8-1BB1-4CF3-A867-CC52E94C3CB6}"/>
                    </a:ext>
                  </a:extLst>
                </p14:cNvPr>
                <p14:cNvContentPartPr/>
                <p14:nvPr/>
              </p14:nvContentPartPr>
              <p14:xfrm>
                <a:off x="10124536" y="1402768"/>
                <a:ext cx="102240" cy="189360"/>
              </p14:xfrm>
            </p:contentPart>
          </mc:Choice>
          <mc:Fallback>
            <p:pic>
              <p:nvPicPr>
                <p:cNvPr id="23" name="Ink 22">
                  <a:extLst>
                    <a:ext uri="{FF2B5EF4-FFF2-40B4-BE49-F238E27FC236}">
                      <a16:creationId xmlns:a16="http://schemas.microsoft.com/office/drawing/2014/main" id="{E262FDD8-1BB1-4CF3-A867-CC52E94C3CB6}"/>
                    </a:ext>
                  </a:extLst>
                </p:cNvPr>
                <p:cNvPicPr/>
                <p:nvPr/>
              </p:nvPicPr>
              <p:blipFill>
                <a:blip r:embed="rId25"/>
                <a:stretch>
                  <a:fillRect/>
                </a:stretch>
              </p:blipFill>
              <p:spPr>
                <a:xfrm>
                  <a:off x="10106536" y="1385128"/>
                  <a:ext cx="137880" cy="225000"/>
                </a:xfrm>
                <a:prstGeom prst="rect">
                  <a:avLst/>
                </a:prstGeom>
              </p:spPr>
            </p:pic>
          </mc:Fallback>
        </mc:AlternateContent>
      </p:grpSp>
      <p:grpSp>
        <p:nvGrpSpPr>
          <p:cNvPr id="29" name="Group 28">
            <a:extLst>
              <a:ext uri="{FF2B5EF4-FFF2-40B4-BE49-F238E27FC236}">
                <a16:creationId xmlns:a16="http://schemas.microsoft.com/office/drawing/2014/main" id="{21BAD33D-DA03-42A0-809E-1AA57A97C0C5}"/>
              </a:ext>
            </a:extLst>
          </p:cNvPr>
          <p:cNvGrpSpPr/>
          <p:nvPr/>
        </p:nvGrpSpPr>
        <p:grpSpPr>
          <a:xfrm>
            <a:off x="10019416" y="1750528"/>
            <a:ext cx="299160" cy="329760"/>
            <a:chOff x="10019416" y="1750528"/>
            <a:chExt cx="299160" cy="329760"/>
          </a:xfrm>
        </p:grpSpPr>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40F51AE-481C-40B7-811C-43EA9174ADF8}"/>
                    </a:ext>
                  </a:extLst>
                </p14:cNvPr>
                <p14:cNvContentPartPr/>
                <p14:nvPr/>
              </p14:nvContentPartPr>
              <p14:xfrm>
                <a:off x="10096456" y="1851328"/>
                <a:ext cx="143280" cy="204480"/>
              </p14:xfrm>
            </p:contentPart>
          </mc:Choice>
          <mc:Fallback>
            <p:pic>
              <p:nvPicPr>
                <p:cNvPr id="25" name="Ink 24">
                  <a:extLst>
                    <a:ext uri="{FF2B5EF4-FFF2-40B4-BE49-F238E27FC236}">
                      <a16:creationId xmlns:a16="http://schemas.microsoft.com/office/drawing/2014/main" id="{F40F51AE-481C-40B7-811C-43EA9174ADF8}"/>
                    </a:ext>
                  </a:extLst>
                </p:cNvPr>
                <p:cNvPicPr/>
                <p:nvPr/>
              </p:nvPicPr>
              <p:blipFill>
                <a:blip r:embed="rId27"/>
                <a:stretch>
                  <a:fillRect/>
                </a:stretch>
              </p:blipFill>
              <p:spPr>
                <a:xfrm>
                  <a:off x="10078456" y="1833688"/>
                  <a:ext cx="178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CD6D0139-33C0-454C-8809-E12F1F4C2F34}"/>
                    </a:ext>
                  </a:extLst>
                </p14:cNvPr>
                <p14:cNvContentPartPr/>
                <p14:nvPr/>
              </p14:nvContentPartPr>
              <p14:xfrm>
                <a:off x="10034176" y="1793368"/>
                <a:ext cx="265680" cy="286920"/>
              </p14:xfrm>
            </p:contentPart>
          </mc:Choice>
          <mc:Fallback>
            <p:pic>
              <p:nvPicPr>
                <p:cNvPr id="26" name="Ink 25">
                  <a:extLst>
                    <a:ext uri="{FF2B5EF4-FFF2-40B4-BE49-F238E27FC236}">
                      <a16:creationId xmlns:a16="http://schemas.microsoft.com/office/drawing/2014/main" id="{CD6D0139-33C0-454C-8809-E12F1F4C2F34}"/>
                    </a:ext>
                  </a:extLst>
                </p:cNvPr>
                <p:cNvPicPr/>
                <p:nvPr/>
              </p:nvPicPr>
              <p:blipFill>
                <a:blip r:embed="rId29"/>
                <a:stretch>
                  <a:fillRect/>
                </a:stretch>
              </p:blipFill>
              <p:spPr>
                <a:xfrm>
                  <a:off x="10016176" y="1775368"/>
                  <a:ext cx="301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7A9E1889-499F-423B-9285-9311AE09968B}"/>
                    </a:ext>
                  </a:extLst>
                </p14:cNvPr>
                <p14:cNvContentPartPr/>
                <p14:nvPr/>
              </p14:nvContentPartPr>
              <p14:xfrm>
                <a:off x="10149376" y="1750528"/>
                <a:ext cx="38520" cy="306720"/>
              </p14:xfrm>
            </p:contentPart>
          </mc:Choice>
          <mc:Fallback>
            <p:pic>
              <p:nvPicPr>
                <p:cNvPr id="27" name="Ink 26">
                  <a:extLst>
                    <a:ext uri="{FF2B5EF4-FFF2-40B4-BE49-F238E27FC236}">
                      <a16:creationId xmlns:a16="http://schemas.microsoft.com/office/drawing/2014/main" id="{7A9E1889-499F-423B-9285-9311AE09968B}"/>
                    </a:ext>
                  </a:extLst>
                </p:cNvPr>
                <p:cNvPicPr/>
                <p:nvPr/>
              </p:nvPicPr>
              <p:blipFill>
                <a:blip r:embed="rId31"/>
                <a:stretch>
                  <a:fillRect/>
                </a:stretch>
              </p:blipFill>
              <p:spPr>
                <a:xfrm>
                  <a:off x="10131736" y="1732888"/>
                  <a:ext cx="741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A11C77EF-D7D1-444D-9059-61DA13C216E2}"/>
                    </a:ext>
                  </a:extLst>
                </p14:cNvPr>
                <p14:cNvContentPartPr/>
                <p14:nvPr/>
              </p14:nvContentPartPr>
              <p14:xfrm>
                <a:off x="10019416" y="1982368"/>
                <a:ext cx="299160" cy="17640"/>
              </p14:xfrm>
            </p:contentPart>
          </mc:Choice>
          <mc:Fallback>
            <p:pic>
              <p:nvPicPr>
                <p:cNvPr id="28" name="Ink 27">
                  <a:extLst>
                    <a:ext uri="{FF2B5EF4-FFF2-40B4-BE49-F238E27FC236}">
                      <a16:creationId xmlns:a16="http://schemas.microsoft.com/office/drawing/2014/main" id="{A11C77EF-D7D1-444D-9059-61DA13C216E2}"/>
                    </a:ext>
                  </a:extLst>
                </p:cNvPr>
                <p:cNvPicPr/>
                <p:nvPr/>
              </p:nvPicPr>
              <p:blipFill>
                <a:blip r:embed="rId33"/>
                <a:stretch>
                  <a:fillRect/>
                </a:stretch>
              </p:blipFill>
              <p:spPr>
                <a:xfrm>
                  <a:off x="10001416" y="1964368"/>
                  <a:ext cx="334800" cy="53280"/>
                </a:xfrm>
                <a:prstGeom prst="rect">
                  <a:avLst/>
                </a:prstGeom>
              </p:spPr>
            </p:pic>
          </mc:Fallback>
        </mc:AlternateContent>
      </p:grpSp>
      <p:grpSp>
        <p:nvGrpSpPr>
          <p:cNvPr id="40" name="Group 39">
            <a:extLst>
              <a:ext uri="{FF2B5EF4-FFF2-40B4-BE49-F238E27FC236}">
                <a16:creationId xmlns:a16="http://schemas.microsoft.com/office/drawing/2014/main" id="{03D798D0-56F3-44E2-B6F5-7271170018FC}"/>
              </a:ext>
            </a:extLst>
          </p:cNvPr>
          <p:cNvGrpSpPr/>
          <p:nvPr/>
        </p:nvGrpSpPr>
        <p:grpSpPr>
          <a:xfrm>
            <a:off x="9629536" y="2325088"/>
            <a:ext cx="301680" cy="293040"/>
            <a:chOff x="9629536" y="2325088"/>
            <a:chExt cx="301680" cy="293040"/>
          </a:xfrm>
        </p:grpSpPr>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64FE32EE-7320-4A53-9527-DC56A1CA2259}"/>
                    </a:ext>
                  </a:extLst>
                </p14:cNvPr>
                <p14:cNvContentPartPr/>
                <p14:nvPr/>
              </p14:nvContentPartPr>
              <p14:xfrm>
                <a:off x="9689656" y="2347048"/>
                <a:ext cx="160920" cy="225360"/>
              </p14:xfrm>
            </p:contentPart>
          </mc:Choice>
          <mc:Fallback>
            <p:pic>
              <p:nvPicPr>
                <p:cNvPr id="30" name="Ink 29">
                  <a:extLst>
                    <a:ext uri="{FF2B5EF4-FFF2-40B4-BE49-F238E27FC236}">
                      <a16:creationId xmlns:a16="http://schemas.microsoft.com/office/drawing/2014/main" id="{64FE32EE-7320-4A53-9527-DC56A1CA2259}"/>
                    </a:ext>
                  </a:extLst>
                </p:cNvPr>
                <p:cNvPicPr/>
                <p:nvPr/>
              </p:nvPicPr>
              <p:blipFill>
                <a:blip r:embed="rId35"/>
                <a:stretch>
                  <a:fillRect/>
                </a:stretch>
              </p:blipFill>
              <p:spPr>
                <a:xfrm>
                  <a:off x="9672016" y="2329048"/>
                  <a:ext cx="1965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917FA899-E70A-485A-B4EF-1AF53564C205}"/>
                    </a:ext>
                  </a:extLst>
                </p14:cNvPr>
                <p14:cNvContentPartPr/>
                <p14:nvPr/>
              </p14:nvContentPartPr>
              <p14:xfrm>
                <a:off x="9657976" y="2333368"/>
                <a:ext cx="204480" cy="284760"/>
              </p14:xfrm>
            </p:contentPart>
          </mc:Choice>
          <mc:Fallback>
            <p:pic>
              <p:nvPicPr>
                <p:cNvPr id="31" name="Ink 30">
                  <a:extLst>
                    <a:ext uri="{FF2B5EF4-FFF2-40B4-BE49-F238E27FC236}">
                      <a16:creationId xmlns:a16="http://schemas.microsoft.com/office/drawing/2014/main" id="{917FA899-E70A-485A-B4EF-1AF53564C205}"/>
                    </a:ext>
                  </a:extLst>
                </p:cNvPr>
                <p:cNvPicPr/>
                <p:nvPr/>
              </p:nvPicPr>
              <p:blipFill>
                <a:blip r:embed="rId37"/>
                <a:stretch>
                  <a:fillRect/>
                </a:stretch>
              </p:blipFill>
              <p:spPr>
                <a:xfrm>
                  <a:off x="9639976" y="2315728"/>
                  <a:ext cx="2401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09B1E85C-EC4B-4EF8-8DF1-D060CD903E20}"/>
                    </a:ext>
                  </a:extLst>
                </p14:cNvPr>
                <p14:cNvContentPartPr/>
                <p14:nvPr/>
              </p14:nvContentPartPr>
              <p14:xfrm>
                <a:off x="9629536" y="2502568"/>
                <a:ext cx="301680" cy="15840"/>
              </p14:xfrm>
            </p:contentPart>
          </mc:Choice>
          <mc:Fallback>
            <p:pic>
              <p:nvPicPr>
                <p:cNvPr id="33" name="Ink 32">
                  <a:extLst>
                    <a:ext uri="{FF2B5EF4-FFF2-40B4-BE49-F238E27FC236}">
                      <a16:creationId xmlns:a16="http://schemas.microsoft.com/office/drawing/2014/main" id="{09B1E85C-EC4B-4EF8-8DF1-D060CD903E20}"/>
                    </a:ext>
                  </a:extLst>
                </p:cNvPr>
                <p:cNvPicPr/>
                <p:nvPr/>
              </p:nvPicPr>
              <p:blipFill>
                <a:blip r:embed="rId39"/>
                <a:stretch>
                  <a:fillRect/>
                </a:stretch>
              </p:blipFill>
              <p:spPr>
                <a:xfrm>
                  <a:off x="9611536" y="2484568"/>
                  <a:ext cx="337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DE444BC3-36A4-4399-A0CA-54559C262DC9}"/>
                    </a:ext>
                  </a:extLst>
                </p14:cNvPr>
                <p14:cNvContentPartPr/>
                <p14:nvPr/>
              </p14:nvContentPartPr>
              <p14:xfrm>
                <a:off x="9725656" y="2325088"/>
                <a:ext cx="69480" cy="273240"/>
              </p14:xfrm>
            </p:contentPart>
          </mc:Choice>
          <mc:Fallback>
            <p:pic>
              <p:nvPicPr>
                <p:cNvPr id="34" name="Ink 33">
                  <a:extLst>
                    <a:ext uri="{FF2B5EF4-FFF2-40B4-BE49-F238E27FC236}">
                      <a16:creationId xmlns:a16="http://schemas.microsoft.com/office/drawing/2014/main" id="{DE444BC3-36A4-4399-A0CA-54559C262DC9}"/>
                    </a:ext>
                  </a:extLst>
                </p:cNvPr>
                <p:cNvPicPr/>
                <p:nvPr/>
              </p:nvPicPr>
              <p:blipFill>
                <a:blip r:embed="rId41"/>
                <a:stretch>
                  <a:fillRect/>
                </a:stretch>
              </p:blipFill>
              <p:spPr>
                <a:xfrm>
                  <a:off x="9708016" y="2307088"/>
                  <a:ext cx="105120" cy="308880"/>
                </a:xfrm>
                <a:prstGeom prst="rect">
                  <a:avLst/>
                </a:prstGeom>
              </p:spPr>
            </p:pic>
          </mc:Fallback>
        </mc:AlternateContent>
      </p:grpSp>
      <p:grpSp>
        <p:nvGrpSpPr>
          <p:cNvPr id="39" name="Group 38">
            <a:extLst>
              <a:ext uri="{FF2B5EF4-FFF2-40B4-BE49-F238E27FC236}">
                <a16:creationId xmlns:a16="http://schemas.microsoft.com/office/drawing/2014/main" id="{B6BCC222-888D-403E-9740-BBFDA6991F4D}"/>
              </a:ext>
            </a:extLst>
          </p:cNvPr>
          <p:cNvGrpSpPr/>
          <p:nvPr/>
        </p:nvGrpSpPr>
        <p:grpSpPr>
          <a:xfrm>
            <a:off x="9610816" y="2816128"/>
            <a:ext cx="235800" cy="247320"/>
            <a:chOff x="9610816" y="2816128"/>
            <a:chExt cx="235800" cy="247320"/>
          </a:xfrm>
        </p:grpSpPr>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F916EC15-A0AE-455C-94E7-DC628459F71A}"/>
                    </a:ext>
                  </a:extLst>
                </p14:cNvPr>
                <p14:cNvContentPartPr/>
                <p14:nvPr/>
              </p14:nvContentPartPr>
              <p14:xfrm>
                <a:off x="9671656" y="2822608"/>
                <a:ext cx="91080" cy="230760"/>
              </p14:xfrm>
            </p:contentPart>
          </mc:Choice>
          <mc:Fallback>
            <p:pic>
              <p:nvPicPr>
                <p:cNvPr id="35" name="Ink 34">
                  <a:extLst>
                    <a:ext uri="{FF2B5EF4-FFF2-40B4-BE49-F238E27FC236}">
                      <a16:creationId xmlns:a16="http://schemas.microsoft.com/office/drawing/2014/main" id="{F916EC15-A0AE-455C-94E7-DC628459F71A}"/>
                    </a:ext>
                  </a:extLst>
                </p:cNvPr>
                <p:cNvPicPr/>
                <p:nvPr/>
              </p:nvPicPr>
              <p:blipFill>
                <a:blip r:embed="rId43"/>
                <a:stretch>
                  <a:fillRect/>
                </a:stretch>
              </p:blipFill>
              <p:spPr>
                <a:xfrm>
                  <a:off x="9653656" y="2804608"/>
                  <a:ext cx="126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B551C6E3-F17A-4989-91D6-B08381A02A15}"/>
                    </a:ext>
                  </a:extLst>
                </p14:cNvPr>
                <p14:cNvContentPartPr/>
                <p14:nvPr/>
              </p14:nvContentPartPr>
              <p14:xfrm>
                <a:off x="9610816" y="2816128"/>
                <a:ext cx="168840" cy="173880"/>
              </p14:xfrm>
            </p:contentPart>
          </mc:Choice>
          <mc:Fallback>
            <p:pic>
              <p:nvPicPr>
                <p:cNvPr id="36" name="Ink 35">
                  <a:extLst>
                    <a:ext uri="{FF2B5EF4-FFF2-40B4-BE49-F238E27FC236}">
                      <a16:creationId xmlns:a16="http://schemas.microsoft.com/office/drawing/2014/main" id="{B551C6E3-F17A-4989-91D6-B08381A02A15}"/>
                    </a:ext>
                  </a:extLst>
                </p:cNvPr>
                <p:cNvPicPr/>
                <p:nvPr/>
              </p:nvPicPr>
              <p:blipFill>
                <a:blip r:embed="rId45"/>
                <a:stretch>
                  <a:fillRect/>
                </a:stretch>
              </p:blipFill>
              <p:spPr>
                <a:xfrm>
                  <a:off x="9593176" y="2798128"/>
                  <a:ext cx="204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9B9AE2D0-FD08-47E8-B764-D775CB22B189}"/>
                    </a:ext>
                  </a:extLst>
                </p14:cNvPr>
                <p14:cNvContentPartPr/>
                <p14:nvPr/>
              </p14:nvContentPartPr>
              <p14:xfrm>
                <a:off x="9683896" y="2848168"/>
                <a:ext cx="44280" cy="215280"/>
              </p14:xfrm>
            </p:contentPart>
          </mc:Choice>
          <mc:Fallback>
            <p:pic>
              <p:nvPicPr>
                <p:cNvPr id="37" name="Ink 36">
                  <a:extLst>
                    <a:ext uri="{FF2B5EF4-FFF2-40B4-BE49-F238E27FC236}">
                      <a16:creationId xmlns:a16="http://schemas.microsoft.com/office/drawing/2014/main" id="{9B9AE2D0-FD08-47E8-B764-D775CB22B189}"/>
                    </a:ext>
                  </a:extLst>
                </p:cNvPr>
                <p:cNvPicPr/>
                <p:nvPr/>
              </p:nvPicPr>
              <p:blipFill>
                <a:blip r:embed="rId47"/>
                <a:stretch>
                  <a:fillRect/>
                </a:stretch>
              </p:blipFill>
              <p:spPr>
                <a:xfrm>
                  <a:off x="9665896" y="2830528"/>
                  <a:ext cx="799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5F6FA7E1-CB31-49C9-AD31-E0D685C22BC0}"/>
                    </a:ext>
                  </a:extLst>
                </p14:cNvPr>
                <p14:cNvContentPartPr/>
                <p14:nvPr/>
              </p14:nvContentPartPr>
              <p14:xfrm>
                <a:off x="9622336" y="2872288"/>
                <a:ext cx="224280" cy="42840"/>
              </p14:xfrm>
            </p:contentPart>
          </mc:Choice>
          <mc:Fallback>
            <p:pic>
              <p:nvPicPr>
                <p:cNvPr id="38" name="Ink 37">
                  <a:extLst>
                    <a:ext uri="{FF2B5EF4-FFF2-40B4-BE49-F238E27FC236}">
                      <a16:creationId xmlns:a16="http://schemas.microsoft.com/office/drawing/2014/main" id="{5F6FA7E1-CB31-49C9-AD31-E0D685C22BC0}"/>
                    </a:ext>
                  </a:extLst>
                </p:cNvPr>
                <p:cNvPicPr/>
                <p:nvPr/>
              </p:nvPicPr>
              <p:blipFill>
                <a:blip r:embed="rId49"/>
                <a:stretch>
                  <a:fillRect/>
                </a:stretch>
              </p:blipFill>
              <p:spPr>
                <a:xfrm>
                  <a:off x="9604696" y="2854288"/>
                  <a:ext cx="259920" cy="78480"/>
                </a:xfrm>
                <a:prstGeom prst="rect">
                  <a:avLst/>
                </a:prstGeom>
              </p:spPr>
            </p:pic>
          </mc:Fallback>
        </mc:AlternateContent>
      </p:grpSp>
      <p:grpSp>
        <p:nvGrpSpPr>
          <p:cNvPr id="46" name="Group 45">
            <a:extLst>
              <a:ext uri="{FF2B5EF4-FFF2-40B4-BE49-F238E27FC236}">
                <a16:creationId xmlns:a16="http://schemas.microsoft.com/office/drawing/2014/main" id="{CBC48F34-33D1-4323-9EFD-EBDD914C1EE0}"/>
              </a:ext>
            </a:extLst>
          </p:cNvPr>
          <p:cNvGrpSpPr/>
          <p:nvPr/>
        </p:nvGrpSpPr>
        <p:grpSpPr>
          <a:xfrm>
            <a:off x="10116256" y="3240568"/>
            <a:ext cx="248760" cy="315360"/>
            <a:chOff x="10116256" y="3240568"/>
            <a:chExt cx="248760" cy="315360"/>
          </a:xfrm>
        </p:grpSpPr>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D38FD203-B4A3-4B8F-9B08-BEC6632E5845}"/>
                    </a:ext>
                  </a:extLst>
                </p14:cNvPr>
                <p14:cNvContentPartPr/>
                <p14:nvPr/>
              </p14:nvContentPartPr>
              <p14:xfrm>
                <a:off x="10140376" y="3298168"/>
                <a:ext cx="132120" cy="222840"/>
              </p14:xfrm>
            </p:contentPart>
          </mc:Choice>
          <mc:Fallback>
            <p:pic>
              <p:nvPicPr>
                <p:cNvPr id="41" name="Ink 40">
                  <a:extLst>
                    <a:ext uri="{FF2B5EF4-FFF2-40B4-BE49-F238E27FC236}">
                      <a16:creationId xmlns:a16="http://schemas.microsoft.com/office/drawing/2014/main" id="{D38FD203-B4A3-4B8F-9B08-BEC6632E5845}"/>
                    </a:ext>
                  </a:extLst>
                </p:cNvPr>
                <p:cNvPicPr/>
                <p:nvPr/>
              </p:nvPicPr>
              <p:blipFill>
                <a:blip r:embed="rId51"/>
                <a:stretch>
                  <a:fillRect/>
                </a:stretch>
              </p:blipFill>
              <p:spPr>
                <a:xfrm>
                  <a:off x="10122736" y="3280168"/>
                  <a:ext cx="1677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DBF71ABB-3CB5-4F7D-988C-BA38861D71AD}"/>
                    </a:ext>
                  </a:extLst>
                </p14:cNvPr>
                <p14:cNvContentPartPr/>
                <p14:nvPr/>
              </p14:nvContentPartPr>
              <p14:xfrm>
                <a:off x="10122376" y="3316888"/>
                <a:ext cx="181080" cy="239040"/>
              </p14:xfrm>
            </p:contentPart>
          </mc:Choice>
          <mc:Fallback>
            <p:pic>
              <p:nvPicPr>
                <p:cNvPr id="42" name="Ink 41">
                  <a:extLst>
                    <a:ext uri="{FF2B5EF4-FFF2-40B4-BE49-F238E27FC236}">
                      <a16:creationId xmlns:a16="http://schemas.microsoft.com/office/drawing/2014/main" id="{DBF71ABB-3CB5-4F7D-988C-BA38861D71AD}"/>
                    </a:ext>
                  </a:extLst>
                </p:cNvPr>
                <p:cNvPicPr/>
                <p:nvPr/>
              </p:nvPicPr>
              <p:blipFill>
                <a:blip r:embed="rId53"/>
                <a:stretch>
                  <a:fillRect/>
                </a:stretch>
              </p:blipFill>
              <p:spPr>
                <a:xfrm>
                  <a:off x="10104736" y="3298888"/>
                  <a:ext cx="2167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02ECE9D2-5112-4578-8D15-C88561DAEF88}"/>
                    </a:ext>
                  </a:extLst>
                </p14:cNvPr>
                <p14:cNvContentPartPr/>
                <p14:nvPr/>
              </p14:nvContentPartPr>
              <p14:xfrm>
                <a:off x="10174576" y="3240568"/>
                <a:ext cx="38880" cy="311760"/>
              </p14:xfrm>
            </p:contentPart>
          </mc:Choice>
          <mc:Fallback>
            <p:pic>
              <p:nvPicPr>
                <p:cNvPr id="44" name="Ink 43">
                  <a:extLst>
                    <a:ext uri="{FF2B5EF4-FFF2-40B4-BE49-F238E27FC236}">
                      <a16:creationId xmlns:a16="http://schemas.microsoft.com/office/drawing/2014/main" id="{02ECE9D2-5112-4578-8D15-C88561DAEF88}"/>
                    </a:ext>
                  </a:extLst>
                </p:cNvPr>
                <p:cNvPicPr/>
                <p:nvPr/>
              </p:nvPicPr>
              <p:blipFill>
                <a:blip r:embed="rId55"/>
                <a:stretch>
                  <a:fillRect/>
                </a:stretch>
              </p:blipFill>
              <p:spPr>
                <a:xfrm>
                  <a:off x="10156576" y="3222928"/>
                  <a:ext cx="745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3B93BD41-53B0-47B5-AAB6-2D5F86EAFEC7}"/>
                    </a:ext>
                  </a:extLst>
                </p14:cNvPr>
                <p14:cNvContentPartPr/>
                <p14:nvPr/>
              </p14:nvContentPartPr>
              <p14:xfrm>
                <a:off x="10116256" y="3405088"/>
                <a:ext cx="248760" cy="27720"/>
              </p14:xfrm>
            </p:contentPart>
          </mc:Choice>
          <mc:Fallback>
            <p:pic>
              <p:nvPicPr>
                <p:cNvPr id="45" name="Ink 44">
                  <a:extLst>
                    <a:ext uri="{FF2B5EF4-FFF2-40B4-BE49-F238E27FC236}">
                      <a16:creationId xmlns:a16="http://schemas.microsoft.com/office/drawing/2014/main" id="{3B93BD41-53B0-47B5-AAB6-2D5F86EAFEC7}"/>
                    </a:ext>
                  </a:extLst>
                </p:cNvPr>
                <p:cNvPicPr/>
                <p:nvPr/>
              </p:nvPicPr>
              <p:blipFill>
                <a:blip r:embed="rId57"/>
                <a:stretch>
                  <a:fillRect/>
                </a:stretch>
              </p:blipFill>
              <p:spPr>
                <a:xfrm>
                  <a:off x="10098256" y="3387088"/>
                  <a:ext cx="284400" cy="63360"/>
                </a:xfrm>
                <a:prstGeom prst="rect">
                  <a:avLst/>
                </a:prstGeom>
              </p:spPr>
            </p:pic>
          </mc:Fallback>
        </mc:AlternateContent>
      </p:grpSp>
      <p:grpSp>
        <p:nvGrpSpPr>
          <p:cNvPr id="51" name="Group 50">
            <a:extLst>
              <a:ext uri="{FF2B5EF4-FFF2-40B4-BE49-F238E27FC236}">
                <a16:creationId xmlns:a16="http://schemas.microsoft.com/office/drawing/2014/main" id="{16278A09-5756-4526-AC35-AFB07AB1A0DB}"/>
              </a:ext>
            </a:extLst>
          </p:cNvPr>
          <p:cNvGrpSpPr/>
          <p:nvPr/>
        </p:nvGrpSpPr>
        <p:grpSpPr>
          <a:xfrm>
            <a:off x="10214896" y="3796048"/>
            <a:ext cx="330120" cy="248760"/>
            <a:chOff x="10214896" y="3796048"/>
            <a:chExt cx="330120" cy="248760"/>
          </a:xfrm>
        </p:grpSpPr>
        <mc:AlternateContent xmlns:mc="http://schemas.openxmlformats.org/markup-compatibility/2006">
          <mc:Choice xmlns:p14="http://schemas.microsoft.com/office/powerpoint/2010/main" Requires="p14">
            <p:contentPart p14:bwMode="auto" r:id="rId58">
              <p14:nvContentPartPr>
                <p14:cNvPr id="47" name="Ink 46">
                  <a:extLst>
                    <a:ext uri="{FF2B5EF4-FFF2-40B4-BE49-F238E27FC236}">
                      <a16:creationId xmlns:a16="http://schemas.microsoft.com/office/drawing/2014/main" id="{F43CB2C4-DA84-4E80-B437-936D61681F8F}"/>
                    </a:ext>
                  </a:extLst>
                </p14:cNvPr>
                <p14:cNvContentPartPr/>
                <p14:nvPr/>
              </p14:nvContentPartPr>
              <p14:xfrm>
                <a:off x="10347376" y="3854368"/>
                <a:ext cx="105120" cy="165240"/>
              </p14:xfrm>
            </p:contentPart>
          </mc:Choice>
          <mc:Fallback>
            <p:pic>
              <p:nvPicPr>
                <p:cNvPr id="47" name="Ink 46">
                  <a:extLst>
                    <a:ext uri="{FF2B5EF4-FFF2-40B4-BE49-F238E27FC236}">
                      <a16:creationId xmlns:a16="http://schemas.microsoft.com/office/drawing/2014/main" id="{F43CB2C4-DA84-4E80-B437-936D61681F8F}"/>
                    </a:ext>
                  </a:extLst>
                </p:cNvPr>
                <p:cNvPicPr/>
                <p:nvPr/>
              </p:nvPicPr>
              <p:blipFill>
                <a:blip r:embed="rId59"/>
                <a:stretch>
                  <a:fillRect/>
                </a:stretch>
              </p:blipFill>
              <p:spPr>
                <a:xfrm>
                  <a:off x="10329736" y="3836368"/>
                  <a:ext cx="140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3620DD8B-B152-46F8-93DE-201D7C340AD2}"/>
                    </a:ext>
                  </a:extLst>
                </p14:cNvPr>
                <p14:cNvContentPartPr/>
                <p14:nvPr/>
              </p14:nvContentPartPr>
              <p14:xfrm>
                <a:off x="10320016" y="3825208"/>
                <a:ext cx="150120" cy="219600"/>
              </p14:xfrm>
            </p:contentPart>
          </mc:Choice>
          <mc:Fallback>
            <p:pic>
              <p:nvPicPr>
                <p:cNvPr id="48" name="Ink 47">
                  <a:extLst>
                    <a:ext uri="{FF2B5EF4-FFF2-40B4-BE49-F238E27FC236}">
                      <a16:creationId xmlns:a16="http://schemas.microsoft.com/office/drawing/2014/main" id="{3620DD8B-B152-46F8-93DE-201D7C340AD2}"/>
                    </a:ext>
                  </a:extLst>
                </p:cNvPr>
                <p:cNvPicPr/>
                <p:nvPr/>
              </p:nvPicPr>
              <p:blipFill>
                <a:blip r:embed="rId61"/>
                <a:stretch>
                  <a:fillRect/>
                </a:stretch>
              </p:blipFill>
              <p:spPr>
                <a:xfrm>
                  <a:off x="10302016" y="3807568"/>
                  <a:ext cx="1857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9E053893-32EB-4337-B8B4-381F20E10237}"/>
                    </a:ext>
                  </a:extLst>
                </p14:cNvPr>
                <p14:cNvContentPartPr/>
                <p14:nvPr/>
              </p14:nvContentPartPr>
              <p14:xfrm>
                <a:off x="10404616" y="3796048"/>
                <a:ext cx="6120" cy="223560"/>
              </p14:xfrm>
            </p:contentPart>
          </mc:Choice>
          <mc:Fallback>
            <p:pic>
              <p:nvPicPr>
                <p:cNvPr id="49" name="Ink 48">
                  <a:extLst>
                    <a:ext uri="{FF2B5EF4-FFF2-40B4-BE49-F238E27FC236}">
                      <a16:creationId xmlns:a16="http://schemas.microsoft.com/office/drawing/2014/main" id="{9E053893-32EB-4337-B8B4-381F20E10237}"/>
                    </a:ext>
                  </a:extLst>
                </p:cNvPr>
                <p:cNvPicPr/>
                <p:nvPr/>
              </p:nvPicPr>
              <p:blipFill>
                <a:blip r:embed="rId63"/>
                <a:stretch>
                  <a:fillRect/>
                </a:stretch>
              </p:blipFill>
              <p:spPr>
                <a:xfrm>
                  <a:off x="10386616" y="3778408"/>
                  <a:ext cx="41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30451EAB-25A0-4475-A347-A540D444D69C}"/>
                    </a:ext>
                  </a:extLst>
                </p14:cNvPr>
                <p14:cNvContentPartPr/>
                <p14:nvPr/>
              </p14:nvContentPartPr>
              <p14:xfrm>
                <a:off x="10214896" y="3915568"/>
                <a:ext cx="330120" cy="30600"/>
              </p14:xfrm>
            </p:contentPart>
          </mc:Choice>
          <mc:Fallback>
            <p:pic>
              <p:nvPicPr>
                <p:cNvPr id="50" name="Ink 49">
                  <a:extLst>
                    <a:ext uri="{FF2B5EF4-FFF2-40B4-BE49-F238E27FC236}">
                      <a16:creationId xmlns:a16="http://schemas.microsoft.com/office/drawing/2014/main" id="{30451EAB-25A0-4475-A347-A540D444D69C}"/>
                    </a:ext>
                  </a:extLst>
                </p:cNvPr>
                <p:cNvPicPr/>
                <p:nvPr/>
              </p:nvPicPr>
              <p:blipFill>
                <a:blip r:embed="rId65"/>
                <a:stretch>
                  <a:fillRect/>
                </a:stretch>
              </p:blipFill>
              <p:spPr>
                <a:xfrm>
                  <a:off x="10196896" y="3897928"/>
                  <a:ext cx="36576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DF33C9DC-BFB6-43B4-ADDF-C6DAF5E3D3FC}"/>
                  </a:ext>
                </a:extLst>
              </p14:cNvPr>
              <p14:cNvContentPartPr/>
              <p14:nvPr/>
            </p14:nvContentPartPr>
            <p14:xfrm>
              <a:off x="2508016" y="4343248"/>
              <a:ext cx="143280" cy="53280"/>
            </p14:xfrm>
          </p:contentPart>
        </mc:Choice>
        <mc:Fallback>
          <p:pic>
            <p:nvPicPr>
              <p:cNvPr id="52" name="Ink 51">
                <a:extLst>
                  <a:ext uri="{FF2B5EF4-FFF2-40B4-BE49-F238E27FC236}">
                    <a16:creationId xmlns:a16="http://schemas.microsoft.com/office/drawing/2014/main" id="{DF33C9DC-BFB6-43B4-ADDF-C6DAF5E3D3FC}"/>
                  </a:ext>
                </a:extLst>
              </p:cNvPr>
              <p:cNvPicPr/>
              <p:nvPr/>
            </p:nvPicPr>
            <p:blipFill>
              <a:blip r:embed="rId67"/>
              <a:stretch>
                <a:fillRect/>
              </a:stretch>
            </p:blipFill>
            <p:spPr>
              <a:xfrm>
                <a:off x="2490376" y="4325608"/>
                <a:ext cx="178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C1F4CFC5-F3C7-407A-B5E6-A3ACD6B94F58}"/>
                  </a:ext>
                </a:extLst>
              </p14:cNvPr>
              <p14:cNvContentPartPr/>
              <p14:nvPr/>
            </p14:nvContentPartPr>
            <p14:xfrm>
              <a:off x="2314696" y="4610368"/>
              <a:ext cx="212400" cy="60480"/>
            </p14:xfrm>
          </p:contentPart>
        </mc:Choice>
        <mc:Fallback>
          <p:pic>
            <p:nvPicPr>
              <p:cNvPr id="53" name="Ink 52">
                <a:extLst>
                  <a:ext uri="{FF2B5EF4-FFF2-40B4-BE49-F238E27FC236}">
                    <a16:creationId xmlns:a16="http://schemas.microsoft.com/office/drawing/2014/main" id="{C1F4CFC5-F3C7-407A-B5E6-A3ACD6B94F58}"/>
                  </a:ext>
                </a:extLst>
              </p:cNvPr>
              <p:cNvPicPr/>
              <p:nvPr/>
            </p:nvPicPr>
            <p:blipFill>
              <a:blip r:embed="rId69"/>
              <a:stretch>
                <a:fillRect/>
              </a:stretch>
            </p:blipFill>
            <p:spPr>
              <a:xfrm>
                <a:off x="2296696" y="4592368"/>
                <a:ext cx="248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ABDE691B-DE24-4919-A7F3-97F5A985ADE7}"/>
                  </a:ext>
                </a:extLst>
              </p14:cNvPr>
              <p14:cNvContentPartPr/>
              <p14:nvPr/>
            </p14:nvContentPartPr>
            <p14:xfrm>
              <a:off x="2049376" y="4834288"/>
              <a:ext cx="193680" cy="41040"/>
            </p14:xfrm>
          </p:contentPart>
        </mc:Choice>
        <mc:Fallback>
          <p:pic>
            <p:nvPicPr>
              <p:cNvPr id="54" name="Ink 53">
                <a:extLst>
                  <a:ext uri="{FF2B5EF4-FFF2-40B4-BE49-F238E27FC236}">
                    <a16:creationId xmlns:a16="http://schemas.microsoft.com/office/drawing/2014/main" id="{ABDE691B-DE24-4919-A7F3-97F5A985ADE7}"/>
                  </a:ext>
                </a:extLst>
              </p:cNvPr>
              <p:cNvPicPr/>
              <p:nvPr/>
            </p:nvPicPr>
            <p:blipFill>
              <a:blip r:embed="rId71"/>
              <a:stretch>
                <a:fillRect/>
              </a:stretch>
            </p:blipFill>
            <p:spPr>
              <a:xfrm>
                <a:off x="2031376" y="4816648"/>
                <a:ext cx="229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8412F9E9-6084-4D38-B4AF-D9C8564D847C}"/>
                  </a:ext>
                </a:extLst>
              </p14:cNvPr>
              <p14:cNvContentPartPr/>
              <p14:nvPr/>
            </p14:nvContentPartPr>
            <p14:xfrm>
              <a:off x="4467856" y="5062888"/>
              <a:ext cx="81000" cy="100440"/>
            </p14:xfrm>
          </p:contentPart>
        </mc:Choice>
        <mc:Fallback>
          <p:pic>
            <p:nvPicPr>
              <p:cNvPr id="55" name="Ink 54">
                <a:extLst>
                  <a:ext uri="{FF2B5EF4-FFF2-40B4-BE49-F238E27FC236}">
                    <a16:creationId xmlns:a16="http://schemas.microsoft.com/office/drawing/2014/main" id="{8412F9E9-6084-4D38-B4AF-D9C8564D847C}"/>
                  </a:ext>
                </a:extLst>
              </p:cNvPr>
              <p:cNvPicPr/>
              <p:nvPr/>
            </p:nvPicPr>
            <p:blipFill>
              <a:blip r:embed="rId73"/>
              <a:stretch>
                <a:fillRect/>
              </a:stretch>
            </p:blipFill>
            <p:spPr>
              <a:xfrm>
                <a:off x="4449856" y="5044888"/>
                <a:ext cx="116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A9AA36AB-5437-47C8-892B-CEC6AA8B8EF7}"/>
                  </a:ext>
                </a:extLst>
              </p14:cNvPr>
              <p14:cNvContentPartPr/>
              <p14:nvPr/>
            </p14:nvContentPartPr>
            <p14:xfrm>
              <a:off x="1797736" y="5296888"/>
              <a:ext cx="41400" cy="46800"/>
            </p14:xfrm>
          </p:contentPart>
        </mc:Choice>
        <mc:Fallback>
          <p:pic>
            <p:nvPicPr>
              <p:cNvPr id="56" name="Ink 55">
                <a:extLst>
                  <a:ext uri="{FF2B5EF4-FFF2-40B4-BE49-F238E27FC236}">
                    <a16:creationId xmlns:a16="http://schemas.microsoft.com/office/drawing/2014/main" id="{A9AA36AB-5437-47C8-892B-CEC6AA8B8EF7}"/>
                  </a:ext>
                </a:extLst>
              </p:cNvPr>
              <p:cNvPicPr/>
              <p:nvPr/>
            </p:nvPicPr>
            <p:blipFill>
              <a:blip r:embed="rId75"/>
              <a:stretch>
                <a:fillRect/>
              </a:stretch>
            </p:blipFill>
            <p:spPr>
              <a:xfrm>
                <a:off x="1780096" y="5279248"/>
                <a:ext cx="77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5ED610E3-A3F7-4FEB-BD2C-E3F8832428C6}"/>
                  </a:ext>
                </a:extLst>
              </p14:cNvPr>
              <p14:cNvContentPartPr/>
              <p14:nvPr/>
            </p14:nvContentPartPr>
            <p14:xfrm>
              <a:off x="4251856" y="5540608"/>
              <a:ext cx="106920" cy="119160"/>
            </p14:xfrm>
          </p:contentPart>
        </mc:Choice>
        <mc:Fallback>
          <p:pic>
            <p:nvPicPr>
              <p:cNvPr id="57" name="Ink 56">
                <a:extLst>
                  <a:ext uri="{FF2B5EF4-FFF2-40B4-BE49-F238E27FC236}">
                    <a16:creationId xmlns:a16="http://schemas.microsoft.com/office/drawing/2014/main" id="{5ED610E3-A3F7-4FEB-BD2C-E3F8832428C6}"/>
                  </a:ext>
                </a:extLst>
              </p:cNvPr>
              <p:cNvPicPr/>
              <p:nvPr/>
            </p:nvPicPr>
            <p:blipFill>
              <a:blip r:embed="rId77"/>
              <a:stretch>
                <a:fillRect/>
              </a:stretch>
            </p:blipFill>
            <p:spPr>
              <a:xfrm>
                <a:off x="4233856" y="5522608"/>
                <a:ext cx="142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A52069FF-D33C-4011-9ED8-DEE0CDD66E72}"/>
                  </a:ext>
                </a:extLst>
              </p14:cNvPr>
              <p14:cNvContentPartPr/>
              <p14:nvPr/>
            </p14:nvContentPartPr>
            <p14:xfrm>
              <a:off x="2952616" y="5776408"/>
              <a:ext cx="109440" cy="126360"/>
            </p14:xfrm>
          </p:contentPart>
        </mc:Choice>
        <mc:Fallback>
          <p:pic>
            <p:nvPicPr>
              <p:cNvPr id="58" name="Ink 57">
                <a:extLst>
                  <a:ext uri="{FF2B5EF4-FFF2-40B4-BE49-F238E27FC236}">
                    <a16:creationId xmlns:a16="http://schemas.microsoft.com/office/drawing/2014/main" id="{A52069FF-D33C-4011-9ED8-DEE0CDD66E72}"/>
                  </a:ext>
                </a:extLst>
              </p:cNvPr>
              <p:cNvPicPr/>
              <p:nvPr/>
            </p:nvPicPr>
            <p:blipFill>
              <a:blip r:embed="rId79"/>
              <a:stretch>
                <a:fillRect/>
              </a:stretch>
            </p:blipFill>
            <p:spPr>
              <a:xfrm>
                <a:off x="2934976" y="5758768"/>
                <a:ext cx="145080" cy="162000"/>
              </a:xfrm>
              <a:prstGeom prst="rect">
                <a:avLst/>
              </a:prstGeom>
            </p:spPr>
          </p:pic>
        </mc:Fallback>
      </mc:AlternateContent>
    </p:spTree>
    <p:extLst>
      <p:ext uri="{BB962C8B-B14F-4D97-AF65-F5344CB8AC3E}">
        <p14:creationId xmlns:p14="http://schemas.microsoft.com/office/powerpoint/2010/main" val="114355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883" y="10795"/>
            <a:ext cx="10013130" cy="5632311"/>
          </a:xfrm>
          <a:prstGeom prst="rect">
            <a:avLst/>
          </a:prstGeom>
          <a:noFill/>
        </p:spPr>
        <p:txBody>
          <a:bodyPr wrap="square" rtlCol="0">
            <a:spAutoFit/>
          </a:bodyPr>
          <a:lstStyle/>
          <a:p>
            <a:pPr algn="r"/>
            <a:r>
              <a:rPr lang="he-IL" sz="3200" b="1">
                <a:solidFill>
                  <a:srgbClr val="FFFF00"/>
                </a:solidFill>
                <a:cs typeface="+mj-cs"/>
              </a:rPr>
              <a:t>עבודה זרה ס״ד ב:ז׳-ט׳</a:t>
            </a:r>
          </a:p>
          <a:p>
            <a:pPr algn="r"/>
            <a:r>
              <a:rPr lang="he-IL" sz="2800">
                <a:solidFill>
                  <a:srgbClr val="00B0F0"/>
                </a:solidFill>
                <a:cs typeface="+mj-cs"/>
              </a:rPr>
              <a:t>איזהו גר תושב </a:t>
            </a:r>
            <a:r>
              <a:rPr lang="he-IL" sz="2800">
                <a:solidFill>
                  <a:srgbClr val="FFFF00"/>
                </a:solidFill>
                <a:cs typeface="+mj-cs"/>
              </a:rPr>
              <a:t>כל שקיבל עליו בפני ג' חברים שלא לעבוד עבודת כוכבים דברי ר"מ וחכ"א כל שקיבל עליו שבע מצות שקבלו עליהם בני נח אחרים אומרים אלו לא באו לכלל גר תושב אלא איזהו גר תושב זה גר אוכל נבילות שקבל עליו לקיים כל מצות האמורות בתורה חוץ מאיסור נבילות</a:t>
            </a:r>
          </a:p>
          <a:p>
            <a:r>
              <a:rPr lang="en-US" sz="2400" b="1">
                <a:solidFill>
                  <a:srgbClr val="92D050"/>
                </a:solidFill>
                <a:cs typeface="+mj-cs"/>
              </a:rPr>
              <a:t>Avodah Zarah 64b:7-9</a:t>
            </a:r>
          </a:p>
          <a:p>
            <a:r>
              <a:rPr lang="en-US" sz="2400">
                <a:solidFill>
                  <a:srgbClr val="00B0F0"/>
                </a:solidFill>
                <a:cs typeface="+mj-cs"/>
              </a:rPr>
              <a:t>Who is a ger toshav? </a:t>
            </a:r>
            <a:r>
              <a:rPr lang="en-US" sz="2400">
                <a:solidFill>
                  <a:srgbClr val="92D050"/>
                </a:solidFill>
                <a:cs typeface="+mj-cs"/>
              </a:rPr>
              <a:t>Any [Gentile] who takes upon himself in the presence of three haverim not to worship idols. Such is the statement of R. Meir; but the Sages declare: Any [Gentile] who takes upon himself the seven precepts which the sons of Noah undertook; and still others maintain: These do not come within the category of a ger toshav; but who is a ger toshav? A proselyte who eats of animals not ritually slaughtered, i.e., he took upon himself to observe all the precepts mentioned in the Torah apart from the prohibition of [eating the flesh of] animals not ritually slaughtered.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ECDE480-0E23-4FF7-925A-674094CB8ECA}"/>
                  </a:ext>
                </a:extLst>
              </p14:cNvPr>
              <p14:cNvContentPartPr/>
              <p14:nvPr/>
            </p14:nvContentPartPr>
            <p14:xfrm>
              <a:off x="8331736" y="1001008"/>
              <a:ext cx="1980720" cy="42840"/>
            </p14:xfrm>
          </p:contentPart>
        </mc:Choice>
        <mc:Fallback>
          <p:pic>
            <p:nvPicPr>
              <p:cNvPr id="2" name="Ink 1">
                <a:extLst>
                  <a:ext uri="{FF2B5EF4-FFF2-40B4-BE49-F238E27FC236}">
                    <a16:creationId xmlns:a16="http://schemas.microsoft.com/office/drawing/2014/main" id="{FECDE480-0E23-4FF7-925A-674094CB8ECA}"/>
                  </a:ext>
                </a:extLst>
              </p:cNvPr>
              <p:cNvPicPr/>
              <p:nvPr/>
            </p:nvPicPr>
            <p:blipFill>
              <a:blip r:embed="rId5"/>
              <a:stretch>
                <a:fillRect/>
              </a:stretch>
            </p:blipFill>
            <p:spPr>
              <a:xfrm>
                <a:off x="8314096" y="983368"/>
                <a:ext cx="2016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CEB9200-BA19-4E43-87A0-2D67814CF1C3}"/>
                  </a:ext>
                </a:extLst>
              </p14:cNvPr>
              <p14:cNvContentPartPr/>
              <p14:nvPr/>
            </p14:nvContentPartPr>
            <p14:xfrm>
              <a:off x="3071416" y="2943928"/>
              <a:ext cx="6611400" cy="177480"/>
            </p14:xfrm>
          </p:contentPart>
        </mc:Choice>
        <mc:Fallback>
          <p:pic>
            <p:nvPicPr>
              <p:cNvPr id="4" name="Ink 3">
                <a:extLst>
                  <a:ext uri="{FF2B5EF4-FFF2-40B4-BE49-F238E27FC236}">
                    <a16:creationId xmlns:a16="http://schemas.microsoft.com/office/drawing/2014/main" id="{CCEB9200-BA19-4E43-87A0-2D67814CF1C3}"/>
                  </a:ext>
                </a:extLst>
              </p:cNvPr>
              <p:cNvPicPr/>
              <p:nvPr/>
            </p:nvPicPr>
            <p:blipFill>
              <a:blip r:embed="rId7"/>
              <a:stretch>
                <a:fillRect/>
              </a:stretch>
            </p:blipFill>
            <p:spPr>
              <a:xfrm>
                <a:off x="3053776" y="2926288"/>
                <a:ext cx="6647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9FFA717-24D6-4344-8BD3-E480C843D8CE}"/>
                  </a:ext>
                </a:extLst>
              </p14:cNvPr>
              <p14:cNvContentPartPr/>
              <p14:nvPr/>
            </p14:nvContentPartPr>
            <p14:xfrm>
              <a:off x="505696" y="3312208"/>
              <a:ext cx="3944160" cy="134640"/>
            </p14:xfrm>
          </p:contentPart>
        </mc:Choice>
        <mc:Fallback>
          <p:pic>
            <p:nvPicPr>
              <p:cNvPr id="5" name="Ink 4">
                <a:extLst>
                  <a:ext uri="{FF2B5EF4-FFF2-40B4-BE49-F238E27FC236}">
                    <a16:creationId xmlns:a16="http://schemas.microsoft.com/office/drawing/2014/main" id="{29FFA717-24D6-4344-8BD3-E480C843D8CE}"/>
                  </a:ext>
                </a:extLst>
              </p:cNvPr>
              <p:cNvPicPr/>
              <p:nvPr/>
            </p:nvPicPr>
            <p:blipFill>
              <a:blip r:embed="rId9"/>
              <a:stretch>
                <a:fillRect/>
              </a:stretch>
            </p:blipFill>
            <p:spPr>
              <a:xfrm>
                <a:off x="488056" y="3294568"/>
                <a:ext cx="3979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5640AFE-FBBF-448C-947A-F5E74161DB3B}"/>
                  </a:ext>
                </a:extLst>
              </p14:cNvPr>
              <p14:cNvContentPartPr/>
              <p14:nvPr/>
            </p14:nvContentPartPr>
            <p14:xfrm>
              <a:off x="2352136" y="3683368"/>
              <a:ext cx="7278840" cy="122760"/>
            </p14:xfrm>
          </p:contentPart>
        </mc:Choice>
        <mc:Fallback>
          <p:pic>
            <p:nvPicPr>
              <p:cNvPr id="7" name="Ink 6">
                <a:extLst>
                  <a:ext uri="{FF2B5EF4-FFF2-40B4-BE49-F238E27FC236}">
                    <a16:creationId xmlns:a16="http://schemas.microsoft.com/office/drawing/2014/main" id="{65640AFE-FBBF-448C-947A-F5E74161DB3B}"/>
                  </a:ext>
                </a:extLst>
              </p:cNvPr>
              <p:cNvPicPr/>
              <p:nvPr/>
            </p:nvPicPr>
            <p:blipFill>
              <a:blip r:embed="rId11"/>
              <a:stretch>
                <a:fillRect/>
              </a:stretch>
            </p:blipFill>
            <p:spPr>
              <a:xfrm>
                <a:off x="2334496" y="3665368"/>
                <a:ext cx="7314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1C7AAFA-61E4-4C26-9FCB-93C25C6D4063}"/>
                  </a:ext>
                </a:extLst>
              </p14:cNvPr>
              <p14:cNvContentPartPr/>
              <p14:nvPr/>
            </p14:nvContentPartPr>
            <p14:xfrm>
              <a:off x="486976" y="4046608"/>
              <a:ext cx="6279120" cy="133200"/>
            </p14:xfrm>
          </p:contentPart>
        </mc:Choice>
        <mc:Fallback>
          <p:pic>
            <p:nvPicPr>
              <p:cNvPr id="9" name="Ink 8">
                <a:extLst>
                  <a:ext uri="{FF2B5EF4-FFF2-40B4-BE49-F238E27FC236}">
                    <a16:creationId xmlns:a16="http://schemas.microsoft.com/office/drawing/2014/main" id="{C1C7AAFA-61E4-4C26-9FCB-93C25C6D4063}"/>
                  </a:ext>
                </a:extLst>
              </p:cNvPr>
              <p:cNvPicPr/>
              <p:nvPr/>
            </p:nvPicPr>
            <p:blipFill>
              <a:blip r:embed="rId13"/>
              <a:stretch>
                <a:fillRect/>
              </a:stretch>
            </p:blipFill>
            <p:spPr>
              <a:xfrm>
                <a:off x="469336" y="4028608"/>
                <a:ext cx="6314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0414586-67B5-49BB-8D6B-DEE5309D7060}"/>
                  </a:ext>
                </a:extLst>
              </p14:cNvPr>
              <p14:cNvContentPartPr/>
              <p14:nvPr/>
            </p14:nvContentPartPr>
            <p14:xfrm>
              <a:off x="7842856" y="4429288"/>
              <a:ext cx="1736640" cy="47520"/>
            </p14:xfrm>
          </p:contentPart>
        </mc:Choice>
        <mc:Fallback>
          <p:pic>
            <p:nvPicPr>
              <p:cNvPr id="11" name="Ink 10">
                <a:extLst>
                  <a:ext uri="{FF2B5EF4-FFF2-40B4-BE49-F238E27FC236}">
                    <a16:creationId xmlns:a16="http://schemas.microsoft.com/office/drawing/2014/main" id="{D0414586-67B5-49BB-8D6B-DEE5309D7060}"/>
                  </a:ext>
                </a:extLst>
              </p:cNvPr>
              <p:cNvPicPr/>
              <p:nvPr/>
            </p:nvPicPr>
            <p:blipFill>
              <a:blip r:embed="rId15"/>
              <a:stretch>
                <a:fillRect/>
              </a:stretch>
            </p:blipFill>
            <p:spPr>
              <a:xfrm>
                <a:off x="7824856" y="4411648"/>
                <a:ext cx="1772280" cy="83160"/>
              </a:xfrm>
              <a:prstGeom prst="rect">
                <a:avLst/>
              </a:prstGeom>
            </p:spPr>
          </p:pic>
        </mc:Fallback>
      </mc:AlternateContent>
    </p:spTree>
    <p:extLst>
      <p:ext uri="{BB962C8B-B14F-4D97-AF65-F5344CB8AC3E}">
        <p14:creationId xmlns:p14="http://schemas.microsoft.com/office/powerpoint/2010/main" val="365474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883" y="10795"/>
            <a:ext cx="10013130" cy="6278642"/>
          </a:xfrm>
          <a:prstGeom prst="rect">
            <a:avLst/>
          </a:prstGeom>
          <a:noFill/>
        </p:spPr>
        <p:txBody>
          <a:bodyPr wrap="square" rtlCol="0">
            <a:spAutoFit/>
          </a:bodyPr>
          <a:lstStyle/>
          <a:p>
            <a:pPr algn="r"/>
            <a:r>
              <a:rPr lang="he-IL" sz="2800" b="1">
                <a:solidFill>
                  <a:srgbClr val="FFFF00"/>
                </a:solidFill>
                <a:cs typeface="+mj-cs"/>
              </a:rPr>
              <a:t>בבא קמא ל״ח א:י״א-י״ב</a:t>
            </a:r>
          </a:p>
          <a:p>
            <a:pPr algn="r"/>
            <a:r>
              <a:rPr lang="he-IL" sz="2800">
                <a:solidFill>
                  <a:srgbClr val="FFFF00"/>
                </a:solidFill>
                <a:cs typeface="+mj-cs"/>
              </a:rPr>
              <a:t>ולא והתניא ר"מ </a:t>
            </a:r>
            <a:r>
              <a:rPr lang="he-IL" sz="2800">
                <a:solidFill>
                  <a:srgbClr val="00B0F0"/>
                </a:solidFill>
                <a:cs typeface="+mj-cs"/>
              </a:rPr>
              <a:t>אומר מנין שאפילו נכרי ועוסק בתורה שהוא ככהן גדול </a:t>
            </a:r>
            <a:r>
              <a:rPr lang="he-IL" sz="2800">
                <a:solidFill>
                  <a:srgbClr val="FFFF00"/>
                </a:solidFill>
                <a:cs typeface="+mj-cs"/>
              </a:rPr>
              <a:t>ת"ל (ויקרא יח, ה) אשר יעשה אותם האדם וחי בהם כהנים ולוים וישראלים לא נאמר אלא אדם הא למדת שאפילו נכרי ועוסק בתורה הרי הוא ככהן גדול אמרי אין מקבלים עליהן שכר כמצווה ועושה אלא כמי שאינו מצווה ועושה דא"ר חנינא גדול המצווה ועושה יותר ממי שאינו מצווה ועושה:</a:t>
            </a:r>
          </a:p>
          <a:p>
            <a:r>
              <a:rPr lang="en-US" sz="2300" b="1">
                <a:solidFill>
                  <a:srgbClr val="92D050"/>
                </a:solidFill>
                <a:cs typeface="+mj-cs"/>
              </a:rPr>
              <a:t>Bava Kamma 38a:11-12</a:t>
            </a:r>
          </a:p>
          <a:p>
            <a:r>
              <a:rPr lang="en-US" sz="2300">
                <a:solidFill>
                  <a:srgbClr val="92D050"/>
                </a:solidFill>
                <a:cs typeface="+mj-cs"/>
              </a:rPr>
              <a:t>But didn't we learn: Rabbi Meir said: </a:t>
            </a:r>
            <a:r>
              <a:rPr lang="en-US" sz="2300">
                <a:solidFill>
                  <a:srgbClr val="00B0F0"/>
                </a:solidFill>
                <a:cs typeface="+mj-cs"/>
              </a:rPr>
              <a:t>How do we know that even a non-Jew who is involved in Torah is like a High Priest?</a:t>
            </a:r>
            <a:r>
              <a:rPr lang="en-US" sz="2300">
                <a:solidFill>
                  <a:srgbClr val="92D050"/>
                </a:solidFill>
                <a:cs typeface="+mj-cs"/>
              </a:rPr>
              <a:t> For we learned: “that a person should perform them and live by them (Leviticus 18:5),” it does not say, “priests,” or “Levites,” or “Israelites,” but rather “a person,” so we learn that even a non-Jew who is involved in Torah is like a High Priest! It was said in response: They do not get a reward like one who is commanded to perform and obeys, but rather like one who is not commanded to perform, for Rabbi Chanina said: One who is commanded and performs the commandments is greater than one who is not commanded and performs the commandments anyway.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6FEAD1-87BB-4492-BB9A-1EAE7E796F18}"/>
                  </a:ext>
                </a:extLst>
              </p14:cNvPr>
              <p14:cNvContentPartPr/>
              <p14:nvPr/>
            </p14:nvContentPartPr>
            <p14:xfrm>
              <a:off x="8983696" y="886528"/>
              <a:ext cx="1239480" cy="73440"/>
            </p14:xfrm>
          </p:contentPart>
        </mc:Choice>
        <mc:Fallback>
          <p:pic>
            <p:nvPicPr>
              <p:cNvPr id="2" name="Ink 1">
                <a:extLst>
                  <a:ext uri="{FF2B5EF4-FFF2-40B4-BE49-F238E27FC236}">
                    <a16:creationId xmlns:a16="http://schemas.microsoft.com/office/drawing/2014/main" id="{AA6FEAD1-87BB-4492-BB9A-1EAE7E796F18}"/>
                  </a:ext>
                </a:extLst>
              </p:cNvPr>
              <p:cNvPicPr/>
              <p:nvPr/>
            </p:nvPicPr>
            <p:blipFill>
              <a:blip r:embed="rId5"/>
              <a:stretch>
                <a:fillRect/>
              </a:stretch>
            </p:blipFill>
            <p:spPr>
              <a:xfrm>
                <a:off x="8965696" y="868888"/>
                <a:ext cx="1275120" cy="109080"/>
              </a:xfrm>
              <a:prstGeom prst="rect">
                <a:avLst/>
              </a:prstGeom>
            </p:spPr>
          </p:pic>
        </mc:Fallback>
      </mc:AlternateContent>
      <p:grpSp>
        <p:nvGrpSpPr>
          <p:cNvPr id="18" name="Group 17">
            <a:extLst>
              <a:ext uri="{FF2B5EF4-FFF2-40B4-BE49-F238E27FC236}">
                <a16:creationId xmlns:a16="http://schemas.microsoft.com/office/drawing/2014/main" id="{2E684F10-0012-4DBB-A1C3-FFDFCEC05505}"/>
              </a:ext>
            </a:extLst>
          </p:cNvPr>
          <p:cNvGrpSpPr/>
          <p:nvPr/>
        </p:nvGrpSpPr>
        <p:grpSpPr>
          <a:xfrm>
            <a:off x="1715656" y="501328"/>
            <a:ext cx="7086600" cy="489240"/>
            <a:chOff x="1715656" y="501328"/>
            <a:chExt cx="7086600" cy="4892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600E7B2-D5F0-4EC3-A15F-135245296316}"/>
                    </a:ext>
                  </a:extLst>
                </p14:cNvPr>
                <p14:cNvContentPartPr/>
                <p14:nvPr/>
              </p14:nvContentPartPr>
              <p14:xfrm>
                <a:off x="8333896" y="937648"/>
                <a:ext cx="468360" cy="22680"/>
              </p14:xfrm>
            </p:contentPart>
          </mc:Choice>
          <mc:Fallback>
            <p:pic>
              <p:nvPicPr>
                <p:cNvPr id="4" name="Ink 3">
                  <a:extLst>
                    <a:ext uri="{FF2B5EF4-FFF2-40B4-BE49-F238E27FC236}">
                      <a16:creationId xmlns:a16="http://schemas.microsoft.com/office/drawing/2014/main" id="{0600E7B2-D5F0-4EC3-A15F-135245296316}"/>
                    </a:ext>
                  </a:extLst>
                </p:cNvPr>
                <p:cNvPicPr/>
                <p:nvPr/>
              </p:nvPicPr>
              <p:blipFill>
                <a:blip r:embed="rId7"/>
                <a:stretch>
                  <a:fillRect/>
                </a:stretch>
              </p:blipFill>
              <p:spPr>
                <a:xfrm>
                  <a:off x="8315896" y="919648"/>
                  <a:ext cx="504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1709821-B258-4C82-A199-732ED57D19F1}"/>
                    </a:ext>
                  </a:extLst>
                </p14:cNvPr>
                <p14:cNvContentPartPr/>
                <p14:nvPr/>
              </p14:nvContentPartPr>
              <p14:xfrm>
                <a:off x="7645216" y="925768"/>
                <a:ext cx="522000" cy="31320"/>
              </p14:xfrm>
            </p:contentPart>
          </mc:Choice>
          <mc:Fallback>
            <p:pic>
              <p:nvPicPr>
                <p:cNvPr id="5" name="Ink 4">
                  <a:extLst>
                    <a:ext uri="{FF2B5EF4-FFF2-40B4-BE49-F238E27FC236}">
                      <a16:creationId xmlns:a16="http://schemas.microsoft.com/office/drawing/2014/main" id="{61709821-B258-4C82-A199-732ED57D19F1}"/>
                    </a:ext>
                  </a:extLst>
                </p:cNvPr>
                <p:cNvPicPr/>
                <p:nvPr/>
              </p:nvPicPr>
              <p:blipFill>
                <a:blip r:embed="rId9"/>
                <a:stretch>
                  <a:fillRect/>
                </a:stretch>
              </p:blipFill>
              <p:spPr>
                <a:xfrm>
                  <a:off x="7627576" y="907768"/>
                  <a:ext cx="557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01744D5-DDAC-4A97-948E-410B5B5CCAEF}"/>
                    </a:ext>
                  </a:extLst>
                </p14:cNvPr>
                <p14:cNvContentPartPr/>
                <p14:nvPr/>
              </p14:nvContentPartPr>
              <p14:xfrm>
                <a:off x="7476376" y="860968"/>
                <a:ext cx="27360" cy="12600"/>
              </p14:xfrm>
            </p:contentPart>
          </mc:Choice>
          <mc:Fallback>
            <p:pic>
              <p:nvPicPr>
                <p:cNvPr id="9" name="Ink 8">
                  <a:extLst>
                    <a:ext uri="{FF2B5EF4-FFF2-40B4-BE49-F238E27FC236}">
                      <a16:creationId xmlns:a16="http://schemas.microsoft.com/office/drawing/2014/main" id="{401744D5-DDAC-4A97-948E-410B5B5CCAEF}"/>
                    </a:ext>
                  </a:extLst>
                </p:cNvPr>
                <p:cNvPicPr/>
                <p:nvPr/>
              </p:nvPicPr>
              <p:blipFill>
                <a:blip r:embed="rId11"/>
                <a:stretch>
                  <a:fillRect/>
                </a:stretch>
              </p:blipFill>
              <p:spPr>
                <a:xfrm>
                  <a:off x="7458376" y="842968"/>
                  <a:ext cx="63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FE7ADFD-1C7C-4555-80D7-CA259A9B0175}"/>
                    </a:ext>
                  </a:extLst>
                </p14:cNvPr>
                <p14:cNvContentPartPr/>
                <p14:nvPr/>
              </p14:nvContentPartPr>
              <p14:xfrm>
                <a:off x="1733296" y="886528"/>
                <a:ext cx="5611320" cy="104040"/>
              </p14:xfrm>
            </p:contentPart>
          </mc:Choice>
          <mc:Fallback>
            <p:pic>
              <p:nvPicPr>
                <p:cNvPr id="12" name="Ink 11">
                  <a:extLst>
                    <a:ext uri="{FF2B5EF4-FFF2-40B4-BE49-F238E27FC236}">
                      <a16:creationId xmlns:a16="http://schemas.microsoft.com/office/drawing/2014/main" id="{4FE7ADFD-1C7C-4555-80D7-CA259A9B0175}"/>
                    </a:ext>
                  </a:extLst>
                </p:cNvPr>
                <p:cNvPicPr/>
                <p:nvPr/>
              </p:nvPicPr>
              <p:blipFill>
                <a:blip r:embed="rId13"/>
                <a:stretch>
                  <a:fillRect/>
                </a:stretch>
              </p:blipFill>
              <p:spPr>
                <a:xfrm>
                  <a:off x="1715296" y="868888"/>
                  <a:ext cx="5646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F1F9332D-7235-476B-A1EB-CA92C809A008}"/>
                    </a:ext>
                  </a:extLst>
                </p14:cNvPr>
                <p14:cNvContentPartPr/>
                <p14:nvPr/>
              </p14:nvContentPartPr>
              <p14:xfrm>
                <a:off x="2966296" y="940888"/>
                <a:ext cx="15840" cy="4320"/>
              </p14:xfrm>
            </p:contentPart>
          </mc:Choice>
          <mc:Fallback>
            <p:pic>
              <p:nvPicPr>
                <p:cNvPr id="14" name="Ink 13">
                  <a:extLst>
                    <a:ext uri="{FF2B5EF4-FFF2-40B4-BE49-F238E27FC236}">
                      <a16:creationId xmlns:a16="http://schemas.microsoft.com/office/drawing/2014/main" id="{F1F9332D-7235-476B-A1EB-CA92C809A008}"/>
                    </a:ext>
                  </a:extLst>
                </p:cNvPr>
                <p:cNvPicPr/>
                <p:nvPr/>
              </p:nvPicPr>
              <p:blipFill>
                <a:blip r:embed="rId15"/>
                <a:stretch>
                  <a:fillRect/>
                </a:stretch>
              </p:blipFill>
              <p:spPr>
                <a:xfrm>
                  <a:off x="2948296" y="922888"/>
                  <a:ext cx="51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EA51025-4C53-4E7C-9F67-CC9F9C106C72}"/>
                    </a:ext>
                  </a:extLst>
                </p14:cNvPr>
                <p14:cNvContentPartPr/>
                <p14:nvPr/>
              </p14:nvContentPartPr>
              <p14:xfrm>
                <a:off x="3027136" y="900208"/>
                <a:ext cx="16200" cy="24120"/>
              </p14:xfrm>
            </p:contentPart>
          </mc:Choice>
          <mc:Fallback>
            <p:pic>
              <p:nvPicPr>
                <p:cNvPr id="15" name="Ink 14">
                  <a:extLst>
                    <a:ext uri="{FF2B5EF4-FFF2-40B4-BE49-F238E27FC236}">
                      <a16:creationId xmlns:a16="http://schemas.microsoft.com/office/drawing/2014/main" id="{6EA51025-4C53-4E7C-9F67-CC9F9C106C72}"/>
                    </a:ext>
                  </a:extLst>
                </p:cNvPr>
                <p:cNvPicPr/>
                <p:nvPr/>
              </p:nvPicPr>
              <p:blipFill>
                <a:blip r:embed="rId17"/>
                <a:stretch>
                  <a:fillRect/>
                </a:stretch>
              </p:blipFill>
              <p:spPr>
                <a:xfrm>
                  <a:off x="3009496" y="882568"/>
                  <a:ext cx="51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2826ED7B-DF02-4525-8162-792EC00FA98D}"/>
                    </a:ext>
                  </a:extLst>
                </p14:cNvPr>
                <p14:cNvContentPartPr/>
                <p14:nvPr/>
              </p14:nvContentPartPr>
              <p14:xfrm>
                <a:off x="1715656" y="501328"/>
                <a:ext cx="1378080" cy="405720"/>
              </p14:xfrm>
            </p:contentPart>
          </mc:Choice>
          <mc:Fallback>
            <p:pic>
              <p:nvPicPr>
                <p:cNvPr id="17" name="Ink 16">
                  <a:extLst>
                    <a:ext uri="{FF2B5EF4-FFF2-40B4-BE49-F238E27FC236}">
                      <a16:creationId xmlns:a16="http://schemas.microsoft.com/office/drawing/2014/main" id="{2826ED7B-DF02-4525-8162-792EC00FA98D}"/>
                    </a:ext>
                  </a:extLst>
                </p:cNvPr>
                <p:cNvPicPr/>
                <p:nvPr/>
              </p:nvPicPr>
              <p:blipFill>
                <a:blip r:embed="rId19"/>
                <a:stretch>
                  <a:fillRect/>
                </a:stretch>
              </p:blipFill>
              <p:spPr>
                <a:xfrm>
                  <a:off x="1698016" y="483688"/>
                  <a:ext cx="1413720" cy="44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FA03FF0F-CFE3-4E74-97F1-B39AD8E4A65A}"/>
                  </a:ext>
                </a:extLst>
              </p14:cNvPr>
              <p14:cNvContentPartPr/>
              <p14:nvPr/>
            </p14:nvContentPartPr>
            <p14:xfrm>
              <a:off x="4220176" y="3973528"/>
              <a:ext cx="1721160" cy="110880"/>
            </p14:xfrm>
          </p:contentPart>
        </mc:Choice>
        <mc:Fallback>
          <p:pic>
            <p:nvPicPr>
              <p:cNvPr id="20" name="Ink 19">
                <a:extLst>
                  <a:ext uri="{FF2B5EF4-FFF2-40B4-BE49-F238E27FC236}">
                    <a16:creationId xmlns:a16="http://schemas.microsoft.com/office/drawing/2014/main" id="{FA03FF0F-CFE3-4E74-97F1-B39AD8E4A65A}"/>
                  </a:ext>
                </a:extLst>
              </p:cNvPr>
              <p:cNvPicPr/>
              <p:nvPr/>
            </p:nvPicPr>
            <p:blipFill>
              <a:blip r:embed="rId21"/>
              <a:stretch>
                <a:fillRect/>
              </a:stretch>
            </p:blipFill>
            <p:spPr>
              <a:xfrm>
                <a:off x="4202176" y="3955528"/>
                <a:ext cx="1756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10E4E81C-5701-4910-A364-2846BFCE9302}"/>
                  </a:ext>
                </a:extLst>
              </p14:cNvPr>
              <p14:cNvContentPartPr/>
              <p14:nvPr/>
            </p14:nvContentPartPr>
            <p14:xfrm>
              <a:off x="4553536" y="4036888"/>
              <a:ext cx="1329840" cy="417240"/>
            </p14:xfrm>
          </p:contentPart>
        </mc:Choice>
        <mc:Fallback>
          <p:pic>
            <p:nvPicPr>
              <p:cNvPr id="21" name="Ink 20">
                <a:extLst>
                  <a:ext uri="{FF2B5EF4-FFF2-40B4-BE49-F238E27FC236}">
                    <a16:creationId xmlns:a16="http://schemas.microsoft.com/office/drawing/2014/main" id="{10E4E81C-5701-4910-A364-2846BFCE9302}"/>
                  </a:ext>
                </a:extLst>
              </p:cNvPr>
              <p:cNvPicPr/>
              <p:nvPr/>
            </p:nvPicPr>
            <p:blipFill>
              <a:blip r:embed="rId23"/>
              <a:stretch>
                <a:fillRect/>
              </a:stretch>
            </p:blipFill>
            <p:spPr>
              <a:xfrm>
                <a:off x="4535896" y="4018888"/>
                <a:ext cx="13654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C25BFCF5-04F1-4040-B8D8-AD7B80E7CCDA}"/>
                  </a:ext>
                </a:extLst>
              </p14:cNvPr>
              <p14:cNvContentPartPr/>
              <p14:nvPr/>
            </p14:nvContentPartPr>
            <p14:xfrm>
              <a:off x="6222496" y="4358008"/>
              <a:ext cx="3444120" cy="75960"/>
            </p14:xfrm>
          </p:contentPart>
        </mc:Choice>
        <mc:Fallback>
          <p:pic>
            <p:nvPicPr>
              <p:cNvPr id="22" name="Ink 21">
                <a:extLst>
                  <a:ext uri="{FF2B5EF4-FFF2-40B4-BE49-F238E27FC236}">
                    <a16:creationId xmlns:a16="http://schemas.microsoft.com/office/drawing/2014/main" id="{C25BFCF5-04F1-4040-B8D8-AD7B80E7CCDA}"/>
                  </a:ext>
                </a:extLst>
              </p:cNvPr>
              <p:cNvPicPr/>
              <p:nvPr/>
            </p:nvPicPr>
            <p:blipFill>
              <a:blip r:embed="rId25"/>
              <a:stretch>
                <a:fillRect/>
              </a:stretch>
            </p:blipFill>
            <p:spPr>
              <a:xfrm>
                <a:off x="6204496" y="4340008"/>
                <a:ext cx="3479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24C86591-5AC7-4B7A-9AC6-76B1D691C68F}"/>
                  </a:ext>
                </a:extLst>
              </p14:cNvPr>
              <p14:cNvContentPartPr/>
              <p14:nvPr/>
            </p14:nvContentPartPr>
            <p14:xfrm>
              <a:off x="490216" y="4705048"/>
              <a:ext cx="4940640" cy="81360"/>
            </p14:xfrm>
          </p:contentPart>
        </mc:Choice>
        <mc:Fallback>
          <p:pic>
            <p:nvPicPr>
              <p:cNvPr id="23" name="Ink 22">
                <a:extLst>
                  <a:ext uri="{FF2B5EF4-FFF2-40B4-BE49-F238E27FC236}">
                    <a16:creationId xmlns:a16="http://schemas.microsoft.com/office/drawing/2014/main" id="{24C86591-5AC7-4B7A-9AC6-76B1D691C68F}"/>
                  </a:ext>
                </a:extLst>
              </p:cNvPr>
              <p:cNvPicPr/>
              <p:nvPr/>
            </p:nvPicPr>
            <p:blipFill>
              <a:blip r:embed="rId27"/>
              <a:stretch>
                <a:fillRect/>
              </a:stretch>
            </p:blipFill>
            <p:spPr>
              <a:xfrm>
                <a:off x="472576" y="4687048"/>
                <a:ext cx="4976280" cy="117000"/>
              </a:xfrm>
              <a:prstGeom prst="rect">
                <a:avLst/>
              </a:prstGeom>
            </p:spPr>
          </p:pic>
        </mc:Fallback>
      </mc:AlternateContent>
    </p:spTree>
    <p:extLst>
      <p:ext uri="{BB962C8B-B14F-4D97-AF65-F5344CB8AC3E}">
        <p14:creationId xmlns:p14="http://schemas.microsoft.com/office/powerpoint/2010/main" val="405900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7606" y="164846"/>
            <a:ext cx="10013130" cy="5940088"/>
          </a:xfrm>
          <a:prstGeom prst="rect">
            <a:avLst/>
          </a:prstGeom>
          <a:noFill/>
        </p:spPr>
        <p:txBody>
          <a:bodyPr wrap="square" rtlCol="0">
            <a:spAutoFit/>
          </a:bodyPr>
          <a:lstStyle/>
          <a:p>
            <a:r>
              <a:rPr lang="en-US" sz="2000" b="1">
                <a:solidFill>
                  <a:srgbClr val="FFC000"/>
                </a:solidFill>
                <a:cs typeface="+mj-cs"/>
              </a:rPr>
              <a:t>Targum Jonathan son of Uziel Isaiah 14:1-10</a:t>
            </a:r>
          </a:p>
          <a:p>
            <a:r>
              <a:rPr lang="en-US" sz="2000">
                <a:solidFill>
                  <a:srgbClr val="FFC000"/>
                </a:solidFill>
                <a:cs typeface="+mj-cs"/>
              </a:rPr>
              <a:t>14:1 For the Lord will have compassion upon the house of Jacob, and will delight again in Israel, and shall make them to dwell in their land; and proselytes shall be joined unto them, and they shall be united unto the house of Jacob. 14:2 And the nations shall take them, and shall bring them to their land; and the house of Israel shall possess them in the land of the Shekinah of the Lord for servants and handmaids: and they shall take them captives, whose captives they were; those who had made them their servants shall now serve them. 14:3 And it shall come to pass in that day, that the Lord shall give thee rest from thy distress, from thy bondage, and from the hard servitude which was served upon thee, 14:4 That thou shalt take up this proverb against the king of Babylon, and say, How hath the dominion that made us servile ceased! How is come to an end the strength of the sinner! 14:5 The Lord hath broken the strength of the wicked, the government of sinners, </a:t>
            </a:r>
            <a:r>
              <a:rPr lang="en-US" sz="2000">
                <a:solidFill>
                  <a:srgbClr val="92D050"/>
                </a:solidFill>
                <a:cs typeface="+mj-cs"/>
              </a:rPr>
              <a:t>14:6 Of him who was smiting the people in fury, with a perpetual stroke, of him who was ruling the nations in anger, ruling and none hindered. 14:7 The whole earth is at rest, is quiet, they rejoice with a song. 14:8 Rulers also rejoiced over thee; the rich in treasures said, Since thou art laid down, the destroyer is not come up upon us. 14:9 Hell from beneath is moved for thee, to meet thee at thy coming; she rouseth for thee the mighty: all the rich in treasures, all the kings of the nations rise from their thrones. </a:t>
            </a:r>
            <a:r>
              <a:rPr lang="en-US" sz="2000">
                <a:solidFill>
                  <a:srgbClr val="00B0F0"/>
                </a:solidFill>
                <a:cs typeface="+mj-cs"/>
              </a:rPr>
              <a:t>14:10 All of them shall answer and say unto thee, Art thou become sick as we? Unto us thou hast become like. (TgJ)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D922D84-BC2C-4D50-9491-8CD4594761D0}"/>
                  </a:ext>
                </a:extLst>
              </p14:cNvPr>
              <p14:cNvContentPartPr/>
              <p14:nvPr/>
            </p14:nvContentPartPr>
            <p14:xfrm>
              <a:off x="5008576" y="1077328"/>
              <a:ext cx="5108040" cy="93960"/>
            </p14:xfrm>
          </p:contentPart>
        </mc:Choice>
        <mc:Fallback>
          <p:pic>
            <p:nvPicPr>
              <p:cNvPr id="2" name="Ink 1">
                <a:extLst>
                  <a:ext uri="{FF2B5EF4-FFF2-40B4-BE49-F238E27FC236}">
                    <a16:creationId xmlns:a16="http://schemas.microsoft.com/office/drawing/2014/main" id="{ED922D84-BC2C-4D50-9491-8CD4594761D0}"/>
                  </a:ext>
                </a:extLst>
              </p:cNvPr>
              <p:cNvPicPr/>
              <p:nvPr/>
            </p:nvPicPr>
            <p:blipFill>
              <a:blip r:embed="rId5"/>
              <a:stretch>
                <a:fillRect/>
              </a:stretch>
            </p:blipFill>
            <p:spPr>
              <a:xfrm>
                <a:off x="4990936" y="1059328"/>
                <a:ext cx="5143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A8A042E-8745-4BFB-B214-96D8CE0E7E6D}"/>
                  </a:ext>
                </a:extLst>
              </p14:cNvPr>
              <p14:cNvContentPartPr/>
              <p14:nvPr/>
            </p14:nvContentPartPr>
            <p14:xfrm>
              <a:off x="519376" y="1365328"/>
              <a:ext cx="4025160" cy="138600"/>
            </p14:xfrm>
          </p:contentPart>
        </mc:Choice>
        <mc:Fallback>
          <p:pic>
            <p:nvPicPr>
              <p:cNvPr id="4" name="Ink 3">
                <a:extLst>
                  <a:ext uri="{FF2B5EF4-FFF2-40B4-BE49-F238E27FC236}">
                    <a16:creationId xmlns:a16="http://schemas.microsoft.com/office/drawing/2014/main" id="{DA8A042E-8745-4BFB-B214-96D8CE0E7E6D}"/>
                  </a:ext>
                </a:extLst>
              </p:cNvPr>
              <p:cNvPicPr/>
              <p:nvPr/>
            </p:nvPicPr>
            <p:blipFill>
              <a:blip r:embed="rId7"/>
              <a:stretch>
                <a:fillRect/>
              </a:stretch>
            </p:blipFill>
            <p:spPr>
              <a:xfrm>
                <a:off x="501376" y="1347688"/>
                <a:ext cx="4060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A519651-6F7E-428E-9EA8-5DE1A5C4B822}"/>
                  </a:ext>
                </a:extLst>
              </p14:cNvPr>
              <p14:cNvContentPartPr/>
              <p14:nvPr/>
            </p14:nvContentPartPr>
            <p14:xfrm>
              <a:off x="5246176" y="3536848"/>
              <a:ext cx="4258080" cy="114840"/>
            </p14:xfrm>
          </p:contentPart>
        </mc:Choice>
        <mc:Fallback>
          <p:pic>
            <p:nvPicPr>
              <p:cNvPr id="5" name="Ink 4">
                <a:extLst>
                  <a:ext uri="{FF2B5EF4-FFF2-40B4-BE49-F238E27FC236}">
                    <a16:creationId xmlns:a16="http://schemas.microsoft.com/office/drawing/2014/main" id="{8A519651-6F7E-428E-9EA8-5DE1A5C4B822}"/>
                  </a:ext>
                </a:extLst>
              </p:cNvPr>
              <p:cNvPicPr/>
              <p:nvPr/>
            </p:nvPicPr>
            <p:blipFill>
              <a:blip r:embed="rId9"/>
              <a:stretch>
                <a:fillRect/>
              </a:stretch>
            </p:blipFill>
            <p:spPr>
              <a:xfrm>
                <a:off x="5228176" y="3518848"/>
                <a:ext cx="4293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52266C4-C18F-49FA-9A42-B6271581F09E}"/>
                  </a:ext>
                </a:extLst>
              </p14:cNvPr>
              <p14:cNvContentPartPr/>
              <p14:nvPr/>
            </p14:nvContentPartPr>
            <p14:xfrm>
              <a:off x="530896" y="3858328"/>
              <a:ext cx="3490200" cy="66960"/>
            </p14:xfrm>
          </p:contentPart>
        </mc:Choice>
        <mc:Fallback>
          <p:pic>
            <p:nvPicPr>
              <p:cNvPr id="7" name="Ink 6">
                <a:extLst>
                  <a:ext uri="{FF2B5EF4-FFF2-40B4-BE49-F238E27FC236}">
                    <a16:creationId xmlns:a16="http://schemas.microsoft.com/office/drawing/2014/main" id="{852266C4-C18F-49FA-9A42-B6271581F09E}"/>
                  </a:ext>
                </a:extLst>
              </p:cNvPr>
              <p:cNvPicPr/>
              <p:nvPr/>
            </p:nvPicPr>
            <p:blipFill>
              <a:blip r:embed="rId11"/>
              <a:stretch>
                <a:fillRect/>
              </a:stretch>
            </p:blipFill>
            <p:spPr>
              <a:xfrm>
                <a:off x="513256" y="3840328"/>
                <a:ext cx="3525840" cy="102600"/>
              </a:xfrm>
              <a:prstGeom prst="rect">
                <a:avLst/>
              </a:prstGeom>
            </p:spPr>
          </p:pic>
        </mc:Fallback>
      </mc:AlternateContent>
      <p:grpSp>
        <p:nvGrpSpPr>
          <p:cNvPr id="12" name="Group 11">
            <a:extLst>
              <a:ext uri="{FF2B5EF4-FFF2-40B4-BE49-F238E27FC236}">
                <a16:creationId xmlns:a16="http://schemas.microsoft.com/office/drawing/2014/main" id="{D475E9B8-907C-4791-8247-06A95C1C41AE}"/>
              </a:ext>
            </a:extLst>
          </p:cNvPr>
          <p:cNvGrpSpPr/>
          <p:nvPr/>
        </p:nvGrpSpPr>
        <p:grpSpPr>
          <a:xfrm>
            <a:off x="4432936" y="5720608"/>
            <a:ext cx="5703840" cy="64440"/>
            <a:chOff x="4432936" y="5720608"/>
            <a:chExt cx="5703840" cy="644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E53C031-727D-4CE6-964E-5302D80D98EB}"/>
                    </a:ext>
                  </a:extLst>
                </p14:cNvPr>
                <p14:cNvContentPartPr/>
                <p14:nvPr/>
              </p14:nvContentPartPr>
              <p14:xfrm>
                <a:off x="4432936" y="5720608"/>
                <a:ext cx="2826720" cy="58320"/>
              </p14:xfrm>
            </p:contentPart>
          </mc:Choice>
          <mc:Fallback>
            <p:pic>
              <p:nvPicPr>
                <p:cNvPr id="9" name="Ink 8">
                  <a:extLst>
                    <a:ext uri="{FF2B5EF4-FFF2-40B4-BE49-F238E27FC236}">
                      <a16:creationId xmlns:a16="http://schemas.microsoft.com/office/drawing/2014/main" id="{BE53C031-727D-4CE6-964E-5302D80D98EB}"/>
                    </a:ext>
                  </a:extLst>
                </p:cNvPr>
                <p:cNvPicPr/>
                <p:nvPr/>
              </p:nvPicPr>
              <p:blipFill>
                <a:blip r:embed="rId13"/>
                <a:stretch>
                  <a:fillRect/>
                </a:stretch>
              </p:blipFill>
              <p:spPr>
                <a:xfrm>
                  <a:off x="4414936" y="5702608"/>
                  <a:ext cx="2862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0C613B0-166A-410B-8CBF-F03BABB1494B}"/>
                    </a:ext>
                  </a:extLst>
                </p14:cNvPr>
                <p14:cNvContentPartPr/>
                <p14:nvPr/>
              </p14:nvContentPartPr>
              <p14:xfrm>
                <a:off x="7587976" y="5727808"/>
                <a:ext cx="2548800" cy="57240"/>
              </p14:xfrm>
            </p:contentPart>
          </mc:Choice>
          <mc:Fallback>
            <p:pic>
              <p:nvPicPr>
                <p:cNvPr id="11" name="Ink 10">
                  <a:extLst>
                    <a:ext uri="{FF2B5EF4-FFF2-40B4-BE49-F238E27FC236}">
                      <a16:creationId xmlns:a16="http://schemas.microsoft.com/office/drawing/2014/main" id="{80C613B0-166A-410B-8CBF-F03BABB1494B}"/>
                    </a:ext>
                  </a:extLst>
                </p:cNvPr>
                <p:cNvPicPr/>
                <p:nvPr/>
              </p:nvPicPr>
              <p:blipFill>
                <a:blip r:embed="rId15"/>
                <a:stretch>
                  <a:fillRect/>
                </a:stretch>
              </p:blipFill>
              <p:spPr>
                <a:xfrm>
                  <a:off x="7569976" y="5710168"/>
                  <a:ext cx="258444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9D53B9F-744E-48A5-ABEC-3A877458BD25}"/>
                  </a:ext>
                </a:extLst>
              </p14:cNvPr>
              <p14:cNvContentPartPr/>
              <p14:nvPr/>
            </p14:nvContentPartPr>
            <p14:xfrm>
              <a:off x="495976" y="5999968"/>
              <a:ext cx="286200" cy="14040"/>
            </p14:xfrm>
          </p:contentPart>
        </mc:Choice>
        <mc:Fallback>
          <p:pic>
            <p:nvPicPr>
              <p:cNvPr id="13" name="Ink 12">
                <a:extLst>
                  <a:ext uri="{FF2B5EF4-FFF2-40B4-BE49-F238E27FC236}">
                    <a16:creationId xmlns:a16="http://schemas.microsoft.com/office/drawing/2014/main" id="{F9D53B9F-744E-48A5-ABEC-3A877458BD25}"/>
                  </a:ext>
                </a:extLst>
              </p:cNvPr>
              <p:cNvPicPr/>
              <p:nvPr/>
            </p:nvPicPr>
            <p:blipFill>
              <a:blip r:embed="rId17"/>
              <a:stretch>
                <a:fillRect/>
              </a:stretch>
            </p:blipFill>
            <p:spPr>
              <a:xfrm>
                <a:off x="478336" y="5981968"/>
                <a:ext cx="32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40BD28B-FAA8-4FAE-9311-B9945B3E3523}"/>
                  </a:ext>
                </a:extLst>
              </p14:cNvPr>
              <p14:cNvContentPartPr/>
              <p14:nvPr/>
            </p14:nvContentPartPr>
            <p14:xfrm>
              <a:off x="10223896" y="416368"/>
              <a:ext cx="191160" cy="620280"/>
            </p14:xfrm>
          </p:contentPart>
        </mc:Choice>
        <mc:Fallback>
          <p:pic>
            <p:nvPicPr>
              <p:cNvPr id="14" name="Ink 13">
                <a:extLst>
                  <a:ext uri="{FF2B5EF4-FFF2-40B4-BE49-F238E27FC236}">
                    <a16:creationId xmlns:a16="http://schemas.microsoft.com/office/drawing/2014/main" id="{B40BD28B-FAA8-4FAE-9311-B9945B3E3523}"/>
                  </a:ext>
                </a:extLst>
              </p:cNvPr>
              <p:cNvPicPr/>
              <p:nvPr/>
            </p:nvPicPr>
            <p:blipFill>
              <a:blip r:embed="rId19"/>
              <a:stretch>
                <a:fillRect/>
              </a:stretch>
            </p:blipFill>
            <p:spPr>
              <a:xfrm>
                <a:off x="10205896" y="398728"/>
                <a:ext cx="22680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FF9DFFA-F571-4919-8124-300F799EC763}"/>
                  </a:ext>
                </a:extLst>
              </p14:cNvPr>
              <p14:cNvContentPartPr/>
              <p14:nvPr/>
            </p14:nvContentPartPr>
            <p14:xfrm>
              <a:off x="282136" y="542008"/>
              <a:ext cx="174240" cy="893520"/>
            </p14:xfrm>
          </p:contentPart>
        </mc:Choice>
        <mc:Fallback>
          <p:pic>
            <p:nvPicPr>
              <p:cNvPr id="15" name="Ink 14">
                <a:extLst>
                  <a:ext uri="{FF2B5EF4-FFF2-40B4-BE49-F238E27FC236}">
                    <a16:creationId xmlns:a16="http://schemas.microsoft.com/office/drawing/2014/main" id="{DFF9DFFA-F571-4919-8124-300F799EC763}"/>
                  </a:ext>
                </a:extLst>
              </p:cNvPr>
              <p:cNvPicPr/>
              <p:nvPr/>
            </p:nvPicPr>
            <p:blipFill>
              <a:blip r:embed="rId21"/>
              <a:stretch>
                <a:fillRect/>
              </a:stretch>
            </p:blipFill>
            <p:spPr>
              <a:xfrm>
                <a:off x="264496" y="524368"/>
                <a:ext cx="209880" cy="929160"/>
              </a:xfrm>
              <a:prstGeom prst="rect">
                <a:avLst/>
              </a:prstGeom>
            </p:spPr>
          </p:pic>
        </mc:Fallback>
      </mc:AlternateContent>
    </p:spTree>
    <p:extLst>
      <p:ext uri="{BB962C8B-B14F-4D97-AF65-F5344CB8AC3E}">
        <p14:creationId xmlns:p14="http://schemas.microsoft.com/office/powerpoint/2010/main" val="308459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47" y="10795"/>
            <a:ext cx="9855882" cy="6186309"/>
          </a:xfrm>
          <a:prstGeom prst="rect">
            <a:avLst/>
          </a:prstGeom>
          <a:noFill/>
        </p:spPr>
        <p:txBody>
          <a:bodyPr wrap="square" rtlCol="0">
            <a:spAutoFit/>
          </a:bodyPr>
          <a:lstStyle/>
          <a:p>
            <a:r>
              <a:rPr lang="en-US" sz="2800" b="1">
                <a:solidFill>
                  <a:srgbClr val="FFC000"/>
                </a:solidFill>
                <a:cs typeface="+mj-cs"/>
              </a:rPr>
              <a:t>Jerusalem Talmud Megillah 1:11:2</a:t>
            </a:r>
          </a:p>
          <a:p>
            <a:r>
              <a:rPr lang="en-US" sz="2300">
                <a:solidFill>
                  <a:srgbClr val="FFC000"/>
                </a:solidFill>
                <a:cs typeface="+mj-cs"/>
              </a:rPr>
              <a:t>HALAKHAH: </a:t>
            </a:r>
            <a:r>
              <a:rPr lang="en-US" sz="2300">
                <a:solidFill>
                  <a:srgbClr val="00B0F0"/>
                </a:solidFill>
                <a:cs typeface="+mj-cs"/>
              </a:rPr>
              <a:t>[“The only difference between a public altar and a private altar, etc.”</a:t>
            </a:r>
            <a:r>
              <a:rPr lang="en-US" sz="2300">
                <a:solidFill>
                  <a:srgbClr val="FFC000"/>
                </a:solidFill>
                <a:cs typeface="+mj-cs"/>
              </a:rPr>
              <a:t>] Rebbi Joḥanan spent three years that he did not visit the house of assembly because of pain. At the end Rebbi Eleazar saw in his dream: Tomorrow Sinai will come down and bring a new insight. He came and said before them, from where is this truth verified that divine service is by firstborns? Mishnah Zevaḥim14:4: Before the Tabernacle was erected private altars were permitted and the service was in the hands of the firstborn. From this verse Num. 3:13. The reference is to the later part of the verse, I sanctified for Me every firstborn in Israel., for Mine is every firstborn; on the day when I smote every firstborn in the Land of Egypt, etc. And it is written Ex. 12:12. The firstborn were sanctified to God because the gods of Egypt were destroyed., </a:t>
            </a:r>
            <a:r>
              <a:rPr lang="en-US" sz="2300">
                <a:solidFill>
                  <a:srgbClr val="00B0F0"/>
                </a:solidFill>
                <a:cs typeface="+mj-cs"/>
              </a:rPr>
              <a:t>and on all gods of Egypt I shall pass judgment</a:t>
            </a:r>
            <a:r>
              <a:rPr lang="en-US" sz="2300">
                <a:solidFill>
                  <a:srgbClr val="FFC000"/>
                </a:solidFill>
                <a:cs typeface="+mj-cs"/>
              </a:rPr>
              <a:t>, etc. Before that what were they doing? Rebecca took the desirable garments of her older son Esaw, which were with her in the house Gen. 27:15.. What are “the desirable”? That he was acting as High Priest. Rebbi Levi said, </a:t>
            </a:r>
            <a:r>
              <a:rPr lang="en-US" sz="2300">
                <a:solidFill>
                  <a:srgbClr val="00B0F0"/>
                </a:solidFill>
                <a:cs typeface="+mj-cs"/>
              </a:rPr>
              <a:t>the Eternal broke the staff of the evildoers</a:t>
            </a:r>
            <a:r>
              <a:rPr lang="en-US" sz="2300">
                <a:solidFill>
                  <a:srgbClr val="FFC000"/>
                </a:solidFill>
                <a:cs typeface="+mj-cs"/>
              </a:rPr>
              <a:t> Is. 14:5. These are the firstborn who were the first to sacrifice to the Calf475Num. rabba 4(5).</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2044D90-178C-4E66-9A3C-3EF1722169C0}"/>
                  </a:ext>
                </a:extLst>
              </p14:cNvPr>
              <p14:cNvContentPartPr/>
              <p14:nvPr/>
            </p14:nvContentPartPr>
            <p14:xfrm>
              <a:off x="7203856" y="2175328"/>
              <a:ext cx="2303280" cy="105840"/>
            </p14:xfrm>
          </p:contentPart>
        </mc:Choice>
        <mc:Fallback>
          <p:pic>
            <p:nvPicPr>
              <p:cNvPr id="2" name="Ink 1">
                <a:extLst>
                  <a:ext uri="{FF2B5EF4-FFF2-40B4-BE49-F238E27FC236}">
                    <a16:creationId xmlns:a16="http://schemas.microsoft.com/office/drawing/2014/main" id="{F2044D90-178C-4E66-9A3C-3EF1722169C0}"/>
                  </a:ext>
                </a:extLst>
              </p:cNvPr>
              <p:cNvPicPr/>
              <p:nvPr/>
            </p:nvPicPr>
            <p:blipFill>
              <a:blip r:embed="rId5"/>
              <a:stretch>
                <a:fillRect/>
              </a:stretch>
            </p:blipFill>
            <p:spPr>
              <a:xfrm>
                <a:off x="7186216" y="2157688"/>
                <a:ext cx="2338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9117668-F461-42E4-873C-4B6B626E674B}"/>
                  </a:ext>
                </a:extLst>
              </p14:cNvPr>
              <p14:cNvContentPartPr/>
              <p14:nvPr/>
            </p14:nvContentPartPr>
            <p14:xfrm>
              <a:off x="730336" y="2568808"/>
              <a:ext cx="8970480" cy="61200"/>
            </p14:xfrm>
          </p:contentPart>
        </mc:Choice>
        <mc:Fallback>
          <p:pic>
            <p:nvPicPr>
              <p:cNvPr id="4" name="Ink 3">
                <a:extLst>
                  <a:ext uri="{FF2B5EF4-FFF2-40B4-BE49-F238E27FC236}">
                    <a16:creationId xmlns:a16="http://schemas.microsoft.com/office/drawing/2014/main" id="{79117668-F461-42E4-873C-4B6B626E674B}"/>
                  </a:ext>
                </a:extLst>
              </p:cNvPr>
              <p:cNvPicPr/>
              <p:nvPr/>
            </p:nvPicPr>
            <p:blipFill>
              <a:blip r:embed="rId7"/>
              <a:stretch>
                <a:fillRect/>
              </a:stretch>
            </p:blipFill>
            <p:spPr>
              <a:xfrm>
                <a:off x="712696" y="2551168"/>
                <a:ext cx="9006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11EB19-2A37-44C5-9D26-8C5802B73450}"/>
                  </a:ext>
                </a:extLst>
              </p14:cNvPr>
              <p14:cNvContentPartPr/>
              <p14:nvPr/>
            </p14:nvContentPartPr>
            <p14:xfrm>
              <a:off x="624496" y="2879488"/>
              <a:ext cx="3696840" cy="112320"/>
            </p14:xfrm>
          </p:contentPart>
        </mc:Choice>
        <mc:Fallback>
          <p:pic>
            <p:nvPicPr>
              <p:cNvPr id="5" name="Ink 4">
                <a:extLst>
                  <a:ext uri="{FF2B5EF4-FFF2-40B4-BE49-F238E27FC236}">
                    <a16:creationId xmlns:a16="http://schemas.microsoft.com/office/drawing/2014/main" id="{7D11EB19-2A37-44C5-9D26-8C5802B73450}"/>
                  </a:ext>
                </a:extLst>
              </p:cNvPr>
              <p:cNvPicPr/>
              <p:nvPr/>
            </p:nvPicPr>
            <p:blipFill>
              <a:blip r:embed="rId9"/>
              <a:stretch>
                <a:fillRect/>
              </a:stretch>
            </p:blipFill>
            <p:spPr>
              <a:xfrm>
                <a:off x="606856" y="2861848"/>
                <a:ext cx="3732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514B8EF-BA10-46C2-9411-306969159333}"/>
                  </a:ext>
                </a:extLst>
              </p14:cNvPr>
              <p14:cNvContentPartPr/>
              <p14:nvPr/>
            </p14:nvContentPartPr>
            <p14:xfrm>
              <a:off x="3756136" y="3235528"/>
              <a:ext cx="4803480" cy="81720"/>
            </p14:xfrm>
          </p:contentPart>
        </mc:Choice>
        <mc:Fallback>
          <p:pic>
            <p:nvPicPr>
              <p:cNvPr id="7" name="Ink 6">
                <a:extLst>
                  <a:ext uri="{FF2B5EF4-FFF2-40B4-BE49-F238E27FC236}">
                    <a16:creationId xmlns:a16="http://schemas.microsoft.com/office/drawing/2014/main" id="{C514B8EF-BA10-46C2-9411-306969159333}"/>
                  </a:ext>
                </a:extLst>
              </p:cNvPr>
              <p:cNvPicPr/>
              <p:nvPr/>
            </p:nvPicPr>
            <p:blipFill>
              <a:blip r:embed="rId11"/>
              <a:stretch>
                <a:fillRect/>
              </a:stretch>
            </p:blipFill>
            <p:spPr>
              <a:xfrm>
                <a:off x="3738136" y="3217528"/>
                <a:ext cx="4839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91A15D6-14FB-489F-8939-97D1100DDB3D}"/>
                  </a:ext>
                </a:extLst>
              </p14:cNvPr>
              <p14:cNvContentPartPr/>
              <p14:nvPr/>
            </p14:nvContentPartPr>
            <p14:xfrm>
              <a:off x="2538616" y="3934288"/>
              <a:ext cx="966960" cy="44640"/>
            </p14:xfrm>
          </p:contentPart>
        </mc:Choice>
        <mc:Fallback>
          <p:pic>
            <p:nvPicPr>
              <p:cNvPr id="9" name="Ink 8">
                <a:extLst>
                  <a:ext uri="{FF2B5EF4-FFF2-40B4-BE49-F238E27FC236}">
                    <a16:creationId xmlns:a16="http://schemas.microsoft.com/office/drawing/2014/main" id="{F91A15D6-14FB-489F-8939-97D1100DDB3D}"/>
                  </a:ext>
                </a:extLst>
              </p:cNvPr>
              <p:cNvPicPr/>
              <p:nvPr/>
            </p:nvPicPr>
            <p:blipFill>
              <a:blip r:embed="rId13"/>
              <a:stretch>
                <a:fillRect/>
              </a:stretch>
            </p:blipFill>
            <p:spPr>
              <a:xfrm>
                <a:off x="2520616" y="3916648"/>
                <a:ext cx="1002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499DD68-8049-4D52-96BC-343968E7C66B}"/>
                  </a:ext>
                </a:extLst>
              </p14:cNvPr>
              <p14:cNvContentPartPr/>
              <p14:nvPr/>
            </p14:nvContentPartPr>
            <p14:xfrm>
              <a:off x="3692776" y="4278088"/>
              <a:ext cx="5105160" cy="106200"/>
            </p14:xfrm>
          </p:contentPart>
        </mc:Choice>
        <mc:Fallback>
          <p:pic>
            <p:nvPicPr>
              <p:cNvPr id="11" name="Ink 10">
                <a:extLst>
                  <a:ext uri="{FF2B5EF4-FFF2-40B4-BE49-F238E27FC236}">
                    <a16:creationId xmlns:a16="http://schemas.microsoft.com/office/drawing/2014/main" id="{4499DD68-8049-4D52-96BC-343968E7C66B}"/>
                  </a:ext>
                </a:extLst>
              </p:cNvPr>
              <p:cNvPicPr/>
              <p:nvPr/>
            </p:nvPicPr>
            <p:blipFill>
              <a:blip r:embed="rId15"/>
              <a:stretch>
                <a:fillRect/>
              </a:stretch>
            </p:blipFill>
            <p:spPr>
              <a:xfrm>
                <a:off x="3675136" y="4260448"/>
                <a:ext cx="5140800" cy="141840"/>
              </a:xfrm>
              <a:prstGeom prst="rect">
                <a:avLst/>
              </a:prstGeom>
            </p:spPr>
          </p:pic>
        </mc:Fallback>
      </mc:AlternateContent>
      <p:grpSp>
        <p:nvGrpSpPr>
          <p:cNvPr id="14" name="Group 13">
            <a:extLst>
              <a:ext uri="{FF2B5EF4-FFF2-40B4-BE49-F238E27FC236}">
                <a16:creationId xmlns:a16="http://schemas.microsoft.com/office/drawing/2014/main" id="{98D27F58-A8D9-4A38-B450-44E3843A4FF3}"/>
              </a:ext>
            </a:extLst>
          </p:cNvPr>
          <p:cNvGrpSpPr/>
          <p:nvPr/>
        </p:nvGrpSpPr>
        <p:grpSpPr>
          <a:xfrm>
            <a:off x="2196976" y="6008248"/>
            <a:ext cx="661680" cy="104400"/>
            <a:chOff x="2196976" y="6008248"/>
            <a:chExt cx="661680" cy="1044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CAF2BE5-36D3-4EC1-91C8-64B91CFFD7D0}"/>
                    </a:ext>
                  </a:extLst>
                </p14:cNvPr>
                <p14:cNvContentPartPr/>
                <p14:nvPr/>
              </p14:nvContentPartPr>
              <p14:xfrm>
                <a:off x="2741656" y="6008248"/>
                <a:ext cx="15840" cy="14040"/>
              </p14:xfrm>
            </p:contentPart>
          </mc:Choice>
          <mc:Fallback>
            <p:pic>
              <p:nvPicPr>
                <p:cNvPr id="12" name="Ink 11">
                  <a:extLst>
                    <a:ext uri="{FF2B5EF4-FFF2-40B4-BE49-F238E27FC236}">
                      <a16:creationId xmlns:a16="http://schemas.microsoft.com/office/drawing/2014/main" id="{3CAF2BE5-36D3-4EC1-91C8-64B91CFFD7D0}"/>
                    </a:ext>
                  </a:extLst>
                </p:cNvPr>
                <p:cNvPicPr/>
                <p:nvPr/>
              </p:nvPicPr>
              <p:blipFill>
                <a:blip r:embed="rId17"/>
                <a:stretch>
                  <a:fillRect/>
                </a:stretch>
              </p:blipFill>
              <p:spPr>
                <a:xfrm>
                  <a:off x="2724016" y="5990248"/>
                  <a:ext cx="51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FECC14F-2C5F-4294-9FEE-AA84AD99DA70}"/>
                    </a:ext>
                  </a:extLst>
                </p14:cNvPr>
                <p14:cNvContentPartPr/>
                <p14:nvPr/>
              </p14:nvContentPartPr>
              <p14:xfrm>
                <a:off x="2196976" y="6026968"/>
                <a:ext cx="661680" cy="85680"/>
              </p14:xfrm>
            </p:contentPart>
          </mc:Choice>
          <mc:Fallback>
            <p:pic>
              <p:nvPicPr>
                <p:cNvPr id="13" name="Ink 12">
                  <a:extLst>
                    <a:ext uri="{FF2B5EF4-FFF2-40B4-BE49-F238E27FC236}">
                      <a16:creationId xmlns:a16="http://schemas.microsoft.com/office/drawing/2014/main" id="{2FECC14F-2C5F-4294-9FEE-AA84AD99DA70}"/>
                    </a:ext>
                  </a:extLst>
                </p:cNvPr>
                <p:cNvPicPr/>
                <p:nvPr/>
              </p:nvPicPr>
              <p:blipFill>
                <a:blip r:embed="rId19"/>
                <a:stretch>
                  <a:fillRect/>
                </a:stretch>
              </p:blipFill>
              <p:spPr>
                <a:xfrm>
                  <a:off x="2179336" y="6008968"/>
                  <a:ext cx="69732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91771F2-FCD1-4EED-AD11-AC2861737D1C}"/>
                  </a:ext>
                </a:extLst>
              </p14:cNvPr>
              <p14:cNvContentPartPr/>
              <p14:nvPr/>
            </p14:nvContentPartPr>
            <p14:xfrm>
              <a:off x="378616" y="4323448"/>
              <a:ext cx="9652680" cy="1185480"/>
            </p14:xfrm>
          </p:contentPart>
        </mc:Choice>
        <mc:Fallback>
          <p:pic>
            <p:nvPicPr>
              <p:cNvPr id="16" name="Ink 15">
                <a:extLst>
                  <a:ext uri="{FF2B5EF4-FFF2-40B4-BE49-F238E27FC236}">
                    <a16:creationId xmlns:a16="http://schemas.microsoft.com/office/drawing/2014/main" id="{891771F2-FCD1-4EED-AD11-AC2861737D1C}"/>
                  </a:ext>
                </a:extLst>
              </p:cNvPr>
              <p:cNvPicPr/>
              <p:nvPr/>
            </p:nvPicPr>
            <p:blipFill>
              <a:blip r:embed="rId21"/>
              <a:stretch>
                <a:fillRect/>
              </a:stretch>
            </p:blipFill>
            <p:spPr>
              <a:xfrm>
                <a:off x="360616" y="4305448"/>
                <a:ext cx="9688320" cy="122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450AA57-18FC-4615-BA06-7F99405CFA7D}"/>
                  </a:ext>
                </a:extLst>
              </p14:cNvPr>
              <p14:cNvContentPartPr/>
              <p14:nvPr/>
            </p14:nvContentPartPr>
            <p14:xfrm>
              <a:off x="369616" y="4280248"/>
              <a:ext cx="8549280" cy="733320"/>
            </p14:xfrm>
          </p:contentPart>
        </mc:Choice>
        <mc:Fallback>
          <p:pic>
            <p:nvPicPr>
              <p:cNvPr id="17" name="Ink 16">
                <a:extLst>
                  <a:ext uri="{FF2B5EF4-FFF2-40B4-BE49-F238E27FC236}">
                    <a16:creationId xmlns:a16="http://schemas.microsoft.com/office/drawing/2014/main" id="{A450AA57-18FC-4615-BA06-7F99405CFA7D}"/>
                  </a:ext>
                </a:extLst>
              </p:cNvPr>
              <p:cNvPicPr/>
              <p:nvPr/>
            </p:nvPicPr>
            <p:blipFill>
              <a:blip r:embed="rId23"/>
              <a:stretch>
                <a:fillRect/>
              </a:stretch>
            </p:blipFill>
            <p:spPr>
              <a:xfrm>
                <a:off x="351616" y="4262248"/>
                <a:ext cx="8584920" cy="768960"/>
              </a:xfrm>
              <a:prstGeom prst="rect">
                <a:avLst/>
              </a:prstGeom>
            </p:spPr>
          </p:pic>
        </mc:Fallback>
      </mc:AlternateContent>
      <p:grpSp>
        <p:nvGrpSpPr>
          <p:cNvPr id="21" name="Group 20">
            <a:extLst>
              <a:ext uri="{FF2B5EF4-FFF2-40B4-BE49-F238E27FC236}">
                <a16:creationId xmlns:a16="http://schemas.microsoft.com/office/drawing/2014/main" id="{E774992F-C556-4A87-B4E4-56D699B375C7}"/>
              </a:ext>
            </a:extLst>
          </p:cNvPr>
          <p:cNvGrpSpPr/>
          <p:nvPr/>
        </p:nvGrpSpPr>
        <p:grpSpPr>
          <a:xfrm>
            <a:off x="5833336" y="749728"/>
            <a:ext cx="3484440" cy="167760"/>
            <a:chOff x="5833336" y="749728"/>
            <a:chExt cx="3484440" cy="1677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15BFF8A-DEE3-49A2-9F65-E56C6060254F}"/>
                    </a:ext>
                  </a:extLst>
                </p14:cNvPr>
                <p14:cNvContentPartPr/>
                <p14:nvPr/>
              </p14:nvContentPartPr>
              <p14:xfrm>
                <a:off x="5833336" y="797608"/>
                <a:ext cx="1290240" cy="79200"/>
              </p14:xfrm>
            </p:contentPart>
          </mc:Choice>
          <mc:Fallback>
            <p:pic>
              <p:nvPicPr>
                <p:cNvPr id="18" name="Ink 17">
                  <a:extLst>
                    <a:ext uri="{FF2B5EF4-FFF2-40B4-BE49-F238E27FC236}">
                      <a16:creationId xmlns:a16="http://schemas.microsoft.com/office/drawing/2014/main" id="{B15BFF8A-DEE3-49A2-9F65-E56C6060254F}"/>
                    </a:ext>
                  </a:extLst>
                </p:cNvPr>
                <p:cNvPicPr/>
                <p:nvPr/>
              </p:nvPicPr>
              <p:blipFill>
                <a:blip r:embed="rId25"/>
                <a:stretch>
                  <a:fillRect/>
                </a:stretch>
              </p:blipFill>
              <p:spPr>
                <a:xfrm>
                  <a:off x="5815336" y="779968"/>
                  <a:ext cx="1325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850E027-C3F7-4B0D-8B15-AF804D3DD3D6}"/>
                    </a:ext>
                  </a:extLst>
                </p14:cNvPr>
                <p14:cNvContentPartPr/>
                <p14:nvPr/>
              </p14:nvContentPartPr>
              <p14:xfrm>
                <a:off x="8107456" y="749728"/>
                <a:ext cx="30600" cy="7560"/>
              </p14:xfrm>
            </p:contentPart>
          </mc:Choice>
          <mc:Fallback>
            <p:pic>
              <p:nvPicPr>
                <p:cNvPr id="19" name="Ink 18">
                  <a:extLst>
                    <a:ext uri="{FF2B5EF4-FFF2-40B4-BE49-F238E27FC236}">
                      <a16:creationId xmlns:a16="http://schemas.microsoft.com/office/drawing/2014/main" id="{F850E027-C3F7-4B0D-8B15-AF804D3DD3D6}"/>
                    </a:ext>
                  </a:extLst>
                </p:cNvPr>
                <p:cNvPicPr/>
                <p:nvPr/>
              </p:nvPicPr>
              <p:blipFill>
                <a:blip r:embed="rId27"/>
                <a:stretch>
                  <a:fillRect/>
                </a:stretch>
              </p:blipFill>
              <p:spPr>
                <a:xfrm>
                  <a:off x="8089456" y="732088"/>
                  <a:ext cx="66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2516CA7F-708B-4318-8075-CEEBAE860D2B}"/>
                    </a:ext>
                  </a:extLst>
                </p14:cNvPr>
                <p14:cNvContentPartPr/>
                <p14:nvPr/>
              </p14:nvContentPartPr>
              <p14:xfrm>
                <a:off x="7929256" y="855568"/>
                <a:ext cx="1388520" cy="61920"/>
              </p14:xfrm>
            </p:contentPart>
          </mc:Choice>
          <mc:Fallback>
            <p:pic>
              <p:nvPicPr>
                <p:cNvPr id="20" name="Ink 19">
                  <a:extLst>
                    <a:ext uri="{FF2B5EF4-FFF2-40B4-BE49-F238E27FC236}">
                      <a16:creationId xmlns:a16="http://schemas.microsoft.com/office/drawing/2014/main" id="{2516CA7F-708B-4318-8075-CEEBAE860D2B}"/>
                    </a:ext>
                  </a:extLst>
                </p:cNvPr>
                <p:cNvPicPr/>
                <p:nvPr/>
              </p:nvPicPr>
              <p:blipFill>
                <a:blip r:embed="rId29"/>
                <a:stretch>
                  <a:fillRect/>
                </a:stretch>
              </p:blipFill>
              <p:spPr>
                <a:xfrm>
                  <a:off x="7911256" y="837928"/>
                  <a:ext cx="1424160" cy="97560"/>
                </a:xfrm>
                <a:prstGeom prst="rect">
                  <a:avLst/>
                </a:prstGeom>
              </p:spPr>
            </p:pic>
          </mc:Fallback>
        </mc:AlternateContent>
      </p:grpSp>
    </p:spTree>
    <p:extLst>
      <p:ext uri="{BB962C8B-B14F-4D97-AF65-F5344CB8AC3E}">
        <p14:creationId xmlns:p14="http://schemas.microsoft.com/office/powerpoint/2010/main" val="3641848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17588</TotalTime>
  <Words>2952</Words>
  <Application>Microsoft Office PowerPoint</Application>
  <PresentationFormat>Widescreen</PresentationFormat>
  <Paragraphs>97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52</cp:revision>
  <dcterms:created xsi:type="dcterms:W3CDTF">2021-02-18T19:11:41Z</dcterms:created>
  <dcterms:modified xsi:type="dcterms:W3CDTF">2022-03-23T23:39:46Z</dcterms:modified>
</cp:coreProperties>
</file>