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notesSlides/notesSlide3.xml" ContentType="application/vnd.openxmlformats-officedocument.presentationml.notesSlide+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notesSlides/notesSlide4.xml" ContentType="application/vnd.openxmlformats-officedocument.presentationml.notesSlide+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notesSlides/notesSlide5.xml" ContentType="application/vnd.openxmlformats-officedocument.presentationml.notesSlide+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notesSlides/notesSlide8.xml" ContentType="application/vnd.openxmlformats-officedocument.presentationml.notesSlide+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notesSlides/notesSlide9.xml" ContentType="application/vnd.openxmlformats-officedocument.presentationml.notesSlide+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notesSlides/notesSlide10.xml" ContentType="application/vnd.openxmlformats-officedocument.presentationml.notesSlide+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notesSlides/notesSlide11.xml" ContentType="application/vnd.openxmlformats-officedocument.presentationml.notesSlide+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notesSlides/notesSlide12.xml" ContentType="application/vnd.openxmlformats-officedocument.presentationml.notesSlide+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notesSlides/notesSlide13.xml" ContentType="application/vnd.openxmlformats-officedocument.presentationml.notesSlide+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notesSlides/notesSlide14.xml" ContentType="application/vnd.openxmlformats-officedocument.presentationml.notesSlide+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notesSlides/notesSlide15.xml" ContentType="application/vnd.openxmlformats-officedocument.presentationml.notesSlide+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4" r:id="rId2"/>
    <p:sldId id="268" r:id="rId3"/>
    <p:sldId id="265" r:id="rId4"/>
    <p:sldId id="266" r:id="rId5"/>
    <p:sldId id="267" r:id="rId6"/>
    <p:sldId id="269" r:id="rId7"/>
    <p:sldId id="270" r:id="rId8"/>
    <p:sldId id="271" r:id="rId9"/>
    <p:sldId id="272" r:id="rId10"/>
    <p:sldId id="273" r:id="rId11"/>
    <p:sldId id="274" r:id="rId12"/>
    <p:sldId id="275" r:id="rId13"/>
    <p:sldId id="276" r:id="rId14"/>
    <p:sldId id="277" r:id="rId15"/>
    <p:sldId id="27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1A04"/>
    <a:srgbClr val="E89A51"/>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7CE7BC-4941-40B9-AB07-346FCEC5C9AD}" v="82" dt="2021-11-12T01:05:42.9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3" autoAdjust="0"/>
    <p:restoredTop sz="75115" autoAdjust="0"/>
  </p:normalViewPr>
  <p:slideViewPr>
    <p:cSldViewPr snapToGrid="0">
      <p:cViewPr varScale="1">
        <p:scale>
          <a:sx n="92" d="100"/>
          <a:sy n="92" d="100"/>
        </p:scale>
        <p:origin x="638" y="38"/>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4B7CE7BC-4941-40B9-AB07-346FCEC5C9AD}"/>
    <pc:docChg chg="undo custSel addSld modSld sldOrd">
      <pc:chgData name="Duane Miller" userId="086b8d4e5ca37aec" providerId="LiveId" clId="{4B7CE7BC-4941-40B9-AB07-346FCEC5C9AD}" dt="2021-12-07T20:57:59.424" v="667" actId="6549"/>
      <pc:docMkLst>
        <pc:docMk/>
      </pc:docMkLst>
      <pc:sldChg chg="addSp delSp modSp mod setBg modNotesTx">
        <pc:chgData name="Duane Miller" userId="086b8d4e5ca37aec" providerId="LiveId" clId="{4B7CE7BC-4941-40B9-AB07-346FCEC5C9AD}" dt="2021-11-11T18:47:33.462" v="176" actId="167"/>
        <pc:sldMkLst>
          <pc:docMk/>
          <pc:sldMk cId="4270368627" sldId="264"/>
        </pc:sldMkLst>
        <pc:spChg chg="del mod">
          <ac:chgData name="Duane Miller" userId="086b8d4e5ca37aec" providerId="LiveId" clId="{4B7CE7BC-4941-40B9-AB07-346FCEC5C9AD}" dt="2021-11-11T18:45:38.077" v="161" actId="478"/>
          <ac:spMkLst>
            <pc:docMk/>
            <pc:sldMk cId="4270368627" sldId="264"/>
            <ac:spMk id="3" creationId="{D3EFC0C3-FD39-449B-AD90-C042901F23F4}"/>
          </ac:spMkLst>
        </pc:spChg>
        <pc:spChg chg="del mod">
          <ac:chgData name="Duane Miller" userId="086b8d4e5ca37aec" providerId="LiveId" clId="{4B7CE7BC-4941-40B9-AB07-346FCEC5C9AD}" dt="2021-11-11T18:45:34.703" v="160" actId="478"/>
          <ac:spMkLst>
            <pc:docMk/>
            <pc:sldMk cId="4270368627" sldId="264"/>
            <ac:spMk id="6" creationId="{B2FD387F-92CC-4779-81C3-06BBC90B104F}"/>
          </ac:spMkLst>
        </pc:spChg>
        <pc:picChg chg="add mod ord">
          <ac:chgData name="Duane Miller" userId="086b8d4e5ca37aec" providerId="LiveId" clId="{4B7CE7BC-4941-40B9-AB07-346FCEC5C9AD}" dt="2021-11-11T18:47:33.462" v="176" actId="167"/>
          <ac:picMkLst>
            <pc:docMk/>
            <pc:sldMk cId="4270368627" sldId="264"/>
            <ac:picMk id="5" creationId="{6DF0386A-18D3-486E-BC68-EB57AEDEA1EE}"/>
          </ac:picMkLst>
        </pc:picChg>
      </pc:sldChg>
      <pc:sldChg chg="addSp modSp add mod modNotesTx">
        <pc:chgData name="Duane Miller" userId="086b8d4e5ca37aec" providerId="LiveId" clId="{4B7CE7BC-4941-40B9-AB07-346FCEC5C9AD}" dt="2021-11-12T00:10:45.381" v="522"/>
        <pc:sldMkLst>
          <pc:docMk/>
          <pc:sldMk cId="2705433849" sldId="265"/>
        </pc:sldMkLst>
        <pc:spChg chg="mod">
          <ac:chgData name="Duane Miller" userId="086b8d4e5ca37aec" providerId="LiveId" clId="{4B7CE7BC-4941-40B9-AB07-346FCEC5C9AD}" dt="2021-11-11T18:39:45.941" v="102" actId="255"/>
          <ac:spMkLst>
            <pc:docMk/>
            <pc:sldMk cId="2705433849" sldId="265"/>
            <ac:spMk id="3" creationId="{D3EFC0C3-FD39-449B-AD90-C042901F23F4}"/>
          </ac:spMkLst>
        </pc:spChg>
        <pc:spChg chg="mod">
          <ac:chgData name="Duane Miller" userId="086b8d4e5ca37aec" providerId="LiveId" clId="{4B7CE7BC-4941-40B9-AB07-346FCEC5C9AD}" dt="2021-11-11T18:40:40.260" v="113" actId="14100"/>
          <ac:spMkLst>
            <pc:docMk/>
            <pc:sldMk cId="2705433849" sldId="265"/>
            <ac:spMk id="6" creationId="{B2FD387F-92CC-4779-81C3-06BBC90B104F}"/>
          </ac:spMkLst>
        </pc:spChg>
        <pc:spChg chg="add mod">
          <ac:chgData name="Duane Miller" userId="086b8d4e5ca37aec" providerId="LiveId" clId="{4B7CE7BC-4941-40B9-AB07-346FCEC5C9AD}" dt="2021-11-11T18:40:29.641" v="112" actId="14100"/>
          <ac:spMkLst>
            <pc:docMk/>
            <pc:sldMk cId="2705433849" sldId="265"/>
            <ac:spMk id="7" creationId="{A1003CBB-3464-4475-81E9-F149161D8337}"/>
          </ac:spMkLst>
        </pc:spChg>
        <pc:grpChg chg="mod">
          <ac:chgData name="Duane Miller" userId="086b8d4e5ca37aec" providerId="LiveId" clId="{4B7CE7BC-4941-40B9-AB07-346FCEC5C9AD}" dt="2021-11-12T00:08:51.390" v="480"/>
          <ac:grpSpMkLst>
            <pc:docMk/>
            <pc:sldMk cId="2705433849" sldId="265"/>
            <ac:grpSpMk id="12" creationId="{FA4B735F-14B9-4493-BD68-03A0E2A93ACA}"/>
          </ac:grpSpMkLst>
        </pc:grpChg>
        <pc:grpChg chg="mod">
          <ac:chgData name="Duane Miller" userId="086b8d4e5ca37aec" providerId="LiveId" clId="{4B7CE7BC-4941-40B9-AB07-346FCEC5C9AD}" dt="2021-11-12T00:08:59.478" v="485"/>
          <ac:grpSpMkLst>
            <pc:docMk/>
            <pc:sldMk cId="2705433849" sldId="265"/>
            <ac:grpSpMk id="17" creationId="{C81C43BD-94D3-4488-9ECB-64F9A49B7202}"/>
          </ac:grpSpMkLst>
        </pc:grpChg>
        <pc:grpChg chg="mod">
          <ac:chgData name="Duane Miller" userId="086b8d4e5ca37aec" providerId="LiveId" clId="{4B7CE7BC-4941-40B9-AB07-346FCEC5C9AD}" dt="2021-11-12T00:09:45.299" v="492"/>
          <ac:grpSpMkLst>
            <pc:docMk/>
            <pc:sldMk cId="2705433849" sldId="265"/>
            <ac:grpSpMk id="24" creationId="{685C2D46-1D0B-4F47-ABD6-3BEAF297958B}"/>
          </ac:grpSpMkLst>
        </pc:grpChg>
        <pc:grpChg chg="mod">
          <ac:chgData name="Duane Miller" userId="086b8d4e5ca37aec" providerId="LiveId" clId="{4B7CE7BC-4941-40B9-AB07-346FCEC5C9AD}" dt="2021-11-12T00:09:53.045" v="497"/>
          <ac:grpSpMkLst>
            <pc:docMk/>
            <pc:sldMk cId="2705433849" sldId="265"/>
            <ac:grpSpMk id="29" creationId="{43B8DA87-95A3-4AC8-9FFB-D330F10E63C8}"/>
          </ac:grpSpMkLst>
        </pc:grpChg>
        <pc:grpChg chg="mod">
          <ac:chgData name="Duane Miller" userId="086b8d4e5ca37aec" providerId="LiveId" clId="{4B7CE7BC-4941-40B9-AB07-346FCEC5C9AD}" dt="2021-11-12T00:10:03.521" v="502"/>
          <ac:grpSpMkLst>
            <pc:docMk/>
            <pc:sldMk cId="2705433849" sldId="265"/>
            <ac:grpSpMk id="34" creationId="{DC4E7847-D09D-41A9-B47A-2F9E95225BD8}"/>
          </ac:grpSpMkLst>
        </pc:grpChg>
        <pc:grpChg chg="mod">
          <ac:chgData name="Duane Miller" userId="086b8d4e5ca37aec" providerId="LiveId" clId="{4B7CE7BC-4941-40B9-AB07-346FCEC5C9AD}" dt="2021-11-12T00:10:14" v="507"/>
          <ac:grpSpMkLst>
            <pc:docMk/>
            <pc:sldMk cId="2705433849" sldId="265"/>
            <ac:grpSpMk id="39" creationId="{C6009287-5943-4634-A22A-05DB16DD459A}"/>
          </ac:grpSpMkLst>
        </pc:grpChg>
        <pc:grpChg chg="mod">
          <ac:chgData name="Duane Miller" userId="086b8d4e5ca37aec" providerId="LiveId" clId="{4B7CE7BC-4941-40B9-AB07-346FCEC5C9AD}" dt="2021-11-12T00:10:21.522" v="512"/>
          <ac:grpSpMkLst>
            <pc:docMk/>
            <pc:sldMk cId="2705433849" sldId="265"/>
            <ac:grpSpMk id="44" creationId="{86040C19-6DC2-46A4-8398-32935B47EBA5}"/>
          </ac:grpSpMkLst>
        </pc:grpChg>
        <pc:grpChg chg="mod">
          <ac:chgData name="Duane Miller" userId="086b8d4e5ca37aec" providerId="LiveId" clId="{4B7CE7BC-4941-40B9-AB07-346FCEC5C9AD}" dt="2021-11-12T00:10:34.010" v="517"/>
          <ac:grpSpMkLst>
            <pc:docMk/>
            <pc:sldMk cId="2705433849" sldId="265"/>
            <ac:grpSpMk id="49" creationId="{08CBC332-7CED-43DF-8725-F2A7BD35DB9C}"/>
          </ac:grpSpMkLst>
        </pc:grpChg>
        <pc:grpChg chg="mod">
          <ac:chgData name="Duane Miller" userId="086b8d4e5ca37aec" providerId="LiveId" clId="{4B7CE7BC-4941-40B9-AB07-346FCEC5C9AD}" dt="2021-11-12T00:10:45.381" v="522"/>
          <ac:grpSpMkLst>
            <pc:docMk/>
            <pc:sldMk cId="2705433849" sldId="265"/>
            <ac:grpSpMk id="54" creationId="{FE96807B-38D6-4F99-A9D7-0DCA7AA4F36D}"/>
          </ac:grpSpMkLst>
        </pc:grpChg>
        <pc:inkChg chg="add mod">
          <ac:chgData name="Duane Miller" userId="086b8d4e5ca37aec" providerId="LiveId" clId="{4B7CE7BC-4941-40B9-AB07-346FCEC5C9AD}" dt="2021-11-12T00:08:51.390" v="480"/>
          <ac:inkMkLst>
            <pc:docMk/>
            <pc:sldMk cId="2705433849" sldId="265"/>
            <ac:inkMk id="4" creationId="{63E1CA0C-E22C-40DC-AFE1-B215DA27B89C}"/>
          </ac:inkMkLst>
        </pc:inkChg>
        <pc:inkChg chg="add mod">
          <ac:chgData name="Duane Miller" userId="086b8d4e5ca37aec" providerId="LiveId" clId="{4B7CE7BC-4941-40B9-AB07-346FCEC5C9AD}" dt="2021-11-12T00:08:51.390" v="480"/>
          <ac:inkMkLst>
            <pc:docMk/>
            <pc:sldMk cId="2705433849" sldId="265"/>
            <ac:inkMk id="5" creationId="{B4DEE669-7CE9-49AE-930D-9EDDB279F6AF}"/>
          </ac:inkMkLst>
        </pc:inkChg>
        <pc:inkChg chg="add mod">
          <ac:chgData name="Duane Miller" userId="086b8d4e5ca37aec" providerId="LiveId" clId="{4B7CE7BC-4941-40B9-AB07-346FCEC5C9AD}" dt="2021-11-12T00:08:51.390" v="480"/>
          <ac:inkMkLst>
            <pc:docMk/>
            <pc:sldMk cId="2705433849" sldId="265"/>
            <ac:inkMk id="9" creationId="{4F0FB016-711C-4584-A2FF-73FE17E3E535}"/>
          </ac:inkMkLst>
        </pc:inkChg>
        <pc:inkChg chg="add mod">
          <ac:chgData name="Duane Miller" userId="086b8d4e5ca37aec" providerId="LiveId" clId="{4B7CE7BC-4941-40B9-AB07-346FCEC5C9AD}" dt="2021-11-12T00:08:51.390" v="480"/>
          <ac:inkMkLst>
            <pc:docMk/>
            <pc:sldMk cId="2705433849" sldId="265"/>
            <ac:inkMk id="11" creationId="{C876711A-F616-4DA0-B786-C80B6F97A06B}"/>
          </ac:inkMkLst>
        </pc:inkChg>
        <pc:inkChg chg="add mod">
          <ac:chgData name="Duane Miller" userId="086b8d4e5ca37aec" providerId="LiveId" clId="{4B7CE7BC-4941-40B9-AB07-346FCEC5C9AD}" dt="2021-11-12T00:08:59.478" v="485"/>
          <ac:inkMkLst>
            <pc:docMk/>
            <pc:sldMk cId="2705433849" sldId="265"/>
            <ac:inkMk id="13" creationId="{E73419C0-0728-4912-A08D-0E2A321399A7}"/>
          </ac:inkMkLst>
        </pc:inkChg>
        <pc:inkChg chg="add mod">
          <ac:chgData name="Duane Miller" userId="086b8d4e5ca37aec" providerId="LiveId" clId="{4B7CE7BC-4941-40B9-AB07-346FCEC5C9AD}" dt="2021-11-12T00:08:59.478" v="485"/>
          <ac:inkMkLst>
            <pc:docMk/>
            <pc:sldMk cId="2705433849" sldId="265"/>
            <ac:inkMk id="14" creationId="{3B99614C-B208-41E8-85F7-90158CE6F7BF}"/>
          </ac:inkMkLst>
        </pc:inkChg>
        <pc:inkChg chg="add mod">
          <ac:chgData name="Duane Miller" userId="086b8d4e5ca37aec" providerId="LiveId" clId="{4B7CE7BC-4941-40B9-AB07-346FCEC5C9AD}" dt="2021-11-12T00:08:59.478" v="485"/>
          <ac:inkMkLst>
            <pc:docMk/>
            <pc:sldMk cId="2705433849" sldId="265"/>
            <ac:inkMk id="15" creationId="{C9888AE5-B2A5-4C41-A0F7-2FB65EB18BA5}"/>
          </ac:inkMkLst>
        </pc:inkChg>
        <pc:inkChg chg="add mod">
          <ac:chgData name="Duane Miller" userId="086b8d4e5ca37aec" providerId="LiveId" clId="{4B7CE7BC-4941-40B9-AB07-346FCEC5C9AD}" dt="2021-11-12T00:08:59.478" v="485"/>
          <ac:inkMkLst>
            <pc:docMk/>
            <pc:sldMk cId="2705433849" sldId="265"/>
            <ac:inkMk id="16" creationId="{FFB846DB-0022-4729-8A27-A09683CA081B}"/>
          </ac:inkMkLst>
        </pc:inkChg>
        <pc:inkChg chg="add">
          <ac:chgData name="Duane Miller" userId="086b8d4e5ca37aec" providerId="LiveId" clId="{4B7CE7BC-4941-40B9-AB07-346FCEC5C9AD}" dt="2021-11-12T00:09:12.282" v="486" actId="9405"/>
          <ac:inkMkLst>
            <pc:docMk/>
            <pc:sldMk cId="2705433849" sldId="265"/>
            <ac:inkMk id="18" creationId="{986B2E2A-F095-49B5-8D15-81D7FCAF49E5}"/>
          </ac:inkMkLst>
        </pc:inkChg>
        <pc:inkChg chg="add">
          <ac:chgData name="Duane Miller" userId="086b8d4e5ca37aec" providerId="LiveId" clId="{4B7CE7BC-4941-40B9-AB07-346FCEC5C9AD}" dt="2021-11-12T00:09:24.436" v="487" actId="9405"/>
          <ac:inkMkLst>
            <pc:docMk/>
            <pc:sldMk cId="2705433849" sldId="265"/>
            <ac:inkMk id="19" creationId="{72756B17-3C69-421B-A4A4-02E1FCECA1CB}"/>
          </ac:inkMkLst>
        </pc:inkChg>
        <pc:inkChg chg="add mod">
          <ac:chgData name="Duane Miller" userId="086b8d4e5ca37aec" providerId="LiveId" clId="{4B7CE7BC-4941-40B9-AB07-346FCEC5C9AD}" dt="2021-11-12T00:09:45.299" v="492"/>
          <ac:inkMkLst>
            <pc:docMk/>
            <pc:sldMk cId="2705433849" sldId="265"/>
            <ac:inkMk id="20" creationId="{145E0B4A-C9CB-458C-879D-DE485EE1D949}"/>
          </ac:inkMkLst>
        </pc:inkChg>
        <pc:inkChg chg="add mod">
          <ac:chgData name="Duane Miller" userId="086b8d4e5ca37aec" providerId="LiveId" clId="{4B7CE7BC-4941-40B9-AB07-346FCEC5C9AD}" dt="2021-11-12T00:09:45.299" v="492"/>
          <ac:inkMkLst>
            <pc:docMk/>
            <pc:sldMk cId="2705433849" sldId="265"/>
            <ac:inkMk id="21" creationId="{65E629BE-7A39-40E1-8B29-F4BA5613F4D4}"/>
          </ac:inkMkLst>
        </pc:inkChg>
        <pc:inkChg chg="add mod">
          <ac:chgData name="Duane Miller" userId="086b8d4e5ca37aec" providerId="LiveId" clId="{4B7CE7BC-4941-40B9-AB07-346FCEC5C9AD}" dt="2021-11-12T00:09:45.299" v="492"/>
          <ac:inkMkLst>
            <pc:docMk/>
            <pc:sldMk cId="2705433849" sldId="265"/>
            <ac:inkMk id="22" creationId="{CD819188-F63A-449D-8AF9-A259B92F3915}"/>
          </ac:inkMkLst>
        </pc:inkChg>
        <pc:inkChg chg="add mod">
          <ac:chgData name="Duane Miller" userId="086b8d4e5ca37aec" providerId="LiveId" clId="{4B7CE7BC-4941-40B9-AB07-346FCEC5C9AD}" dt="2021-11-12T00:09:45.299" v="492"/>
          <ac:inkMkLst>
            <pc:docMk/>
            <pc:sldMk cId="2705433849" sldId="265"/>
            <ac:inkMk id="23" creationId="{A19EA939-432A-4FE4-B1C7-AAB00E773E63}"/>
          </ac:inkMkLst>
        </pc:inkChg>
        <pc:inkChg chg="add mod">
          <ac:chgData name="Duane Miller" userId="086b8d4e5ca37aec" providerId="LiveId" clId="{4B7CE7BC-4941-40B9-AB07-346FCEC5C9AD}" dt="2021-11-12T00:09:53.045" v="497"/>
          <ac:inkMkLst>
            <pc:docMk/>
            <pc:sldMk cId="2705433849" sldId="265"/>
            <ac:inkMk id="25" creationId="{65097B15-1DEB-4CD7-A753-66632B10BF0A}"/>
          </ac:inkMkLst>
        </pc:inkChg>
        <pc:inkChg chg="add mod">
          <ac:chgData name="Duane Miller" userId="086b8d4e5ca37aec" providerId="LiveId" clId="{4B7CE7BC-4941-40B9-AB07-346FCEC5C9AD}" dt="2021-11-12T00:09:53.045" v="497"/>
          <ac:inkMkLst>
            <pc:docMk/>
            <pc:sldMk cId="2705433849" sldId="265"/>
            <ac:inkMk id="26" creationId="{1E271AAB-4244-4987-9858-D8ED7ED34865}"/>
          </ac:inkMkLst>
        </pc:inkChg>
        <pc:inkChg chg="add mod">
          <ac:chgData name="Duane Miller" userId="086b8d4e5ca37aec" providerId="LiveId" clId="{4B7CE7BC-4941-40B9-AB07-346FCEC5C9AD}" dt="2021-11-12T00:09:53.045" v="497"/>
          <ac:inkMkLst>
            <pc:docMk/>
            <pc:sldMk cId="2705433849" sldId="265"/>
            <ac:inkMk id="27" creationId="{B701D00A-D1D6-4884-805D-A479AE367ABE}"/>
          </ac:inkMkLst>
        </pc:inkChg>
        <pc:inkChg chg="add mod">
          <ac:chgData name="Duane Miller" userId="086b8d4e5ca37aec" providerId="LiveId" clId="{4B7CE7BC-4941-40B9-AB07-346FCEC5C9AD}" dt="2021-11-12T00:09:53.045" v="497"/>
          <ac:inkMkLst>
            <pc:docMk/>
            <pc:sldMk cId="2705433849" sldId="265"/>
            <ac:inkMk id="28" creationId="{CC0FF2F2-BDF6-4C3C-8E6D-12864E3767C4}"/>
          </ac:inkMkLst>
        </pc:inkChg>
        <pc:inkChg chg="add mod">
          <ac:chgData name="Duane Miller" userId="086b8d4e5ca37aec" providerId="LiveId" clId="{4B7CE7BC-4941-40B9-AB07-346FCEC5C9AD}" dt="2021-11-12T00:10:03.521" v="502"/>
          <ac:inkMkLst>
            <pc:docMk/>
            <pc:sldMk cId="2705433849" sldId="265"/>
            <ac:inkMk id="30" creationId="{69587CEF-B164-41B5-892C-99C7EF11621E}"/>
          </ac:inkMkLst>
        </pc:inkChg>
        <pc:inkChg chg="add mod">
          <ac:chgData name="Duane Miller" userId="086b8d4e5ca37aec" providerId="LiveId" clId="{4B7CE7BC-4941-40B9-AB07-346FCEC5C9AD}" dt="2021-11-12T00:10:03.521" v="502"/>
          <ac:inkMkLst>
            <pc:docMk/>
            <pc:sldMk cId="2705433849" sldId="265"/>
            <ac:inkMk id="31" creationId="{0827438B-CEA5-4E06-9DE2-AE096F6E9C54}"/>
          </ac:inkMkLst>
        </pc:inkChg>
        <pc:inkChg chg="add mod">
          <ac:chgData name="Duane Miller" userId="086b8d4e5ca37aec" providerId="LiveId" clId="{4B7CE7BC-4941-40B9-AB07-346FCEC5C9AD}" dt="2021-11-12T00:10:03.521" v="502"/>
          <ac:inkMkLst>
            <pc:docMk/>
            <pc:sldMk cId="2705433849" sldId="265"/>
            <ac:inkMk id="32" creationId="{A5EF8BF4-086B-4943-A257-371D989EC91E}"/>
          </ac:inkMkLst>
        </pc:inkChg>
        <pc:inkChg chg="add mod">
          <ac:chgData name="Duane Miller" userId="086b8d4e5ca37aec" providerId="LiveId" clId="{4B7CE7BC-4941-40B9-AB07-346FCEC5C9AD}" dt="2021-11-12T00:10:03.521" v="502"/>
          <ac:inkMkLst>
            <pc:docMk/>
            <pc:sldMk cId="2705433849" sldId="265"/>
            <ac:inkMk id="33" creationId="{B0DDBA9F-B7E6-4C1C-998C-255955962A27}"/>
          </ac:inkMkLst>
        </pc:inkChg>
        <pc:inkChg chg="add mod">
          <ac:chgData name="Duane Miller" userId="086b8d4e5ca37aec" providerId="LiveId" clId="{4B7CE7BC-4941-40B9-AB07-346FCEC5C9AD}" dt="2021-11-12T00:10:14" v="507"/>
          <ac:inkMkLst>
            <pc:docMk/>
            <pc:sldMk cId="2705433849" sldId="265"/>
            <ac:inkMk id="35" creationId="{568C425B-BF82-436E-B515-E27877CB5144}"/>
          </ac:inkMkLst>
        </pc:inkChg>
        <pc:inkChg chg="add mod">
          <ac:chgData name="Duane Miller" userId="086b8d4e5ca37aec" providerId="LiveId" clId="{4B7CE7BC-4941-40B9-AB07-346FCEC5C9AD}" dt="2021-11-12T00:10:14" v="507"/>
          <ac:inkMkLst>
            <pc:docMk/>
            <pc:sldMk cId="2705433849" sldId="265"/>
            <ac:inkMk id="36" creationId="{0BE8054F-BFA2-4D90-A809-C18488F3B502}"/>
          </ac:inkMkLst>
        </pc:inkChg>
        <pc:inkChg chg="add mod">
          <ac:chgData name="Duane Miller" userId="086b8d4e5ca37aec" providerId="LiveId" clId="{4B7CE7BC-4941-40B9-AB07-346FCEC5C9AD}" dt="2021-11-12T00:10:14" v="507"/>
          <ac:inkMkLst>
            <pc:docMk/>
            <pc:sldMk cId="2705433849" sldId="265"/>
            <ac:inkMk id="37" creationId="{CFFD720B-F40D-4C9C-B6CB-BD3033905BF2}"/>
          </ac:inkMkLst>
        </pc:inkChg>
        <pc:inkChg chg="add mod">
          <ac:chgData name="Duane Miller" userId="086b8d4e5ca37aec" providerId="LiveId" clId="{4B7CE7BC-4941-40B9-AB07-346FCEC5C9AD}" dt="2021-11-12T00:10:14" v="507"/>
          <ac:inkMkLst>
            <pc:docMk/>
            <pc:sldMk cId="2705433849" sldId="265"/>
            <ac:inkMk id="38" creationId="{1B3697BF-AD89-48D2-9304-529E43E783BF}"/>
          </ac:inkMkLst>
        </pc:inkChg>
        <pc:inkChg chg="add mod">
          <ac:chgData name="Duane Miller" userId="086b8d4e5ca37aec" providerId="LiveId" clId="{4B7CE7BC-4941-40B9-AB07-346FCEC5C9AD}" dt="2021-11-12T00:10:21.522" v="512"/>
          <ac:inkMkLst>
            <pc:docMk/>
            <pc:sldMk cId="2705433849" sldId="265"/>
            <ac:inkMk id="40" creationId="{7060D440-9867-4A0B-AC5C-CF051C621831}"/>
          </ac:inkMkLst>
        </pc:inkChg>
        <pc:inkChg chg="add mod">
          <ac:chgData name="Duane Miller" userId="086b8d4e5ca37aec" providerId="LiveId" clId="{4B7CE7BC-4941-40B9-AB07-346FCEC5C9AD}" dt="2021-11-12T00:10:21.522" v="512"/>
          <ac:inkMkLst>
            <pc:docMk/>
            <pc:sldMk cId="2705433849" sldId="265"/>
            <ac:inkMk id="41" creationId="{E6B2E6C8-5CB2-4976-AEC3-FB0BF16A490E}"/>
          </ac:inkMkLst>
        </pc:inkChg>
        <pc:inkChg chg="add mod">
          <ac:chgData name="Duane Miller" userId="086b8d4e5ca37aec" providerId="LiveId" clId="{4B7CE7BC-4941-40B9-AB07-346FCEC5C9AD}" dt="2021-11-12T00:10:21.522" v="512"/>
          <ac:inkMkLst>
            <pc:docMk/>
            <pc:sldMk cId="2705433849" sldId="265"/>
            <ac:inkMk id="42" creationId="{DDFC3201-6A70-488D-85B0-9556243C33B3}"/>
          </ac:inkMkLst>
        </pc:inkChg>
        <pc:inkChg chg="add mod">
          <ac:chgData name="Duane Miller" userId="086b8d4e5ca37aec" providerId="LiveId" clId="{4B7CE7BC-4941-40B9-AB07-346FCEC5C9AD}" dt="2021-11-12T00:10:21.522" v="512"/>
          <ac:inkMkLst>
            <pc:docMk/>
            <pc:sldMk cId="2705433849" sldId="265"/>
            <ac:inkMk id="43" creationId="{7DD75296-5A2E-4908-813F-AF4A3A5C14C4}"/>
          </ac:inkMkLst>
        </pc:inkChg>
        <pc:inkChg chg="add mod">
          <ac:chgData name="Duane Miller" userId="086b8d4e5ca37aec" providerId="LiveId" clId="{4B7CE7BC-4941-40B9-AB07-346FCEC5C9AD}" dt="2021-11-12T00:10:34.010" v="517"/>
          <ac:inkMkLst>
            <pc:docMk/>
            <pc:sldMk cId="2705433849" sldId="265"/>
            <ac:inkMk id="45" creationId="{AFCA6DA8-5F6A-4B08-844B-EAC3DF7E774F}"/>
          </ac:inkMkLst>
        </pc:inkChg>
        <pc:inkChg chg="add mod">
          <ac:chgData name="Duane Miller" userId="086b8d4e5ca37aec" providerId="LiveId" clId="{4B7CE7BC-4941-40B9-AB07-346FCEC5C9AD}" dt="2021-11-12T00:10:34.010" v="517"/>
          <ac:inkMkLst>
            <pc:docMk/>
            <pc:sldMk cId="2705433849" sldId="265"/>
            <ac:inkMk id="46" creationId="{A802F594-67B9-4BC5-BEE5-F0C318CB2341}"/>
          </ac:inkMkLst>
        </pc:inkChg>
        <pc:inkChg chg="add mod">
          <ac:chgData name="Duane Miller" userId="086b8d4e5ca37aec" providerId="LiveId" clId="{4B7CE7BC-4941-40B9-AB07-346FCEC5C9AD}" dt="2021-11-12T00:10:34.010" v="517"/>
          <ac:inkMkLst>
            <pc:docMk/>
            <pc:sldMk cId="2705433849" sldId="265"/>
            <ac:inkMk id="47" creationId="{EF3B6CD7-ECED-4E0B-B2F7-2C7ED04B4583}"/>
          </ac:inkMkLst>
        </pc:inkChg>
        <pc:inkChg chg="add mod">
          <ac:chgData name="Duane Miller" userId="086b8d4e5ca37aec" providerId="LiveId" clId="{4B7CE7BC-4941-40B9-AB07-346FCEC5C9AD}" dt="2021-11-12T00:10:34.010" v="517"/>
          <ac:inkMkLst>
            <pc:docMk/>
            <pc:sldMk cId="2705433849" sldId="265"/>
            <ac:inkMk id="48" creationId="{B19C0182-A312-42AA-B30C-5F717AE75097}"/>
          </ac:inkMkLst>
        </pc:inkChg>
        <pc:inkChg chg="add mod">
          <ac:chgData name="Duane Miller" userId="086b8d4e5ca37aec" providerId="LiveId" clId="{4B7CE7BC-4941-40B9-AB07-346FCEC5C9AD}" dt="2021-11-12T00:10:45.381" v="522"/>
          <ac:inkMkLst>
            <pc:docMk/>
            <pc:sldMk cId="2705433849" sldId="265"/>
            <ac:inkMk id="50" creationId="{F14E585F-A852-4146-827C-1FA8832ED1B7}"/>
          </ac:inkMkLst>
        </pc:inkChg>
        <pc:inkChg chg="add mod">
          <ac:chgData name="Duane Miller" userId="086b8d4e5ca37aec" providerId="LiveId" clId="{4B7CE7BC-4941-40B9-AB07-346FCEC5C9AD}" dt="2021-11-12T00:10:45.381" v="522"/>
          <ac:inkMkLst>
            <pc:docMk/>
            <pc:sldMk cId="2705433849" sldId="265"/>
            <ac:inkMk id="51" creationId="{C3B37C6E-B3C7-4F1D-BE0E-627F41786AB1}"/>
          </ac:inkMkLst>
        </pc:inkChg>
        <pc:inkChg chg="add mod">
          <ac:chgData name="Duane Miller" userId="086b8d4e5ca37aec" providerId="LiveId" clId="{4B7CE7BC-4941-40B9-AB07-346FCEC5C9AD}" dt="2021-11-12T00:10:45.381" v="522"/>
          <ac:inkMkLst>
            <pc:docMk/>
            <pc:sldMk cId="2705433849" sldId="265"/>
            <ac:inkMk id="52" creationId="{6D42B2B8-05CF-4575-8958-B796D36CEB4E}"/>
          </ac:inkMkLst>
        </pc:inkChg>
        <pc:inkChg chg="add mod">
          <ac:chgData name="Duane Miller" userId="086b8d4e5ca37aec" providerId="LiveId" clId="{4B7CE7BC-4941-40B9-AB07-346FCEC5C9AD}" dt="2021-11-12T00:10:45.381" v="522"/>
          <ac:inkMkLst>
            <pc:docMk/>
            <pc:sldMk cId="2705433849" sldId="265"/>
            <ac:inkMk id="53" creationId="{8F4C31A9-62AE-4A4C-9C18-E73319C3CF92}"/>
          </ac:inkMkLst>
        </pc:inkChg>
      </pc:sldChg>
      <pc:sldChg chg="addSp modSp add mod modNotesTx">
        <pc:chgData name="Duane Miller" userId="086b8d4e5ca37aec" providerId="LiveId" clId="{4B7CE7BC-4941-40B9-AB07-346FCEC5C9AD}" dt="2021-11-12T00:17:11.924" v="550" actId="9405"/>
        <pc:sldMkLst>
          <pc:docMk/>
          <pc:sldMk cId="2163771863" sldId="266"/>
        </pc:sldMkLst>
        <pc:spChg chg="mod">
          <ac:chgData name="Duane Miller" userId="086b8d4e5ca37aec" providerId="LiveId" clId="{4B7CE7BC-4941-40B9-AB07-346FCEC5C9AD}" dt="2021-11-11T18:43:04.440" v="139" actId="113"/>
          <ac:spMkLst>
            <pc:docMk/>
            <pc:sldMk cId="2163771863" sldId="266"/>
            <ac:spMk id="3" creationId="{D3EFC0C3-FD39-449B-AD90-C042901F23F4}"/>
          </ac:spMkLst>
        </pc:spChg>
        <pc:inkChg chg="add">
          <ac:chgData name="Duane Miller" userId="086b8d4e5ca37aec" providerId="LiveId" clId="{4B7CE7BC-4941-40B9-AB07-346FCEC5C9AD}" dt="2021-11-12T00:16:19.423" v="546" actId="9405"/>
          <ac:inkMkLst>
            <pc:docMk/>
            <pc:sldMk cId="2163771863" sldId="266"/>
            <ac:inkMk id="4" creationId="{8CE6A5FB-BCC7-44B7-AED8-EF86F212C2E8}"/>
          </ac:inkMkLst>
        </pc:inkChg>
        <pc:inkChg chg="add">
          <ac:chgData name="Duane Miller" userId="086b8d4e5ca37aec" providerId="LiveId" clId="{4B7CE7BC-4941-40B9-AB07-346FCEC5C9AD}" dt="2021-11-12T00:16:26.162" v="547" actId="9405"/>
          <ac:inkMkLst>
            <pc:docMk/>
            <pc:sldMk cId="2163771863" sldId="266"/>
            <ac:inkMk id="5" creationId="{E3212AAA-B882-4D6A-9D65-CCD24B2C3A13}"/>
          </ac:inkMkLst>
        </pc:inkChg>
        <pc:inkChg chg="add">
          <ac:chgData name="Duane Miller" userId="086b8d4e5ca37aec" providerId="LiveId" clId="{4B7CE7BC-4941-40B9-AB07-346FCEC5C9AD}" dt="2021-11-12T00:16:43.296" v="548" actId="9405"/>
          <ac:inkMkLst>
            <pc:docMk/>
            <pc:sldMk cId="2163771863" sldId="266"/>
            <ac:inkMk id="7" creationId="{42732D0C-6B7C-4D98-A40D-A19ABD14F318}"/>
          </ac:inkMkLst>
        </pc:inkChg>
        <pc:inkChg chg="add">
          <ac:chgData name="Duane Miller" userId="086b8d4e5ca37aec" providerId="LiveId" clId="{4B7CE7BC-4941-40B9-AB07-346FCEC5C9AD}" dt="2021-11-12T00:16:48.859" v="549" actId="9405"/>
          <ac:inkMkLst>
            <pc:docMk/>
            <pc:sldMk cId="2163771863" sldId="266"/>
            <ac:inkMk id="9" creationId="{06D3A35B-D4C0-4534-84EA-23FE66FA645A}"/>
          </ac:inkMkLst>
        </pc:inkChg>
        <pc:inkChg chg="add">
          <ac:chgData name="Duane Miller" userId="086b8d4e5ca37aec" providerId="LiveId" clId="{4B7CE7BC-4941-40B9-AB07-346FCEC5C9AD}" dt="2021-11-12T00:17:11.924" v="550" actId="9405"/>
          <ac:inkMkLst>
            <pc:docMk/>
            <pc:sldMk cId="2163771863" sldId="266"/>
            <ac:inkMk id="11" creationId="{CF131D69-F9B1-4FBA-9682-D815F83603E6}"/>
          </ac:inkMkLst>
        </pc:inkChg>
      </pc:sldChg>
      <pc:sldChg chg="addSp modSp add mod">
        <pc:chgData name="Duane Miller" userId="086b8d4e5ca37aec" providerId="LiveId" clId="{4B7CE7BC-4941-40B9-AB07-346FCEC5C9AD}" dt="2021-11-12T00:17:55.755" v="559"/>
        <pc:sldMkLst>
          <pc:docMk/>
          <pc:sldMk cId="1006974331" sldId="267"/>
        </pc:sldMkLst>
        <pc:spChg chg="mod">
          <ac:chgData name="Duane Miller" userId="086b8d4e5ca37aec" providerId="LiveId" clId="{4B7CE7BC-4941-40B9-AB07-346FCEC5C9AD}" dt="2021-11-11T18:44:44.129" v="156" actId="255"/>
          <ac:spMkLst>
            <pc:docMk/>
            <pc:sldMk cId="1006974331" sldId="267"/>
            <ac:spMk id="3" creationId="{D3EFC0C3-FD39-449B-AD90-C042901F23F4}"/>
          </ac:spMkLst>
        </pc:spChg>
        <pc:spChg chg="mod">
          <ac:chgData name="Duane Miller" userId="086b8d4e5ca37aec" providerId="LiveId" clId="{4B7CE7BC-4941-40B9-AB07-346FCEC5C9AD}" dt="2021-11-11T18:44:53.139" v="158" actId="14100"/>
          <ac:spMkLst>
            <pc:docMk/>
            <pc:sldMk cId="1006974331" sldId="267"/>
            <ac:spMk id="6" creationId="{B2FD387F-92CC-4779-81C3-06BBC90B104F}"/>
          </ac:spMkLst>
        </pc:spChg>
        <pc:grpChg chg="mod">
          <ac:chgData name="Duane Miller" userId="086b8d4e5ca37aec" providerId="LiveId" clId="{4B7CE7BC-4941-40B9-AB07-346FCEC5C9AD}" dt="2021-11-12T00:17:55.755" v="559"/>
          <ac:grpSpMkLst>
            <pc:docMk/>
            <pc:sldMk cId="1006974331" sldId="267"/>
            <ac:grpSpMk id="15" creationId="{C0721633-7346-4EF5-8E89-C6BC96333AD6}"/>
          </ac:grpSpMkLst>
        </pc:grpChg>
        <pc:inkChg chg="add">
          <ac:chgData name="Duane Miller" userId="086b8d4e5ca37aec" providerId="LiveId" clId="{4B7CE7BC-4941-40B9-AB07-346FCEC5C9AD}" dt="2021-11-12T00:17:26.179" v="551" actId="9405"/>
          <ac:inkMkLst>
            <pc:docMk/>
            <pc:sldMk cId="1006974331" sldId="267"/>
            <ac:inkMk id="4" creationId="{AE1ADF3C-38CC-4E30-8244-7D4A22BC9CD2}"/>
          </ac:inkMkLst>
        </pc:inkChg>
        <pc:inkChg chg="add">
          <ac:chgData name="Duane Miller" userId="086b8d4e5ca37aec" providerId="LiveId" clId="{4B7CE7BC-4941-40B9-AB07-346FCEC5C9AD}" dt="2021-11-12T00:17:30.754" v="552" actId="9405"/>
          <ac:inkMkLst>
            <pc:docMk/>
            <pc:sldMk cId="1006974331" sldId="267"/>
            <ac:inkMk id="5" creationId="{B0A58F4B-A1CE-4940-B24F-E13607F2BCDD}"/>
          </ac:inkMkLst>
        </pc:inkChg>
        <pc:inkChg chg="add">
          <ac:chgData name="Duane Miller" userId="086b8d4e5ca37aec" providerId="LiveId" clId="{4B7CE7BC-4941-40B9-AB07-346FCEC5C9AD}" dt="2021-11-12T00:17:41.752" v="553" actId="9405"/>
          <ac:inkMkLst>
            <pc:docMk/>
            <pc:sldMk cId="1006974331" sldId="267"/>
            <ac:inkMk id="7" creationId="{DD74EC3C-FA79-4DC0-8342-088D014D8937}"/>
          </ac:inkMkLst>
        </pc:inkChg>
        <pc:inkChg chg="add">
          <ac:chgData name="Duane Miller" userId="086b8d4e5ca37aec" providerId="LiveId" clId="{4B7CE7BC-4941-40B9-AB07-346FCEC5C9AD}" dt="2021-11-12T00:17:43.421" v="554" actId="9405"/>
          <ac:inkMkLst>
            <pc:docMk/>
            <pc:sldMk cId="1006974331" sldId="267"/>
            <ac:inkMk id="9" creationId="{CC525DAE-FD2E-4347-A397-6798D8AD203D}"/>
          </ac:inkMkLst>
        </pc:inkChg>
        <pc:inkChg chg="add">
          <ac:chgData name="Duane Miller" userId="086b8d4e5ca37aec" providerId="LiveId" clId="{4B7CE7BC-4941-40B9-AB07-346FCEC5C9AD}" dt="2021-11-12T00:17:51.233" v="555" actId="9405"/>
          <ac:inkMkLst>
            <pc:docMk/>
            <pc:sldMk cId="1006974331" sldId="267"/>
            <ac:inkMk id="11" creationId="{DD49FDB0-2951-41E0-8A6F-C6DD9E7CBF04}"/>
          </ac:inkMkLst>
        </pc:inkChg>
        <pc:inkChg chg="add">
          <ac:chgData name="Duane Miller" userId="086b8d4e5ca37aec" providerId="LiveId" clId="{4B7CE7BC-4941-40B9-AB07-346FCEC5C9AD}" dt="2021-11-12T00:17:52.249" v="556" actId="9405"/>
          <ac:inkMkLst>
            <pc:docMk/>
            <pc:sldMk cId="1006974331" sldId="267"/>
            <ac:inkMk id="12" creationId="{1077B8CE-508C-4981-9491-3CAB335135A9}"/>
          </ac:inkMkLst>
        </pc:inkChg>
        <pc:inkChg chg="add mod">
          <ac:chgData name="Duane Miller" userId="086b8d4e5ca37aec" providerId="LiveId" clId="{4B7CE7BC-4941-40B9-AB07-346FCEC5C9AD}" dt="2021-11-12T00:17:55.755" v="559"/>
          <ac:inkMkLst>
            <pc:docMk/>
            <pc:sldMk cId="1006974331" sldId="267"/>
            <ac:inkMk id="13" creationId="{1E83F80C-9879-49C3-923B-6EA965692201}"/>
          </ac:inkMkLst>
        </pc:inkChg>
        <pc:inkChg chg="add mod">
          <ac:chgData name="Duane Miller" userId="086b8d4e5ca37aec" providerId="LiveId" clId="{4B7CE7BC-4941-40B9-AB07-346FCEC5C9AD}" dt="2021-11-12T00:17:55.755" v="559"/>
          <ac:inkMkLst>
            <pc:docMk/>
            <pc:sldMk cId="1006974331" sldId="267"/>
            <ac:inkMk id="14" creationId="{EA050348-1BD8-4877-880E-D2005FB3BAB3}"/>
          </ac:inkMkLst>
        </pc:inkChg>
      </pc:sldChg>
      <pc:sldChg chg="addSp delSp modSp add mod modNotesTx">
        <pc:chgData name="Duane Miller" userId="086b8d4e5ca37aec" providerId="LiveId" clId="{4B7CE7BC-4941-40B9-AB07-346FCEC5C9AD}" dt="2021-12-07T20:57:59.424" v="667" actId="6549"/>
        <pc:sldMkLst>
          <pc:docMk/>
          <pc:sldMk cId="1084189102" sldId="268"/>
        </pc:sldMkLst>
        <pc:spChg chg="mod">
          <ac:chgData name="Duane Miller" userId="086b8d4e5ca37aec" providerId="LiveId" clId="{4B7CE7BC-4941-40B9-AB07-346FCEC5C9AD}" dt="2021-11-11T18:47:59.610" v="179" actId="207"/>
          <ac:spMkLst>
            <pc:docMk/>
            <pc:sldMk cId="1084189102" sldId="268"/>
            <ac:spMk id="8" creationId="{0DB53F4E-F7D8-4CE6-9400-7374C33ADB4D}"/>
          </ac:spMkLst>
        </pc:spChg>
        <pc:grpChg chg="mod">
          <ac:chgData name="Duane Miller" userId="086b8d4e5ca37aec" providerId="LiveId" clId="{4B7CE7BC-4941-40B9-AB07-346FCEC5C9AD}" dt="2021-11-11T23:32:59.272" v="336"/>
          <ac:grpSpMkLst>
            <pc:docMk/>
            <pc:sldMk cId="1084189102" sldId="268"/>
            <ac:grpSpMk id="7" creationId="{2D749E7E-7AA8-41FE-84B7-40CA3F9E34B9}"/>
          </ac:grpSpMkLst>
        </pc:grpChg>
        <pc:grpChg chg="del mod">
          <ac:chgData name="Duane Miller" userId="086b8d4e5ca37aec" providerId="LiveId" clId="{4B7CE7BC-4941-40B9-AB07-346FCEC5C9AD}" dt="2021-11-11T23:33:23.666" v="341"/>
          <ac:grpSpMkLst>
            <pc:docMk/>
            <pc:sldMk cId="1084189102" sldId="268"/>
            <ac:grpSpMk id="12" creationId="{4A7185EB-4545-40F9-A446-3679C6FE9777}"/>
          </ac:grpSpMkLst>
        </pc:grpChg>
        <pc:grpChg chg="mod">
          <ac:chgData name="Duane Miller" userId="086b8d4e5ca37aec" providerId="LiveId" clId="{4B7CE7BC-4941-40B9-AB07-346FCEC5C9AD}" dt="2021-11-11T23:33:23.666" v="341"/>
          <ac:grpSpMkLst>
            <pc:docMk/>
            <pc:sldMk cId="1084189102" sldId="268"/>
            <ac:grpSpMk id="14" creationId="{48CCFEA0-7A5A-45B1-9E9A-9CD58D0A309F}"/>
          </ac:grpSpMkLst>
        </pc:grpChg>
        <pc:grpChg chg="mod">
          <ac:chgData name="Duane Miller" userId="086b8d4e5ca37aec" providerId="LiveId" clId="{4B7CE7BC-4941-40B9-AB07-346FCEC5C9AD}" dt="2021-11-11T23:33:27.590" v="344"/>
          <ac:grpSpMkLst>
            <pc:docMk/>
            <pc:sldMk cId="1084189102" sldId="268"/>
            <ac:grpSpMk id="17" creationId="{38C2D337-54F9-4676-B3E8-5241BC83ECC1}"/>
          </ac:grpSpMkLst>
        </pc:grpChg>
        <pc:grpChg chg="mod">
          <ac:chgData name="Duane Miller" userId="086b8d4e5ca37aec" providerId="LiveId" clId="{4B7CE7BC-4941-40B9-AB07-346FCEC5C9AD}" dt="2021-11-11T23:33:37.107" v="348"/>
          <ac:grpSpMkLst>
            <pc:docMk/>
            <pc:sldMk cId="1084189102" sldId="268"/>
            <ac:grpSpMk id="21" creationId="{DC6FE59E-717A-493C-A832-C6ED540F1B7F}"/>
          </ac:grpSpMkLst>
        </pc:grpChg>
        <pc:grpChg chg="del mod">
          <ac:chgData name="Duane Miller" userId="086b8d4e5ca37aec" providerId="LiveId" clId="{4B7CE7BC-4941-40B9-AB07-346FCEC5C9AD}" dt="2021-11-11T23:37:11.881" v="357"/>
          <ac:grpSpMkLst>
            <pc:docMk/>
            <pc:sldMk cId="1084189102" sldId="268"/>
            <ac:grpSpMk id="27" creationId="{64B9C569-0470-44C0-B2F4-EF6FBF4BAFFE}"/>
          </ac:grpSpMkLst>
        </pc:grpChg>
        <pc:grpChg chg="del mod">
          <ac:chgData name="Duane Miller" userId="086b8d4e5ca37aec" providerId="LiveId" clId="{4B7CE7BC-4941-40B9-AB07-346FCEC5C9AD}" dt="2021-11-11T23:47:53.316" v="396"/>
          <ac:grpSpMkLst>
            <pc:docMk/>
            <pc:sldMk cId="1084189102" sldId="268"/>
            <ac:grpSpMk id="30" creationId="{B3AEFAC8-8108-46BE-937B-93860F863135}"/>
          </ac:grpSpMkLst>
        </pc:grpChg>
        <pc:grpChg chg="del mod">
          <ac:chgData name="Duane Miller" userId="086b8d4e5ca37aec" providerId="LiveId" clId="{4B7CE7BC-4941-40B9-AB07-346FCEC5C9AD}" dt="2021-11-11T23:37:32.646" v="366"/>
          <ac:grpSpMkLst>
            <pc:docMk/>
            <pc:sldMk cId="1084189102" sldId="268"/>
            <ac:grpSpMk id="33" creationId="{D0061358-7B80-4999-86E7-FD2A8FB9CC78}"/>
          </ac:grpSpMkLst>
        </pc:grpChg>
        <pc:grpChg chg="mod">
          <ac:chgData name="Duane Miller" userId="086b8d4e5ca37aec" providerId="LiveId" clId="{4B7CE7BC-4941-40B9-AB07-346FCEC5C9AD}" dt="2021-11-11T23:37:17.458" v="364"/>
          <ac:grpSpMkLst>
            <pc:docMk/>
            <pc:sldMk cId="1084189102" sldId="268"/>
            <ac:grpSpMk id="37" creationId="{FE6660BE-8197-4B5F-B49F-7221B6D9E909}"/>
          </ac:grpSpMkLst>
        </pc:grpChg>
        <pc:grpChg chg="del mod">
          <ac:chgData name="Duane Miller" userId="086b8d4e5ca37aec" providerId="LiveId" clId="{4B7CE7BC-4941-40B9-AB07-346FCEC5C9AD}" dt="2021-11-11T23:48:44.439" v="398"/>
          <ac:grpSpMkLst>
            <pc:docMk/>
            <pc:sldMk cId="1084189102" sldId="268"/>
            <ac:grpSpMk id="39" creationId="{0F6C3774-F32E-46EC-8E84-54F7170B9682}"/>
          </ac:grpSpMkLst>
        </pc:grpChg>
        <pc:grpChg chg="mod">
          <ac:chgData name="Duane Miller" userId="086b8d4e5ca37aec" providerId="LiveId" clId="{4B7CE7BC-4941-40B9-AB07-346FCEC5C9AD}" dt="2021-11-11T23:45:40.615" v="371"/>
          <ac:grpSpMkLst>
            <pc:docMk/>
            <pc:sldMk cId="1084189102" sldId="268"/>
            <ac:grpSpMk id="44" creationId="{6970315D-E769-49C2-A38C-08D294447254}"/>
          </ac:grpSpMkLst>
        </pc:grpChg>
        <pc:grpChg chg="del mod">
          <ac:chgData name="Duane Miller" userId="086b8d4e5ca37aec" providerId="LiveId" clId="{4B7CE7BC-4941-40B9-AB07-346FCEC5C9AD}" dt="2021-11-11T23:45:49.011" v="376"/>
          <ac:grpSpMkLst>
            <pc:docMk/>
            <pc:sldMk cId="1084189102" sldId="268"/>
            <ac:grpSpMk id="47" creationId="{913B36E9-736F-4890-9236-28F9D161188D}"/>
          </ac:grpSpMkLst>
        </pc:grpChg>
        <pc:grpChg chg="mod">
          <ac:chgData name="Duane Miller" userId="086b8d4e5ca37aec" providerId="LiveId" clId="{4B7CE7BC-4941-40B9-AB07-346FCEC5C9AD}" dt="2021-11-11T23:45:49.011" v="376"/>
          <ac:grpSpMkLst>
            <pc:docMk/>
            <pc:sldMk cId="1084189102" sldId="268"/>
            <ac:grpSpMk id="49" creationId="{F1AA6F3F-9E16-470E-9CC2-36309A6DF5AD}"/>
          </ac:grpSpMkLst>
        </pc:grpChg>
        <pc:grpChg chg="del mod">
          <ac:chgData name="Duane Miller" userId="086b8d4e5ca37aec" providerId="LiveId" clId="{4B7CE7BC-4941-40B9-AB07-346FCEC5C9AD}" dt="2021-11-11T23:46:17.052" v="384"/>
          <ac:grpSpMkLst>
            <pc:docMk/>
            <pc:sldMk cId="1084189102" sldId="268"/>
            <ac:grpSpMk id="55" creationId="{04C1BCB0-FDDC-4834-A73B-F611D7BB1F63}"/>
          </ac:grpSpMkLst>
        </pc:grpChg>
        <pc:grpChg chg="mod">
          <ac:chgData name="Duane Miller" userId="086b8d4e5ca37aec" providerId="LiveId" clId="{4B7CE7BC-4941-40B9-AB07-346FCEC5C9AD}" dt="2021-11-11T23:46:17.052" v="384"/>
          <ac:grpSpMkLst>
            <pc:docMk/>
            <pc:sldMk cId="1084189102" sldId="268"/>
            <ac:grpSpMk id="57" creationId="{25F40C42-9DE6-4697-9652-B93A08216F7B}"/>
          </ac:grpSpMkLst>
        </pc:grpChg>
        <pc:grpChg chg="mod">
          <ac:chgData name="Duane Miller" userId="086b8d4e5ca37aec" providerId="LiveId" clId="{4B7CE7BC-4941-40B9-AB07-346FCEC5C9AD}" dt="2021-11-11T23:46:32.005" v="389"/>
          <ac:grpSpMkLst>
            <pc:docMk/>
            <pc:sldMk cId="1084189102" sldId="268"/>
            <ac:grpSpMk id="62" creationId="{6E461011-6473-45EA-B707-93C7A950EC1A}"/>
          </ac:grpSpMkLst>
        </pc:grpChg>
        <pc:grpChg chg="mod">
          <ac:chgData name="Duane Miller" userId="086b8d4e5ca37aec" providerId="LiveId" clId="{4B7CE7BC-4941-40B9-AB07-346FCEC5C9AD}" dt="2021-11-11T23:46:40.816" v="392"/>
          <ac:grpSpMkLst>
            <pc:docMk/>
            <pc:sldMk cId="1084189102" sldId="268"/>
            <ac:grpSpMk id="65" creationId="{463D4138-764C-4ED1-872B-720E6760EE2A}"/>
          </ac:grpSpMkLst>
        </pc:grpChg>
        <pc:grpChg chg="mod">
          <ac:chgData name="Duane Miller" userId="086b8d4e5ca37aec" providerId="LiveId" clId="{4B7CE7BC-4941-40B9-AB07-346FCEC5C9AD}" dt="2021-11-11T23:47:53.316" v="396"/>
          <ac:grpSpMkLst>
            <pc:docMk/>
            <pc:sldMk cId="1084189102" sldId="268"/>
            <ac:grpSpMk id="69" creationId="{E4B78B3A-C9EA-43C1-8D2C-1B84A98C2A97}"/>
          </ac:grpSpMkLst>
        </pc:grpChg>
        <pc:grpChg chg="mod">
          <ac:chgData name="Duane Miller" userId="086b8d4e5ca37aec" providerId="LiveId" clId="{4B7CE7BC-4941-40B9-AB07-346FCEC5C9AD}" dt="2021-11-11T23:48:44.439" v="398"/>
          <ac:grpSpMkLst>
            <pc:docMk/>
            <pc:sldMk cId="1084189102" sldId="268"/>
            <ac:grpSpMk id="71" creationId="{5A4EDBC4-D096-478C-AC64-86FC4B7EEBE2}"/>
          </ac:grpSpMkLst>
        </pc:grpChg>
        <pc:grpChg chg="del mod">
          <ac:chgData name="Duane Miller" userId="086b8d4e5ca37aec" providerId="LiveId" clId="{4B7CE7BC-4941-40B9-AB07-346FCEC5C9AD}" dt="2021-11-11T23:50:11.725" v="406"/>
          <ac:grpSpMkLst>
            <pc:docMk/>
            <pc:sldMk cId="1084189102" sldId="268"/>
            <ac:grpSpMk id="76" creationId="{FBE56274-260D-4B2E-B7EF-F71E8726DF6D}"/>
          </ac:grpSpMkLst>
        </pc:grpChg>
        <pc:grpChg chg="mod">
          <ac:chgData name="Duane Miller" userId="086b8d4e5ca37aec" providerId="LiveId" clId="{4B7CE7BC-4941-40B9-AB07-346FCEC5C9AD}" dt="2021-11-11T23:50:11.725" v="406"/>
          <ac:grpSpMkLst>
            <pc:docMk/>
            <pc:sldMk cId="1084189102" sldId="268"/>
            <ac:grpSpMk id="79" creationId="{8CC33B0E-C39D-4E1B-9103-BD9D6F49384C}"/>
          </ac:grpSpMkLst>
        </pc:grpChg>
        <pc:grpChg chg="del mod">
          <ac:chgData name="Duane Miller" userId="086b8d4e5ca37aec" providerId="LiveId" clId="{4B7CE7BC-4941-40B9-AB07-346FCEC5C9AD}" dt="2021-11-12T00:03:50.279" v="451"/>
          <ac:grpSpMkLst>
            <pc:docMk/>
            <pc:sldMk cId="1084189102" sldId="268"/>
            <ac:grpSpMk id="83" creationId="{D8DC29F4-5281-4410-B1A8-366A374EAB4B}"/>
          </ac:grpSpMkLst>
        </pc:grpChg>
        <pc:grpChg chg="del mod">
          <ac:chgData name="Duane Miller" userId="086b8d4e5ca37aec" providerId="LiveId" clId="{4B7CE7BC-4941-40B9-AB07-346FCEC5C9AD}" dt="2021-11-12T00:03:50.279" v="451"/>
          <ac:grpSpMkLst>
            <pc:docMk/>
            <pc:sldMk cId="1084189102" sldId="268"/>
            <ac:grpSpMk id="91" creationId="{3761B6A2-0F14-4536-B3F8-B635A81F6100}"/>
          </ac:grpSpMkLst>
        </pc:grpChg>
        <pc:grpChg chg="mod">
          <ac:chgData name="Duane Miller" userId="086b8d4e5ca37aec" providerId="LiveId" clId="{4B7CE7BC-4941-40B9-AB07-346FCEC5C9AD}" dt="2021-11-12T00:01:35.308" v="423"/>
          <ac:grpSpMkLst>
            <pc:docMk/>
            <pc:sldMk cId="1084189102" sldId="268"/>
            <ac:grpSpMk id="96" creationId="{150A3218-2F69-468E-AE34-6AE3C2D85834}"/>
          </ac:grpSpMkLst>
        </pc:grpChg>
        <pc:grpChg chg="del mod">
          <ac:chgData name="Duane Miller" userId="086b8d4e5ca37aec" providerId="LiveId" clId="{4B7CE7BC-4941-40B9-AB07-346FCEC5C9AD}" dt="2021-11-12T00:02:19.214" v="430"/>
          <ac:grpSpMkLst>
            <pc:docMk/>
            <pc:sldMk cId="1084189102" sldId="268"/>
            <ac:grpSpMk id="101" creationId="{D93F5546-AB05-438D-92B2-9F89D67F2BB8}"/>
          </ac:grpSpMkLst>
        </pc:grpChg>
        <pc:grpChg chg="del mod">
          <ac:chgData name="Duane Miller" userId="086b8d4e5ca37aec" providerId="LiveId" clId="{4B7CE7BC-4941-40B9-AB07-346FCEC5C9AD}" dt="2021-11-12T00:02:24.411" v="435"/>
          <ac:grpSpMkLst>
            <pc:docMk/>
            <pc:sldMk cId="1084189102" sldId="268"/>
            <ac:grpSpMk id="103" creationId="{249116C5-C00A-4220-AED2-F9550E161A63}"/>
          </ac:grpSpMkLst>
        </pc:grpChg>
        <pc:grpChg chg="mod">
          <ac:chgData name="Duane Miller" userId="086b8d4e5ca37aec" providerId="LiveId" clId="{4B7CE7BC-4941-40B9-AB07-346FCEC5C9AD}" dt="2021-11-12T00:02:24.411" v="435"/>
          <ac:grpSpMkLst>
            <pc:docMk/>
            <pc:sldMk cId="1084189102" sldId="268"/>
            <ac:grpSpMk id="108" creationId="{F3299E91-3252-49C8-8ED5-DC998AC44E49}"/>
          </ac:grpSpMkLst>
        </pc:grpChg>
        <pc:grpChg chg="del mod">
          <ac:chgData name="Duane Miller" userId="086b8d4e5ca37aec" providerId="LiveId" clId="{4B7CE7BC-4941-40B9-AB07-346FCEC5C9AD}" dt="2021-11-12T00:03:05.065" v="445"/>
          <ac:grpSpMkLst>
            <pc:docMk/>
            <pc:sldMk cId="1084189102" sldId="268"/>
            <ac:grpSpMk id="116" creationId="{04A49080-B364-470A-B708-536AD0227EB1}"/>
          </ac:grpSpMkLst>
        </pc:grpChg>
        <pc:grpChg chg="del mod">
          <ac:chgData name="Duane Miller" userId="086b8d4e5ca37aec" providerId="LiveId" clId="{4B7CE7BC-4941-40B9-AB07-346FCEC5C9AD}" dt="2021-11-12T00:03:16.649" v="449"/>
          <ac:grpSpMkLst>
            <pc:docMk/>
            <pc:sldMk cId="1084189102" sldId="268"/>
            <ac:grpSpMk id="118" creationId="{D4228C58-F19E-490B-89FC-ED4024A6E2DA}"/>
          </ac:grpSpMkLst>
        </pc:grpChg>
        <pc:grpChg chg="del mod">
          <ac:chgData name="Duane Miller" userId="086b8d4e5ca37aec" providerId="LiveId" clId="{4B7CE7BC-4941-40B9-AB07-346FCEC5C9AD}" dt="2021-11-12T00:13:17.507" v="524"/>
          <ac:grpSpMkLst>
            <pc:docMk/>
            <pc:sldMk cId="1084189102" sldId="268"/>
            <ac:grpSpMk id="122" creationId="{411461C5-0DDA-44F3-850F-FE9E784DE66C}"/>
          </ac:grpSpMkLst>
        </pc:grpChg>
        <pc:grpChg chg="mod">
          <ac:chgData name="Duane Miller" userId="086b8d4e5ca37aec" providerId="LiveId" clId="{4B7CE7BC-4941-40B9-AB07-346FCEC5C9AD}" dt="2021-11-12T00:03:50.279" v="451"/>
          <ac:grpSpMkLst>
            <pc:docMk/>
            <pc:sldMk cId="1084189102" sldId="268"/>
            <ac:grpSpMk id="124" creationId="{3ECE6B71-26EC-4D80-8C1F-748CED0E43C5}"/>
          </ac:grpSpMkLst>
        </pc:grpChg>
        <pc:grpChg chg="del mod">
          <ac:chgData name="Duane Miller" userId="086b8d4e5ca37aec" providerId="LiveId" clId="{4B7CE7BC-4941-40B9-AB07-346FCEC5C9AD}" dt="2021-11-12T00:06:34.270" v="460"/>
          <ac:grpSpMkLst>
            <pc:docMk/>
            <pc:sldMk cId="1084189102" sldId="268"/>
            <ac:grpSpMk id="131" creationId="{F722DDEE-3052-4695-A88A-0EC96533268E}"/>
          </ac:grpSpMkLst>
        </pc:grpChg>
        <pc:grpChg chg="del mod">
          <ac:chgData name="Duane Miller" userId="086b8d4e5ca37aec" providerId="LiveId" clId="{4B7CE7BC-4941-40B9-AB07-346FCEC5C9AD}" dt="2021-11-12T00:06:39.684" v="463"/>
          <ac:grpSpMkLst>
            <pc:docMk/>
            <pc:sldMk cId="1084189102" sldId="268"/>
            <ac:grpSpMk id="133" creationId="{C81576EA-8A91-4755-957C-8B1230F07D9C}"/>
          </ac:grpSpMkLst>
        </pc:grpChg>
        <pc:grpChg chg="del mod">
          <ac:chgData name="Duane Miller" userId="086b8d4e5ca37aec" providerId="LiveId" clId="{4B7CE7BC-4941-40B9-AB07-346FCEC5C9AD}" dt="2021-11-12T00:07:00.268" v="467"/>
          <ac:grpSpMkLst>
            <pc:docMk/>
            <pc:sldMk cId="1084189102" sldId="268"/>
            <ac:grpSpMk id="136" creationId="{83DC722C-55D9-4344-91D7-7AAE77585B11}"/>
          </ac:grpSpMkLst>
        </pc:grpChg>
        <pc:grpChg chg="del mod">
          <ac:chgData name="Duane Miller" userId="086b8d4e5ca37aec" providerId="LiveId" clId="{4B7CE7BC-4941-40B9-AB07-346FCEC5C9AD}" dt="2021-11-12T00:07:01.236" v="469"/>
          <ac:grpSpMkLst>
            <pc:docMk/>
            <pc:sldMk cId="1084189102" sldId="268"/>
            <ac:grpSpMk id="140" creationId="{6148D410-0701-495A-8BD1-9AD3F5363081}"/>
          </ac:grpSpMkLst>
        </pc:grpChg>
        <pc:grpChg chg="del mod">
          <ac:chgData name="Duane Miller" userId="086b8d4e5ca37aec" providerId="LiveId" clId="{4B7CE7BC-4941-40B9-AB07-346FCEC5C9AD}" dt="2021-11-12T00:07:17.693" v="471"/>
          <ac:grpSpMkLst>
            <pc:docMk/>
            <pc:sldMk cId="1084189102" sldId="268"/>
            <ac:grpSpMk id="142" creationId="{5ACB3985-44D3-4DC9-BFCA-F15D3E870D28}"/>
          </ac:grpSpMkLst>
        </pc:grpChg>
        <pc:grpChg chg="del mod">
          <ac:chgData name="Duane Miller" userId="086b8d4e5ca37aec" providerId="LiveId" clId="{4B7CE7BC-4941-40B9-AB07-346FCEC5C9AD}" dt="2021-11-12T00:07:20.615" v="474"/>
          <ac:grpSpMkLst>
            <pc:docMk/>
            <pc:sldMk cId="1084189102" sldId="268"/>
            <ac:grpSpMk id="144" creationId="{9F1D9591-8892-4BFC-94A9-30173259501D}"/>
          </ac:grpSpMkLst>
        </pc:grpChg>
        <pc:grpChg chg="del mod">
          <ac:chgData name="Duane Miller" userId="086b8d4e5ca37aec" providerId="LiveId" clId="{4B7CE7BC-4941-40B9-AB07-346FCEC5C9AD}" dt="2021-11-12T00:16:03.035" v="545"/>
          <ac:grpSpMkLst>
            <pc:docMk/>
            <pc:sldMk cId="1084189102" sldId="268"/>
            <ac:grpSpMk id="147" creationId="{1374F201-A701-4747-9D7B-99C1031D17EB}"/>
          </ac:grpSpMkLst>
        </pc:grpChg>
        <pc:grpChg chg="mod">
          <ac:chgData name="Duane Miller" userId="086b8d4e5ca37aec" providerId="LiveId" clId="{4B7CE7BC-4941-40B9-AB07-346FCEC5C9AD}" dt="2021-11-12T00:13:17.507" v="524"/>
          <ac:grpSpMkLst>
            <pc:docMk/>
            <pc:sldMk cId="1084189102" sldId="268"/>
            <ac:grpSpMk id="150" creationId="{B5D80EB0-C6A0-4B0A-9B7E-5AA72CC2CB0D}"/>
          </ac:grpSpMkLst>
        </pc:grpChg>
        <pc:grpChg chg="del mod">
          <ac:chgData name="Duane Miller" userId="086b8d4e5ca37aec" providerId="LiveId" clId="{4B7CE7BC-4941-40B9-AB07-346FCEC5C9AD}" dt="2021-11-12T00:15:01.785" v="530"/>
          <ac:grpSpMkLst>
            <pc:docMk/>
            <pc:sldMk cId="1084189102" sldId="268"/>
            <ac:grpSpMk id="153" creationId="{83700972-C0B8-4F26-8F3A-EDA9A6BBD88C}"/>
          </ac:grpSpMkLst>
        </pc:grpChg>
        <pc:grpChg chg="del mod">
          <ac:chgData name="Duane Miller" userId="086b8d4e5ca37aec" providerId="LiveId" clId="{4B7CE7BC-4941-40B9-AB07-346FCEC5C9AD}" dt="2021-11-12T00:15:10.970" v="533"/>
          <ac:grpSpMkLst>
            <pc:docMk/>
            <pc:sldMk cId="1084189102" sldId="268"/>
            <ac:grpSpMk id="156" creationId="{3F9E1CBB-E8A5-428A-972B-457718012A9D}"/>
          </ac:grpSpMkLst>
        </pc:grpChg>
        <pc:grpChg chg="del mod">
          <ac:chgData name="Duane Miller" userId="086b8d4e5ca37aec" providerId="LiveId" clId="{4B7CE7BC-4941-40B9-AB07-346FCEC5C9AD}" dt="2021-11-12T00:15:12.826" v="535"/>
          <ac:grpSpMkLst>
            <pc:docMk/>
            <pc:sldMk cId="1084189102" sldId="268"/>
            <ac:grpSpMk id="159" creationId="{A3CAE1BB-3596-451A-84F6-33095E5CDE08}"/>
          </ac:grpSpMkLst>
        </pc:grpChg>
        <pc:grpChg chg="del mod">
          <ac:chgData name="Duane Miller" userId="086b8d4e5ca37aec" providerId="LiveId" clId="{4B7CE7BC-4941-40B9-AB07-346FCEC5C9AD}" dt="2021-11-12T00:15:21.840" v="537"/>
          <ac:grpSpMkLst>
            <pc:docMk/>
            <pc:sldMk cId="1084189102" sldId="268"/>
            <ac:grpSpMk id="161" creationId="{55AFC853-6B58-4F25-B0E2-0A9C7CA28C81}"/>
          </ac:grpSpMkLst>
        </pc:grpChg>
        <pc:grpChg chg="del mod">
          <ac:chgData name="Duane Miller" userId="086b8d4e5ca37aec" providerId="LiveId" clId="{4B7CE7BC-4941-40B9-AB07-346FCEC5C9AD}" dt="2021-11-12T00:15:24.574" v="540"/>
          <ac:grpSpMkLst>
            <pc:docMk/>
            <pc:sldMk cId="1084189102" sldId="268"/>
            <ac:grpSpMk id="163" creationId="{52DCB80D-196A-411B-8047-283E623DF0D3}"/>
          </ac:grpSpMkLst>
        </pc:grpChg>
        <pc:grpChg chg="mod">
          <ac:chgData name="Duane Miller" userId="086b8d4e5ca37aec" providerId="LiveId" clId="{4B7CE7BC-4941-40B9-AB07-346FCEC5C9AD}" dt="2021-11-12T00:15:24.574" v="540"/>
          <ac:grpSpMkLst>
            <pc:docMk/>
            <pc:sldMk cId="1084189102" sldId="268"/>
            <ac:grpSpMk id="166" creationId="{59D32570-0B2D-43E4-9AFB-B112BA402BAF}"/>
          </ac:grpSpMkLst>
        </pc:grpChg>
        <pc:grpChg chg="mod">
          <ac:chgData name="Duane Miller" userId="086b8d4e5ca37aec" providerId="LiveId" clId="{4B7CE7BC-4941-40B9-AB07-346FCEC5C9AD}" dt="2021-11-12T00:15:26.642" v="543"/>
          <ac:grpSpMkLst>
            <pc:docMk/>
            <pc:sldMk cId="1084189102" sldId="268"/>
            <ac:grpSpMk id="169" creationId="{C03D3511-8231-40FA-9983-1B297FF9C115}"/>
          </ac:grpSpMkLst>
        </pc:grpChg>
        <pc:grpChg chg="del mod">
          <ac:chgData name="Duane Miller" userId="086b8d4e5ca37aec" providerId="LiveId" clId="{4B7CE7BC-4941-40B9-AB07-346FCEC5C9AD}" dt="2021-11-12T00:19:06.260" v="561"/>
          <ac:grpSpMkLst>
            <pc:docMk/>
            <pc:sldMk cId="1084189102" sldId="268"/>
            <ac:grpSpMk id="171" creationId="{005D96B7-5915-4733-B6C0-56794BD86AF5}"/>
          </ac:grpSpMkLst>
        </pc:grpChg>
        <pc:grpChg chg="mod">
          <ac:chgData name="Duane Miller" userId="086b8d4e5ca37aec" providerId="LiveId" clId="{4B7CE7BC-4941-40B9-AB07-346FCEC5C9AD}" dt="2021-11-12T00:19:06.260" v="561"/>
          <ac:grpSpMkLst>
            <pc:docMk/>
            <pc:sldMk cId="1084189102" sldId="268"/>
            <ac:grpSpMk id="173" creationId="{FF6D2D7A-2025-4132-9E00-C02423FCD2AD}"/>
          </ac:grpSpMkLst>
        </pc:grpChg>
        <pc:grpChg chg="mod">
          <ac:chgData name="Duane Miller" userId="086b8d4e5ca37aec" providerId="LiveId" clId="{4B7CE7BC-4941-40B9-AB07-346FCEC5C9AD}" dt="2021-11-12T00:20:29.682" v="567"/>
          <ac:grpSpMkLst>
            <pc:docMk/>
            <pc:sldMk cId="1084189102" sldId="268"/>
            <ac:grpSpMk id="179" creationId="{B64EB4CE-9513-4EC6-930C-CBA248B9FE2B}"/>
          </ac:grpSpMkLst>
        </pc:grpChg>
        <pc:grpChg chg="del mod">
          <ac:chgData name="Duane Miller" userId="086b8d4e5ca37aec" providerId="LiveId" clId="{4B7CE7BC-4941-40B9-AB07-346FCEC5C9AD}" dt="2021-11-12T00:21:28.996" v="577"/>
          <ac:grpSpMkLst>
            <pc:docMk/>
            <pc:sldMk cId="1084189102" sldId="268"/>
            <ac:grpSpMk id="183" creationId="{0EEC1FD6-BD89-40D4-927D-CDE562BBFAD3}"/>
          </ac:grpSpMkLst>
        </pc:grpChg>
        <pc:grpChg chg="del mod">
          <ac:chgData name="Duane Miller" userId="086b8d4e5ca37aec" providerId="LiveId" clId="{4B7CE7BC-4941-40B9-AB07-346FCEC5C9AD}" dt="2021-11-12T00:21:28.996" v="577"/>
          <ac:grpSpMkLst>
            <pc:docMk/>
            <pc:sldMk cId="1084189102" sldId="268"/>
            <ac:grpSpMk id="186" creationId="{EADD85D4-3DAD-44F1-A379-1F047FA0B3E0}"/>
          </ac:grpSpMkLst>
        </pc:grpChg>
        <pc:grpChg chg="del mod">
          <ac:chgData name="Duane Miller" userId="086b8d4e5ca37aec" providerId="LiveId" clId="{4B7CE7BC-4941-40B9-AB07-346FCEC5C9AD}" dt="2021-11-12T00:21:45.046" v="579"/>
          <ac:grpSpMkLst>
            <pc:docMk/>
            <pc:sldMk cId="1084189102" sldId="268"/>
            <ac:grpSpMk id="189" creationId="{39E4870E-FA9A-496D-871F-A10FE749DEE4}"/>
          </ac:grpSpMkLst>
        </pc:grpChg>
        <pc:grpChg chg="mod">
          <ac:chgData name="Duane Miller" userId="086b8d4e5ca37aec" providerId="LiveId" clId="{4B7CE7BC-4941-40B9-AB07-346FCEC5C9AD}" dt="2021-11-12T00:21:45.046" v="579"/>
          <ac:grpSpMkLst>
            <pc:docMk/>
            <pc:sldMk cId="1084189102" sldId="268"/>
            <ac:grpSpMk id="191" creationId="{BD145FC5-1163-48EC-992C-63445805281D}"/>
          </ac:grpSpMkLst>
        </pc:grpChg>
        <pc:grpChg chg="mod">
          <ac:chgData name="Duane Miller" userId="086b8d4e5ca37aec" providerId="LiveId" clId="{4B7CE7BC-4941-40B9-AB07-346FCEC5C9AD}" dt="2021-11-12T00:27:31.528" v="588"/>
          <ac:grpSpMkLst>
            <pc:docMk/>
            <pc:sldMk cId="1084189102" sldId="268"/>
            <ac:grpSpMk id="200" creationId="{58C474DE-80A4-41A0-8AFC-1E8A9EAB7569}"/>
          </ac:grpSpMkLst>
        </pc:grpChg>
        <pc:inkChg chg="add mod">
          <ac:chgData name="Duane Miller" userId="086b8d4e5ca37aec" providerId="LiveId" clId="{4B7CE7BC-4941-40B9-AB07-346FCEC5C9AD}" dt="2021-11-11T23:32:59.272" v="336"/>
          <ac:inkMkLst>
            <pc:docMk/>
            <pc:sldMk cId="1084189102" sldId="268"/>
            <ac:inkMk id="4" creationId="{8F8F942B-E087-4C54-AB5C-044FB83A9E6E}"/>
          </ac:inkMkLst>
        </pc:inkChg>
        <pc:inkChg chg="add mod">
          <ac:chgData name="Duane Miller" userId="086b8d4e5ca37aec" providerId="LiveId" clId="{4B7CE7BC-4941-40B9-AB07-346FCEC5C9AD}" dt="2021-11-11T23:32:59.272" v="336"/>
          <ac:inkMkLst>
            <pc:docMk/>
            <pc:sldMk cId="1084189102" sldId="268"/>
            <ac:inkMk id="5" creationId="{D8767827-A095-4C85-B4A0-6956975E891E}"/>
          </ac:inkMkLst>
        </pc:inkChg>
        <pc:inkChg chg="add mod">
          <ac:chgData name="Duane Miller" userId="086b8d4e5ca37aec" providerId="LiveId" clId="{4B7CE7BC-4941-40B9-AB07-346FCEC5C9AD}" dt="2021-11-11T23:33:23.666" v="341"/>
          <ac:inkMkLst>
            <pc:docMk/>
            <pc:sldMk cId="1084189102" sldId="268"/>
            <ac:inkMk id="9" creationId="{B28B6097-3811-46DB-8E7E-4CDC03D91404}"/>
          </ac:inkMkLst>
        </pc:inkChg>
        <pc:inkChg chg="add mod">
          <ac:chgData name="Duane Miller" userId="086b8d4e5ca37aec" providerId="LiveId" clId="{4B7CE7BC-4941-40B9-AB07-346FCEC5C9AD}" dt="2021-11-11T23:33:23.666" v="341"/>
          <ac:inkMkLst>
            <pc:docMk/>
            <pc:sldMk cId="1084189102" sldId="268"/>
            <ac:inkMk id="11" creationId="{465B2CC6-3C37-4535-92FF-07CB57F7FC2D}"/>
          </ac:inkMkLst>
        </pc:inkChg>
        <pc:inkChg chg="add mod">
          <ac:chgData name="Duane Miller" userId="086b8d4e5ca37aec" providerId="LiveId" clId="{4B7CE7BC-4941-40B9-AB07-346FCEC5C9AD}" dt="2021-11-11T23:33:23.666" v="341"/>
          <ac:inkMkLst>
            <pc:docMk/>
            <pc:sldMk cId="1084189102" sldId="268"/>
            <ac:inkMk id="13" creationId="{707125F0-B48D-460E-8DE3-0E1A2A36F2F9}"/>
          </ac:inkMkLst>
        </pc:inkChg>
        <pc:inkChg chg="add mod">
          <ac:chgData name="Duane Miller" userId="086b8d4e5ca37aec" providerId="LiveId" clId="{4B7CE7BC-4941-40B9-AB07-346FCEC5C9AD}" dt="2021-11-11T23:33:27.590" v="344"/>
          <ac:inkMkLst>
            <pc:docMk/>
            <pc:sldMk cId="1084189102" sldId="268"/>
            <ac:inkMk id="15" creationId="{D043F56F-821B-4076-BEBC-EBDE4B0B4520}"/>
          </ac:inkMkLst>
        </pc:inkChg>
        <pc:inkChg chg="add mod">
          <ac:chgData name="Duane Miller" userId="086b8d4e5ca37aec" providerId="LiveId" clId="{4B7CE7BC-4941-40B9-AB07-346FCEC5C9AD}" dt="2021-11-11T23:33:27.590" v="344"/>
          <ac:inkMkLst>
            <pc:docMk/>
            <pc:sldMk cId="1084189102" sldId="268"/>
            <ac:inkMk id="16" creationId="{73FD69DB-1888-4B5D-8E90-E32F6F18ECEE}"/>
          </ac:inkMkLst>
        </pc:inkChg>
        <pc:inkChg chg="add">
          <ac:chgData name="Duane Miller" userId="086b8d4e5ca37aec" providerId="LiveId" clId="{4B7CE7BC-4941-40B9-AB07-346FCEC5C9AD}" dt="2021-11-11T23:33:29.994" v="345" actId="9405"/>
          <ac:inkMkLst>
            <pc:docMk/>
            <pc:sldMk cId="1084189102" sldId="268"/>
            <ac:inkMk id="18" creationId="{EDB6C0A1-51DA-4C1B-89CD-5C90F01EB15B}"/>
          </ac:inkMkLst>
        </pc:inkChg>
        <pc:inkChg chg="add mod">
          <ac:chgData name="Duane Miller" userId="086b8d4e5ca37aec" providerId="LiveId" clId="{4B7CE7BC-4941-40B9-AB07-346FCEC5C9AD}" dt="2021-11-11T23:33:37.107" v="348"/>
          <ac:inkMkLst>
            <pc:docMk/>
            <pc:sldMk cId="1084189102" sldId="268"/>
            <ac:inkMk id="19" creationId="{5092DC04-EB32-4F96-9D26-06DC5712349B}"/>
          </ac:inkMkLst>
        </pc:inkChg>
        <pc:inkChg chg="add mod">
          <ac:chgData name="Duane Miller" userId="086b8d4e5ca37aec" providerId="LiveId" clId="{4B7CE7BC-4941-40B9-AB07-346FCEC5C9AD}" dt="2021-11-11T23:33:37.107" v="348"/>
          <ac:inkMkLst>
            <pc:docMk/>
            <pc:sldMk cId="1084189102" sldId="268"/>
            <ac:inkMk id="20" creationId="{0F234D50-DED8-42B1-9DA3-F9B0AB652453}"/>
          </ac:inkMkLst>
        </pc:inkChg>
        <pc:inkChg chg="add">
          <ac:chgData name="Duane Miller" userId="086b8d4e5ca37aec" providerId="LiveId" clId="{4B7CE7BC-4941-40B9-AB07-346FCEC5C9AD}" dt="2021-11-11T23:34:16.174" v="349" actId="9405"/>
          <ac:inkMkLst>
            <pc:docMk/>
            <pc:sldMk cId="1084189102" sldId="268"/>
            <ac:inkMk id="22" creationId="{A83582AB-FC8A-4136-B28D-9560EA8D81D7}"/>
          </ac:inkMkLst>
        </pc:inkChg>
        <pc:inkChg chg="add">
          <ac:chgData name="Duane Miller" userId="086b8d4e5ca37aec" providerId="LiveId" clId="{4B7CE7BC-4941-40B9-AB07-346FCEC5C9AD}" dt="2021-11-11T23:35:16.720" v="350" actId="9405"/>
          <ac:inkMkLst>
            <pc:docMk/>
            <pc:sldMk cId="1084189102" sldId="268"/>
            <ac:inkMk id="23" creationId="{BEDB9948-1840-4C22-B16E-CA8F9B057920}"/>
          </ac:inkMkLst>
        </pc:inkChg>
        <pc:inkChg chg="add">
          <ac:chgData name="Duane Miller" userId="086b8d4e5ca37aec" providerId="LiveId" clId="{4B7CE7BC-4941-40B9-AB07-346FCEC5C9AD}" dt="2021-11-11T23:35:49.825" v="351" actId="9405"/>
          <ac:inkMkLst>
            <pc:docMk/>
            <pc:sldMk cId="1084189102" sldId="268"/>
            <ac:inkMk id="24" creationId="{6BF3CB3D-2310-4916-884F-2939B88EEE61}"/>
          </ac:inkMkLst>
        </pc:inkChg>
        <pc:inkChg chg="add mod">
          <ac:chgData name="Duane Miller" userId="086b8d4e5ca37aec" providerId="LiveId" clId="{4B7CE7BC-4941-40B9-AB07-346FCEC5C9AD}" dt="2021-11-11T23:47:53.316" v="396"/>
          <ac:inkMkLst>
            <pc:docMk/>
            <pc:sldMk cId="1084189102" sldId="268"/>
            <ac:inkMk id="25" creationId="{75F6421B-C03C-45F8-87C4-9695815EC46E}"/>
          </ac:inkMkLst>
        </pc:inkChg>
        <pc:inkChg chg="add mod">
          <ac:chgData name="Duane Miller" userId="086b8d4e5ca37aec" providerId="LiveId" clId="{4B7CE7BC-4941-40B9-AB07-346FCEC5C9AD}" dt="2021-11-11T23:47:53.316" v="396"/>
          <ac:inkMkLst>
            <pc:docMk/>
            <pc:sldMk cId="1084189102" sldId="268"/>
            <ac:inkMk id="26" creationId="{CEF38BE3-5D38-438C-8BA1-01CA966AC06B}"/>
          </ac:inkMkLst>
        </pc:inkChg>
        <pc:inkChg chg="add mod">
          <ac:chgData name="Duane Miller" userId="086b8d4e5ca37aec" providerId="LiveId" clId="{4B7CE7BC-4941-40B9-AB07-346FCEC5C9AD}" dt="2021-11-11T23:47:53.316" v="396"/>
          <ac:inkMkLst>
            <pc:docMk/>
            <pc:sldMk cId="1084189102" sldId="268"/>
            <ac:inkMk id="28" creationId="{EE82B1EC-3428-4245-97F6-081FC8428C4A}"/>
          </ac:inkMkLst>
        </pc:inkChg>
        <pc:inkChg chg="add mod">
          <ac:chgData name="Duane Miller" userId="086b8d4e5ca37aec" providerId="LiveId" clId="{4B7CE7BC-4941-40B9-AB07-346FCEC5C9AD}" dt="2021-11-11T23:47:53.316" v="396"/>
          <ac:inkMkLst>
            <pc:docMk/>
            <pc:sldMk cId="1084189102" sldId="268"/>
            <ac:inkMk id="29" creationId="{9852CEB4-5704-439C-9387-CF835EB6ED13}"/>
          </ac:inkMkLst>
        </pc:inkChg>
        <pc:inkChg chg="add mod">
          <ac:chgData name="Duane Miller" userId="086b8d4e5ca37aec" providerId="LiveId" clId="{4B7CE7BC-4941-40B9-AB07-346FCEC5C9AD}" dt="2021-11-11T23:48:44.439" v="398"/>
          <ac:inkMkLst>
            <pc:docMk/>
            <pc:sldMk cId="1084189102" sldId="268"/>
            <ac:inkMk id="31" creationId="{EA9ADEC3-20EE-43C2-815A-4E68BF00D342}"/>
          </ac:inkMkLst>
        </pc:inkChg>
        <pc:inkChg chg="add mod">
          <ac:chgData name="Duane Miller" userId="086b8d4e5ca37aec" providerId="LiveId" clId="{4B7CE7BC-4941-40B9-AB07-346FCEC5C9AD}" dt="2021-11-11T23:48:44.439" v="398"/>
          <ac:inkMkLst>
            <pc:docMk/>
            <pc:sldMk cId="1084189102" sldId="268"/>
            <ac:inkMk id="32" creationId="{EDBAE1B3-1A62-4397-A68F-9E8ED7CC07AC}"/>
          </ac:inkMkLst>
        </pc:inkChg>
        <pc:inkChg chg="add mod">
          <ac:chgData name="Duane Miller" userId="086b8d4e5ca37aec" providerId="LiveId" clId="{4B7CE7BC-4941-40B9-AB07-346FCEC5C9AD}" dt="2021-11-11T23:48:44.439" v="398"/>
          <ac:inkMkLst>
            <pc:docMk/>
            <pc:sldMk cId="1084189102" sldId="268"/>
            <ac:inkMk id="34" creationId="{96ECB6FF-1BB8-408C-91B2-99DB9A00E856}"/>
          </ac:inkMkLst>
        </pc:inkChg>
        <pc:inkChg chg="add mod">
          <ac:chgData name="Duane Miller" userId="086b8d4e5ca37aec" providerId="LiveId" clId="{4B7CE7BC-4941-40B9-AB07-346FCEC5C9AD}" dt="2021-11-11T23:37:17.458" v="364"/>
          <ac:inkMkLst>
            <pc:docMk/>
            <pc:sldMk cId="1084189102" sldId="268"/>
            <ac:inkMk id="35" creationId="{56437F09-BAF9-42A7-BEF3-03F1C9C72BB7}"/>
          </ac:inkMkLst>
        </pc:inkChg>
        <pc:inkChg chg="add mod">
          <ac:chgData name="Duane Miller" userId="086b8d4e5ca37aec" providerId="LiveId" clId="{4B7CE7BC-4941-40B9-AB07-346FCEC5C9AD}" dt="2021-11-11T23:37:17.458" v="364"/>
          <ac:inkMkLst>
            <pc:docMk/>
            <pc:sldMk cId="1084189102" sldId="268"/>
            <ac:inkMk id="36" creationId="{5954054F-2E93-49F3-AB6C-2BAD4C116B8F}"/>
          </ac:inkMkLst>
        </pc:inkChg>
        <pc:inkChg chg="add mod">
          <ac:chgData name="Duane Miller" userId="086b8d4e5ca37aec" providerId="LiveId" clId="{4B7CE7BC-4941-40B9-AB07-346FCEC5C9AD}" dt="2021-11-11T23:48:44.439" v="398"/>
          <ac:inkMkLst>
            <pc:docMk/>
            <pc:sldMk cId="1084189102" sldId="268"/>
            <ac:inkMk id="38" creationId="{1BF98F2D-69B8-4367-BEE7-3A789DD5C28F}"/>
          </ac:inkMkLst>
        </pc:inkChg>
        <pc:inkChg chg="add mod">
          <ac:chgData name="Duane Miller" userId="086b8d4e5ca37aec" providerId="LiveId" clId="{4B7CE7BC-4941-40B9-AB07-346FCEC5C9AD}" dt="2021-11-11T23:48:44.439" v="398"/>
          <ac:inkMkLst>
            <pc:docMk/>
            <pc:sldMk cId="1084189102" sldId="268"/>
            <ac:inkMk id="40" creationId="{5F3C7FF0-328E-43DF-B040-BDE3357CCE51}"/>
          </ac:inkMkLst>
        </pc:inkChg>
        <pc:inkChg chg="add mod">
          <ac:chgData name="Duane Miller" userId="086b8d4e5ca37aec" providerId="LiveId" clId="{4B7CE7BC-4941-40B9-AB07-346FCEC5C9AD}" dt="2021-11-11T23:45:40.615" v="371"/>
          <ac:inkMkLst>
            <pc:docMk/>
            <pc:sldMk cId="1084189102" sldId="268"/>
            <ac:inkMk id="41" creationId="{07DF6D1E-F0D5-4473-B06A-475A409FC6E3}"/>
          </ac:inkMkLst>
        </pc:inkChg>
        <pc:inkChg chg="add mod">
          <ac:chgData name="Duane Miller" userId="086b8d4e5ca37aec" providerId="LiveId" clId="{4B7CE7BC-4941-40B9-AB07-346FCEC5C9AD}" dt="2021-11-11T23:45:40.615" v="371"/>
          <ac:inkMkLst>
            <pc:docMk/>
            <pc:sldMk cId="1084189102" sldId="268"/>
            <ac:inkMk id="42" creationId="{65183295-B7C1-4150-A391-BF0F2456B82C}"/>
          </ac:inkMkLst>
        </pc:inkChg>
        <pc:inkChg chg="add mod">
          <ac:chgData name="Duane Miller" userId="086b8d4e5ca37aec" providerId="LiveId" clId="{4B7CE7BC-4941-40B9-AB07-346FCEC5C9AD}" dt="2021-11-11T23:45:40.615" v="371"/>
          <ac:inkMkLst>
            <pc:docMk/>
            <pc:sldMk cId="1084189102" sldId="268"/>
            <ac:inkMk id="43" creationId="{DBC13E78-B011-40EC-BB1F-354E97BAF692}"/>
          </ac:inkMkLst>
        </pc:inkChg>
        <pc:inkChg chg="add mod">
          <ac:chgData name="Duane Miller" userId="086b8d4e5ca37aec" providerId="LiveId" clId="{4B7CE7BC-4941-40B9-AB07-346FCEC5C9AD}" dt="2021-11-11T23:45:49.011" v="376"/>
          <ac:inkMkLst>
            <pc:docMk/>
            <pc:sldMk cId="1084189102" sldId="268"/>
            <ac:inkMk id="45" creationId="{24FED066-ED03-48C9-80FB-27A25D81BD04}"/>
          </ac:inkMkLst>
        </pc:inkChg>
        <pc:inkChg chg="add mod">
          <ac:chgData name="Duane Miller" userId="086b8d4e5ca37aec" providerId="LiveId" clId="{4B7CE7BC-4941-40B9-AB07-346FCEC5C9AD}" dt="2021-11-11T23:45:49.011" v="376"/>
          <ac:inkMkLst>
            <pc:docMk/>
            <pc:sldMk cId="1084189102" sldId="268"/>
            <ac:inkMk id="46" creationId="{0C8A1496-8DD5-470F-A4B9-812B1E49F8F9}"/>
          </ac:inkMkLst>
        </pc:inkChg>
        <pc:inkChg chg="add mod">
          <ac:chgData name="Duane Miller" userId="086b8d4e5ca37aec" providerId="LiveId" clId="{4B7CE7BC-4941-40B9-AB07-346FCEC5C9AD}" dt="2021-11-11T23:45:49.011" v="376"/>
          <ac:inkMkLst>
            <pc:docMk/>
            <pc:sldMk cId="1084189102" sldId="268"/>
            <ac:inkMk id="48" creationId="{3587366F-DF70-4C95-A187-65470BF8917A}"/>
          </ac:inkMkLst>
        </pc:inkChg>
        <pc:inkChg chg="add">
          <ac:chgData name="Duane Miller" userId="086b8d4e5ca37aec" providerId="LiveId" clId="{4B7CE7BC-4941-40B9-AB07-346FCEC5C9AD}" dt="2021-11-11T23:45:53.094" v="377" actId="9405"/>
          <ac:inkMkLst>
            <pc:docMk/>
            <pc:sldMk cId="1084189102" sldId="268"/>
            <ac:inkMk id="50" creationId="{825EDA1B-8E67-4543-AFC1-CFCF1041831A}"/>
          </ac:inkMkLst>
        </pc:inkChg>
        <pc:inkChg chg="add">
          <ac:chgData name="Duane Miller" userId="086b8d4e5ca37aec" providerId="LiveId" clId="{4B7CE7BC-4941-40B9-AB07-346FCEC5C9AD}" dt="2021-11-11T23:45:57.541" v="378" actId="9405"/>
          <ac:inkMkLst>
            <pc:docMk/>
            <pc:sldMk cId="1084189102" sldId="268"/>
            <ac:inkMk id="51" creationId="{9469A6FD-3B23-40AA-8C33-E74E93A0298E}"/>
          </ac:inkMkLst>
        </pc:inkChg>
        <pc:inkChg chg="add">
          <ac:chgData name="Duane Miller" userId="086b8d4e5ca37aec" providerId="LiveId" clId="{4B7CE7BC-4941-40B9-AB07-346FCEC5C9AD}" dt="2021-11-11T23:46:08.011" v="379" actId="9405"/>
          <ac:inkMkLst>
            <pc:docMk/>
            <pc:sldMk cId="1084189102" sldId="268"/>
            <ac:inkMk id="52" creationId="{D648F10C-A161-4A00-85CA-C5227C5D06FC}"/>
          </ac:inkMkLst>
        </pc:inkChg>
        <pc:inkChg chg="add mod">
          <ac:chgData name="Duane Miller" userId="086b8d4e5ca37aec" providerId="LiveId" clId="{4B7CE7BC-4941-40B9-AB07-346FCEC5C9AD}" dt="2021-11-11T23:46:17.052" v="384"/>
          <ac:inkMkLst>
            <pc:docMk/>
            <pc:sldMk cId="1084189102" sldId="268"/>
            <ac:inkMk id="53" creationId="{6B54A3C3-D37C-40C5-A225-A3C574AE2096}"/>
          </ac:inkMkLst>
        </pc:inkChg>
        <pc:inkChg chg="add mod">
          <ac:chgData name="Duane Miller" userId="086b8d4e5ca37aec" providerId="LiveId" clId="{4B7CE7BC-4941-40B9-AB07-346FCEC5C9AD}" dt="2021-11-11T23:46:17.052" v="384"/>
          <ac:inkMkLst>
            <pc:docMk/>
            <pc:sldMk cId="1084189102" sldId="268"/>
            <ac:inkMk id="54" creationId="{AF48CA65-B919-4794-9A23-D0BB1F8412C7}"/>
          </ac:inkMkLst>
        </pc:inkChg>
        <pc:inkChg chg="add mod">
          <ac:chgData name="Duane Miller" userId="086b8d4e5ca37aec" providerId="LiveId" clId="{4B7CE7BC-4941-40B9-AB07-346FCEC5C9AD}" dt="2021-11-11T23:46:17.052" v="384"/>
          <ac:inkMkLst>
            <pc:docMk/>
            <pc:sldMk cId="1084189102" sldId="268"/>
            <ac:inkMk id="56" creationId="{2B07E0A7-D6DD-48C6-8399-D026132E517F}"/>
          </ac:inkMkLst>
        </pc:inkChg>
        <pc:inkChg chg="add">
          <ac:chgData name="Duane Miller" userId="086b8d4e5ca37aec" providerId="LiveId" clId="{4B7CE7BC-4941-40B9-AB07-346FCEC5C9AD}" dt="2021-11-11T23:46:25.050" v="385" actId="9405"/>
          <ac:inkMkLst>
            <pc:docMk/>
            <pc:sldMk cId="1084189102" sldId="268"/>
            <ac:inkMk id="58" creationId="{B8EC0757-BF81-4790-9926-66CCEED251C2}"/>
          </ac:inkMkLst>
        </pc:inkChg>
        <pc:inkChg chg="add mod">
          <ac:chgData name="Duane Miller" userId="086b8d4e5ca37aec" providerId="LiveId" clId="{4B7CE7BC-4941-40B9-AB07-346FCEC5C9AD}" dt="2021-11-11T23:46:32.005" v="389"/>
          <ac:inkMkLst>
            <pc:docMk/>
            <pc:sldMk cId="1084189102" sldId="268"/>
            <ac:inkMk id="59" creationId="{7D92BA95-002B-4D46-AE36-C29091706593}"/>
          </ac:inkMkLst>
        </pc:inkChg>
        <pc:inkChg chg="add mod">
          <ac:chgData name="Duane Miller" userId="086b8d4e5ca37aec" providerId="LiveId" clId="{4B7CE7BC-4941-40B9-AB07-346FCEC5C9AD}" dt="2021-11-11T23:46:32.005" v="389"/>
          <ac:inkMkLst>
            <pc:docMk/>
            <pc:sldMk cId="1084189102" sldId="268"/>
            <ac:inkMk id="60" creationId="{8F0633FF-0FCF-468E-B142-57BAD9B13962}"/>
          </ac:inkMkLst>
        </pc:inkChg>
        <pc:inkChg chg="add mod">
          <ac:chgData name="Duane Miller" userId="086b8d4e5ca37aec" providerId="LiveId" clId="{4B7CE7BC-4941-40B9-AB07-346FCEC5C9AD}" dt="2021-11-11T23:46:32.005" v="389"/>
          <ac:inkMkLst>
            <pc:docMk/>
            <pc:sldMk cId="1084189102" sldId="268"/>
            <ac:inkMk id="61" creationId="{98AC5EDE-AC13-4F57-BA8F-267142DC4123}"/>
          </ac:inkMkLst>
        </pc:inkChg>
        <pc:inkChg chg="add mod">
          <ac:chgData name="Duane Miller" userId="086b8d4e5ca37aec" providerId="LiveId" clId="{4B7CE7BC-4941-40B9-AB07-346FCEC5C9AD}" dt="2021-11-11T23:46:40.816" v="392"/>
          <ac:inkMkLst>
            <pc:docMk/>
            <pc:sldMk cId="1084189102" sldId="268"/>
            <ac:inkMk id="63" creationId="{83FA9688-58B4-4B48-803E-769ADB7A31F2}"/>
          </ac:inkMkLst>
        </pc:inkChg>
        <pc:inkChg chg="add mod">
          <ac:chgData name="Duane Miller" userId="086b8d4e5ca37aec" providerId="LiveId" clId="{4B7CE7BC-4941-40B9-AB07-346FCEC5C9AD}" dt="2021-11-11T23:46:40.816" v="392"/>
          <ac:inkMkLst>
            <pc:docMk/>
            <pc:sldMk cId="1084189102" sldId="268"/>
            <ac:inkMk id="64" creationId="{BC8F258C-B7F2-4F9D-B89C-6717007D4CFB}"/>
          </ac:inkMkLst>
        </pc:inkChg>
        <pc:inkChg chg="add">
          <ac:chgData name="Duane Miller" userId="086b8d4e5ca37aec" providerId="LiveId" clId="{4B7CE7BC-4941-40B9-AB07-346FCEC5C9AD}" dt="2021-11-11T23:47:13.437" v="393" actId="9405"/>
          <ac:inkMkLst>
            <pc:docMk/>
            <pc:sldMk cId="1084189102" sldId="268"/>
            <ac:inkMk id="66" creationId="{F17CBEDD-CC82-46ED-80AB-2253005BBEDC}"/>
          </ac:inkMkLst>
        </pc:inkChg>
        <pc:inkChg chg="add">
          <ac:chgData name="Duane Miller" userId="086b8d4e5ca37aec" providerId="LiveId" clId="{4B7CE7BC-4941-40B9-AB07-346FCEC5C9AD}" dt="2021-11-11T23:47:20.757" v="394" actId="9405"/>
          <ac:inkMkLst>
            <pc:docMk/>
            <pc:sldMk cId="1084189102" sldId="268"/>
            <ac:inkMk id="67" creationId="{D2C999E2-FD48-4A7B-9EC8-689816AD4AEA}"/>
          </ac:inkMkLst>
        </pc:inkChg>
        <pc:inkChg chg="add mod">
          <ac:chgData name="Duane Miller" userId="086b8d4e5ca37aec" providerId="LiveId" clId="{4B7CE7BC-4941-40B9-AB07-346FCEC5C9AD}" dt="2021-11-11T23:47:53.316" v="396"/>
          <ac:inkMkLst>
            <pc:docMk/>
            <pc:sldMk cId="1084189102" sldId="268"/>
            <ac:inkMk id="68" creationId="{09CD8997-ECE1-471F-9746-C57B10201D63}"/>
          </ac:inkMkLst>
        </pc:inkChg>
        <pc:inkChg chg="add mod">
          <ac:chgData name="Duane Miller" userId="086b8d4e5ca37aec" providerId="LiveId" clId="{4B7CE7BC-4941-40B9-AB07-346FCEC5C9AD}" dt="2021-11-11T23:48:44.439" v="398"/>
          <ac:inkMkLst>
            <pc:docMk/>
            <pc:sldMk cId="1084189102" sldId="268"/>
            <ac:inkMk id="70" creationId="{EA4B5583-36AB-475F-A240-1659E8029658}"/>
          </ac:inkMkLst>
        </pc:inkChg>
        <pc:inkChg chg="add">
          <ac:chgData name="Duane Miller" userId="086b8d4e5ca37aec" providerId="LiveId" clId="{4B7CE7BC-4941-40B9-AB07-346FCEC5C9AD}" dt="2021-11-11T23:48:48.007" v="399" actId="9405"/>
          <ac:inkMkLst>
            <pc:docMk/>
            <pc:sldMk cId="1084189102" sldId="268"/>
            <ac:inkMk id="72" creationId="{183E0E80-14D0-4468-B753-E3DF9FF4F9BB}"/>
          </ac:inkMkLst>
        </pc:inkChg>
        <pc:inkChg chg="add">
          <ac:chgData name="Duane Miller" userId="086b8d4e5ca37aec" providerId="LiveId" clId="{4B7CE7BC-4941-40B9-AB07-346FCEC5C9AD}" dt="2021-11-11T23:49:58.283" v="400" actId="9405"/>
          <ac:inkMkLst>
            <pc:docMk/>
            <pc:sldMk cId="1084189102" sldId="268"/>
            <ac:inkMk id="73" creationId="{3E9F3144-00FD-4C10-AC1C-16CF7217ABE2}"/>
          </ac:inkMkLst>
        </pc:inkChg>
        <pc:inkChg chg="add mod">
          <ac:chgData name="Duane Miller" userId="086b8d4e5ca37aec" providerId="LiveId" clId="{4B7CE7BC-4941-40B9-AB07-346FCEC5C9AD}" dt="2021-11-11T23:50:11.725" v="406"/>
          <ac:inkMkLst>
            <pc:docMk/>
            <pc:sldMk cId="1084189102" sldId="268"/>
            <ac:inkMk id="74" creationId="{A86AD4D8-A679-4F50-BEDA-4FD88712DAC3}"/>
          </ac:inkMkLst>
        </pc:inkChg>
        <pc:inkChg chg="add mod">
          <ac:chgData name="Duane Miller" userId="086b8d4e5ca37aec" providerId="LiveId" clId="{4B7CE7BC-4941-40B9-AB07-346FCEC5C9AD}" dt="2021-11-11T23:50:11.725" v="406"/>
          <ac:inkMkLst>
            <pc:docMk/>
            <pc:sldMk cId="1084189102" sldId="268"/>
            <ac:inkMk id="75" creationId="{481C4601-FB7E-4D95-B7AD-0085F5046DAA}"/>
          </ac:inkMkLst>
        </pc:inkChg>
        <pc:inkChg chg="add mod">
          <ac:chgData name="Duane Miller" userId="086b8d4e5ca37aec" providerId="LiveId" clId="{4B7CE7BC-4941-40B9-AB07-346FCEC5C9AD}" dt="2021-11-11T23:50:11.725" v="406"/>
          <ac:inkMkLst>
            <pc:docMk/>
            <pc:sldMk cId="1084189102" sldId="268"/>
            <ac:inkMk id="77" creationId="{885AAF65-4B52-4FFD-BD8E-18D4372ABB66}"/>
          </ac:inkMkLst>
        </pc:inkChg>
        <pc:inkChg chg="add mod">
          <ac:chgData name="Duane Miller" userId="086b8d4e5ca37aec" providerId="LiveId" clId="{4B7CE7BC-4941-40B9-AB07-346FCEC5C9AD}" dt="2021-11-11T23:50:11.725" v="406"/>
          <ac:inkMkLst>
            <pc:docMk/>
            <pc:sldMk cId="1084189102" sldId="268"/>
            <ac:inkMk id="78" creationId="{B0D0F6EA-EEC4-4923-AD72-25941D590CEC}"/>
          </ac:inkMkLst>
        </pc:inkChg>
        <pc:inkChg chg="add mod">
          <ac:chgData name="Duane Miller" userId="086b8d4e5ca37aec" providerId="LiveId" clId="{4B7CE7BC-4941-40B9-AB07-346FCEC5C9AD}" dt="2021-11-12T00:03:50.279" v="451"/>
          <ac:inkMkLst>
            <pc:docMk/>
            <pc:sldMk cId="1084189102" sldId="268"/>
            <ac:inkMk id="80" creationId="{35ED56A9-1C9A-4226-A5B3-E1E054E27C0B}"/>
          </ac:inkMkLst>
        </pc:inkChg>
        <pc:inkChg chg="add mod">
          <ac:chgData name="Duane Miller" userId="086b8d4e5ca37aec" providerId="LiveId" clId="{4B7CE7BC-4941-40B9-AB07-346FCEC5C9AD}" dt="2021-11-12T00:03:50.279" v="451"/>
          <ac:inkMkLst>
            <pc:docMk/>
            <pc:sldMk cId="1084189102" sldId="268"/>
            <ac:inkMk id="81" creationId="{0D040407-AFA1-4D0D-9F66-C3100EDC7A4C}"/>
          </ac:inkMkLst>
        </pc:inkChg>
        <pc:inkChg chg="add mod">
          <ac:chgData name="Duane Miller" userId="086b8d4e5ca37aec" providerId="LiveId" clId="{4B7CE7BC-4941-40B9-AB07-346FCEC5C9AD}" dt="2021-11-12T00:03:50.279" v="451"/>
          <ac:inkMkLst>
            <pc:docMk/>
            <pc:sldMk cId="1084189102" sldId="268"/>
            <ac:inkMk id="82" creationId="{43E3E487-5540-488E-BCDD-01D9AEFD9987}"/>
          </ac:inkMkLst>
        </pc:inkChg>
        <pc:inkChg chg="add">
          <ac:chgData name="Duane Miller" userId="086b8d4e5ca37aec" providerId="LiveId" clId="{4B7CE7BC-4941-40B9-AB07-346FCEC5C9AD}" dt="2021-11-11T23:50:35.570" v="411" actId="9405"/>
          <ac:inkMkLst>
            <pc:docMk/>
            <pc:sldMk cId="1084189102" sldId="268"/>
            <ac:inkMk id="84" creationId="{ACC2FDB5-7EE9-46B1-B208-8F9A3ED70C47}"/>
          </ac:inkMkLst>
        </pc:inkChg>
        <pc:inkChg chg="add">
          <ac:chgData name="Duane Miller" userId="086b8d4e5ca37aec" providerId="LiveId" clId="{4B7CE7BC-4941-40B9-AB07-346FCEC5C9AD}" dt="2021-11-11T23:50:44.092" v="412" actId="9405"/>
          <ac:inkMkLst>
            <pc:docMk/>
            <pc:sldMk cId="1084189102" sldId="268"/>
            <ac:inkMk id="85" creationId="{4F3AD324-9D1A-4735-9088-CE29592B15A1}"/>
          </ac:inkMkLst>
        </pc:inkChg>
        <pc:inkChg chg="add">
          <ac:chgData name="Duane Miller" userId="086b8d4e5ca37aec" providerId="LiveId" clId="{4B7CE7BC-4941-40B9-AB07-346FCEC5C9AD}" dt="2021-11-11T23:50:51.420" v="413" actId="9405"/>
          <ac:inkMkLst>
            <pc:docMk/>
            <pc:sldMk cId="1084189102" sldId="268"/>
            <ac:inkMk id="86" creationId="{8537F946-431A-4B1C-832D-48A2403EDD2A}"/>
          </ac:inkMkLst>
        </pc:inkChg>
        <pc:inkChg chg="add">
          <ac:chgData name="Duane Miller" userId="086b8d4e5ca37aec" providerId="LiveId" clId="{4B7CE7BC-4941-40B9-AB07-346FCEC5C9AD}" dt="2021-11-11T23:50:58.311" v="414" actId="9405"/>
          <ac:inkMkLst>
            <pc:docMk/>
            <pc:sldMk cId="1084189102" sldId="268"/>
            <ac:inkMk id="87" creationId="{81FB2EA3-23B9-445D-AB26-17AF0774ED20}"/>
          </ac:inkMkLst>
        </pc:inkChg>
        <pc:inkChg chg="add">
          <ac:chgData name="Duane Miller" userId="086b8d4e5ca37aec" providerId="LiveId" clId="{4B7CE7BC-4941-40B9-AB07-346FCEC5C9AD}" dt="2021-11-11T23:51:00.566" v="415" actId="9405"/>
          <ac:inkMkLst>
            <pc:docMk/>
            <pc:sldMk cId="1084189102" sldId="268"/>
            <ac:inkMk id="88" creationId="{614C9186-BFA4-49BD-B930-2EFBDD0E5A6F}"/>
          </ac:inkMkLst>
        </pc:inkChg>
        <pc:inkChg chg="add mod">
          <ac:chgData name="Duane Miller" userId="086b8d4e5ca37aec" providerId="LiveId" clId="{4B7CE7BC-4941-40B9-AB07-346FCEC5C9AD}" dt="2021-11-12T00:03:50.279" v="451"/>
          <ac:inkMkLst>
            <pc:docMk/>
            <pc:sldMk cId="1084189102" sldId="268"/>
            <ac:inkMk id="89" creationId="{8FFBAD0B-1115-4577-9AA2-0C24AA05C984}"/>
          </ac:inkMkLst>
        </pc:inkChg>
        <pc:inkChg chg="add mod">
          <ac:chgData name="Duane Miller" userId="086b8d4e5ca37aec" providerId="LiveId" clId="{4B7CE7BC-4941-40B9-AB07-346FCEC5C9AD}" dt="2021-11-12T00:03:50.279" v="451"/>
          <ac:inkMkLst>
            <pc:docMk/>
            <pc:sldMk cId="1084189102" sldId="268"/>
            <ac:inkMk id="90" creationId="{2D94082D-6BB0-4CB2-8E2F-10BF3F5C2656}"/>
          </ac:inkMkLst>
        </pc:inkChg>
        <pc:inkChg chg="add">
          <ac:chgData name="Duane Miller" userId="086b8d4e5ca37aec" providerId="LiveId" clId="{4B7CE7BC-4941-40B9-AB07-346FCEC5C9AD}" dt="2021-11-11T23:51:47.453" v="419" actId="9405"/>
          <ac:inkMkLst>
            <pc:docMk/>
            <pc:sldMk cId="1084189102" sldId="268"/>
            <ac:inkMk id="92" creationId="{FBA1DC6A-72AC-4BBD-95A0-2BB5752E23F9}"/>
          </ac:inkMkLst>
        </pc:inkChg>
        <pc:inkChg chg="add">
          <ac:chgData name="Duane Miller" userId="086b8d4e5ca37aec" providerId="LiveId" clId="{4B7CE7BC-4941-40B9-AB07-346FCEC5C9AD}" dt="2021-11-11T23:51:57.663" v="420" actId="9405"/>
          <ac:inkMkLst>
            <pc:docMk/>
            <pc:sldMk cId="1084189102" sldId="268"/>
            <ac:inkMk id="93" creationId="{FA5B23EA-A0D0-42DD-8CD9-13086125A581}"/>
          </ac:inkMkLst>
        </pc:inkChg>
        <pc:inkChg chg="add mod">
          <ac:chgData name="Duane Miller" userId="086b8d4e5ca37aec" providerId="LiveId" clId="{4B7CE7BC-4941-40B9-AB07-346FCEC5C9AD}" dt="2021-11-12T00:01:35.308" v="423"/>
          <ac:inkMkLst>
            <pc:docMk/>
            <pc:sldMk cId="1084189102" sldId="268"/>
            <ac:inkMk id="94" creationId="{D7D95D19-98E1-4411-A925-7CDFBE655D5B}"/>
          </ac:inkMkLst>
        </pc:inkChg>
        <pc:inkChg chg="add mod">
          <ac:chgData name="Duane Miller" userId="086b8d4e5ca37aec" providerId="LiveId" clId="{4B7CE7BC-4941-40B9-AB07-346FCEC5C9AD}" dt="2021-11-12T00:01:35.308" v="423"/>
          <ac:inkMkLst>
            <pc:docMk/>
            <pc:sldMk cId="1084189102" sldId="268"/>
            <ac:inkMk id="95" creationId="{691202F5-C069-4BBB-BC10-A7B76BB69370}"/>
          </ac:inkMkLst>
        </pc:inkChg>
        <pc:inkChg chg="add">
          <ac:chgData name="Duane Miller" userId="086b8d4e5ca37aec" providerId="LiveId" clId="{4B7CE7BC-4941-40B9-AB07-346FCEC5C9AD}" dt="2021-11-12T00:01:42.086" v="424" actId="9405"/>
          <ac:inkMkLst>
            <pc:docMk/>
            <pc:sldMk cId="1084189102" sldId="268"/>
            <ac:inkMk id="97" creationId="{F2FE7647-6141-4694-8D8C-06EB891C724E}"/>
          </ac:inkMkLst>
        </pc:inkChg>
        <pc:inkChg chg="add">
          <ac:chgData name="Duane Miller" userId="086b8d4e5ca37aec" providerId="LiveId" clId="{4B7CE7BC-4941-40B9-AB07-346FCEC5C9AD}" dt="2021-11-12T00:02:00.228" v="425" actId="9405"/>
          <ac:inkMkLst>
            <pc:docMk/>
            <pc:sldMk cId="1084189102" sldId="268"/>
            <ac:inkMk id="98" creationId="{42B6FD23-CA1E-4DCA-A613-1FB05405EA7C}"/>
          </ac:inkMkLst>
        </pc:inkChg>
        <pc:inkChg chg="add mod">
          <ac:chgData name="Duane Miller" userId="086b8d4e5ca37aec" providerId="LiveId" clId="{4B7CE7BC-4941-40B9-AB07-346FCEC5C9AD}" dt="2021-11-12T00:02:24.411" v="435"/>
          <ac:inkMkLst>
            <pc:docMk/>
            <pc:sldMk cId="1084189102" sldId="268"/>
            <ac:inkMk id="99" creationId="{37371CD9-9C7E-4E6E-8ED4-F489CA1B18E4}"/>
          </ac:inkMkLst>
        </pc:inkChg>
        <pc:inkChg chg="add mod">
          <ac:chgData name="Duane Miller" userId="086b8d4e5ca37aec" providerId="LiveId" clId="{4B7CE7BC-4941-40B9-AB07-346FCEC5C9AD}" dt="2021-11-12T00:02:24.411" v="435"/>
          <ac:inkMkLst>
            <pc:docMk/>
            <pc:sldMk cId="1084189102" sldId="268"/>
            <ac:inkMk id="100" creationId="{57787C74-AD17-49AC-90CF-7DAA08337255}"/>
          </ac:inkMkLst>
        </pc:inkChg>
        <pc:inkChg chg="add mod">
          <ac:chgData name="Duane Miller" userId="086b8d4e5ca37aec" providerId="LiveId" clId="{4B7CE7BC-4941-40B9-AB07-346FCEC5C9AD}" dt="2021-11-12T00:02:24.411" v="435"/>
          <ac:inkMkLst>
            <pc:docMk/>
            <pc:sldMk cId="1084189102" sldId="268"/>
            <ac:inkMk id="102" creationId="{2DC7D486-E495-4604-8929-2D4FE530272E}"/>
          </ac:inkMkLst>
        </pc:inkChg>
        <pc:inkChg chg="add mod">
          <ac:chgData name="Duane Miller" userId="086b8d4e5ca37aec" providerId="LiveId" clId="{4B7CE7BC-4941-40B9-AB07-346FCEC5C9AD}" dt="2021-11-12T00:02:24.411" v="435"/>
          <ac:inkMkLst>
            <pc:docMk/>
            <pc:sldMk cId="1084189102" sldId="268"/>
            <ac:inkMk id="104" creationId="{A9DE2A30-59C7-4047-BC66-BD9ED02AC2B9}"/>
          </ac:inkMkLst>
        </pc:inkChg>
        <pc:inkChg chg="add mod">
          <ac:chgData name="Duane Miller" userId="086b8d4e5ca37aec" providerId="LiveId" clId="{4B7CE7BC-4941-40B9-AB07-346FCEC5C9AD}" dt="2021-11-12T00:02:24.411" v="435"/>
          <ac:inkMkLst>
            <pc:docMk/>
            <pc:sldMk cId="1084189102" sldId="268"/>
            <ac:inkMk id="105" creationId="{91381EBA-F567-475B-9298-E007FAF004C0}"/>
          </ac:inkMkLst>
        </pc:inkChg>
        <pc:inkChg chg="add mod">
          <ac:chgData name="Duane Miller" userId="086b8d4e5ca37aec" providerId="LiveId" clId="{4B7CE7BC-4941-40B9-AB07-346FCEC5C9AD}" dt="2021-11-12T00:02:24.411" v="435"/>
          <ac:inkMkLst>
            <pc:docMk/>
            <pc:sldMk cId="1084189102" sldId="268"/>
            <ac:inkMk id="106" creationId="{0A3296CF-DF32-4730-8CB4-4CE763614CAB}"/>
          </ac:inkMkLst>
        </pc:inkChg>
        <pc:inkChg chg="add mod">
          <ac:chgData name="Duane Miller" userId="086b8d4e5ca37aec" providerId="LiveId" clId="{4B7CE7BC-4941-40B9-AB07-346FCEC5C9AD}" dt="2021-11-12T00:02:24.411" v="435"/>
          <ac:inkMkLst>
            <pc:docMk/>
            <pc:sldMk cId="1084189102" sldId="268"/>
            <ac:inkMk id="107" creationId="{D0962333-B0D0-45F0-89A2-098A5717A5F3}"/>
          </ac:inkMkLst>
        </pc:inkChg>
        <pc:inkChg chg="add">
          <ac:chgData name="Duane Miller" userId="086b8d4e5ca37aec" providerId="LiveId" clId="{4B7CE7BC-4941-40B9-AB07-346FCEC5C9AD}" dt="2021-11-12T00:02:37.563" v="436" actId="9405"/>
          <ac:inkMkLst>
            <pc:docMk/>
            <pc:sldMk cId="1084189102" sldId="268"/>
            <ac:inkMk id="109" creationId="{AD71FBDA-9541-445E-9665-8FC2384F1BBA}"/>
          </ac:inkMkLst>
        </pc:inkChg>
        <pc:inkChg chg="add">
          <ac:chgData name="Duane Miller" userId="086b8d4e5ca37aec" providerId="LiveId" clId="{4B7CE7BC-4941-40B9-AB07-346FCEC5C9AD}" dt="2021-11-12T00:02:42.868" v="437" actId="9405"/>
          <ac:inkMkLst>
            <pc:docMk/>
            <pc:sldMk cId="1084189102" sldId="268"/>
            <ac:inkMk id="110" creationId="{89B5208D-5772-43D7-A996-C7D4EB139B8C}"/>
          </ac:inkMkLst>
        </pc:inkChg>
        <pc:inkChg chg="add">
          <ac:chgData name="Duane Miller" userId="086b8d4e5ca37aec" providerId="LiveId" clId="{4B7CE7BC-4941-40B9-AB07-346FCEC5C9AD}" dt="2021-11-12T00:02:45.477" v="438" actId="9405"/>
          <ac:inkMkLst>
            <pc:docMk/>
            <pc:sldMk cId="1084189102" sldId="268"/>
            <ac:inkMk id="111" creationId="{96B47154-DDCE-4FE9-BA86-72B970681660}"/>
          </ac:inkMkLst>
        </pc:inkChg>
        <pc:inkChg chg="add">
          <ac:chgData name="Duane Miller" userId="086b8d4e5ca37aec" providerId="LiveId" clId="{4B7CE7BC-4941-40B9-AB07-346FCEC5C9AD}" dt="2021-11-12T00:02:55.432" v="439" actId="9405"/>
          <ac:inkMkLst>
            <pc:docMk/>
            <pc:sldMk cId="1084189102" sldId="268"/>
            <ac:inkMk id="112" creationId="{84A10D94-5A67-4A61-8EDE-C06EB35C3BA7}"/>
          </ac:inkMkLst>
        </pc:inkChg>
        <pc:inkChg chg="add mod">
          <ac:chgData name="Duane Miller" userId="086b8d4e5ca37aec" providerId="LiveId" clId="{4B7CE7BC-4941-40B9-AB07-346FCEC5C9AD}" dt="2021-11-12T00:13:17.507" v="524"/>
          <ac:inkMkLst>
            <pc:docMk/>
            <pc:sldMk cId="1084189102" sldId="268"/>
            <ac:inkMk id="113" creationId="{F77D66EB-1F2B-44DA-A77E-D1ABE8817707}"/>
          </ac:inkMkLst>
        </pc:inkChg>
        <pc:inkChg chg="add mod">
          <ac:chgData name="Duane Miller" userId="086b8d4e5ca37aec" providerId="LiveId" clId="{4B7CE7BC-4941-40B9-AB07-346FCEC5C9AD}" dt="2021-11-12T00:13:17.507" v="524"/>
          <ac:inkMkLst>
            <pc:docMk/>
            <pc:sldMk cId="1084189102" sldId="268"/>
            <ac:inkMk id="114" creationId="{CDC742C7-C167-47EE-9A06-6FAE65B34649}"/>
          </ac:inkMkLst>
        </pc:inkChg>
        <pc:inkChg chg="add mod">
          <ac:chgData name="Duane Miller" userId="086b8d4e5ca37aec" providerId="LiveId" clId="{4B7CE7BC-4941-40B9-AB07-346FCEC5C9AD}" dt="2021-11-12T00:13:17.507" v="524"/>
          <ac:inkMkLst>
            <pc:docMk/>
            <pc:sldMk cId="1084189102" sldId="268"/>
            <ac:inkMk id="115" creationId="{66EF1FA8-04FF-4764-B947-A59DB00551D1}"/>
          </ac:inkMkLst>
        </pc:inkChg>
        <pc:inkChg chg="add mod">
          <ac:chgData name="Duane Miller" userId="086b8d4e5ca37aec" providerId="LiveId" clId="{4B7CE7BC-4941-40B9-AB07-346FCEC5C9AD}" dt="2021-11-12T00:13:17.507" v="524"/>
          <ac:inkMkLst>
            <pc:docMk/>
            <pc:sldMk cId="1084189102" sldId="268"/>
            <ac:inkMk id="117" creationId="{096795DB-5333-497E-B0F5-170E65013787}"/>
          </ac:inkMkLst>
        </pc:inkChg>
        <pc:inkChg chg="add mod">
          <ac:chgData name="Duane Miller" userId="086b8d4e5ca37aec" providerId="LiveId" clId="{4B7CE7BC-4941-40B9-AB07-346FCEC5C9AD}" dt="2021-11-12T00:13:17.507" v="524"/>
          <ac:inkMkLst>
            <pc:docMk/>
            <pc:sldMk cId="1084189102" sldId="268"/>
            <ac:inkMk id="119" creationId="{BBFF2C29-DF3A-42BB-8450-3D2DBD484504}"/>
          </ac:inkMkLst>
        </pc:inkChg>
        <pc:inkChg chg="add mod">
          <ac:chgData name="Duane Miller" userId="086b8d4e5ca37aec" providerId="LiveId" clId="{4B7CE7BC-4941-40B9-AB07-346FCEC5C9AD}" dt="2021-11-12T00:13:17.507" v="524"/>
          <ac:inkMkLst>
            <pc:docMk/>
            <pc:sldMk cId="1084189102" sldId="268"/>
            <ac:inkMk id="120" creationId="{A7DF4E29-41E2-42E0-A214-BD01803B5E5D}"/>
          </ac:inkMkLst>
        </pc:inkChg>
        <pc:inkChg chg="add mod">
          <ac:chgData name="Duane Miller" userId="086b8d4e5ca37aec" providerId="LiveId" clId="{4B7CE7BC-4941-40B9-AB07-346FCEC5C9AD}" dt="2021-11-12T00:13:17.507" v="524"/>
          <ac:inkMkLst>
            <pc:docMk/>
            <pc:sldMk cId="1084189102" sldId="268"/>
            <ac:inkMk id="121" creationId="{7C70B964-ED32-46C7-87A6-F278D0108F31}"/>
          </ac:inkMkLst>
        </pc:inkChg>
        <pc:inkChg chg="add mod">
          <ac:chgData name="Duane Miller" userId="086b8d4e5ca37aec" providerId="LiveId" clId="{4B7CE7BC-4941-40B9-AB07-346FCEC5C9AD}" dt="2021-11-12T00:03:50.279" v="451"/>
          <ac:inkMkLst>
            <pc:docMk/>
            <pc:sldMk cId="1084189102" sldId="268"/>
            <ac:inkMk id="123" creationId="{CA79901E-6B1C-43E1-814C-8061AE2B21D3}"/>
          </ac:inkMkLst>
        </pc:inkChg>
        <pc:inkChg chg="add">
          <ac:chgData name="Duane Miller" userId="086b8d4e5ca37aec" providerId="LiveId" clId="{4B7CE7BC-4941-40B9-AB07-346FCEC5C9AD}" dt="2021-11-12T00:04:16.525" v="452" actId="9405"/>
          <ac:inkMkLst>
            <pc:docMk/>
            <pc:sldMk cId="1084189102" sldId="268"/>
            <ac:inkMk id="125" creationId="{38EE42E9-5376-49BF-8FB2-C8942463A9B2}"/>
          </ac:inkMkLst>
        </pc:inkChg>
        <pc:inkChg chg="add">
          <ac:chgData name="Duane Miller" userId="086b8d4e5ca37aec" providerId="LiveId" clId="{4B7CE7BC-4941-40B9-AB07-346FCEC5C9AD}" dt="2021-11-12T00:04:59.068" v="453" actId="9405"/>
          <ac:inkMkLst>
            <pc:docMk/>
            <pc:sldMk cId="1084189102" sldId="268"/>
            <ac:inkMk id="126" creationId="{F850559B-EBC5-407B-B612-3FA70342A4FD}"/>
          </ac:inkMkLst>
        </pc:inkChg>
        <pc:inkChg chg="add">
          <ac:chgData name="Duane Miller" userId="086b8d4e5ca37aec" providerId="LiveId" clId="{4B7CE7BC-4941-40B9-AB07-346FCEC5C9AD}" dt="2021-11-12T00:05:37.640" v="454" actId="9405"/>
          <ac:inkMkLst>
            <pc:docMk/>
            <pc:sldMk cId="1084189102" sldId="268"/>
            <ac:inkMk id="127" creationId="{27384EDE-F38A-487B-BA72-A5033D639541}"/>
          </ac:inkMkLst>
        </pc:inkChg>
        <pc:inkChg chg="add">
          <ac:chgData name="Duane Miller" userId="086b8d4e5ca37aec" providerId="LiveId" clId="{4B7CE7BC-4941-40B9-AB07-346FCEC5C9AD}" dt="2021-11-12T00:06:26.107" v="455" actId="9405"/>
          <ac:inkMkLst>
            <pc:docMk/>
            <pc:sldMk cId="1084189102" sldId="268"/>
            <ac:inkMk id="128" creationId="{7ECC05B1-A0D4-4ED9-9A28-518AA0942EB3}"/>
          </ac:inkMkLst>
        </pc:inkChg>
        <pc:inkChg chg="add mod">
          <ac:chgData name="Duane Miller" userId="086b8d4e5ca37aec" providerId="LiveId" clId="{4B7CE7BC-4941-40B9-AB07-346FCEC5C9AD}" dt="2021-11-12T00:19:06.260" v="561"/>
          <ac:inkMkLst>
            <pc:docMk/>
            <pc:sldMk cId="1084189102" sldId="268"/>
            <ac:inkMk id="129" creationId="{BDA4A5D2-9D06-4D75-BA13-79A3EA9B9197}"/>
          </ac:inkMkLst>
        </pc:inkChg>
        <pc:inkChg chg="add mod">
          <ac:chgData name="Duane Miller" userId="086b8d4e5ca37aec" providerId="LiveId" clId="{4B7CE7BC-4941-40B9-AB07-346FCEC5C9AD}" dt="2021-11-12T00:19:06.260" v="561"/>
          <ac:inkMkLst>
            <pc:docMk/>
            <pc:sldMk cId="1084189102" sldId="268"/>
            <ac:inkMk id="130" creationId="{FF7FD980-8025-403C-B309-2F9376B56320}"/>
          </ac:inkMkLst>
        </pc:inkChg>
        <pc:inkChg chg="add mod">
          <ac:chgData name="Duane Miller" userId="086b8d4e5ca37aec" providerId="LiveId" clId="{4B7CE7BC-4941-40B9-AB07-346FCEC5C9AD}" dt="2021-11-12T00:19:06.260" v="561"/>
          <ac:inkMkLst>
            <pc:docMk/>
            <pc:sldMk cId="1084189102" sldId="268"/>
            <ac:inkMk id="132" creationId="{6D172C31-D4D2-467F-94F1-1DAA67765B01}"/>
          </ac:inkMkLst>
        </pc:inkChg>
        <pc:inkChg chg="add mod">
          <ac:chgData name="Duane Miller" userId="086b8d4e5ca37aec" providerId="LiveId" clId="{4B7CE7BC-4941-40B9-AB07-346FCEC5C9AD}" dt="2021-11-12T00:07:00.268" v="467"/>
          <ac:inkMkLst>
            <pc:docMk/>
            <pc:sldMk cId="1084189102" sldId="268"/>
            <ac:inkMk id="134" creationId="{247EAF96-FA7B-4E06-A753-8BA968E082CE}"/>
          </ac:inkMkLst>
        </pc:inkChg>
        <pc:inkChg chg="add mod">
          <ac:chgData name="Duane Miller" userId="086b8d4e5ca37aec" providerId="LiveId" clId="{4B7CE7BC-4941-40B9-AB07-346FCEC5C9AD}" dt="2021-11-12T00:07:00.268" v="467"/>
          <ac:inkMkLst>
            <pc:docMk/>
            <pc:sldMk cId="1084189102" sldId="268"/>
            <ac:inkMk id="135" creationId="{004448CB-3C02-4CFE-A7E0-0E848CE5A5B1}"/>
          </ac:inkMkLst>
        </pc:inkChg>
        <pc:inkChg chg="add mod">
          <ac:chgData name="Duane Miller" userId="086b8d4e5ca37aec" providerId="LiveId" clId="{4B7CE7BC-4941-40B9-AB07-346FCEC5C9AD}" dt="2021-11-12T00:19:06.260" v="561"/>
          <ac:inkMkLst>
            <pc:docMk/>
            <pc:sldMk cId="1084189102" sldId="268"/>
            <ac:inkMk id="137" creationId="{A346CD11-3A85-4B7F-B514-8B34EEAE2193}"/>
          </ac:inkMkLst>
        </pc:inkChg>
        <pc:inkChg chg="add mod">
          <ac:chgData name="Duane Miller" userId="086b8d4e5ca37aec" providerId="LiveId" clId="{4B7CE7BC-4941-40B9-AB07-346FCEC5C9AD}" dt="2021-11-12T00:19:06.260" v="561"/>
          <ac:inkMkLst>
            <pc:docMk/>
            <pc:sldMk cId="1084189102" sldId="268"/>
            <ac:inkMk id="138" creationId="{610DA22D-4E59-46F1-9730-08865D078679}"/>
          </ac:inkMkLst>
        </pc:inkChg>
        <pc:inkChg chg="add mod">
          <ac:chgData name="Duane Miller" userId="086b8d4e5ca37aec" providerId="LiveId" clId="{4B7CE7BC-4941-40B9-AB07-346FCEC5C9AD}" dt="2021-11-12T00:19:06.260" v="561"/>
          <ac:inkMkLst>
            <pc:docMk/>
            <pc:sldMk cId="1084189102" sldId="268"/>
            <ac:inkMk id="139" creationId="{39EA81EF-2D55-4CF7-AC3B-D2A94C7F8443}"/>
          </ac:inkMkLst>
        </pc:inkChg>
        <pc:inkChg chg="add mod">
          <ac:chgData name="Duane Miller" userId="086b8d4e5ca37aec" providerId="LiveId" clId="{4B7CE7BC-4941-40B9-AB07-346FCEC5C9AD}" dt="2021-11-12T00:19:06.260" v="561"/>
          <ac:inkMkLst>
            <pc:docMk/>
            <pc:sldMk cId="1084189102" sldId="268"/>
            <ac:inkMk id="141" creationId="{BE6E66BF-A5A2-41ED-8CDF-2E010CB6D537}"/>
          </ac:inkMkLst>
        </pc:inkChg>
        <pc:inkChg chg="add mod">
          <ac:chgData name="Duane Miller" userId="086b8d4e5ca37aec" providerId="LiveId" clId="{4B7CE7BC-4941-40B9-AB07-346FCEC5C9AD}" dt="2021-11-12T00:16:03.035" v="545"/>
          <ac:inkMkLst>
            <pc:docMk/>
            <pc:sldMk cId="1084189102" sldId="268"/>
            <ac:inkMk id="143" creationId="{B93B50BA-6290-49DC-B508-BE1DDD553A26}"/>
          </ac:inkMkLst>
        </pc:inkChg>
        <pc:inkChg chg="add mod">
          <ac:chgData name="Duane Miller" userId="086b8d4e5ca37aec" providerId="LiveId" clId="{4B7CE7BC-4941-40B9-AB07-346FCEC5C9AD}" dt="2021-11-12T00:16:03.035" v="545"/>
          <ac:inkMkLst>
            <pc:docMk/>
            <pc:sldMk cId="1084189102" sldId="268"/>
            <ac:inkMk id="145" creationId="{C0E06A97-30C6-418A-A7ED-74579059A8E1}"/>
          </ac:inkMkLst>
        </pc:inkChg>
        <pc:inkChg chg="add mod">
          <ac:chgData name="Duane Miller" userId="086b8d4e5ca37aec" providerId="LiveId" clId="{4B7CE7BC-4941-40B9-AB07-346FCEC5C9AD}" dt="2021-11-12T00:16:03.035" v="545"/>
          <ac:inkMkLst>
            <pc:docMk/>
            <pc:sldMk cId="1084189102" sldId="268"/>
            <ac:inkMk id="146" creationId="{D980326F-445E-4261-8D54-EDB5167D2AFB}"/>
          </ac:inkMkLst>
        </pc:inkChg>
        <pc:inkChg chg="add">
          <ac:chgData name="Duane Miller" userId="086b8d4e5ca37aec" providerId="LiveId" clId="{4B7CE7BC-4941-40B9-AB07-346FCEC5C9AD}" dt="2021-11-12T00:08:11.788" v="475" actId="9405"/>
          <ac:inkMkLst>
            <pc:docMk/>
            <pc:sldMk cId="1084189102" sldId="268"/>
            <ac:inkMk id="148" creationId="{8DC6322A-8A79-4AC7-A6A5-926102FD069E}"/>
          </ac:inkMkLst>
        </pc:inkChg>
        <pc:inkChg chg="add mod">
          <ac:chgData name="Duane Miller" userId="086b8d4e5ca37aec" providerId="LiveId" clId="{4B7CE7BC-4941-40B9-AB07-346FCEC5C9AD}" dt="2021-11-12T00:13:17.507" v="524"/>
          <ac:inkMkLst>
            <pc:docMk/>
            <pc:sldMk cId="1084189102" sldId="268"/>
            <ac:inkMk id="149" creationId="{276989CE-4ADB-42B2-9ECF-3E2639E5D1D2}"/>
          </ac:inkMkLst>
        </pc:inkChg>
        <pc:inkChg chg="add mod">
          <ac:chgData name="Duane Miller" userId="086b8d4e5ca37aec" providerId="LiveId" clId="{4B7CE7BC-4941-40B9-AB07-346FCEC5C9AD}" dt="2021-11-12T00:15:24.574" v="540"/>
          <ac:inkMkLst>
            <pc:docMk/>
            <pc:sldMk cId="1084189102" sldId="268"/>
            <ac:inkMk id="151" creationId="{B1994360-AFF4-42AB-9C61-A697635CD50F}"/>
          </ac:inkMkLst>
        </pc:inkChg>
        <pc:inkChg chg="add mod">
          <ac:chgData name="Duane Miller" userId="086b8d4e5ca37aec" providerId="LiveId" clId="{4B7CE7BC-4941-40B9-AB07-346FCEC5C9AD}" dt="2021-11-12T00:15:24.574" v="540"/>
          <ac:inkMkLst>
            <pc:docMk/>
            <pc:sldMk cId="1084189102" sldId="268"/>
            <ac:inkMk id="152" creationId="{991F3339-F02A-4413-90E5-5EF0025CE52C}"/>
          </ac:inkMkLst>
        </pc:inkChg>
        <pc:inkChg chg="add mod">
          <ac:chgData name="Duane Miller" userId="086b8d4e5ca37aec" providerId="LiveId" clId="{4B7CE7BC-4941-40B9-AB07-346FCEC5C9AD}" dt="2021-11-12T00:15:24.574" v="540"/>
          <ac:inkMkLst>
            <pc:docMk/>
            <pc:sldMk cId="1084189102" sldId="268"/>
            <ac:inkMk id="154" creationId="{B7CFF0DF-C220-493D-880A-B742ADEC03A2}"/>
          </ac:inkMkLst>
        </pc:inkChg>
        <pc:inkChg chg="add mod">
          <ac:chgData name="Duane Miller" userId="086b8d4e5ca37aec" providerId="LiveId" clId="{4B7CE7BC-4941-40B9-AB07-346FCEC5C9AD}" dt="2021-11-12T00:15:24.574" v="540"/>
          <ac:inkMkLst>
            <pc:docMk/>
            <pc:sldMk cId="1084189102" sldId="268"/>
            <ac:inkMk id="155" creationId="{F6193AA9-7CCC-4F3F-8D04-3AE0919AB04E}"/>
          </ac:inkMkLst>
        </pc:inkChg>
        <pc:inkChg chg="add mod">
          <ac:chgData name="Duane Miller" userId="086b8d4e5ca37aec" providerId="LiveId" clId="{4B7CE7BC-4941-40B9-AB07-346FCEC5C9AD}" dt="2021-11-12T00:15:24.574" v="540"/>
          <ac:inkMkLst>
            <pc:docMk/>
            <pc:sldMk cId="1084189102" sldId="268"/>
            <ac:inkMk id="157" creationId="{A1AFD793-5F49-4873-85F4-13342FCFB29E}"/>
          </ac:inkMkLst>
        </pc:inkChg>
        <pc:inkChg chg="add mod">
          <ac:chgData name="Duane Miller" userId="086b8d4e5ca37aec" providerId="LiveId" clId="{4B7CE7BC-4941-40B9-AB07-346FCEC5C9AD}" dt="2021-11-12T00:15:24.574" v="540"/>
          <ac:inkMkLst>
            <pc:docMk/>
            <pc:sldMk cId="1084189102" sldId="268"/>
            <ac:inkMk id="158" creationId="{32E52B9E-6037-4E84-B3AF-8B6043A771D6}"/>
          </ac:inkMkLst>
        </pc:inkChg>
        <pc:inkChg chg="add mod">
          <ac:chgData name="Duane Miller" userId="086b8d4e5ca37aec" providerId="LiveId" clId="{4B7CE7BC-4941-40B9-AB07-346FCEC5C9AD}" dt="2021-11-12T00:15:24.574" v="540"/>
          <ac:inkMkLst>
            <pc:docMk/>
            <pc:sldMk cId="1084189102" sldId="268"/>
            <ac:inkMk id="160" creationId="{B78C721B-5B9C-4835-B9EA-C8F5B34F7CE2}"/>
          </ac:inkMkLst>
        </pc:inkChg>
        <pc:inkChg chg="add mod">
          <ac:chgData name="Duane Miller" userId="086b8d4e5ca37aec" providerId="LiveId" clId="{4B7CE7BC-4941-40B9-AB07-346FCEC5C9AD}" dt="2021-11-12T00:15:24.574" v="540"/>
          <ac:inkMkLst>
            <pc:docMk/>
            <pc:sldMk cId="1084189102" sldId="268"/>
            <ac:inkMk id="162" creationId="{6BA1A3BF-1217-4742-96FA-BA4B8BF93777}"/>
          </ac:inkMkLst>
        </pc:inkChg>
        <pc:inkChg chg="add mod">
          <ac:chgData name="Duane Miller" userId="086b8d4e5ca37aec" providerId="LiveId" clId="{4B7CE7BC-4941-40B9-AB07-346FCEC5C9AD}" dt="2021-11-12T00:15:24.574" v="540"/>
          <ac:inkMkLst>
            <pc:docMk/>
            <pc:sldMk cId="1084189102" sldId="268"/>
            <ac:inkMk id="164" creationId="{8A599214-E719-4A58-B4F1-E1275D78B34C}"/>
          </ac:inkMkLst>
        </pc:inkChg>
        <pc:inkChg chg="add mod">
          <ac:chgData name="Duane Miller" userId="086b8d4e5ca37aec" providerId="LiveId" clId="{4B7CE7BC-4941-40B9-AB07-346FCEC5C9AD}" dt="2021-11-12T00:15:24.574" v="540"/>
          <ac:inkMkLst>
            <pc:docMk/>
            <pc:sldMk cId="1084189102" sldId="268"/>
            <ac:inkMk id="165" creationId="{349DF0EA-865B-42D9-AEB9-A5EE5B2006D1}"/>
          </ac:inkMkLst>
        </pc:inkChg>
        <pc:inkChg chg="add mod">
          <ac:chgData name="Duane Miller" userId="086b8d4e5ca37aec" providerId="LiveId" clId="{4B7CE7BC-4941-40B9-AB07-346FCEC5C9AD}" dt="2021-11-12T00:15:26.642" v="543"/>
          <ac:inkMkLst>
            <pc:docMk/>
            <pc:sldMk cId="1084189102" sldId="268"/>
            <ac:inkMk id="167" creationId="{4DA8E388-7005-49EB-BB26-BAF9FA1BBCA0}"/>
          </ac:inkMkLst>
        </pc:inkChg>
        <pc:inkChg chg="add mod">
          <ac:chgData name="Duane Miller" userId="086b8d4e5ca37aec" providerId="LiveId" clId="{4B7CE7BC-4941-40B9-AB07-346FCEC5C9AD}" dt="2021-11-12T00:15:26.642" v="543"/>
          <ac:inkMkLst>
            <pc:docMk/>
            <pc:sldMk cId="1084189102" sldId="268"/>
            <ac:inkMk id="168" creationId="{5574C2C1-E815-4818-8B0A-1C0F5510DBB6}"/>
          </ac:inkMkLst>
        </pc:inkChg>
        <pc:inkChg chg="add mod">
          <ac:chgData name="Duane Miller" userId="086b8d4e5ca37aec" providerId="LiveId" clId="{4B7CE7BC-4941-40B9-AB07-346FCEC5C9AD}" dt="2021-11-12T00:19:06.260" v="561"/>
          <ac:inkMkLst>
            <pc:docMk/>
            <pc:sldMk cId="1084189102" sldId="268"/>
            <ac:inkMk id="170" creationId="{1825EA7B-8717-449A-80C0-5B3E6599B896}"/>
          </ac:inkMkLst>
        </pc:inkChg>
        <pc:inkChg chg="add mod">
          <ac:chgData name="Duane Miller" userId="086b8d4e5ca37aec" providerId="LiveId" clId="{4B7CE7BC-4941-40B9-AB07-346FCEC5C9AD}" dt="2021-11-12T00:19:06.260" v="561"/>
          <ac:inkMkLst>
            <pc:docMk/>
            <pc:sldMk cId="1084189102" sldId="268"/>
            <ac:inkMk id="172" creationId="{1A58E809-B58B-48DC-86ED-CB2F76B2B565}"/>
          </ac:inkMkLst>
        </pc:inkChg>
        <pc:inkChg chg="add">
          <ac:chgData name="Duane Miller" userId="086b8d4e5ca37aec" providerId="LiveId" clId="{4B7CE7BC-4941-40B9-AB07-346FCEC5C9AD}" dt="2021-11-12T00:19:40.223" v="562" actId="9405"/>
          <ac:inkMkLst>
            <pc:docMk/>
            <pc:sldMk cId="1084189102" sldId="268"/>
            <ac:inkMk id="174" creationId="{358CDFCD-6648-430A-875A-716BE350D869}"/>
          </ac:inkMkLst>
        </pc:inkChg>
        <pc:inkChg chg="add">
          <ac:chgData name="Duane Miller" userId="086b8d4e5ca37aec" providerId="LiveId" clId="{4B7CE7BC-4941-40B9-AB07-346FCEC5C9AD}" dt="2021-11-12T00:20:13.368" v="563" actId="9405"/>
          <ac:inkMkLst>
            <pc:docMk/>
            <pc:sldMk cId="1084189102" sldId="268"/>
            <ac:inkMk id="175" creationId="{00A3DBB7-95DA-4BBF-9F3F-8C367A3B4D4D}"/>
          </ac:inkMkLst>
        </pc:inkChg>
        <pc:inkChg chg="add">
          <ac:chgData name="Duane Miller" userId="086b8d4e5ca37aec" providerId="LiveId" clId="{4B7CE7BC-4941-40B9-AB07-346FCEC5C9AD}" dt="2021-11-12T00:20:20.862" v="564" actId="9405"/>
          <ac:inkMkLst>
            <pc:docMk/>
            <pc:sldMk cId="1084189102" sldId="268"/>
            <ac:inkMk id="176" creationId="{D87C48BA-25AD-46A0-AAFE-171068739D3F}"/>
          </ac:inkMkLst>
        </pc:inkChg>
        <pc:inkChg chg="add mod">
          <ac:chgData name="Duane Miller" userId="086b8d4e5ca37aec" providerId="LiveId" clId="{4B7CE7BC-4941-40B9-AB07-346FCEC5C9AD}" dt="2021-11-12T00:20:29.682" v="567"/>
          <ac:inkMkLst>
            <pc:docMk/>
            <pc:sldMk cId="1084189102" sldId="268"/>
            <ac:inkMk id="177" creationId="{AA341A4A-DF18-4268-A816-868261528299}"/>
          </ac:inkMkLst>
        </pc:inkChg>
        <pc:inkChg chg="add mod">
          <ac:chgData name="Duane Miller" userId="086b8d4e5ca37aec" providerId="LiveId" clId="{4B7CE7BC-4941-40B9-AB07-346FCEC5C9AD}" dt="2021-11-12T00:20:29.682" v="567"/>
          <ac:inkMkLst>
            <pc:docMk/>
            <pc:sldMk cId="1084189102" sldId="268"/>
            <ac:inkMk id="178" creationId="{94235598-3060-4C6E-B7AB-ECE44696F5B7}"/>
          </ac:inkMkLst>
        </pc:inkChg>
        <pc:inkChg chg="add">
          <ac:chgData name="Duane Miller" userId="086b8d4e5ca37aec" providerId="LiveId" clId="{4B7CE7BC-4941-40B9-AB07-346FCEC5C9AD}" dt="2021-11-12T00:20:40.853" v="568" actId="9405"/>
          <ac:inkMkLst>
            <pc:docMk/>
            <pc:sldMk cId="1084189102" sldId="268"/>
            <ac:inkMk id="180" creationId="{56D0ACD6-50AB-4677-B1B0-90D154D6B47C}"/>
          </ac:inkMkLst>
        </pc:inkChg>
        <pc:inkChg chg="add mod">
          <ac:chgData name="Duane Miller" userId="086b8d4e5ca37aec" providerId="LiveId" clId="{4B7CE7BC-4941-40B9-AB07-346FCEC5C9AD}" dt="2021-11-12T00:21:45.046" v="579"/>
          <ac:inkMkLst>
            <pc:docMk/>
            <pc:sldMk cId="1084189102" sldId="268"/>
            <ac:inkMk id="181" creationId="{FA692D9A-07F8-49D9-A951-C3A509B3356E}"/>
          </ac:inkMkLst>
        </pc:inkChg>
        <pc:inkChg chg="add mod">
          <ac:chgData name="Duane Miller" userId="086b8d4e5ca37aec" providerId="LiveId" clId="{4B7CE7BC-4941-40B9-AB07-346FCEC5C9AD}" dt="2021-11-12T00:21:45.046" v="579"/>
          <ac:inkMkLst>
            <pc:docMk/>
            <pc:sldMk cId="1084189102" sldId="268"/>
            <ac:inkMk id="182" creationId="{B3E9B5EF-47A0-4B39-BEEA-2F4407537F9F}"/>
          </ac:inkMkLst>
        </pc:inkChg>
        <pc:inkChg chg="add mod">
          <ac:chgData name="Duane Miller" userId="086b8d4e5ca37aec" providerId="LiveId" clId="{4B7CE7BC-4941-40B9-AB07-346FCEC5C9AD}" dt="2021-11-12T00:21:45.046" v="579"/>
          <ac:inkMkLst>
            <pc:docMk/>
            <pc:sldMk cId="1084189102" sldId="268"/>
            <ac:inkMk id="184" creationId="{D6C39A9D-B0CC-4820-9E43-52E8C2E986EB}"/>
          </ac:inkMkLst>
        </pc:inkChg>
        <pc:inkChg chg="add mod">
          <ac:chgData name="Duane Miller" userId="086b8d4e5ca37aec" providerId="LiveId" clId="{4B7CE7BC-4941-40B9-AB07-346FCEC5C9AD}" dt="2021-11-12T00:21:45.046" v="579"/>
          <ac:inkMkLst>
            <pc:docMk/>
            <pc:sldMk cId="1084189102" sldId="268"/>
            <ac:inkMk id="185" creationId="{9948B129-3C58-43A8-B33C-EDB3750BA1CC}"/>
          </ac:inkMkLst>
        </pc:inkChg>
        <pc:inkChg chg="add mod">
          <ac:chgData name="Duane Miller" userId="086b8d4e5ca37aec" providerId="LiveId" clId="{4B7CE7BC-4941-40B9-AB07-346FCEC5C9AD}" dt="2021-11-12T00:21:45.046" v="579"/>
          <ac:inkMkLst>
            <pc:docMk/>
            <pc:sldMk cId="1084189102" sldId="268"/>
            <ac:inkMk id="187" creationId="{485D0066-476C-4991-AE0E-96CDCC3C0407}"/>
          </ac:inkMkLst>
        </pc:inkChg>
        <pc:inkChg chg="add mod">
          <ac:chgData name="Duane Miller" userId="086b8d4e5ca37aec" providerId="LiveId" clId="{4B7CE7BC-4941-40B9-AB07-346FCEC5C9AD}" dt="2021-11-12T00:21:45.046" v="579"/>
          <ac:inkMkLst>
            <pc:docMk/>
            <pc:sldMk cId="1084189102" sldId="268"/>
            <ac:inkMk id="188" creationId="{F4A6F907-7767-41B7-A98A-2A5355116077}"/>
          </ac:inkMkLst>
        </pc:inkChg>
        <pc:inkChg chg="add mod">
          <ac:chgData name="Duane Miller" userId="086b8d4e5ca37aec" providerId="LiveId" clId="{4B7CE7BC-4941-40B9-AB07-346FCEC5C9AD}" dt="2021-11-12T00:21:45.046" v="579"/>
          <ac:inkMkLst>
            <pc:docMk/>
            <pc:sldMk cId="1084189102" sldId="268"/>
            <ac:inkMk id="190" creationId="{9A37E0E0-5730-462A-BDA5-8AF4C77DDE6A}"/>
          </ac:inkMkLst>
        </pc:inkChg>
        <pc:inkChg chg="add">
          <ac:chgData name="Duane Miller" userId="086b8d4e5ca37aec" providerId="LiveId" clId="{4B7CE7BC-4941-40B9-AB07-346FCEC5C9AD}" dt="2021-11-12T00:21:47.966" v="580" actId="9405"/>
          <ac:inkMkLst>
            <pc:docMk/>
            <pc:sldMk cId="1084189102" sldId="268"/>
            <ac:inkMk id="192" creationId="{2AAA76C4-F91C-4F41-9648-3F5B0C30DD02}"/>
          </ac:inkMkLst>
        </pc:inkChg>
        <pc:inkChg chg="add">
          <ac:chgData name="Duane Miller" userId="086b8d4e5ca37aec" providerId="LiveId" clId="{4B7CE7BC-4941-40B9-AB07-346FCEC5C9AD}" dt="2021-11-12T00:21:59.550" v="581" actId="9405"/>
          <ac:inkMkLst>
            <pc:docMk/>
            <pc:sldMk cId="1084189102" sldId="268"/>
            <ac:inkMk id="193" creationId="{CAC11D67-3493-4CD9-8186-4EB75CA3DD1F}"/>
          </ac:inkMkLst>
        </pc:inkChg>
        <pc:inkChg chg="add">
          <ac:chgData name="Duane Miller" userId="086b8d4e5ca37aec" providerId="LiveId" clId="{4B7CE7BC-4941-40B9-AB07-346FCEC5C9AD}" dt="2021-11-12T00:22:02.797" v="582" actId="9405"/>
          <ac:inkMkLst>
            <pc:docMk/>
            <pc:sldMk cId="1084189102" sldId="268"/>
            <ac:inkMk id="194" creationId="{6EB09D94-4832-496E-BC05-442A40F4C124}"/>
          </ac:inkMkLst>
        </pc:inkChg>
        <pc:inkChg chg="add">
          <ac:chgData name="Duane Miller" userId="086b8d4e5ca37aec" providerId="LiveId" clId="{4B7CE7BC-4941-40B9-AB07-346FCEC5C9AD}" dt="2021-11-12T00:22:14.874" v="583" actId="9405"/>
          <ac:inkMkLst>
            <pc:docMk/>
            <pc:sldMk cId="1084189102" sldId="268"/>
            <ac:inkMk id="195" creationId="{C4F179EE-C9ED-4EEF-B0F5-4168D2B1C6BF}"/>
          </ac:inkMkLst>
        </pc:inkChg>
        <pc:inkChg chg="add">
          <ac:chgData name="Duane Miller" userId="086b8d4e5ca37aec" providerId="LiveId" clId="{4B7CE7BC-4941-40B9-AB07-346FCEC5C9AD}" dt="2021-11-12T00:22:22.518" v="584" actId="9405"/>
          <ac:inkMkLst>
            <pc:docMk/>
            <pc:sldMk cId="1084189102" sldId="268"/>
            <ac:inkMk id="196" creationId="{A0ABBF91-3651-4396-9F91-0AA7FB9054D1}"/>
          </ac:inkMkLst>
        </pc:inkChg>
        <pc:inkChg chg="add">
          <ac:chgData name="Duane Miller" userId="086b8d4e5ca37aec" providerId="LiveId" clId="{4B7CE7BC-4941-40B9-AB07-346FCEC5C9AD}" dt="2021-11-12T00:27:23.383" v="585" actId="9405"/>
          <ac:inkMkLst>
            <pc:docMk/>
            <pc:sldMk cId="1084189102" sldId="268"/>
            <ac:inkMk id="197" creationId="{1D305031-4E76-46C8-9557-8BA3F36E8C6C}"/>
          </ac:inkMkLst>
        </pc:inkChg>
        <pc:inkChg chg="add mod">
          <ac:chgData name="Duane Miller" userId="086b8d4e5ca37aec" providerId="LiveId" clId="{4B7CE7BC-4941-40B9-AB07-346FCEC5C9AD}" dt="2021-11-12T00:27:31.528" v="588"/>
          <ac:inkMkLst>
            <pc:docMk/>
            <pc:sldMk cId="1084189102" sldId="268"/>
            <ac:inkMk id="198" creationId="{2E20A580-25C1-4BB7-843A-FC6938F3223F}"/>
          </ac:inkMkLst>
        </pc:inkChg>
        <pc:inkChg chg="add mod">
          <ac:chgData name="Duane Miller" userId="086b8d4e5ca37aec" providerId="LiveId" clId="{4B7CE7BC-4941-40B9-AB07-346FCEC5C9AD}" dt="2021-11-12T00:27:31.528" v="588"/>
          <ac:inkMkLst>
            <pc:docMk/>
            <pc:sldMk cId="1084189102" sldId="268"/>
            <ac:inkMk id="199" creationId="{9BA7569B-95F8-43E6-A66E-9FA5163634CF}"/>
          </ac:inkMkLst>
        </pc:inkChg>
      </pc:sldChg>
      <pc:sldChg chg="addSp delSp modSp add mod">
        <pc:chgData name="Duane Miller" userId="086b8d4e5ca37aec" providerId="LiveId" clId="{4B7CE7BC-4941-40B9-AB07-346FCEC5C9AD}" dt="2021-11-11T18:46:30.282" v="165"/>
        <pc:sldMkLst>
          <pc:docMk/>
          <pc:sldMk cId="1202510005" sldId="269"/>
        </pc:sldMkLst>
        <pc:spChg chg="del">
          <ac:chgData name="Duane Miller" userId="086b8d4e5ca37aec" providerId="LiveId" clId="{4B7CE7BC-4941-40B9-AB07-346FCEC5C9AD}" dt="2021-11-11T18:46:28.149" v="163" actId="478"/>
          <ac:spMkLst>
            <pc:docMk/>
            <pc:sldMk cId="1202510005" sldId="269"/>
            <ac:spMk id="3" creationId="{D3EFC0C3-FD39-449B-AD90-C042901F23F4}"/>
          </ac:spMkLst>
        </pc:spChg>
        <pc:spChg chg="del">
          <ac:chgData name="Duane Miller" userId="086b8d4e5ca37aec" providerId="LiveId" clId="{4B7CE7BC-4941-40B9-AB07-346FCEC5C9AD}" dt="2021-11-11T18:46:29.053" v="164" actId="478"/>
          <ac:spMkLst>
            <pc:docMk/>
            <pc:sldMk cId="1202510005" sldId="269"/>
            <ac:spMk id="6" creationId="{B2FD387F-92CC-4779-81C3-06BBC90B104F}"/>
          </ac:spMkLst>
        </pc:spChg>
        <pc:spChg chg="add mod">
          <ac:chgData name="Duane Miller" userId="086b8d4e5ca37aec" providerId="LiveId" clId="{4B7CE7BC-4941-40B9-AB07-346FCEC5C9AD}" dt="2021-11-11T18:46:30.282" v="165"/>
          <ac:spMkLst>
            <pc:docMk/>
            <pc:sldMk cId="1202510005" sldId="269"/>
            <ac:spMk id="7" creationId="{2E5DABA8-181D-45A5-962E-1CC031DD785C}"/>
          </ac:spMkLst>
        </pc:spChg>
        <pc:spChg chg="add mod">
          <ac:chgData name="Duane Miller" userId="086b8d4e5ca37aec" providerId="LiveId" clId="{4B7CE7BC-4941-40B9-AB07-346FCEC5C9AD}" dt="2021-11-11T18:46:30.282" v="165"/>
          <ac:spMkLst>
            <pc:docMk/>
            <pc:sldMk cId="1202510005" sldId="269"/>
            <ac:spMk id="9" creationId="{412BEE4A-CFB5-4D09-87E0-4390B018BB9C}"/>
          </ac:spMkLst>
        </pc:spChg>
        <pc:spChg chg="add mod">
          <ac:chgData name="Duane Miller" userId="086b8d4e5ca37aec" providerId="LiveId" clId="{4B7CE7BC-4941-40B9-AB07-346FCEC5C9AD}" dt="2021-11-11T18:46:30.282" v="165"/>
          <ac:spMkLst>
            <pc:docMk/>
            <pc:sldMk cId="1202510005" sldId="269"/>
            <ac:spMk id="11" creationId="{7510D516-7914-4FE7-AF5B-E3F4E2A11481}"/>
          </ac:spMkLst>
        </pc:spChg>
      </pc:sldChg>
      <pc:sldChg chg="addSp modSp add mod ord">
        <pc:chgData name="Duane Miller" userId="086b8d4e5ca37aec" providerId="LiveId" clId="{4B7CE7BC-4941-40B9-AB07-346FCEC5C9AD}" dt="2021-11-12T00:32:16.532" v="595"/>
        <pc:sldMkLst>
          <pc:docMk/>
          <pc:sldMk cId="3704799947" sldId="270"/>
        </pc:sldMkLst>
        <pc:spChg chg="mod">
          <ac:chgData name="Duane Miller" userId="086b8d4e5ca37aec" providerId="LiveId" clId="{4B7CE7BC-4941-40B9-AB07-346FCEC5C9AD}" dt="2021-11-11T18:48:59.740" v="191" actId="1076"/>
          <ac:spMkLst>
            <pc:docMk/>
            <pc:sldMk cId="3704799947" sldId="270"/>
            <ac:spMk id="3" creationId="{D3EFC0C3-FD39-449B-AD90-C042901F23F4}"/>
          </ac:spMkLst>
        </pc:spChg>
        <pc:spChg chg="mod">
          <ac:chgData name="Duane Miller" userId="086b8d4e5ca37aec" providerId="LiveId" clId="{4B7CE7BC-4941-40B9-AB07-346FCEC5C9AD}" dt="2021-11-11T18:49:06.513" v="192" actId="14100"/>
          <ac:spMkLst>
            <pc:docMk/>
            <pc:sldMk cId="3704799947" sldId="270"/>
            <ac:spMk id="6" creationId="{B2FD387F-92CC-4779-81C3-06BBC90B104F}"/>
          </ac:spMkLst>
        </pc:spChg>
        <pc:grpChg chg="mod">
          <ac:chgData name="Duane Miller" userId="086b8d4e5ca37aec" providerId="LiveId" clId="{4B7CE7BC-4941-40B9-AB07-346FCEC5C9AD}" dt="2021-11-12T00:32:16.532" v="595"/>
          <ac:grpSpMkLst>
            <pc:docMk/>
            <pc:sldMk cId="3704799947" sldId="270"/>
            <ac:grpSpMk id="13" creationId="{80165536-3DEC-4905-858B-48AC105192A3}"/>
          </ac:grpSpMkLst>
        </pc:grpChg>
        <pc:inkChg chg="add">
          <ac:chgData name="Duane Miller" userId="086b8d4e5ca37aec" providerId="LiveId" clId="{4B7CE7BC-4941-40B9-AB07-346FCEC5C9AD}" dt="2021-11-12T00:31:00.035" v="589" actId="9405"/>
          <ac:inkMkLst>
            <pc:docMk/>
            <pc:sldMk cId="3704799947" sldId="270"/>
            <ac:inkMk id="4" creationId="{E588D7BC-4CB2-4485-A3CF-DDF6FB0927CF}"/>
          </ac:inkMkLst>
        </pc:inkChg>
        <pc:inkChg chg="add">
          <ac:chgData name="Duane Miller" userId="086b8d4e5ca37aec" providerId="LiveId" clId="{4B7CE7BC-4941-40B9-AB07-346FCEC5C9AD}" dt="2021-11-12T00:31:21.442" v="590" actId="9405"/>
          <ac:inkMkLst>
            <pc:docMk/>
            <pc:sldMk cId="3704799947" sldId="270"/>
            <ac:inkMk id="5" creationId="{13BE5345-3B86-4E8E-A722-CF490EB91F97}"/>
          </ac:inkMkLst>
        </pc:inkChg>
        <pc:inkChg chg="add mod">
          <ac:chgData name="Duane Miller" userId="086b8d4e5ca37aec" providerId="LiveId" clId="{4B7CE7BC-4941-40B9-AB07-346FCEC5C9AD}" dt="2021-11-12T00:32:16.532" v="595"/>
          <ac:inkMkLst>
            <pc:docMk/>
            <pc:sldMk cId="3704799947" sldId="270"/>
            <ac:inkMk id="7" creationId="{34DAB8AC-503A-4CD5-B160-18CDDA4C7032}"/>
          </ac:inkMkLst>
        </pc:inkChg>
        <pc:inkChg chg="add mod">
          <ac:chgData name="Duane Miller" userId="086b8d4e5ca37aec" providerId="LiveId" clId="{4B7CE7BC-4941-40B9-AB07-346FCEC5C9AD}" dt="2021-11-12T00:32:16.532" v="595"/>
          <ac:inkMkLst>
            <pc:docMk/>
            <pc:sldMk cId="3704799947" sldId="270"/>
            <ac:inkMk id="9" creationId="{1DE4564F-8006-4702-87AA-AF0CD7237806}"/>
          </ac:inkMkLst>
        </pc:inkChg>
        <pc:inkChg chg="add mod">
          <ac:chgData name="Duane Miller" userId="086b8d4e5ca37aec" providerId="LiveId" clId="{4B7CE7BC-4941-40B9-AB07-346FCEC5C9AD}" dt="2021-11-12T00:32:16.532" v="595"/>
          <ac:inkMkLst>
            <pc:docMk/>
            <pc:sldMk cId="3704799947" sldId="270"/>
            <ac:inkMk id="11" creationId="{A81BCD87-D583-4580-823E-9F8E6C69F100}"/>
          </ac:inkMkLst>
        </pc:inkChg>
        <pc:inkChg chg="add mod">
          <ac:chgData name="Duane Miller" userId="086b8d4e5ca37aec" providerId="LiveId" clId="{4B7CE7BC-4941-40B9-AB07-346FCEC5C9AD}" dt="2021-11-12T00:32:16.532" v="595"/>
          <ac:inkMkLst>
            <pc:docMk/>
            <pc:sldMk cId="3704799947" sldId="270"/>
            <ac:inkMk id="12" creationId="{B01A4CD2-CD51-493C-BE44-A5FE4DF8344D}"/>
          </ac:inkMkLst>
        </pc:inkChg>
      </pc:sldChg>
      <pc:sldChg chg="addSp modSp add mod">
        <pc:chgData name="Duane Miller" userId="086b8d4e5ca37aec" providerId="LiveId" clId="{4B7CE7BC-4941-40B9-AB07-346FCEC5C9AD}" dt="2021-11-12T00:35:18.446" v="600" actId="9405"/>
        <pc:sldMkLst>
          <pc:docMk/>
          <pc:sldMk cId="3302703556" sldId="271"/>
        </pc:sldMkLst>
        <pc:spChg chg="mod">
          <ac:chgData name="Duane Miller" userId="086b8d4e5ca37aec" providerId="LiveId" clId="{4B7CE7BC-4941-40B9-AB07-346FCEC5C9AD}" dt="2021-11-11T18:50:13.122" v="206" actId="121"/>
          <ac:spMkLst>
            <pc:docMk/>
            <pc:sldMk cId="3302703556" sldId="271"/>
            <ac:spMk id="3" creationId="{D3EFC0C3-FD39-449B-AD90-C042901F23F4}"/>
          </ac:spMkLst>
        </pc:spChg>
        <pc:inkChg chg="add">
          <ac:chgData name="Duane Miller" userId="086b8d4e5ca37aec" providerId="LiveId" clId="{4B7CE7BC-4941-40B9-AB07-346FCEC5C9AD}" dt="2021-11-12T00:33:25.824" v="596" actId="9405"/>
          <ac:inkMkLst>
            <pc:docMk/>
            <pc:sldMk cId="3302703556" sldId="271"/>
            <ac:inkMk id="4" creationId="{A19A805A-761C-48CB-93FF-7FC2C53BA5E4}"/>
          </ac:inkMkLst>
        </pc:inkChg>
        <pc:inkChg chg="add">
          <ac:chgData name="Duane Miller" userId="086b8d4e5ca37aec" providerId="LiveId" clId="{4B7CE7BC-4941-40B9-AB07-346FCEC5C9AD}" dt="2021-11-12T00:33:41.193" v="597" actId="9405"/>
          <ac:inkMkLst>
            <pc:docMk/>
            <pc:sldMk cId="3302703556" sldId="271"/>
            <ac:inkMk id="5" creationId="{C82BA1A6-0E0A-4E46-B284-CD4DCEC61467}"/>
          </ac:inkMkLst>
        </pc:inkChg>
        <pc:inkChg chg="add">
          <ac:chgData name="Duane Miller" userId="086b8d4e5ca37aec" providerId="LiveId" clId="{4B7CE7BC-4941-40B9-AB07-346FCEC5C9AD}" dt="2021-11-12T00:34:40.534" v="598" actId="9405"/>
          <ac:inkMkLst>
            <pc:docMk/>
            <pc:sldMk cId="3302703556" sldId="271"/>
            <ac:inkMk id="7" creationId="{12D93A90-BE9B-4DE2-8E5F-82291E1FCD08}"/>
          </ac:inkMkLst>
        </pc:inkChg>
        <pc:inkChg chg="add">
          <ac:chgData name="Duane Miller" userId="086b8d4e5ca37aec" providerId="LiveId" clId="{4B7CE7BC-4941-40B9-AB07-346FCEC5C9AD}" dt="2021-11-12T00:34:43.057" v="599" actId="9405"/>
          <ac:inkMkLst>
            <pc:docMk/>
            <pc:sldMk cId="3302703556" sldId="271"/>
            <ac:inkMk id="9" creationId="{34716186-C07F-4E80-8D61-987FA1409774}"/>
          </ac:inkMkLst>
        </pc:inkChg>
        <pc:inkChg chg="add">
          <ac:chgData name="Duane Miller" userId="086b8d4e5ca37aec" providerId="LiveId" clId="{4B7CE7BC-4941-40B9-AB07-346FCEC5C9AD}" dt="2021-11-12T00:35:18.446" v="600" actId="9405"/>
          <ac:inkMkLst>
            <pc:docMk/>
            <pc:sldMk cId="3302703556" sldId="271"/>
            <ac:inkMk id="11" creationId="{158F6356-0756-446C-BD58-D33E3BF2AA0E}"/>
          </ac:inkMkLst>
        </pc:inkChg>
      </pc:sldChg>
      <pc:sldChg chg="addSp modSp add mod">
        <pc:chgData name="Duane Miller" userId="086b8d4e5ca37aec" providerId="LiveId" clId="{4B7CE7BC-4941-40B9-AB07-346FCEC5C9AD}" dt="2021-11-12T00:39:07.028" v="615" actId="9405"/>
        <pc:sldMkLst>
          <pc:docMk/>
          <pc:sldMk cId="419788776" sldId="272"/>
        </pc:sldMkLst>
        <pc:spChg chg="mod">
          <ac:chgData name="Duane Miller" userId="086b8d4e5ca37aec" providerId="LiveId" clId="{4B7CE7BC-4941-40B9-AB07-346FCEC5C9AD}" dt="2021-11-11T18:51:55.512" v="223" actId="1076"/>
          <ac:spMkLst>
            <pc:docMk/>
            <pc:sldMk cId="419788776" sldId="272"/>
            <ac:spMk id="3" creationId="{D3EFC0C3-FD39-449B-AD90-C042901F23F4}"/>
          </ac:spMkLst>
        </pc:spChg>
        <pc:grpChg chg="mod">
          <ac:chgData name="Duane Miller" userId="086b8d4e5ca37aec" providerId="LiveId" clId="{4B7CE7BC-4941-40B9-AB07-346FCEC5C9AD}" dt="2021-11-12T00:35:49.223" v="605"/>
          <ac:grpSpMkLst>
            <pc:docMk/>
            <pc:sldMk cId="419788776" sldId="272"/>
            <ac:grpSpMk id="11" creationId="{DC8ACF1B-79CA-4DA4-A9F4-6D3D934516C7}"/>
          </ac:grpSpMkLst>
        </pc:grpChg>
        <pc:grpChg chg="mod">
          <ac:chgData name="Duane Miller" userId="086b8d4e5ca37aec" providerId="LiveId" clId="{4B7CE7BC-4941-40B9-AB07-346FCEC5C9AD}" dt="2021-11-12T00:38:33.956" v="610"/>
          <ac:grpSpMkLst>
            <pc:docMk/>
            <pc:sldMk cId="419788776" sldId="272"/>
            <ac:grpSpMk id="16" creationId="{3E6EED55-2142-4FC6-8721-2DF7EE4B8746}"/>
          </ac:grpSpMkLst>
        </pc:grpChg>
        <pc:grpChg chg="mod">
          <ac:chgData name="Duane Miller" userId="086b8d4e5ca37aec" providerId="LiveId" clId="{4B7CE7BC-4941-40B9-AB07-346FCEC5C9AD}" dt="2021-11-12T00:38:43.762" v="613"/>
          <ac:grpSpMkLst>
            <pc:docMk/>
            <pc:sldMk cId="419788776" sldId="272"/>
            <ac:grpSpMk id="19" creationId="{BACCD1DE-29A0-4AC2-AB1E-8296A0F5AA58}"/>
          </ac:grpSpMkLst>
        </pc:grpChg>
        <pc:inkChg chg="add">
          <ac:chgData name="Duane Miller" userId="086b8d4e5ca37aec" providerId="LiveId" clId="{4B7CE7BC-4941-40B9-AB07-346FCEC5C9AD}" dt="2021-11-12T00:35:31.472" v="601" actId="9405"/>
          <ac:inkMkLst>
            <pc:docMk/>
            <pc:sldMk cId="419788776" sldId="272"/>
            <ac:inkMk id="4" creationId="{0542FDFC-71F3-4680-8CE9-3E247842296B}"/>
          </ac:inkMkLst>
        </pc:inkChg>
        <pc:inkChg chg="add">
          <ac:chgData name="Duane Miller" userId="086b8d4e5ca37aec" providerId="LiveId" clId="{4B7CE7BC-4941-40B9-AB07-346FCEC5C9AD}" dt="2021-11-12T00:35:43.355" v="602" actId="9405"/>
          <ac:inkMkLst>
            <pc:docMk/>
            <pc:sldMk cId="419788776" sldId="272"/>
            <ac:inkMk id="5" creationId="{95B218DC-ACAD-43E0-9CA6-F70AF21A5682}"/>
          </ac:inkMkLst>
        </pc:inkChg>
        <pc:inkChg chg="add mod">
          <ac:chgData name="Duane Miller" userId="086b8d4e5ca37aec" providerId="LiveId" clId="{4B7CE7BC-4941-40B9-AB07-346FCEC5C9AD}" dt="2021-11-12T00:35:49.223" v="605"/>
          <ac:inkMkLst>
            <pc:docMk/>
            <pc:sldMk cId="419788776" sldId="272"/>
            <ac:inkMk id="7" creationId="{F4DCCBBE-3C52-4F74-B55B-EE920CCFF6B5}"/>
          </ac:inkMkLst>
        </pc:inkChg>
        <pc:inkChg chg="add mod">
          <ac:chgData name="Duane Miller" userId="086b8d4e5ca37aec" providerId="LiveId" clId="{4B7CE7BC-4941-40B9-AB07-346FCEC5C9AD}" dt="2021-11-12T00:35:49.223" v="605"/>
          <ac:inkMkLst>
            <pc:docMk/>
            <pc:sldMk cId="419788776" sldId="272"/>
            <ac:inkMk id="9" creationId="{126D02A3-A0A1-483D-B856-9257C113F96B}"/>
          </ac:inkMkLst>
        </pc:inkChg>
        <pc:inkChg chg="add mod">
          <ac:chgData name="Duane Miller" userId="086b8d4e5ca37aec" providerId="LiveId" clId="{4B7CE7BC-4941-40B9-AB07-346FCEC5C9AD}" dt="2021-11-12T00:38:33.956" v="610"/>
          <ac:inkMkLst>
            <pc:docMk/>
            <pc:sldMk cId="419788776" sldId="272"/>
            <ac:inkMk id="12" creationId="{83EB0047-D6B1-4346-9EAF-F13B3F5AE37A}"/>
          </ac:inkMkLst>
        </pc:inkChg>
        <pc:inkChg chg="add mod">
          <ac:chgData name="Duane Miller" userId="086b8d4e5ca37aec" providerId="LiveId" clId="{4B7CE7BC-4941-40B9-AB07-346FCEC5C9AD}" dt="2021-11-12T00:38:33.956" v="610"/>
          <ac:inkMkLst>
            <pc:docMk/>
            <pc:sldMk cId="419788776" sldId="272"/>
            <ac:inkMk id="13" creationId="{EE58A711-8F1A-4B1C-8F0C-60D644EC899B}"/>
          </ac:inkMkLst>
        </pc:inkChg>
        <pc:inkChg chg="add mod">
          <ac:chgData name="Duane Miller" userId="086b8d4e5ca37aec" providerId="LiveId" clId="{4B7CE7BC-4941-40B9-AB07-346FCEC5C9AD}" dt="2021-11-12T00:38:33.956" v="610"/>
          <ac:inkMkLst>
            <pc:docMk/>
            <pc:sldMk cId="419788776" sldId="272"/>
            <ac:inkMk id="14" creationId="{F32ABCF5-5479-4AA6-85A5-BF940B77520C}"/>
          </ac:inkMkLst>
        </pc:inkChg>
        <pc:inkChg chg="add mod">
          <ac:chgData name="Duane Miller" userId="086b8d4e5ca37aec" providerId="LiveId" clId="{4B7CE7BC-4941-40B9-AB07-346FCEC5C9AD}" dt="2021-11-12T00:38:33.956" v="610"/>
          <ac:inkMkLst>
            <pc:docMk/>
            <pc:sldMk cId="419788776" sldId="272"/>
            <ac:inkMk id="15" creationId="{F1F64225-3EDC-4707-9E32-420B4C47D612}"/>
          </ac:inkMkLst>
        </pc:inkChg>
        <pc:inkChg chg="add mod">
          <ac:chgData name="Duane Miller" userId="086b8d4e5ca37aec" providerId="LiveId" clId="{4B7CE7BC-4941-40B9-AB07-346FCEC5C9AD}" dt="2021-11-12T00:38:43.762" v="613"/>
          <ac:inkMkLst>
            <pc:docMk/>
            <pc:sldMk cId="419788776" sldId="272"/>
            <ac:inkMk id="17" creationId="{9EA8142E-F0F0-4624-8309-3138444FBE9E}"/>
          </ac:inkMkLst>
        </pc:inkChg>
        <pc:inkChg chg="add mod">
          <ac:chgData name="Duane Miller" userId="086b8d4e5ca37aec" providerId="LiveId" clId="{4B7CE7BC-4941-40B9-AB07-346FCEC5C9AD}" dt="2021-11-12T00:38:43.762" v="613"/>
          <ac:inkMkLst>
            <pc:docMk/>
            <pc:sldMk cId="419788776" sldId="272"/>
            <ac:inkMk id="18" creationId="{8510D092-207E-4CB4-8B36-89DA45403F85}"/>
          </ac:inkMkLst>
        </pc:inkChg>
        <pc:inkChg chg="add">
          <ac:chgData name="Duane Miller" userId="086b8d4e5ca37aec" providerId="LiveId" clId="{4B7CE7BC-4941-40B9-AB07-346FCEC5C9AD}" dt="2021-11-12T00:39:05.373" v="614" actId="9405"/>
          <ac:inkMkLst>
            <pc:docMk/>
            <pc:sldMk cId="419788776" sldId="272"/>
            <ac:inkMk id="20" creationId="{751A3290-7019-4E51-9DC7-B907640EE8FA}"/>
          </ac:inkMkLst>
        </pc:inkChg>
        <pc:inkChg chg="add">
          <ac:chgData name="Duane Miller" userId="086b8d4e5ca37aec" providerId="LiveId" clId="{4B7CE7BC-4941-40B9-AB07-346FCEC5C9AD}" dt="2021-11-12T00:39:07.028" v="615" actId="9405"/>
          <ac:inkMkLst>
            <pc:docMk/>
            <pc:sldMk cId="419788776" sldId="272"/>
            <ac:inkMk id="21" creationId="{EA9D7BD1-6B39-4775-ACE1-E48566135E4D}"/>
          </ac:inkMkLst>
        </pc:inkChg>
      </pc:sldChg>
      <pc:sldChg chg="addSp delSp modSp add mod">
        <pc:chgData name="Duane Miller" userId="086b8d4e5ca37aec" providerId="LiveId" clId="{4B7CE7BC-4941-40B9-AB07-346FCEC5C9AD}" dt="2021-11-12T00:57:30.530" v="629" actId="9405"/>
        <pc:sldMkLst>
          <pc:docMk/>
          <pc:sldMk cId="965626759" sldId="273"/>
        </pc:sldMkLst>
        <pc:spChg chg="mod">
          <ac:chgData name="Duane Miller" userId="086b8d4e5ca37aec" providerId="LiveId" clId="{4B7CE7BC-4941-40B9-AB07-346FCEC5C9AD}" dt="2021-11-11T18:53:41.875" v="237" actId="14100"/>
          <ac:spMkLst>
            <pc:docMk/>
            <pc:sldMk cId="965626759" sldId="273"/>
            <ac:spMk id="3" creationId="{D3EFC0C3-FD39-449B-AD90-C042901F23F4}"/>
          </ac:spMkLst>
        </pc:spChg>
        <pc:grpChg chg="del mod">
          <ac:chgData name="Duane Miller" userId="086b8d4e5ca37aec" providerId="LiveId" clId="{4B7CE7BC-4941-40B9-AB07-346FCEC5C9AD}" dt="2021-11-12T00:39:47.980" v="622"/>
          <ac:grpSpMkLst>
            <pc:docMk/>
            <pc:sldMk cId="965626759" sldId="273"/>
            <ac:grpSpMk id="11" creationId="{FD4BF9B4-F328-4463-A2E4-3959E0B39D13}"/>
          </ac:grpSpMkLst>
        </pc:grpChg>
        <pc:grpChg chg="del mod">
          <ac:chgData name="Duane Miller" userId="086b8d4e5ca37aec" providerId="LiveId" clId="{4B7CE7BC-4941-40B9-AB07-346FCEC5C9AD}" dt="2021-11-12T00:39:49.641" v="624"/>
          <ac:grpSpMkLst>
            <pc:docMk/>
            <pc:sldMk cId="965626759" sldId="273"/>
            <ac:grpSpMk id="13" creationId="{9689E58D-3332-42CF-A52C-4B6F29909C23}"/>
          </ac:grpSpMkLst>
        </pc:grpChg>
        <pc:grpChg chg="mod">
          <ac:chgData name="Duane Miller" userId="086b8d4e5ca37aec" providerId="LiveId" clId="{4B7CE7BC-4941-40B9-AB07-346FCEC5C9AD}" dt="2021-11-12T00:39:49.641" v="624"/>
          <ac:grpSpMkLst>
            <pc:docMk/>
            <pc:sldMk cId="965626759" sldId="273"/>
            <ac:grpSpMk id="15" creationId="{D7DCBD65-B388-40EE-AB93-CADA6E05F3B9}"/>
          </ac:grpSpMkLst>
        </pc:grpChg>
        <pc:inkChg chg="add">
          <ac:chgData name="Duane Miller" userId="086b8d4e5ca37aec" providerId="LiveId" clId="{4B7CE7BC-4941-40B9-AB07-346FCEC5C9AD}" dt="2021-11-12T00:39:31.108" v="616" actId="9405"/>
          <ac:inkMkLst>
            <pc:docMk/>
            <pc:sldMk cId="965626759" sldId="273"/>
            <ac:inkMk id="4" creationId="{9BA210E7-424D-434C-9126-F7BEA473E1F9}"/>
          </ac:inkMkLst>
        </pc:inkChg>
        <pc:inkChg chg="add">
          <ac:chgData name="Duane Miller" userId="086b8d4e5ca37aec" providerId="LiveId" clId="{4B7CE7BC-4941-40B9-AB07-346FCEC5C9AD}" dt="2021-11-12T00:39:37.197" v="617" actId="9405"/>
          <ac:inkMkLst>
            <pc:docMk/>
            <pc:sldMk cId="965626759" sldId="273"/>
            <ac:inkMk id="5" creationId="{708643DE-70ED-4416-A344-BDAF41BB1AFB}"/>
          </ac:inkMkLst>
        </pc:inkChg>
        <pc:inkChg chg="add mod">
          <ac:chgData name="Duane Miller" userId="086b8d4e5ca37aec" providerId="LiveId" clId="{4B7CE7BC-4941-40B9-AB07-346FCEC5C9AD}" dt="2021-11-12T00:39:49.641" v="624"/>
          <ac:inkMkLst>
            <pc:docMk/>
            <pc:sldMk cId="965626759" sldId="273"/>
            <ac:inkMk id="7" creationId="{C4B6C348-E99D-493E-A8E1-F4AEA4AB485B}"/>
          </ac:inkMkLst>
        </pc:inkChg>
        <pc:inkChg chg="add mod">
          <ac:chgData name="Duane Miller" userId="086b8d4e5ca37aec" providerId="LiveId" clId="{4B7CE7BC-4941-40B9-AB07-346FCEC5C9AD}" dt="2021-11-12T00:39:49.641" v="624"/>
          <ac:inkMkLst>
            <pc:docMk/>
            <pc:sldMk cId="965626759" sldId="273"/>
            <ac:inkMk id="9" creationId="{E27E8326-7173-4741-B79D-24498A35B3CF}"/>
          </ac:inkMkLst>
        </pc:inkChg>
        <pc:inkChg chg="add mod">
          <ac:chgData name="Duane Miller" userId="086b8d4e5ca37aec" providerId="LiveId" clId="{4B7CE7BC-4941-40B9-AB07-346FCEC5C9AD}" dt="2021-11-12T00:39:49.641" v="624"/>
          <ac:inkMkLst>
            <pc:docMk/>
            <pc:sldMk cId="965626759" sldId="273"/>
            <ac:inkMk id="12" creationId="{CB13444A-E181-4CBB-88FC-B5112D88AE25}"/>
          </ac:inkMkLst>
        </pc:inkChg>
        <pc:inkChg chg="add mod">
          <ac:chgData name="Duane Miller" userId="086b8d4e5ca37aec" providerId="LiveId" clId="{4B7CE7BC-4941-40B9-AB07-346FCEC5C9AD}" dt="2021-11-12T00:39:49.641" v="624"/>
          <ac:inkMkLst>
            <pc:docMk/>
            <pc:sldMk cId="965626759" sldId="273"/>
            <ac:inkMk id="14" creationId="{E7751BDA-517B-4908-92A9-77751751ED17}"/>
          </ac:inkMkLst>
        </pc:inkChg>
        <pc:inkChg chg="add">
          <ac:chgData name="Duane Miller" userId="086b8d4e5ca37aec" providerId="LiveId" clId="{4B7CE7BC-4941-40B9-AB07-346FCEC5C9AD}" dt="2021-11-12T00:56:58.977" v="625" actId="9405"/>
          <ac:inkMkLst>
            <pc:docMk/>
            <pc:sldMk cId="965626759" sldId="273"/>
            <ac:inkMk id="16" creationId="{D609E967-2015-42D3-A198-B571D82D230D}"/>
          </ac:inkMkLst>
        </pc:inkChg>
        <pc:inkChg chg="add">
          <ac:chgData name="Duane Miller" userId="086b8d4e5ca37aec" providerId="LiveId" clId="{4B7CE7BC-4941-40B9-AB07-346FCEC5C9AD}" dt="2021-11-12T00:57:15.428" v="626" actId="9405"/>
          <ac:inkMkLst>
            <pc:docMk/>
            <pc:sldMk cId="965626759" sldId="273"/>
            <ac:inkMk id="17" creationId="{17080CE2-D61A-4879-BCAB-B1DCBE705720}"/>
          </ac:inkMkLst>
        </pc:inkChg>
        <pc:inkChg chg="add">
          <ac:chgData name="Duane Miller" userId="086b8d4e5ca37aec" providerId="LiveId" clId="{4B7CE7BC-4941-40B9-AB07-346FCEC5C9AD}" dt="2021-11-12T00:57:27.135" v="627" actId="9405"/>
          <ac:inkMkLst>
            <pc:docMk/>
            <pc:sldMk cId="965626759" sldId="273"/>
            <ac:inkMk id="18" creationId="{F1CCD848-7B33-4389-A1CF-7505B2757F49}"/>
          </ac:inkMkLst>
        </pc:inkChg>
        <pc:inkChg chg="add">
          <ac:chgData name="Duane Miller" userId="086b8d4e5ca37aec" providerId="LiveId" clId="{4B7CE7BC-4941-40B9-AB07-346FCEC5C9AD}" dt="2021-11-12T00:57:28.856" v="628" actId="9405"/>
          <ac:inkMkLst>
            <pc:docMk/>
            <pc:sldMk cId="965626759" sldId="273"/>
            <ac:inkMk id="19" creationId="{6A1B3532-234E-4571-BE37-D80B0BBC4E5C}"/>
          </ac:inkMkLst>
        </pc:inkChg>
        <pc:inkChg chg="add">
          <ac:chgData name="Duane Miller" userId="086b8d4e5ca37aec" providerId="LiveId" clId="{4B7CE7BC-4941-40B9-AB07-346FCEC5C9AD}" dt="2021-11-12T00:57:30.530" v="629" actId="9405"/>
          <ac:inkMkLst>
            <pc:docMk/>
            <pc:sldMk cId="965626759" sldId="273"/>
            <ac:inkMk id="20" creationId="{8FBBB6F2-6F2C-4691-867E-9957A6389EC8}"/>
          </ac:inkMkLst>
        </pc:inkChg>
      </pc:sldChg>
      <pc:sldChg chg="addSp modSp add mod">
        <pc:chgData name="Duane Miller" userId="086b8d4e5ca37aec" providerId="LiveId" clId="{4B7CE7BC-4941-40B9-AB07-346FCEC5C9AD}" dt="2021-11-12T00:59:24.690" v="637" actId="9405"/>
        <pc:sldMkLst>
          <pc:docMk/>
          <pc:sldMk cId="2572361490" sldId="274"/>
        </pc:sldMkLst>
        <pc:spChg chg="mod">
          <ac:chgData name="Duane Miller" userId="086b8d4e5ca37aec" providerId="LiveId" clId="{4B7CE7BC-4941-40B9-AB07-346FCEC5C9AD}" dt="2021-11-11T18:54:17.066" v="244" actId="113"/>
          <ac:spMkLst>
            <pc:docMk/>
            <pc:sldMk cId="2572361490" sldId="274"/>
            <ac:spMk id="3" creationId="{D3EFC0C3-FD39-449B-AD90-C042901F23F4}"/>
          </ac:spMkLst>
        </pc:spChg>
        <pc:inkChg chg="add">
          <ac:chgData name="Duane Miller" userId="086b8d4e5ca37aec" providerId="LiveId" clId="{4B7CE7BC-4941-40B9-AB07-346FCEC5C9AD}" dt="2021-11-12T00:57:46.401" v="630" actId="9405"/>
          <ac:inkMkLst>
            <pc:docMk/>
            <pc:sldMk cId="2572361490" sldId="274"/>
            <ac:inkMk id="4" creationId="{048762F7-764A-40FC-8C65-1D81B3257C19}"/>
          </ac:inkMkLst>
        </pc:inkChg>
        <pc:inkChg chg="add">
          <ac:chgData name="Duane Miller" userId="086b8d4e5ca37aec" providerId="LiveId" clId="{4B7CE7BC-4941-40B9-AB07-346FCEC5C9AD}" dt="2021-11-12T00:58:14.323" v="631" actId="9405"/>
          <ac:inkMkLst>
            <pc:docMk/>
            <pc:sldMk cId="2572361490" sldId="274"/>
            <ac:inkMk id="5" creationId="{C6E60D74-6CB0-403F-800D-1BA06A56BD06}"/>
          </ac:inkMkLst>
        </pc:inkChg>
        <pc:inkChg chg="add">
          <ac:chgData name="Duane Miller" userId="086b8d4e5ca37aec" providerId="LiveId" clId="{4B7CE7BC-4941-40B9-AB07-346FCEC5C9AD}" dt="2021-11-12T00:58:20.509" v="632" actId="9405"/>
          <ac:inkMkLst>
            <pc:docMk/>
            <pc:sldMk cId="2572361490" sldId="274"/>
            <ac:inkMk id="7" creationId="{421CF5D5-8220-4329-AA2F-46D80E066E9B}"/>
          </ac:inkMkLst>
        </pc:inkChg>
        <pc:inkChg chg="add">
          <ac:chgData name="Duane Miller" userId="086b8d4e5ca37aec" providerId="LiveId" clId="{4B7CE7BC-4941-40B9-AB07-346FCEC5C9AD}" dt="2021-11-12T00:58:34.033" v="633" actId="9405"/>
          <ac:inkMkLst>
            <pc:docMk/>
            <pc:sldMk cId="2572361490" sldId="274"/>
            <ac:inkMk id="9" creationId="{7AFF8AB8-FF17-431F-B419-E3A038DD9CEE}"/>
          </ac:inkMkLst>
        </pc:inkChg>
        <pc:inkChg chg="add">
          <ac:chgData name="Duane Miller" userId="086b8d4e5ca37aec" providerId="LiveId" clId="{4B7CE7BC-4941-40B9-AB07-346FCEC5C9AD}" dt="2021-11-12T00:59:11.760" v="634" actId="9405"/>
          <ac:inkMkLst>
            <pc:docMk/>
            <pc:sldMk cId="2572361490" sldId="274"/>
            <ac:inkMk id="11" creationId="{CC04DF85-3F3E-445E-9C29-B99C52BDDD7F}"/>
          </ac:inkMkLst>
        </pc:inkChg>
        <pc:inkChg chg="add">
          <ac:chgData name="Duane Miller" userId="086b8d4e5ca37aec" providerId="LiveId" clId="{4B7CE7BC-4941-40B9-AB07-346FCEC5C9AD}" dt="2021-11-12T00:59:14.217" v="635" actId="9405"/>
          <ac:inkMkLst>
            <pc:docMk/>
            <pc:sldMk cId="2572361490" sldId="274"/>
            <ac:inkMk id="12" creationId="{5D60E595-20D2-4883-A960-17A919BF4F6E}"/>
          </ac:inkMkLst>
        </pc:inkChg>
        <pc:inkChg chg="add">
          <ac:chgData name="Duane Miller" userId="086b8d4e5ca37aec" providerId="LiveId" clId="{4B7CE7BC-4941-40B9-AB07-346FCEC5C9AD}" dt="2021-11-12T00:59:18.231" v="636" actId="9405"/>
          <ac:inkMkLst>
            <pc:docMk/>
            <pc:sldMk cId="2572361490" sldId="274"/>
            <ac:inkMk id="13" creationId="{140D6332-A2A2-4298-B2D7-09518DA636CE}"/>
          </ac:inkMkLst>
        </pc:inkChg>
        <pc:inkChg chg="add">
          <ac:chgData name="Duane Miller" userId="086b8d4e5ca37aec" providerId="LiveId" clId="{4B7CE7BC-4941-40B9-AB07-346FCEC5C9AD}" dt="2021-11-12T00:59:24.690" v="637" actId="9405"/>
          <ac:inkMkLst>
            <pc:docMk/>
            <pc:sldMk cId="2572361490" sldId="274"/>
            <ac:inkMk id="14" creationId="{8D8B33E4-CC57-4A3C-B45E-0516D7C808B0}"/>
          </ac:inkMkLst>
        </pc:inkChg>
      </pc:sldChg>
      <pc:sldChg chg="addSp modSp add mod">
        <pc:chgData name="Duane Miller" userId="086b8d4e5ca37aec" providerId="LiveId" clId="{4B7CE7BC-4941-40B9-AB07-346FCEC5C9AD}" dt="2021-11-12T01:04:33.901" v="642" actId="9405"/>
        <pc:sldMkLst>
          <pc:docMk/>
          <pc:sldMk cId="2068654197" sldId="275"/>
        </pc:sldMkLst>
        <pc:spChg chg="mod">
          <ac:chgData name="Duane Miller" userId="086b8d4e5ca37aec" providerId="LiveId" clId="{4B7CE7BC-4941-40B9-AB07-346FCEC5C9AD}" dt="2021-11-11T18:55:05.464" v="252" actId="14100"/>
          <ac:spMkLst>
            <pc:docMk/>
            <pc:sldMk cId="2068654197" sldId="275"/>
            <ac:spMk id="3" creationId="{D3EFC0C3-FD39-449B-AD90-C042901F23F4}"/>
          </ac:spMkLst>
        </pc:spChg>
        <pc:spChg chg="mod">
          <ac:chgData name="Duane Miller" userId="086b8d4e5ca37aec" providerId="LiveId" clId="{4B7CE7BC-4941-40B9-AB07-346FCEC5C9AD}" dt="2021-11-11T18:55:12.228" v="253" actId="14100"/>
          <ac:spMkLst>
            <pc:docMk/>
            <pc:sldMk cId="2068654197" sldId="275"/>
            <ac:spMk id="6" creationId="{B2FD387F-92CC-4779-81C3-06BBC90B104F}"/>
          </ac:spMkLst>
        </pc:spChg>
        <pc:inkChg chg="add">
          <ac:chgData name="Duane Miller" userId="086b8d4e5ca37aec" providerId="LiveId" clId="{4B7CE7BC-4941-40B9-AB07-346FCEC5C9AD}" dt="2021-11-12T01:02:17.032" v="638" actId="9405"/>
          <ac:inkMkLst>
            <pc:docMk/>
            <pc:sldMk cId="2068654197" sldId="275"/>
            <ac:inkMk id="4" creationId="{EF437FC8-E70F-4C0D-93FF-835038B3BBCC}"/>
          </ac:inkMkLst>
        </pc:inkChg>
        <pc:inkChg chg="add">
          <ac:chgData name="Duane Miller" userId="086b8d4e5ca37aec" providerId="LiveId" clId="{4B7CE7BC-4941-40B9-AB07-346FCEC5C9AD}" dt="2021-11-12T01:02:24.623" v="639" actId="9405"/>
          <ac:inkMkLst>
            <pc:docMk/>
            <pc:sldMk cId="2068654197" sldId="275"/>
            <ac:inkMk id="5" creationId="{A8319189-2B50-47C4-9FEC-AB497517296F}"/>
          </ac:inkMkLst>
        </pc:inkChg>
        <pc:inkChg chg="add">
          <ac:chgData name="Duane Miller" userId="086b8d4e5ca37aec" providerId="LiveId" clId="{4B7CE7BC-4941-40B9-AB07-346FCEC5C9AD}" dt="2021-11-12T01:02:35.748" v="640" actId="9405"/>
          <ac:inkMkLst>
            <pc:docMk/>
            <pc:sldMk cId="2068654197" sldId="275"/>
            <ac:inkMk id="7" creationId="{BB2123DF-69DD-440C-AB6D-143EA4BE44BE}"/>
          </ac:inkMkLst>
        </pc:inkChg>
        <pc:inkChg chg="add">
          <ac:chgData name="Duane Miller" userId="086b8d4e5ca37aec" providerId="LiveId" clId="{4B7CE7BC-4941-40B9-AB07-346FCEC5C9AD}" dt="2021-11-12T01:02:43.939" v="641" actId="9405"/>
          <ac:inkMkLst>
            <pc:docMk/>
            <pc:sldMk cId="2068654197" sldId="275"/>
            <ac:inkMk id="9" creationId="{D545B244-7E2C-4F9D-86D4-8F92FE941CA4}"/>
          </ac:inkMkLst>
        </pc:inkChg>
        <pc:inkChg chg="add">
          <ac:chgData name="Duane Miller" userId="086b8d4e5ca37aec" providerId="LiveId" clId="{4B7CE7BC-4941-40B9-AB07-346FCEC5C9AD}" dt="2021-11-12T01:04:33.901" v="642" actId="9405"/>
          <ac:inkMkLst>
            <pc:docMk/>
            <pc:sldMk cId="2068654197" sldId="275"/>
            <ac:inkMk id="11" creationId="{43B48A39-1498-496F-8C16-B4CAD5E09290}"/>
          </ac:inkMkLst>
        </pc:inkChg>
      </pc:sldChg>
      <pc:sldChg chg="addSp modSp add mod">
        <pc:chgData name="Duane Miller" userId="086b8d4e5ca37aec" providerId="LiveId" clId="{4B7CE7BC-4941-40B9-AB07-346FCEC5C9AD}" dt="2021-11-12T01:06:39.102" v="657" actId="9405"/>
        <pc:sldMkLst>
          <pc:docMk/>
          <pc:sldMk cId="631665564" sldId="276"/>
        </pc:sldMkLst>
        <pc:spChg chg="mod">
          <ac:chgData name="Duane Miller" userId="086b8d4e5ca37aec" providerId="LiveId" clId="{4B7CE7BC-4941-40B9-AB07-346FCEC5C9AD}" dt="2021-11-11T18:55:49.809" v="260" actId="14100"/>
          <ac:spMkLst>
            <pc:docMk/>
            <pc:sldMk cId="631665564" sldId="276"/>
            <ac:spMk id="3" creationId="{D3EFC0C3-FD39-449B-AD90-C042901F23F4}"/>
          </ac:spMkLst>
        </pc:spChg>
        <pc:spChg chg="mod">
          <ac:chgData name="Duane Miller" userId="086b8d4e5ca37aec" providerId="LiveId" clId="{4B7CE7BC-4941-40B9-AB07-346FCEC5C9AD}" dt="2021-11-11T18:55:57.929" v="261" actId="14100"/>
          <ac:spMkLst>
            <pc:docMk/>
            <pc:sldMk cId="631665564" sldId="276"/>
            <ac:spMk id="6" creationId="{B2FD387F-92CC-4779-81C3-06BBC90B104F}"/>
          </ac:spMkLst>
        </pc:spChg>
        <pc:grpChg chg="mod">
          <ac:chgData name="Duane Miller" userId="086b8d4e5ca37aec" providerId="LiveId" clId="{4B7CE7BC-4941-40B9-AB07-346FCEC5C9AD}" dt="2021-11-12T01:04:53.539" v="647"/>
          <ac:grpSpMkLst>
            <pc:docMk/>
            <pc:sldMk cId="631665564" sldId="276"/>
            <ac:grpSpMk id="11" creationId="{B5F21FDA-90C2-4E16-8F3F-83439D1FE79B}"/>
          </ac:grpSpMkLst>
        </pc:grpChg>
        <pc:grpChg chg="mod">
          <ac:chgData name="Duane Miller" userId="086b8d4e5ca37aec" providerId="LiveId" clId="{4B7CE7BC-4941-40B9-AB07-346FCEC5C9AD}" dt="2021-11-12T01:05:42.983" v="653"/>
          <ac:grpSpMkLst>
            <pc:docMk/>
            <pc:sldMk cId="631665564" sldId="276"/>
            <ac:grpSpMk id="17" creationId="{35A138EA-B2AE-461F-B8C7-CFD51EB7B46A}"/>
          </ac:grpSpMkLst>
        </pc:grpChg>
        <pc:inkChg chg="add mod">
          <ac:chgData name="Duane Miller" userId="086b8d4e5ca37aec" providerId="LiveId" clId="{4B7CE7BC-4941-40B9-AB07-346FCEC5C9AD}" dt="2021-11-12T01:04:53.539" v="647"/>
          <ac:inkMkLst>
            <pc:docMk/>
            <pc:sldMk cId="631665564" sldId="276"/>
            <ac:inkMk id="4" creationId="{3B040659-1E7B-462B-825B-0E809D254158}"/>
          </ac:inkMkLst>
        </pc:inkChg>
        <pc:inkChg chg="add mod">
          <ac:chgData name="Duane Miller" userId="086b8d4e5ca37aec" providerId="LiveId" clId="{4B7CE7BC-4941-40B9-AB07-346FCEC5C9AD}" dt="2021-11-12T01:04:53.539" v="647"/>
          <ac:inkMkLst>
            <pc:docMk/>
            <pc:sldMk cId="631665564" sldId="276"/>
            <ac:inkMk id="5" creationId="{78E90C13-1F73-4630-AF8F-19DD7A43FC8D}"/>
          </ac:inkMkLst>
        </pc:inkChg>
        <pc:inkChg chg="add mod">
          <ac:chgData name="Duane Miller" userId="086b8d4e5ca37aec" providerId="LiveId" clId="{4B7CE7BC-4941-40B9-AB07-346FCEC5C9AD}" dt="2021-11-12T01:04:53.539" v="647"/>
          <ac:inkMkLst>
            <pc:docMk/>
            <pc:sldMk cId="631665564" sldId="276"/>
            <ac:inkMk id="7" creationId="{B0F47AA3-82DB-475D-B735-89D680A15E45}"/>
          </ac:inkMkLst>
        </pc:inkChg>
        <pc:inkChg chg="add mod">
          <ac:chgData name="Duane Miller" userId="086b8d4e5ca37aec" providerId="LiveId" clId="{4B7CE7BC-4941-40B9-AB07-346FCEC5C9AD}" dt="2021-11-12T01:04:53.539" v="647"/>
          <ac:inkMkLst>
            <pc:docMk/>
            <pc:sldMk cId="631665564" sldId="276"/>
            <ac:inkMk id="9" creationId="{7B1DF7EE-10AC-4CC9-B7E8-FDFA7CAF3066}"/>
          </ac:inkMkLst>
        </pc:inkChg>
        <pc:inkChg chg="add">
          <ac:chgData name="Duane Miller" userId="086b8d4e5ca37aec" providerId="LiveId" clId="{4B7CE7BC-4941-40B9-AB07-346FCEC5C9AD}" dt="2021-11-12T01:05:24.235" v="648" actId="9405"/>
          <ac:inkMkLst>
            <pc:docMk/>
            <pc:sldMk cId="631665564" sldId="276"/>
            <ac:inkMk id="12" creationId="{515F2E26-44A6-46BA-B905-8D7142D87A0C}"/>
          </ac:inkMkLst>
        </pc:inkChg>
        <pc:inkChg chg="add mod">
          <ac:chgData name="Duane Miller" userId="086b8d4e5ca37aec" providerId="LiveId" clId="{4B7CE7BC-4941-40B9-AB07-346FCEC5C9AD}" dt="2021-11-12T01:05:42.983" v="653"/>
          <ac:inkMkLst>
            <pc:docMk/>
            <pc:sldMk cId="631665564" sldId="276"/>
            <ac:inkMk id="13" creationId="{093C3607-CC52-4CA5-B9AC-5C3E31C93EE9}"/>
          </ac:inkMkLst>
        </pc:inkChg>
        <pc:inkChg chg="add mod">
          <ac:chgData name="Duane Miller" userId="086b8d4e5ca37aec" providerId="LiveId" clId="{4B7CE7BC-4941-40B9-AB07-346FCEC5C9AD}" dt="2021-11-12T01:05:42.983" v="653"/>
          <ac:inkMkLst>
            <pc:docMk/>
            <pc:sldMk cId="631665564" sldId="276"/>
            <ac:inkMk id="14" creationId="{7E5CDEC2-9A7C-41BF-A1E5-43E8AE9B6325}"/>
          </ac:inkMkLst>
        </pc:inkChg>
        <pc:inkChg chg="add mod">
          <ac:chgData name="Duane Miller" userId="086b8d4e5ca37aec" providerId="LiveId" clId="{4B7CE7BC-4941-40B9-AB07-346FCEC5C9AD}" dt="2021-11-12T01:05:42.983" v="653"/>
          <ac:inkMkLst>
            <pc:docMk/>
            <pc:sldMk cId="631665564" sldId="276"/>
            <ac:inkMk id="15" creationId="{2A980906-7A71-454D-AA9A-ECDF45C0BC70}"/>
          </ac:inkMkLst>
        </pc:inkChg>
        <pc:inkChg chg="add mod">
          <ac:chgData name="Duane Miller" userId="086b8d4e5ca37aec" providerId="LiveId" clId="{4B7CE7BC-4941-40B9-AB07-346FCEC5C9AD}" dt="2021-11-12T01:05:42.983" v="653"/>
          <ac:inkMkLst>
            <pc:docMk/>
            <pc:sldMk cId="631665564" sldId="276"/>
            <ac:inkMk id="16" creationId="{0A19F87B-C005-46B1-8C54-6871FE4306D9}"/>
          </ac:inkMkLst>
        </pc:inkChg>
        <pc:inkChg chg="add">
          <ac:chgData name="Duane Miller" userId="086b8d4e5ca37aec" providerId="LiveId" clId="{4B7CE7BC-4941-40B9-AB07-346FCEC5C9AD}" dt="2021-11-12T01:05:53.536" v="654" actId="9405"/>
          <ac:inkMkLst>
            <pc:docMk/>
            <pc:sldMk cId="631665564" sldId="276"/>
            <ac:inkMk id="18" creationId="{446C4FB6-FD62-4D0D-ACF8-C6D8390D2A51}"/>
          </ac:inkMkLst>
        </pc:inkChg>
        <pc:inkChg chg="add">
          <ac:chgData name="Duane Miller" userId="086b8d4e5ca37aec" providerId="LiveId" clId="{4B7CE7BC-4941-40B9-AB07-346FCEC5C9AD}" dt="2021-11-12T01:06:00.064" v="655" actId="9405"/>
          <ac:inkMkLst>
            <pc:docMk/>
            <pc:sldMk cId="631665564" sldId="276"/>
            <ac:inkMk id="19" creationId="{6DF36335-84E4-4F72-938F-2CB12D4C497F}"/>
          </ac:inkMkLst>
        </pc:inkChg>
        <pc:inkChg chg="add">
          <ac:chgData name="Duane Miller" userId="086b8d4e5ca37aec" providerId="LiveId" clId="{4B7CE7BC-4941-40B9-AB07-346FCEC5C9AD}" dt="2021-11-12T01:06:37.633" v="656" actId="9405"/>
          <ac:inkMkLst>
            <pc:docMk/>
            <pc:sldMk cId="631665564" sldId="276"/>
            <ac:inkMk id="20" creationId="{2EE40BB7-2613-4900-A76A-196F5BEF0AF4}"/>
          </ac:inkMkLst>
        </pc:inkChg>
        <pc:inkChg chg="add">
          <ac:chgData name="Duane Miller" userId="086b8d4e5ca37aec" providerId="LiveId" clId="{4B7CE7BC-4941-40B9-AB07-346FCEC5C9AD}" dt="2021-11-12T01:06:39.102" v="657" actId="9405"/>
          <ac:inkMkLst>
            <pc:docMk/>
            <pc:sldMk cId="631665564" sldId="276"/>
            <ac:inkMk id="21" creationId="{E4118C80-4F78-4A85-98D4-8037D4B38C7D}"/>
          </ac:inkMkLst>
        </pc:inkChg>
      </pc:sldChg>
      <pc:sldChg chg="addSp modSp add mod">
        <pc:chgData name="Duane Miller" userId="086b8d4e5ca37aec" providerId="LiveId" clId="{4B7CE7BC-4941-40B9-AB07-346FCEC5C9AD}" dt="2021-11-12T01:10:09.219" v="661" actId="9405"/>
        <pc:sldMkLst>
          <pc:docMk/>
          <pc:sldMk cId="2353141411" sldId="277"/>
        </pc:sldMkLst>
        <pc:spChg chg="mod">
          <ac:chgData name="Duane Miller" userId="086b8d4e5ca37aec" providerId="LiveId" clId="{4B7CE7BC-4941-40B9-AB07-346FCEC5C9AD}" dt="2021-11-11T18:56:49.882" v="269" actId="14100"/>
          <ac:spMkLst>
            <pc:docMk/>
            <pc:sldMk cId="2353141411" sldId="277"/>
            <ac:spMk id="3" creationId="{D3EFC0C3-FD39-449B-AD90-C042901F23F4}"/>
          </ac:spMkLst>
        </pc:spChg>
        <pc:spChg chg="mod">
          <ac:chgData name="Duane Miller" userId="086b8d4e5ca37aec" providerId="LiveId" clId="{4B7CE7BC-4941-40B9-AB07-346FCEC5C9AD}" dt="2021-11-11T18:56:53.715" v="270" actId="14100"/>
          <ac:spMkLst>
            <pc:docMk/>
            <pc:sldMk cId="2353141411" sldId="277"/>
            <ac:spMk id="6" creationId="{B2FD387F-92CC-4779-81C3-06BBC90B104F}"/>
          </ac:spMkLst>
        </pc:spChg>
        <pc:inkChg chg="add">
          <ac:chgData name="Duane Miller" userId="086b8d4e5ca37aec" providerId="LiveId" clId="{4B7CE7BC-4941-40B9-AB07-346FCEC5C9AD}" dt="2021-11-12T01:09:32.661" v="658" actId="9405"/>
          <ac:inkMkLst>
            <pc:docMk/>
            <pc:sldMk cId="2353141411" sldId="277"/>
            <ac:inkMk id="4" creationId="{876CB5D8-68FF-4F24-9124-7FC7857C5BC3}"/>
          </ac:inkMkLst>
        </pc:inkChg>
        <pc:inkChg chg="add">
          <ac:chgData name="Duane Miller" userId="086b8d4e5ca37aec" providerId="LiveId" clId="{4B7CE7BC-4941-40B9-AB07-346FCEC5C9AD}" dt="2021-11-12T01:09:49.188" v="659" actId="9405"/>
          <ac:inkMkLst>
            <pc:docMk/>
            <pc:sldMk cId="2353141411" sldId="277"/>
            <ac:inkMk id="5" creationId="{127C3A0F-0542-4E41-B567-18147D242917}"/>
          </ac:inkMkLst>
        </pc:inkChg>
        <pc:inkChg chg="add">
          <ac:chgData name="Duane Miller" userId="086b8d4e5ca37aec" providerId="LiveId" clId="{4B7CE7BC-4941-40B9-AB07-346FCEC5C9AD}" dt="2021-11-12T01:10:02.871" v="660" actId="9405"/>
          <ac:inkMkLst>
            <pc:docMk/>
            <pc:sldMk cId="2353141411" sldId="277"/>
            <ac:inkMk id="7" creationId="{51ACD1E3-46DB-4CDD-8799-66A716E2C7AA}"/>
          </ac:inkMkLst>
        </pc:inkChg>
        <pc:inkChg chg="add">
          <ac:chgData name="Duane Miller" userId="086b8d4e5ca37aec" providerId="LiveId" clId="{4B7CE7BC-4941-40B9-AB07-346FCEC5C9AD}" dt="2021-11-12T01:10:09.219" v="661" actId="9405"/>
          <ac:inkMkLst>
            <pc:docMk/>
            <pc:sldMk cId="2353141411" sldId="277"/>
            <ac:inkMk id="9" creationId="{919858CA-FF85-4F25-B5A8-D78EEDFF4168}"/>
          </ac:inkMkLst>
        </pc:inkChg>
      </pc:sldChg>
      <pc:sldChg chg="addSp modSp add mod">
        <pc:chgData name="Duane Miller" userId="086b8d4e5ca37aec" providerId="LiveId" clId="{4B7CE7BC-4941-40B9-AB07-346FCEC5C9AD}" dt="2021-11-12T01:14:23.298" v="666" actId="9405"/>
        <pc:sldMkLst>
          <pc:docMk/>
          <pc:sldMk cId="2420520988" sldId="278"/>
        </pc:sldMkLst>
        <pc:spChg chg="mod">
          <ac:chgData name="Duane Miller" userId="086b8d4e5ca37aec" providerId="LiveId" clId="{4B7CE7BC-4941-40B9-AB07-346FCEC5C9AD}" dt="2021-11-11T18:57:28.750" v="278" actId="14100"/>
          <ac:spMkLst>
            <pc:docMk/>
            <pc:sldMk cId="2420520988" sldId="278"/>
            <ac:spMk id="3" creationId="{D3EFC0C3-FD39-449B-AD90-C042901F23F4}"/>
          </ac:spMkLst>
        </pc:spChg>
        <pc:spChg chg="mod">
          <ac:chgData name="Duane Miller" userId="086b8d4e5ca37aec" providerId="LiveId" clId="{4B7CE7BC-4941-40B9-AB07-346FCEC5C9AD}" dt="2021-11-11T18:57:33.746" v="279" actId="14100"/>
          <ac:spMkLst>
            <pc:docMk/>
            <pc:sldMk cId="2420520988" sldId="278"/>
            <ac:spMk id="6" creationId="{B2FD387F-92CC-4779-81C3-06BBC90B104F}"/>
          </ac:spMkLst>
        </pc:spChg>
        <pc:inkChg chg="add">
          <ac:chgData name="Duane Miller" userId="086b8d4e5ca37aec" providerId="LiveId" clId="{4B7CE7BC-4941-40B9-AB07-346FCEC5C9AD}" dt="2021-11-12T01:13:26.958" v="662" actId="9405"/>
          <ac:inkMkLst>
            <pc:docMk/>
            <pc:sldMk cId="2420520988" sldId="278"/>
            <ac:inkMk id="4" creationId="{2C75F5C2-0075-4C52-B2B1-25B8934D1BEC}"/>
          </ac:inkMkLst>
        </pc:inkChg>
        <pc:inkChg chg="add">
          <ac:chgData name="Duane Miller" userId="086b8d4e5ca37aec" providerId="LiveId" clId="{4B7CE7BC-4941-40B9-AB07-346FCEC5C9AD}" dt="2021-11-12T01:13:28.657" v="663" actId="9405"/>
          <ac:inkMkLst>
            <pc:docMk/>
            <pc:sldMk cId="2420520988" sldId="278"/>
            <ac:inkMk id="5" creationId="{37E01A18-35E1-4FD0-97D3-1E8049CAC94D}"/>
          </ac:inkMkLst>
        </pc:inkChg>
        <pc:inkChg chg="add">
          <ac:chgData name="Duane Miller" userId="086b8d4e5ca37aec" providerId="LiveId" clId="{4B7CE7BC-4941-40B9-AB07-346FCEC5C9AD}" dt="2021-11-12T01:13:47.076" v="664" actId="9405"/>
          <ac:inkMkLst>
            <pc:docMk/>
            <pc:sldMk cId="2420520988" sldId="278"/>
            <ac:inkMk id="7" creationId="{0D7F471A-E853-4122-B372-F6FFC1CE5F83}"/>
          </ac:inkMkLst>
        </pc:inkChg>
        <pc:inkChg chg="add">
          <ac:chgData name="Duane Miller" userId="086b8d4e5ca37aec" providerId="LiveId" clId="{4B7CE7BC-4941-40B9-AB07-346FCEC5C9AD}" dt="2021-11-12T01:14:14.475" v="665" actId="9405"/>
          <ac:inkMkLst>
            <pc:docMk/>
            <pc:sldMk cId="2420520988" sldId="278"/>
            <ac:inkMk id="9" creationId="{9886B668-99BC-4834-A090-8D81A90E3BD2}"/>
          </ac:inkMkLst>
        </pc:inkChg>
        <pc:inkChg chg="add">
          <ac:chgData name="Duane Miller" userId="086b8d4e5ca37aec" providerId="LiveId" clId="{4B7CE7BC-4941-40B9-AB07-346FCEC5C9AD}" dt="2021-11-12T01:14:23.298" v="666" actId="9405"/>
          <ac:inkMkLst>
            <pc:docMk/>
            <pc:sldMk cId="2420520988" sldId="278"/>
            <ac:inkMk id="11" creationId="{2E47B350-266C-4898-935D-7AA13C3D169D}"/>
          </ac:inkMkLst>
        </pc:ink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1T23:32:57.306"/>
    </inkml:context>
    <inkml:brush xml:id="br0">
      <inkml:brushProperty name="width" value="0.1" units="cm"/>
      <inkml:brushProperty name="height" value="0.1" units="cm"/>
      <inkml:brushProperty name="color" value="#FFFC18"/>
    </inkml:brush>
  </inkml:definitions>
  <inkml:trace contextRef="#ctx0" brushRef="#br0">4795 93 3200,'0'0'50,"-1"-1"0,0 1 1,1-1-1,0 0 0,-1 1 0,1-1 0,-1 0 1,1 0-1,0 1 0,-1-1 0,1 0 1,0 0-1,0 0 0,0 1 0,0-1 0,0 0 1,0 0-1,0 0 0,0 0 0,0 1 1,0-1-1,0 0 0,0 0 0,0 0 0,1 1 1,-1-1-1,0 0 0,1 0 0,-1 1 1,0-1-1,1 0 0,-1 1 0,1-1 0,-1 0 1,1 1-1,0-1 0,-1 1 0,1-1 1,0 1-1,-1-1 0,1 1 0,0-1 0,-1 1 1,1 0-1,1-1 0,16-14 216,-17 13-219,1 1 0,-1-1 1,0 1-1,0-1 0,0 0 0,0 0 0,0 0 1,0 1-1,0-1 0,-1 0 0,1 0 1,-1 0-1,1 0 0,-1 0 0,0 0 0,0-3 1,0 4-6,0 0 0,0 1 0,0-1 0,0 1 0,-1-1-1,1 1 1,0-1 0,-1 1 0,1-1 0,0 1 0,-1-1 0,1 1 0,0-1 0,-1 1 0,1 0 0,-1-1 0,1 1 0,-1 0 0,1-1 0,-2 1 0,1-1 15,-1 1-1,0-1 1,1 1 0,-1 0-1,0-1 1,0 1-1,1 0 1,-1 0 0,-3 1-1,-4 0 25,1 1-1,-1 1 1,-13 5-1,-16 4-82,-68 19 847,75-21-613,0-1 0,-46 8 1,50-14-141,-239 18 626,-76 7-11,300-23-710,-43 1 67,-88-5-1,103-3-137,-1 4 0,-105 14-1,-283 45 90,-2-29 505,11-1-207,297-23-278,29-2 26,107-5-60,-279 26 334,130-7-153,-1-7-1,-1-8 0,-289-27 1,432 19-359,-107-8-1943,107 10-489,-40 6 0,7 4-756</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1T23:33:36.103"/>
    </inkml:context>
    <inkml:brush xml:id="br0">
      <inkml:brushProperty name="width" value="0.1" units="cm"/>
      <inkml:brushProperty name="height" value="0.1" units="cm"/>
      <inkml:brushProperty name="color" value="#FFFC18"/>
    </inkml:brush>
  </inkml:definitions>
  <inkml:trace contextRef="#ctx0" brushRef="#br0">1296 63 3328,'-3'1'197,"0"0"1,0 0 0,0 0-1,0 1 1,0 0-1,0-1 1,-5 5 0,-11 7 8,18-13-128,0 0 1,-1 0 0,1 0 0,0 1 0,-1-1 0,1 0 0,0 0-1,0-1 1,-1 1 0,1 0 0,0 0 0,-1-1 0,1 1 0,0-1-1,0 1 1,0-1 0,0 1 0,-1-1 0,1 0 0,0 1 0,0-1 0,-1-2-1,-25-22 1025,24 21-964,-3-1-24,1 0-1,-1 0 1,0 1-1,0 0 0,-1 0 1,1 0-1,-1 1 0,0 0 1,0 1-1,0-1 0,0 1 1,-1 1-1,-11-2 1,-12 0 49,1 1 0,-33 3 1,20 0-180,8-1 56,-50-1 1019,-160 20-1,-125 28-573,351-46-1086,0-1 0,1-1 0,-1-1 0,1 0 0,-29-8 0,4-4-2200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14:48.044"/>
    </inkml:context>
    <inkml:brush xml:id="br0">
      <inkml:brushProperty name="width" value="0.1" units="cm"/>
      <inkml:brushProperty name="height" value="0.1" units="cm"/>
      <inkml:brushProperty name="color" value="#FF0066"/>
    </inkml:brush>
  </inkml:definitions>
  <inkml:trace contextRef="#ctx0" brushRef="#br0">997 99 2560,'-14'-15'917,"14"15"-894,-1-1 1,1 0-1,0 0 0,-1 0 0,1 0 1,-1 0-1,1 0 0,0 0 0,0 0 1,0 0-1,0 0 0,0 0 0,-1 0 0,2 0 1,-1 0-1,0 1 0,0-1 0,0-2 1,1 0-50,-1-1 100,0 1-1,0-1 1,0 1-1,-1-1 1,1 1 0,-1-1-1,0 1 1,0-1-1,0 1 1,-3-6-1,3 8 0,-1-1 0,1 1-1,0-1 1,-1 1-1,1 0 1,0 0 0,-1 0-1,0 0 1,1 0 0,-1 0-1,0 0 1,1 0 0,-1 1-1,0-1 1,0 1 0,0-1-1,1 1 1,-1 0 0,0-1-1,0 1 1,0 0-1,-2 1 1,-34-1 799,-67 9 0,-29 5 813,89-9-1244,-40 5 227,1 4-1,-83 24 0,69-7-615,-45 13-3400,110-34 703</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14:59.834"/>
    </inkml:context>
    <inkml:brush xml:id="br0">
      <inkml:brushProperty name="width" value="0.1" units="cm"/>
      <inkml:brushProperty name="height" value="0.1" units="cm"/>
      <inkml:brushProperty name="color" value="#FF0066"/>
    </inkml:brush>
  </inkml:definitions>
  <inkml:trace contextRef="#ctx0" brushRef="#br0">3356 37 128,'-3'-3'116,"0"1"-1,1-1 1,-1 1-1,0 0 1,-1 0-1,1 0 1,0 1-1,0-1 1,-1 1 0,1 0-1,-1 0 1,1 0-1,-1 0 1,0 0-1,1 1 1,-1 0-1,-6 0 1,-9-1 1011,0 0 0,-32-5 0,38 4-877,-1 1-1,1 0 1,-17 3-1,-3-1-335,25 0 58,-1 0 0,0 1-1,0 0 1,1 0 0,-1 1-1,-10 5 1,-20 6-169,-127 19 1499,80-24-1063,-139-3 0,165-7 13,36 2-96,-29 5 0,29-2 24,-31 0 0,-86-6 283,25-1-284,-201 22 1,302-17-156,-38 6-52,-77 2 0,23-17 99,-5-1 151,42 8-153,0 4 1,0 2-1,-75 17 0,-101 13 92,225-34-60,-134 22 390,75-11-220,9 1-375,0 2 0,1 4 0,-106 45 0,145-52-1133,3-3-368</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15:00.807"/>
    </inkml:context>
    <inkml:brush xml:id="br0">
      <inkml:brushProperty name="width" value="0.1" units="cm"/>
      <inkml:brushProperty name="height" value="0.1" units="cm"/>
      <inkml:brushProperty name="color" value="#FF0066"/>
    </inkml:brush>
  </inkml:definitions>
  <inkml:trace contextRef="#ctx0" brushRef="#br0">1556 137 1792,'-14'-15'233,"9"8"31,0 1-1,-1 0 0,0 0 0,0 1 1,-1-1-1,0 1 0,0 1 0,-11-7 1,-3 2 10,16 6-58,0 0 0,0 1 0,-1-1 0,1 1 0,-1 1 0,1-1 0,-1 1 0,-9-1 0,-6-3 329,-1-1-306,-8 5 206,-57-11 1,58 7-60,-59-4 1,-9 10-280,0 3-1,-131 23 1,175-18 243,-1-3 0,-73-1 1,59-5-301,-52 0-1054,-122 14 0,209-10-302</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15:09.985"/>
    </inkml:context>
    <inkml:brush xml:id="br0">
      <inkml:brushProperty name="width" value="0.1" units="cm"/>
      <inkml:brushProperty name="height" value="0.1" units="cm"/>
      <inkml:brushProperty name="color" value="#FF0066"/>
    </inkml:brush>
  </inkml:definitions>
  <inkml:trace contextRef="#ctx0" brushRef="#br0">1951 0 3072,'-5'2'255,"1"0"1,0 0-1,-1 0 0,-5 5 1,8-6-243,1 0 1,0 0 0,0 0 0,0 0-1,0 1 1,0-1 0,0 0 0,0 0-1,0 1 1,1-1 0,-1 0 0,0 1 0,1-1-1,-1 1 1,1-1 0,0 1 0,-1-1-1,1 1 1,0 2 0,0-4-30,0 0 1,-1 1-1,1-1 1,0 0-1,0 1 1,-1-1-1,1 0 1,0 0-1,0 1 0,-1-1 1,1 0-1,0 0 1,-1 1-1,1-1 1,0 0-1,-1 0 1,1 0-1,0 0 1,-1 1-1,1-1 1,-1 0-1,1 0 1,0 0-1,-1 0 0,1 0 1,0 0-1,-1 0 1,1 0-1,-1 0 1,1 0-1,0 0 1,-1 0-1,1-1 1,-1 1-1,1 0 1,0 0-1,-1 0 0,1 0 1,0-1-1,-1 1 1,-24-9 1226,17 5-1007,-9 0 58,-1 1 0,0 1-1,0 0 1,0 1-1,0 1 1,-25 3-1,23-2-172,-27 3 139,1 1 0,-52 15 0,-89 31 708,95-24-550,49-17 8,-75 6 0,54-8-308,28-4-8,0-2-1,0-2 1,-55-6-1,-108-28 1005,178 29-953,1-2 0,0 0 0,-21-11 0,15 5 45,-29-7 0,18 11 211,-1 2 1,-72-5-1,42 6-271,23 3-407,27 3-644,1-2-1,-1 0 1,-23-6-1,19 0-1995</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15:10.426"/>
    </inkml:context>
    <inkml:brush xml:id="br0">
      <inkml:brushProperty name="width" value="0.1" units="cm"/>
      <inkml:brushProperty name="height" value="0.1" units="cm"/>
      <inkml:brushProperty name="color" value="#FF0066"/>
    </inkml:brush>
  </inkml:definitions>
  <inkml:trace contextRef="#ctx0" brushRef="#br0">837 6 4480,'-168'-5'4328,"-118"5"-1024,168 9-2909,-108 9-3745,187-17 657</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15:11.852"/>
    </inkml:context>
    <inkml:brush xml:id="br0">
      <inkml:brushProperty name="width" value="0.1" units="cm"/>
      <inkml:brushProperty name="height" value="0.1" units="cm"/>
      <inkml:brushProperty name="color" value="#FF0066"/>
    </inkml:brush>
  </inkml:definitions>
  <inkml:trace contextRef="#ctx0" brushRef="#br0">1427 43 2304,'-3'0'195,"2"1"-167,1-1-1,0 0 1,-1 0 0,1 0-1,0 0 1,-1 0-1,1 0 1,-1 0-1,1 0 1,0 0-1,-1 0 1,1 0-1,-1 0 1,1 0-1,0 0 1,-1 0-1,1 0 1,0 0-1,-1-1 1,1 1-1,0 0 1,-1 0-1,1 0 1,0-1-1,-1 1 1,1 0-1,0 0 1,-1-1-1,1 1 1,0 0-1,0 0 1,-1-1 0,1 1-1,0 0 1,0-1-1,0 1 1,0-1-1,-1 1 1,1 0-1,0-1 1,0 1-1,0 0 1,0-1-1,0 1 1,0-2 389,0 1-329,0 0 1,0 0 0,0-1 0,0 1 0,0 0 0,-1 0 0,1-1 0,0 1 0,-1 0-1,1 0 1,0 0 0,-1-1 0,0 1 0,0-1 0,-1 0 136,0 1-1,0-1 1,0 1 0,0 0 0,-1 0-1,1 0 1,0 0 0,0 0 0,-1 0 0,1 1-1,-1-1 1,-3 0 0,-34 0 274,28 1-256,-350 0 1223,328 2-1355,0 2 0,-37 7-1,9 0-31,36-9 323,-46-1 0,46-2-266,-43 5 1,-25 8-399,-79 13 455,13-1 618,141-21-1459,-1-1 0,0-1 0,-37-2 0,35-4-1352</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15:20.864"/>
    </inkml:context>
    <inkml:brush xml:id="br0">
      <inkml:brushProperty name="width" value="0.1" units="cm"/>
      <inkml:brushProperty name="height" value="0.1" units="cm"/>
      <inkml:brushProperty name="color" value="#FF0066"/>
    </inkml:brush>
  </inkml:definitions>
  <inkml:trace contextRef="#ctx0" brushRef="#br0">3814 52 2432,'-1'0'77,"0"0"-1,0 0 1,0 0 0,0-1-1,0 1 1,0 0 0,0-1-1,0 1 1,0 0 0,0-1-1,0 1 1,0-1 0,1 0-1,-1 1 1,0-1 0,0 0-1,0 0 1,1 1 0,-1-1-1,0 0 1,1 0 0,-1 0-1,0-1 1,-26 2 968,-5-9 752,-21 10-807,-91-5 282,110 2-1000,-65 4 0,55 4-130,29-4-64,-26 2 0,29-4-63,0 2 0,-14 2 0,-10 1-28,11-1 32,0 1 0,1 1 0,-27 11 0,49-17-31,-8 4-27,7-3 54,-1 0 0,1 0 0,-1 0 0,0 0 0,0 0-1,0-1 1,-4 1 0,2-1 4,0 1 0,0 0 0,0 0 0,-7 3 0,-4 1 46,-1-2 58,1 0 0,-1 0-1,-18-1 1,13 0-77,0 0-1,1 2 1,-1 0-1,-26 10 1,-10 2 137,-48 9-107,-146 30 162,211-49-299,-82-1 0,65-6 151,-69-9 1,83 3-126,0-2 1,1-2-1,-45-18 0,65 22 56,0 0 0,-30-3 0,2 1 2,-12-1 35,24 3-41,1 2-1,-1 2 0,0 1 1,-41 4-1,11-1 78,25-1-66,-449-14 1347,333 4-1124,83 7-436,1-3 0,-112-23 0,56-9-3442,69 14 641</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15:23.095"/>
    </inkml:context>
    <inkml:brush xml:id="br0">
      <inkml:brushProperty name="width" value="0.1" units="cm"/>
      <inkml:brushProperty name="height" value="0.1" units="cm"/>
      <inkml:brushProperty name="color" value="#FF0066"/>
    </inkml:brush>
  </inkml:definitions>
  <inkml:trace contextRef="#ctx0" brushRef="#br0">613 51 3072,'5'-6'1488,"1"2"-1423,1 1 1,0-1-1,0 1 0,13-4 1,11-5 434,-30 11-154,-7-3 491,3 3-739,1 0 0,-1 0 0,0 0 0,0 0 0,0 1 0,0-1 0,0 1 0,0 0 0,0-1 0,-5 2 0,-34 5 316,20-1-215,-483 52-183,456-51-1653,13 2-523</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15:24.007"/>
    </inkml:context>
    <inkml:brush xml:id="br0">
      <inkml:brushProperty name="width" value="0.1" units="cm"/>
      <inkml:brushProperty name="height" value="0.1" units="cm"/>
      <inkml:brushProperty name="color" value="#FF0066"/>
    </inkml:brush>
  </inkml:definitions>
  <inkml:trace contextRef="#ctx0" brushRef="#br0">1839 73 2944,'-3'0'138,"-1"0"1,0 0-1,1 0 1,-1 1-1,0-1 0,1 1 1,-1 0-1,1 0 1,-6 3-1,8-3-182,-1 0 0,1 0 0,0 0 0,0 0 0,0 0-1,0 0 1,-1 0 0,1 0 0,1 1 0,-1-1 0,0 0 0,0 1 0,0-1-1,1 0 1,-1 1 0,1-1 0,-1 1 0,1-1 0,0 1 0,-1-1 0,1 1-1,0 0 1,0 2 0,0-3 55,0-25 1386,0 10-686,1 8-430,-1-1-1,0 1 1,0 0-1,-1 0 1,-1-7-1,2 11-254,-1 1-1,1 0 0,-1 0 1,1 0-1,-1 0 0,1 0 1,-1 0-1,0 0 0,1 0 0,-1 0 1,0 0-1,0 0 0,0 0 1,0 0-1,0 0 0,0 1 1,0-1-1,0 0 0,0 1 0,0-1 1,0 1-1,0-1 0,0 1 1,-1 0-1,1-1 0,0 1 1,0 0-1,0 0 0,-1 0 0,-1 0 1,-5 0 28,-1 1 1,1 0 0,-10 2 0,6 0 14,-5-2 177,1 0 1,-1-1-1,0 0 0,0-1 1,-31-7-1,-1 0 9,-111 4-366,109 4 83,2 2 200,-78 14 0,20-1 178,-57-13-635,88-3 244,-29 0-45,-120 3 983,165 4-506,-45 1 391,62-7-655,-148-5-2574,142 1 709</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15:25.599"/>
    </inkml:context>
    <inkml:brush xml:id="br0">
      <inkml:brushProperty name="width" value="0.1" units="cm"/>
      <inkml:brushProperty name="height" value="0.1" units="cm"/>
      <inkml:brushProperty name="color" value="#FF0066"/>
    </inkml:brush>
  </inkml:definitions>
  <inkml:trace contextRef="#ctx0" brushRef="#br0">1379 36 3968,'-4'-4'348,"3"4"-255,0-1 0,0 0 0,1 1 0,-1-1 0,0 0 0,0 1 0,0-1 0,1 0 0,-1 0 0,1 0 0,-1 0 0,0 0 0,1 0 0,0 0 0,-1 0 0,1 0 0,0 0 0,-1 0 0,1-2 0,0 2 243,-23-7 613,-20 5-476,0 3 0,-60 6 1,101-6-449,-439 39 1575,311-34-1396,9-1 30,15 3-103,-106 10-1308,186-13-1239,-40 10 1,20-4-476</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1T23:34:16.173"/>
    </inkml:context>
    <inkml:brush xml:id="br0">
      <inkml:brushProperty name="width" value="0.1" units="cm"/>
      <inkml:brushProperty name="height" value="0.1" units="cm"/>
      <inkml:brushProperty name="color" value="#FF0066"/>
    </inkml:brush>
  </inkml:definitions>
  <inkml:trace contextRef="#ctx0" brushRef="#br0">1370 156 3200,'-48'5'1547,"47"-5"-1496,0 1 0,0-1 1,0 0-1,0 0 0,0 0 1,0 1-1,-1-1 1,1 0-1,0 0 0,0-1 1,0 1-1,0 0 1,0 0-1,0 0 0,0-1 1,0 1-1,0 0 1,0-1-1,0 1 0,0-1 1,0 0-1,0 1 1,0-1-1,0 0 0,1 1 1,-1-1-1,0 0 1,0 0-1,1 1 0,-1-1 1,1 0-1,-1 0 1,1 0-1,-1 0 0,1 0 1,-1 0-1,1-2 0,-1-3-46,0 0-1,1 0 0,0 0 0,0-1 0,2-10 0,-1 11-21,0 0 0,-1-1 0,0-11 0,-1 15 30,1 0 0,-1 0 0,0 1 0,0-1 0,0 0 0,0 1 0,0-1 0,-1 1 1,1-1-1,-1 1 0,1-1 0,-1 1 0,0 0 0,0 0 0,0 0 0,0 0 0,-1 0 0,1 0 0,0 1 1,-1-1-1,1 1 0,-1 0 0,1 0 0,-1 0 0,0 0 0,0 0 0,1 0 0,-1 1 0,0-1 0,-3 1 0,-9-1 13,1 1 0,-1 1 0,1 1-1,-27 5 1,17-2-38,-38 5 104,-83 17 56,77-15-230,47-9 14,1 1-1,-37 11 0,-110 33-382,29-11 630,96-23-36,14-7-128,2 2 1,-1 1-1,1 1 0,1 1 1,-30 19-1,34-15-210,-34 31-1,46-38 179,1 1 1,0 0-1,0 0 1,1 1-1,-10 19 0,6-6 95,1 0-1,0 2 0,2-1 0,1 1 0,1 0 0,1 0 0,2 1 0,-1 44 0,4 41-24,17 127 0,-11-190-31,3 0-1,2 0 0,2-1 0,23 56 0,-28-85 5,0-1 0,2 0 0,0 0 0,1-1 0,1-1 0,1 0 0,0 0 0,1-1 0,0-1 0,1-1 0,1 0 0,0 0 0,20 10 0,17 6 39,1-2 1,70 25-1,-96-43-35,0-1 0,0-1 0,1-1 0,0-2-1,0-1 1,47 0 0,-30-7-18,-1-1 0,-1-2 0,56-17 0,-79 17 9,-1-1-1,0-1 1,0-1 0,-1 0-1,0-2 1,0 0 0,29-27-1,-36 27-23,0 0-1,-2-1 0,1 0 0,-2 0 0,1-1 0,-2-1 1,0 1-1,-1-1 0,6-16 0,-2-2 123,-1-1 0,-1 0 0,5-44 0,-11 44 73,-1 0 0,-4-56 0,-15-69 328,10 101-278,2 17-197,-2 0-1,-2 1 0,-1 0 1,-21-53-1,23 75 12,0 0 1,-2 1-1,0 0 0,0 0 0,-2 1 0,0 1 0,0 0 1,-2 1-1,0 0 0,0 1 0,-23-16 0,7 10 129,-1 1-1,-1 1 1,0 2-1,-1 1 1,-1 1-1,0 2 1,0 2 0,-1 1-1,-49-5 1,34 10-498,1 2 0,-1 2 0,1 2 0,-78 15 0,70-5-1774,-96 35 0,66-14-478</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15:26.123"/>
    </inkml:context>
    <inkml:brush xml:id="br0">
      <inkml:brushProperty name="width" value="0.1" units="cm"/>
      <inkml:brushProperty name="height" value="0.1" units="cm"/>
      <inkml:brushProperty name="color" value="#FF0066"/>
    </inkml:brush>
  </inkml:definitions>
  <inkml:trace contextRef="#ctx0" brushRef="#br0">1364 27 4992,'-9'-7'603,"6"5"-473,1 0 1,-1 1-1,0-1 0,0 1 1,0-1-1,0 1 1,1 0-1,-2 0 1,1 0-1,0 0 1,0 1-1,-4-1 0,-35-2-206,-1 2 0,-72 8-1,-114 3 2383,64-6-1145,-157 9 597,106-11-3490,94 4-3382,63 2 2010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16:02.070"/>
    </inkml:context>
    <inkml:brush xml:id="br0">
      <inkml:brushProperty name="width" value="0.1" units="cm"/>
      <inkml:brushProperty name="height" value="0.1" units="cm"/>
      <inkml:brushProperty name="color" value="#FFFC18"/>
    </inkml:brush>
  </inkml:definitions>
  <inkml:trace contextRef="#ctx0" brushRef="#br0">2269 506 4608,'-40'-8'1948,"30"5"-1865,1 1 0,-1 0 0,0 1 0,-12-1-1,21 2-81,0 0-1,-1 0 0,1 0 1,0 0-1,0 0 0,0 0 1,-1-1-1,1 1 0,0-1 0,0 1 1,0-1-1,0 1 0,0-1 1,0 1-1,0-1 0,0 0 0,0 0 1,0 1-1,0-1 0,0 0 1,0 0-1,1 0 0,-1 0 1,0 0-1,1 0 0,-2-2 0,0-2 145,1 0 0,0 0 0,0 0 0,0 0 0,0-6 0,-2-13 76,-5-1 97,-16-42-1,19 58-271,1 0-1,-2 0 0,1 1 0,-1 0 1,0 0-1,-1 0 0,-12-11 0,-24-19 204,-43-36 89,70 63-323,0 1 0,-1 1 0,0 1 0,0 0 0,-30-8 0,7 1 18,15 8-11,0 0 1,-1 2 0,-39-4-1,3 1-32,-8-1 64,-1 4 0,-79 3 0,90 3-83,2 1 61,-65 12 1,38-3-50,26-4 20,0 3-1,1 2 1,0 3 0,1 3-1,-77 34 1,108-39-62,0 2 0,1 0 0,-41 35 0,-60 66-1,26-22 105,84-80-80,1 1 0,1 0 0,0 1 0,-17 25 0,26-34 32,1 1 0,-1 0 0,1 0 0,1 0 0,0 0 0,0 1 0,0-1-1,1 1 1,1 0 0,-1 0 0,1-1 0,1 1 0,0 10 0,4 14 1,1-1 1,2 1-1,1-2 1,2 1 0,0-1-1,3-1 1,22 43-1,-14-38 60,1-1 0,2 0 0,0-2 0,3-1 0,50 46 0,-58-61-11,0-1 0,2-1-1,-1-1 1,2-1 0,0-1 0,32 11 0,146 38 72,-115-37-118,-35-9-14,10 4 217,119 19-1,242-24-79,-291-14 46,-66-3-77,-1-3-1,1-2 1,62-18 0,-74 15-118,-4 2 106,-1-3-1,70-28 1,-99 34-23,-1-2 0,0 0 0,-1-1 0,1 0 0,-2-1 0,0-1 0,0-1 0,-1 0 0,18-22 0,-24 24-31,-1-1 0,-1 1 0,0-1 0,-1 0-1,0-1 1,0 1 0,-2-1 0,1 0 0,-2 0 0,0 0 0,0-1 0,-1 1 0,-1 0 0,0-1 0,-3-16 0,0 4 74,-2 0-1,0 1 1,-2-1 0,-1 1-1,-1 0 1,-22-42 0,19 44-18,0 1 0,-2 0-1,0 1 1,-2 1 0,0 0 0,-1 1 0,-1 1 0,-34-26 0,-166-123 120,195 148-260,-1 1 0,0 1 0,-2 1 0,0 1 0,-1 1 0,0 1-1,-1 2 1,0 0 0,-44-8 0,22 10-533,-1 3 0,-89 0 0,-106 25-5474,171-12 3077,-1-9 1094</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06:28.898"/>
    </inkml:context>
    <inkml:brush xml:id="br0">
      <inkml:brushProperty name="width" value="0.1" units="cm"/>
      <inkml:brushProperty name="height" value="0.1" units="cm"/>
      <inkml:brushProperty name="color" value="#FFFC18"/>
    </inkml:brush>
  </inkml:definitions>
  <inkml:trace contextRef="#ctx0" brushRef="#br0">5317 437 3712,'-3'-1'102,"0"0"0,1 0 0,-1 0 0,1-1 0,-1 1 0,1-1 0,0 0 0,-1 1 0,1-1 0,0 0 1,0 0-1,0 0 0,1-1 0,-1 1 0,0 0 0,1-1 0,0 1 0,-1-1 0,1 1 0,0-1 0,-1-5 0,-1 0-103,-1 0 0,1 0 0,-2 1 0,1 0 0,-9-11 0,-4-7 540,9 13-59,-1 0 0,-1 1 0,0 0 0,-17-15 0,13 14-314,7 6-126,-1 0 0,1 0 0,-1 1 0,-1 1 0,1-1 0,-1 1 0,-15-5 0,-69-14-186,79 20 201,-214-26 1310,192 27-1200,14 1-37,1 0 0,0-2 0,0 0 0,0-1 0,1-1 1,-37-14-1,27 6-132,-1 2 0,0 1 1,-63-11-1,-98 1 792,41 20-79,93 1-517,-86-8 0,94 3-195,-64 4 1,54 0-3,-33 3 21,-132 22 0,-47 2 118,7-1-167,-160 9 155,225-23-244,102-5 222,-809 53 120,751-47-43,-72 2-157,62-24 85,104 4-34,-137 3 54,109 3 438,64 1-1014,0 0 0,-31 8 0,53-9 210,-26 1-1898,2-10-1274</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06:30.738"/>
    </inkml:context>
    <inkml:brush xml:id="br0">
      <inkml:brushProperty name="width" value="0.1" units="cm"/>
      <inkml:brushProperty name="height" value="0.1" units="cm"/>
      <inkml:brushProperty name="color" value="#FFFC18"/>
    </inkml:brush>
  </inkml:definitions>
  <inkml:trace contextRef="#ctx0" brushRef="#br0">3043 1 2560,'-1'0'45,"0"0"0,1 0 0,-1 0 0,0 0 0,1 0 1,-1 0-1,1 0 0,-1 0 0,0 0 0,1 0 0,-1 1 0,1-1 0,-1 0 0,1 0 0,-1 1 1,1-1-1,-1 0 0,1 1 0,-1-1 0,1 0 0,-1 1 0,1-1 0,-1 1 0,1-1 0,0 1 1,-1-1-1,0 2 0,0 17 1136,1-9-1022,1-1 242,-1-8-229,0 1 1,1 0-1,-1-1 1,0 1-1,0-1 0,0 1 1,0-1-1,-1 1 0,1 0 1,0-1-1,-1 1 0,1-1 1,-1 1-1,1-1 0,-1 1 1,0-1-1,-1 3 0,-27 26 839,-2 2-384,3-8-328,-2-2 1,0-1 0,-2-1 0,-64 30-1,16-21-117,0-3-1,-149 27 0,142-39-109,0-5-1,0-3 1,-1-4-1,-89-9 1,109 1 159,-85-11-52,34-2 17,-33-5-50,101 15-63,0 2 1,-92-1-1,107 8-96,-14 1 230,-88-11 1,89 5 277,-96 4 1,73 2-357,-19 0 6,-141-5-1411,198 1-4,1-2 0,0-1 0,0-1 0,-59-22-1,38 7-1331</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06:33.318"/>
    </inkml:context>
    <inkml:brush xml:id="br0">
      <inkml:brushProperty name="width" value="0.1" units="cm"/>
      <inkml:brushProperty name="height" value="0.1" units="cm"/>
      <inkml:brushProperty name="color" value="#FFFC18"/>
    </inkml:brush>
  </inkml:definitions>
  <inkml:trace contextRef="#ctx0" brushRef="#br0">2365 121 1920,'0'-5'82,"1"0"0,0 1 1,0-1-1,0 1 0,0-1 0,1 1 0,0-1 1,0 1-1,0 0 0,3-5 0,8-17 49,-13 26-77,1-1 0,-1 0 0,0 1 0,0-1 0,0 0 0,0 1 1,0-1-1,0 0 0,0 1 0,0-1 0,0 0 0,0 1 0,0-1 1,-1 0-1,1 1 0,0-1 0,0 0 0,-1 1 0,1-1 0,0 0 1,-1 1-1,1-1 0,-1 1 0,1-1 0,0 1 0,-1-1 0,1 1 1,-1-1-1,0 1 0,1 0 0,-1-1 0,1 1 0,-1-1 0,0 1 1,-27-10 862,17 7-610,2 1-159,1 0-1,0 1 1,-1 0-1,0 0 1,1 1-1,-17 1 1,1 0-23,-6 1 73,0 1 0,0 1 1,-52 16-1,-18 3 369,36-11-487,26-5 46,0 0 0,-58 1 0,51-8-56,1 1 79,-63-7 0,80 3-67,0 1 0,1 1 0,-36 4 0,-79 19 22,60-4-23,-45 7 377,25-8-197,16-2 33,11-7-38,-98-1 0,69 1 349,30-1-266,-243-4 690,310-3-1081,-51-5-1166,51 4 790,1 0 0,-1 0 0,0 0 0,0-1 0,1 0-1,-10-5 1,13 5 67,-1 1 0,1-1-1,0 0 1,1 0 0,-1 0-1,0 0 1,-2-3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06:56.314"/>
    </inkml:context>
    <inkml:brush xml:id="br0">
      <inkml:brushProperty name="width" value="0.1" units="cm"/>
      <inkml:brushProperty name="height" value="0.1" units="cm"/>
      <inkml:brushProperty name="color" value="#FFFC18"/>
    </inkml:brush>
  </inkml:definitions>
  <inkml:trace contextRef="#ctx0" brushRef="#br0">2983 54 2560,'-13'-9'1217,"11"7"-1146,0 1 0,0-1 0,0 1 0,0 0 0,0 0 0,0-1 0,-1 1 0,1 1 0,0-1 0,-1 0 0,-3 0 0,5 0-14,-1 1 0,1-1-1,-1 1 1,1-1 0,-1 1-1,1-1 1,-1 0 0,1 0-1,0 0 1,-1 0 0,0-1 0,-13-7 755,-15 3-241,27 5-540,0 0 1,0 0-1,0 0 0,0 1 0,0-1 1,0 1-1,0-1 0,0 1 0,0 0 0,0 1 1,-1-1-1,-5 2 0,-3 1-45,0 1 1,-12 6-1,-17 5 118,-362 57 1169,141-30-188,92-19-845,130-18-103,-71 1 0,13-3 42,-168 29 125,154-16-293,61-12-26,-66-3 0,65-1 23,-102-12 323,1 0-166,135 12-165,-10 1 86,-51-7-1,29 0 83,0 3 0,-61 2 0,50 2-32,-2-1-328,1 3 0,-98 17 0,123-10-1275,4 4-1295</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06:58.380"/>
    </inkml:context>
    <inkml:brush xml:id="br0">
      <inkml:brushProperty name="width" value="0.1" units="cm"/>
      <inkml:brushProperty name="height" value="0.1" units="cm"/>
      <inkml:brushProperty name="color" value="#FFFC18"/>
    </inkml:brush>
  </inkml:definitions>
  <inkml:trace contextRef="#ctx0" brushRef="#br0">3500 110 2048,'1'-2'110,"1"0"1,-1 0-1,1 0 0,0 1 1,-1-1-1,1 1 0,0-1 1,0 1-1,1 0 0,-1-1 1,0 1-1,4-1 0,15-10 88,-4 0-155,1 0 463,27-26 1126,-50 33-881,4 4-714,1 0 0,-1 0 0,0 1 0,1-1 0,-1 0 0,0 1 0,0-1 0,0 1 0,1-1-1,-1 1 1,0-1 0,0 1 0,0 0 0,0-1 0,0 1 0,0 0 0,0 0 0,0-1 0,0 1 0,0 0 0,0 0 0,0 0 0,-1 1-1,-11-1 174,-1 2-1,1-1 0,0 2 0,-18 5 0,-9 2-1,23-5-37,1 0 0,-25 11 0,25-9-45,0 0 0,-27 5-1,-127 21 910,153-30-909,0-1 1,-32-1-1,33-2-52,1 1-1,0 1 1,0 1-1,-23 4 1,27-3-135,-1-1 0,1 0 1,-1-1-1,1 0 0,-1 0 1,1-2-1,-19-2 0,-5-3 138,-39-13-1,43 11-26,-17-3-42,-95-7 0,102 16 5,-1 3 1,0 1-1,1 2 0,-1 2 1,-59 16-1,76-18-37,-1 0-1,1-2 1,-52-2 0,33-1 30,11 1 32,0 1-1,-46 7 0,-29 3-96,71-8 89,-46 8-1,-82 31-173,148-39 187,0-1 1,0 0-1,0-2 0,-31-1 0,5 0-109,-8 0 107,1-1-1,-100-19 1,125 17-61,-1 2-1,0 0 0,-42 4 1,15-1-15,-1-2 78,-100-16-1,117 12 36,-1 3-1,-54 2 0,29 2-31,-29 2 257,-130 24 1,187-22-533,-40 7-3221,54-12 842</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06:58.986"/>
    </inkml:context>
    <inkml:brush xml:id="br0">
      <inkml:brushProperty name="width" value="0.1" units="cm"/>
      <inkml:brushProperty name="height" value="0.1" units="cm"/>
      <inkml:brushProperty name="color" value="#FFFC18"/>
    </inkml:brush>
  </inkml:definitions>
  <inkml:trace contextRef="#ctx0" brushRef="#br0">793 49 4480,'-10'-14'1122,"8"10"-852,0 0 0,0 1-1,-1-1 1,0 1 0,-5-6-1,7 8-253,-1 0 0,1 1 0,-1-1-1,1 0 1,-1 0 0,1 1 0,-1-1-1,1 1 1,-1-1 0,0 1 0,1 0 0,-1-1-1,0 1 1,1 0 0,-1 0 0,0 0-1,0 0 1,1 1 0,-3-1 0,-71 17-66,-85 13 1604,-93-15 667,87-7-4000,128-8-173,1-4-554</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07:00.269"/>
    </inkml:context>
    <inkml:brush xml:id="br0">
      <inkml:brushProperty name="width" value="0.1" units="cm"/>
      <inkml:brushProperty name="height" value="0.1" units="cm"/>
      <inkml:brushProperty name="color" value="#FFFC18"/>
    </inkml:brush>
  </inkml:definitions>
  <inkml:trace contextRef="#ctx0" brushRef="#br0">1395 191 2560,'-6'-12'1092,"12"10"-49,-5 2-1019,0 0 0,0 0 0,1 0 0,-1 0-1,0 0 1,0-1 0,0 1 0,1 0 0,-1-1 0,0 1-1,2-2 1404,-6-5-679,3 7-733,-1-1 0,1 1-1,0 0 1,0-1 0,0 1-1,-1-1 1,1 1 0,0-1-1,-1 1 1,1 0-1,0-1 1,-1 1 0,1 0-1,0-1 1,-1 1 0,1 0-1,-1 0 1,1-1 0,-1 1-1,1 0 1,0 0 0,-1 0-1,1-1 1,-1 1 0,1 0-1,-1 0 1,1 0 0,-1 0-1,1 0 1,-1 0-1,1 0 1,-2 0 0,-6 1 116,0-2 1,-1 1-1,1-1 1,0 0 0,-1-1-1,1 0 1,0 0-1,-9-4 1,6 0-95,-1-1 0,1 1 0,1-2 0,0 1 0,-12-12 0,14 11 38,0 1 0,0 1 0,0-1-1,-1 1 1,0 1 0,-1 0 0,1 0 0,-1 0 0,-11-2-1,-4 1-31,1 1 0,-1 2-1,-36-2 1,-193 0 1285,-98 0 560,308 5-1982,-81 12 0,102-8-423,0 1 0,1 1 0,-1 1 0,1 1 0,-26 14-1,-15 14-2404</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19:05.297"/>
    </inkml:context>
    <inkml:brush xml:id="br0">
      <inkml:brushProperty name="width" value="0.1" units="cm"/>
      <inkml:brushProperty name="height" value="0.1" units="cm"/>
      <inkml:brushProperty name="color" value="#FFFC18"/>
    </inkml:brush>
  </inkml:definitions>
  <inkml:trace contextRef="#ctx0" brushRef="#br0">5251 359 2560,'-8'-13'440,"-12"-25"597,0 14-2205,14 15 1596,1 1 0,-1 0-1,0 0 1,-1 0 0,0 1 0,0 0-1,-9-6 1,9 8-374,0 1 1,0 0-1,0 0 0,-1 0 0,1 1 0,-1 1 0,0-1 1,0 1-1,0 0 0,0 1 0,0 0 0,0 0 0,0 1 1,-13 1-1,-20 3 276,-1 3 1,-62 18-1,-22 4 209,-153 7-140,72-11-179,107-12-132,0-4 0,0-5 0,-185-15 0,81-7 422,94 10 54,-192-38-1,201 18-306,-46-10-327,-3 5-213,-23-4 145,-30-10 453,131 27-448,-133-18-1,85 30 187,-206 10 0,156 1 120,-45 5-452,155-1 364,-98 26 1,127-24-71,0 2-1,0 1 1,1 1 0,-49 30 0,-27 32-109,67-45 147,-1-3-1,-48 26 1,-23-8-29,75-32 12,-56 28 0,63-27 61,19-9-103,0 0 0,1 0-1,-1 1 1,1 0 0,0 1 0,-12 12-1,7-5-50,1 2 0,-13 17 0,21-25 99,1-1 0,0 1 0,0 0 0,1 1 0,0-1 0,0 1 1,-2 13-1,1 4-45,1 0 0,1 1 1,1-1-1,2 1 0,0-1 1,2 0-1,1 1 0,1-1 1,12 35-1,-13-50 24,1 0 1,0-1-1,1 1 1,1-1-1,-1 0 0,2-1 1,-1 0-1,1 0 1,1 0-1,-1-1 0,1 0 1,1-1-1,0 0 1,0 0-1,11 5 0,19 6 76,-1-1-1,80 22 0,-30-11-71,-45-14-67,1-2 0,73 10-1,94-2 175,-116-13-126,258 16 225,119 12-100,-263-18-1,-3-1-148,202 36 130,-193-30 382,-42-6-609,5 11 21,132 12 257,-34-16-168,91 5 101,-89-39 0,-45-1-59,-128 14 19,78-2-202,-154-2 201,0-2-1,-1-1 0,1-1 0,32-11 1,-5-2 50,147-57 14,-181 65-101,-1 0 1,-1-2 0,0-1-1,-1 0 1,0-2 0,-1 0-1,-1-1 1,20-23 0,-27 26-13,-1 0 1,0 0 0,-1-1 0,0 0-1,-1 0 1,-1-1 0,-1 0 0,0-1 0,-1 1-1,-1-1 1,0 0 0,2-29 0,-5 11 121,0-1 0,-3 0 0,-1 1 0,-2 0 0,-1-1 0,-1 2 0,-2-1-1,-25-60 1,24 73-104,-1 0 0,-1 1-1,-1 0 1,-1 1 0,-1 0-1,0 1 1,-2 1-1,0 1 1,0 0 0,-2 1-1,0 1 1,-1 1 0,-37-21-1,26 20-738,0 0 0,-1 2-1,0 1 1,-1 2 0,0 1 0,-1 1 0,0 2-1,-64-3 1,4 13-2266</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1T23:35:16.719"/>
    </inkml:context>
    <inkml:brush xml:id="br0">
      <inkml:brushProperty name="width" value="0.1" units="cm"/>
      <inkml:brushProperty name="height" value="0.1" units="cm"/>
      <inkml:brushProperty name="color" value="#FF0066"/>
    </inkml:brush>
  </inkml:definitions>
  <inkml:trace contextRef="#ctx0" brushRef="#br0">1685 58 1664,'0'0'24,"0"0"0,0 0 1,0 0-1,-1 0 0,1 0 0,0 0 0,0 0 1,0 0-1,0 0 0,-1 0 0,1 0 0,0 0 1,0 0-1,0 0 0,0 0 0,-1 0 1,1 0-1,0 0 0,0 0 0,0 1 0,0-1 1,-1 0-1,1 0 0,0 0 0,0 0 0,0 0 1,0 0-1,0 0 0,0 0 0,-1 1 1,1-1-1,0 0 0,0 0 0,0 0 0,0 0 1,0 0-1,0 1 0,0-1 0,0 0 0,0 0 1,0 0-1,0 0 0,0 1 0,3 5 994,-1-2-680,-2-3-28,-22 8 1247,-10 3-1329,0-1 0,-1-2 0,-34 6 0,21-7 132,-69 9 135,97-16-452,0-1-1,0 0 0,-1-1 0,-25-5 0,0-2-101,0 2 0,-1 1 0,0 3 0,1 2-1,-1 1 1,0 3 0,1 1 0,0 2 0,-51 16-1,72-15 57,1 1 0,0 1 0,0 1 0,1 1 0,1 1 0,-31 24-1,-103 108 313,67-59-382,-65 66-82,138-136 185,1 0-1,1 0 1,1 2-1,0-1 1,1 2 0,1-1-1,1 1 1,-8 26-1,3 2 5,3 1 0,-7 65 0,13-78-83,2 1 0,1 0 0,1 0-1,9 58 1,-5-75 43,0 0 1,1-1-1,1 0 0,0 0 0,2-1 1,0 0-1,0 0 0,2 0 0,0-1 1,20 22-1,8 4 65,2-1 1,1-2-1,3-2 1,1-3 0,51 32-1,-75-55-51,0-1-1,1 0 1,0-2 0,0-1 0,1 0-1,0-2 1,35 4 0,-24-5 28,0-2 1,1-2 0,-1-1 0,51-9-1,-58 5-50,-1-2 0,1-1 0,-1-1 0,0-2 0,-1 0 0,0-1 0,35-25 0,48-26 281,156-67 0,-225 112-318,66-40 1,-86 45 59,0-1-1,-2 0 1,0-1 0,0-1 0,18-24 0,-13 10 64,-1-2 0,-1 0 1,-2-2-1,22-56 0,-14 19 179,22-101-1,-42 144-178,-2-1-1,-1 0 1,-1 0-1,-2 0 1,-1 0 0,-5-28-1,-2 3 47,-3 0-1,-21-63 1,25 95-95,-1 0 0,-1 0 1,-1 1-1,-1 0 0,-1 1 0,-1 0 0,0 1 0,-2 0 1,0 1-1,-1 1 0,-1 1 0,0 0 0,-1 1 1,-30-19-1,22 18 0,-1 1 0,-1 1 1,0 1-1,-1 1 0,0 2 0,-1 1 1,0 1-1,-59-7 0,31 13-232,-112 9 0,-58 22-2353,209-26 2173,-57 10-1841</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19:40.220"/>
    </inkml:context>
    <inkml:brush xml:id="br0">
      <inkml:brushProperty name="width" value="0.1" units="cm"/>
      <inkml:brushProperty name="height" value="0.1" units="cm"/>
      <inkml:brushProperty name="color" value="#66CC00"/>
    </inkml:brush>
  </inkml:definitions>
  <inkml:trace contextRef="#ctx0" brushRef="#br0">1696 1205 1664,'-12'-8'405,"1"1"1,-24-11-1,23 10 663,11 8-999,1-1 0,-1 0 1,0 1-1,0-1 0,1 1 0,-1-1 1,0 1-1,0 0 0,0-1 0,0 1 1,1 0-1,-1 0 0,0-1 0,0 1 1,0 0-1,-2 0 699,24 0 245,-15 0-885,0 0-1,0 0 1,-1 0 0,1 1-1,0 0 1,0 0 0,-1 0-1,1 1 1,0 0 0,-1 0-1,0 0 1,1 1 0,-1 0-1,0 0 1,6 5 0,-1-1-112,-1-1 0,1-1 0,0 1 1,1-1-1,-1-1 0,1 0 0,0 0 1,0-1-1,0-1 0,0 0 0,0 0 1,13-1-1,14-1 129,0-2 0,49-8 1,16-2 519,-47 12-322,61 6 1,-77-3-279,-12-2 26,0-3 0,0 0 0,0-1 0,52-15 0,42-5 264,321-43 568,-419 60-920,79-21-11,77-17 253,-120 32-282,149-26 242,-83 17-106,-81 10-36,-1-1 0,50-22 1,-37 12-25,-54 22-34,132-55 98,-120 48-65,0-1 1,0-1 0,-1 0-1,0-1 1,-1-1 0,19-18 0,-23 18-21,0-1 0,-1 0 0,-1 0 0,0-1 0,0 0 0,-1 0 0,-1 0 0,0-1 0,-1 0 0,0 0 0,-1 0 0,-1 0 0,0 0 0,-1-1 0,-1-19 0,-1 26-4,-1 0 0,0 1 0,0-1 0,-1 0 1,1 1-1,-2 0 0,1-1 0,-1 1 1,0 1-1,-1-1 0,1 1 0,-1-1 0,0 1 1,-11-9-1,-4-3 57,-2 1 0,-44-27 0,2 8 55,-1 3 0,-2 3 0,-1 3 0,-89-23 0,-97-25 92,188 57-237,23 5-4,-1 2 0,0 2-1,-59-5 1,-262 11 396,194 5-282,-95 15 165,194-10-272,-193 15-8,-279-15 0,484-10 103,-12 2-178,0-4 0,-74-16 0,94 14 103,0 1 1,0 3-1,-69 4 1,39 0-82,2-1 34,-1 4 1,-123 22-1,188-22 54,0 0 0,1 2 0,0 0 0,0 0-1,-23 15 1,-66 52-179,82-56 90,-9 5 97,-56 55 1,77-66-33,0 0 1,1 1-1,0 1 0,0 0 1,2 0-1,0 0 0,0 1 1,-5 16-1,-2 12 10,-10 56 0,20-78 3,1 0 0,2 0 0,0 0 0,0 0 0,4 26 1,0-33-1,0 1 1,1-1 0,1 0 0,0 0 0,0-1-1,1 1 1,1-1 0,13 18 0,-2-6-32,1 0 0,39 37 0,-20-26 16,53 38-1,-65-56 36,0-1 0,0-1-1,45 18 1,50 14 311,2-6 0,128 26-1,-207-59-286,0-3 0,1-1-1,0-3 1,60-5 0,175-37 244,-230 28-146,82-31 0,7-2 54,-81 31-176,1 3 1,84-8 0,-116 19-466,0 0 1,0 2 0,0 1-1,0 1 1,-1 1-1,1 1 1,47 17 0,-27-4-1347,83 29-4621,-47-30 3015</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20:13.365"/>
    </inkml:context>
    <inkml:brush xml:id="br0">
      <inkml:brushProperty name="width" value="0.1" units="cm"/>
      <inkml:brushProperty name="height" value="0.1" units="cm"/>
      <inkml:brushProperty name="color" value="#66CC00"/>
    </inkml:brush>
  </inkml:definitions>
  <inkml:trace contextRef="#ctx0" brushRef="#br0">4085 108 2048,'5'-10'4464,"-12"0"-3573,7 9-850,-1 0-1,1 0 1,-1 0 0,1 0 0,-1 0 0,1 0-1,-1 0 1,0 0 0,1 1 0,-1-1 0,0 0-1,0 0 1,0 1 0,0-1 0,0 0 0,0 1-1,1-1 1,-1 1 0,-1-1 0,1 1-1,0-1 1,-1 1 0,0-1 43,-1 1 0,1-1-1,0 0 1,0 0 0,0 0 0,0 0-1,0 0 1,0 0 0,0 0 0,1-1-1,-1 1 1,-2-3 0,-15-9 256,4 8-131,0-1 0,0 2-1,-1 0 1,1 1 0,-1 1-1,0 0 1,-16 1 0,-40-4-71,-57-1 134,-218 3 384,58 12-385,194-5-78,-39-1-1,-67 4 22,-465 45 591,356-47-654,185-6-89,-81-7 185,204 8-243,-127-5 76,-148-15 400,246 17-374,-327-25 1318,277 27-1888,-94 12 0,6 11-3253,88-8 107</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20:20.860"/>
    </inkml:context>
    <inkml:brush xml:id="br0">
      <inkml:brushProperty name="width" value="0.1" units="cm"/>
      <inkml:brushProperty name="height" value="0.1" units="cm"/>
      <inkml:brushProperty name="color" value="#66CC00"/>
    </inkml:brush>
  </inkml:definitions>
  <inkml:trace contextRef="#ctx0" brushRef="#br0">2270 38 2304,'-11'1'288,"7"-1"-85,0 0-1,0 0 1,0 0 0,-1 0-1,1-1 1,0 1 0,0-1-1,-6-2 1,7 2 43,0 0 1,1 0-1,-1 0 1,0 1-1,0-1 1,0 1 0,0 0-1,0 0 1,-3 0-1,0 0 398,-2 1-175,0 0 0,1 0 0,-1 1-1,-12 4 1,-8 2 115,28-8-581,-42 9 579,-1-1 0,-80 3 0,60-11-348,-181 4-212,100-2 216,79-3 26,-86-8 173,-235 4-272,348 3-165,-61-10 0,61 6 187,-61-3 0,37 10 200,-179-6 751,167 5-1160,-11 0-885,75-1 290,1 0 0,-1-1 0,1 0 0,-1 0 0,1-1 0,-13-6 0,-1-4-2460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20:27.157"/>
    </inkml:context>
    <inkml:brush xml:id="br0">
      <inkml:brushProperty name="width" value="0.1" units="cm"/>
      <inkml:brushProperty name="height" value="0.1" units="cm"/>
      <inkml:brushProperty name="color" value="#66CC00"/>
    </inkml:brush>
  </inkml:definitions>
  <inkml:trace contextRef="#ctx0" brushRef="#br0">6269 96 3712,'-16'0'1221,"16"0"-1177,-1 0 0,1 0 0,0 0 0,0 0 0,0 0 0,0 0 0,-3 1 969,3-1-969,0 0 0,0 0 0,0 1 0,0-1 0,0 0 0,0 0 0,0 0 0,0 0 0,0 0 0,0 0 0,0 1 0,0-1 0,0 0 0,0 0 0,0 0 0,0 0 0,0 0 0,0 0 0,-1-4 764,1 3-785,-1 0-1,1 0 1,-1-1-1,0 1 1,0 0-1,1 0 1,-1 0-1,0 0 1,0 0-1,0 0 1,0 0-1,-1 0 1,1 1-1,0-1 1,0 0-1,0 1 0,-1-1 1,1 0-1,0 1 1,-1 0-1,1-1 1,0 1-1,-2 0 1,-4-1 228,-1 0 0,1 1 0,-11 1 1,-11 0 81,-16-12-42,35 8-221,-1 0 0,-14-2 0,-271-3 633,188 10-467,76-2 1,-31 0-30,-77-9-1,-114-10-107,49 5 197,-27 8-27,150 7-245,-59 9 41,26 0 100,-181 5 96,213-7-376,-23 1 203,-106 1 803,95 0-1062,36-3 323,-35 0 123,96-6-274,-39 7 0,38-4-104,-39 1 1,-68 0 225,-17 4-128,-130-9 181,180-7-167,-2 0-130,-15 6 151,-20 0 240,-152 17 0,85 3-8,-2-15-454,148-3 217,-58 4 78,-291 10 475,96-6 60,280-8-578,-273 12-275,16-13-4569,209 0 1467</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20:28.676"/>
    </inkml:context>
    <inkml:brush xml:id="br0">
      <inkml:brushProperty name="width" value="0.1" units="cm"/>
      <inkml:brushProperty name="height" value="0.1" units="cm"/>
      <inkml:brushProperty name="color" value="#66CC00"/>
    </inkml:brush>
  </inkml:definitions>
  <inkml:trace contextRef="#ctx0" brushRef="#br0">1741 52 2048,'2'-1'215,"-1"1"0,0-1 0,0 0 0,0 0 0,0-1 0,0 1 0,-1 0 0,1 0 0,0 0 0,0-1 0,-1 1 0,1 0 0,-1-1 0,1 1 0,-1 0 0,1-3 0,-2 3-117,1 0 0,-1 0-1,1 1 1,-1-1 0,0 0-1,1 0 1,-1 1 0,0-1 0,0 0-1,1 1 1,-1-1 0,0 1-1,0-1 1,0 1 0,0-1-1,0 1 1,0 0 0,0-1-1,0 1 1,0 0 0,0 0 0,0 0-1,0 0 1,0 0 0,0 0-1,-1 0 1,-25-2 169,0 1 1,0 2-1,0 1 0,0 1 1,-28 7-1,-14 1 268,-146 18 409,186-26-846,-64 4-90,5-6 233,23 1-35,1-3 0,-81-11 0,102 4-121,-2 0 238,-1 1 1,-50 1 0,-233 2 1393,201-2-2687,122 6 560,0-1 1,-1 1-1,1-1 1,0-1-1,0 1 1,0-1-1,0 0 1,-7-4-1,-10-11-2832</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20:40.852"/>
    </inkml:context>
    <inkml:brush xml:id="br0">
      <inkml:brushProperty name="width" value="0.1" units="cm"/>
      <inkml:brushProperty name="height" value="0.1" units="cm"/>
      <inkml:brushProperty name="color" value="#66CC00"/>
    </inkml:brush>
  </inkml:definitions>
  <inkml:trace contextRef="#ctx0" brushRef="#br0">4932 68 1408,'-2'-1'57,"2"1"-15,-1 0 0,1 0-1,-1 0 1,1-1 0,-1 1 0,1 0 0,-1 0 0,1-1 0,-1 1-1,1 0 1,0-1 0,-1 1 0,1 0 0,0-1 0,-1 1-1,1-1 1,0 1 0,-1-1 0,1 1 0,0 0 0,0-1 0,-1 1-1,1-3 412,-1-12 646,1 13-989,-1 0 1,0 0-1,0-1 1,0 1 0,0 0-1,0 0 1,0 0 0,-1 0-1,1 0 1,-1 1 0,1-1-1,-1 0 1,0 1 0,0-1-1,1 1 1,-1-1 0,0 1-1,-1 0 1,1 0 0,0 0-1,0 0 1,0 0 0,0 1-1,-1-1 1,1 1-1,0-1 1,-5 1 0,-6-1-5,0 1 0,1 0 0,-1 1 0,-14 3 0,3 0 41,-7-1 32,-49 4 85,-70 0 251,1 0 533,56-7-653,-272 9 234,-93 4-461,74-5 186,59 5-396,-293-13 58,401-9 362,-88-1-388,43 8 136,140 3-2,-313-1 442,242 6 463,151-6-840,-324 14 769,341-11-1037,-36 4-791,56-7 502,-1 0 0,1-1 0,-1 1 0,1-1 0,-1 0 0,1-1-1,0 1 1,-10-5 0,-12-12-2810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20:53.187"/>
    </inkml:context>
    <inkml:brush xml:id="br0">
      <inkml:brushProperty name="width" value="0.1" units="cm"/>
      <inkml:brushProperty name="height" value="0.1" units="cm"/>
      <inkml:brushProperty name="color" value="#66CC00"/>
    </inkml:brush>
  </inkml:definitions>
  <inkml:trace contextRef="#ctx0" brushRef="#br0">6785 24 2304,'-7'-8'670,"7"7"-549,-1 1 1,1-1-1,-1 0 0,1 1 0,-1-1 0,1 0 1,-1 1-1,0-1 0,1 1 0,-1-1 0,0 1 1,1-1-1,-1 1 0,0-1 0,0 1 0,-1-1 1,-10-4 1323,0 6-1153,0 1 0,0 0 0,0 1 1,0 0-1,-16 7 0,-13 3 115,31-10-316,-140 31 708,12-9-323,-48 6 216,88-19-101,-138 15-147,100-10-534,62-7 175,-85 1 0,-91-2 699,37-4-747,15-1 17,179-4 21,10-1-90,0 1-1,1 0 1,-1 1 0,0 0 0,-11 2 0,14-1 52,-1-1 0,1-1 0,0 1 0,-1-1 0,1 0 1,-10-1-1,-6-1 60,-48-3 186,-4 1-411,69 4 129,-27 0 144,-1 0-1,0 2 1,0 2 0,-39 9 0,57-11-138,0 0-1,0 0 1,0-1 0,-27-2-1,7 0 14,-41 6-158,53-5 173,-2 1 137,-49-6-1,9-6-59,41 7-63,-33-2-1,-15-3 5,18 0-30,0 3 0,-78 1 0,115 6-67,0-2 0,0 0 0,-33-6 0,-14-2 97,20 3-85,5 1 50,10 2-265,-35-2 439,44 2-88,0 2 0,-35 2-1,12 1-350,-443-2 690,359-9-321,106 8-136,-30-5 0,30 2 55,-30 0 0,-99-1-148,130 5 155,-12 0-91,-43 4 1,7 2 20,38-3 90,-52-2 0,54-1-145,3 1 113,5-1-96,0 0 0,-21-4 0,-8 1 262,38 3-166,0-1 0,0 0 0,-20-5 1,18 4-41,0 0 1,0 0 0,0 2 0,0-1-1,-18 3 1,-6-1 28,-214-10-132,166 4-47,5-4 266,-463 9 1221,525 1-1170,-1 1 0,-23 5 0,-6 1-50,-4-1-150,29-2-737,0-2 0,0-1-1,0-1 1,-1 0 0,-42-6 0,62 4 393,1 0 1,-1 0-1,0 0 0,1 0 0,-1-1 1,1 1-1,0-1 0,-1 0 0,1 0 1,0 0-1,0-1 0,0 1 0,0-1 1,1 0-1,-1 1 0,1-1 1,-3-4-1,-16-29-2819</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20:54.150"/>
    </inkml:context>
    <inkml:brush xml:id="br0">
      <inkml:brushProperty name="width" value="0.1" units="cm"/>
      <inkml:brushProperty name="height" value="0.1" units="cm"/>
      <inkml:brushProperty name="color" value="#66CC00"/>
    </inkml:brush>
  </inkml:definitions>
  <inkml:trace contextRef="#ctx0" brushRef="#br0">554 5 3328,'-48'0'2096,"10"-5"-864,-149 12 2987,2 9-6598,173-15 1822,0 1 1,-15 4-1,17-3-171,0 1-1,-15 9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21:11.214"/>
    </inkml:context>
    <inkml:brush xml:id="br0">
      <inkml:brushProperty name="width" value="0.1" units="cm"/>
      <inkml:brushProperty name="height" value="0.1" units="cm"/>
      <inkml:brushProperty name="color" value="#66CC00"/>
    </inkml:brush>
  </inkml:definitions>
  <inkml:trace contextRef="#ctx0" brushRef="#br0">3864 77 3072,'-3'0'108,"1"-1"-1,0 0 1,0 1 0,0-1 0,-1 1-1,1 0 1,0 0 0,-1 0-1,1 0 1,0 0 0,0 0 0,-1 0-1,1 1 1,-3 1 0,-11 2 508,0 0 0,0 0 0,0-1 0,0-2 0,-27 1 0,-80 4 1085,84-9-1501,1-1 0,0-2 0,-63-18 0,13 4 648,47 10-562,-61-9 132,-275 4-40,339 15-324,6 2 80,-1 2-1,1 1 1,-49 13-1,-30 6 10,23-11-171,-143 16 110,177-24-179,-20 1 92,-194-6 85,244 1 4,0 1-1,-33 8 1,39-6-93,-56 11 72,-90 8 0,69-17 156,-12 3-6,84-8-253,-22 4 0,12-1 110,-148 14 164,-157-12 1110,313-6-1221,-144 13-369,120-7-260,-2 2-2030,-54 15 0,27-5-2680,24-11 2139</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21:13.933"/>
    </inkml:context>
    <inkml:brush xml:id="br0">
      <inkml:brushProperty name="width" value="0.1" units="cm"/>
      <inkml:brushProperty name="height" value="0.1" units="cm"/>
      <inkml:brushProperty name="color" value="#66CC00"/>
    </inkml:brush>
  </inkml:definitions>
  <inkml:trace contextRef="#ctx0" brushRef="#br0">2605 88 1664,'-4'-5'222,"3"3"-154,1 1 0,-1 0 0,0-1 0,0 1 0,0 0 0,0 0 0,0 0 0,0 0 0,0 0 0,0 0 0,0 0 0,-1 1 0,1-1 0,0 0 0,0 1 1,-1-1-1,1 0 0,-3 0 0,5 0-2,1 0 0,-1 0 0,0 0 0,0 0 0,0-1 0,0 1 0,0 0 0,0-1 0,0 1 1,0-1-1,-1 1 0,2-3 0,0 0 200,-2 3-209,1 1 0,-1 0-1,0-1 1,0 1 0,1 0 0,-1-1 0,0 1 0,0 0-1,0-1 1,1 1 0,-1 0 0,0-1 0,0 1 0,0 0-1,0-1 1,0 1 0,0-1 0,0 1 0,0 0 0,0-1-1,0 1 1,0 0 0,0-1 0,0 1 0,0-1 0,0 1-1,0 0 1,-1-1 0,-10-4 830,-24 5-354,24 0-417,-31 1 410,17 0 299,-44-4 0,-8-15-367,48 15-257,1 1 0,-47 2 0,-412 7 1669,339-8-1617,-6 12-84,82-4-98,37-4-47,-165 8 277,-153-25 1395,109 1-1019,196 10-671,1 2-1,-73 8 1,82-1-1791,-66 18 1,80-17 607,9-2-612,0-1 0,-28 5 0,34-9 682,-1 0 0,-18-2 0,28 2 1106</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1T23:35:49.822"/>
    </inkml:context>
    <inkml:brush xml:id="br0">
      <inkml:brushProperty name="width" value="0.1" units="cm"/>
      <inkml:brushProperty name="height" value="0.1" units="cm"/>
      <inkml:brushProperty name="color" value="#FF0066"/>
    </inkml:brush>
  </inkml:definitions>
  <inkml:trace contextRef="#ctx0" brushRef="#br0">1812 115 1280,'0'-1'42,"0"0"0,0 0 1,0 0-1,0 0 0,1 1 0,-1-1 1,0 0-1,1 0 0,-1 1 0,0-1 1,1 0-1,-1 0 0,1 1 0,-1-1 1,1 0-1,-1 1 0,1-1 0,0 0 1,-1 1-1,1-1 0,0 1 0,-1-1 1,1 1-1,0 0 0,0-1 1,-1 1-1,1 0 0,1-1 0,30-5 631,-28 6-682,-1 0 0,1-1-1,-1 1 1,1-1 0,-1 0-1,1 0 1,5-3 587,-15-6 398,-5 2-756,0 0 1,-1 0 0,0 1-1,0 1 1,0 0 0,-1 1 0,0 0-1,0 1 1,-1 0 0,-26-3 0,-5 3-114,-91 4 0,59 2-744,-72-4 846,-161 4-872,254 4 692,1 3 0,-104 29 0,73-16 316,15-5-225,-98 38-1,146-45-55,0 0-1,0 2 1,2 0-1,-1 2 1,2 0-1,0 2 1,-35 33-1,25-16-58,2 1-1,-32 51 1,46-61-17,0 0 1,1 1 0,2 1 0,-15 49-1,23-62 36,1 0 0,1 0 0,0 0 0,0 1 0,2-1-1,-1 0 1,2 1 0,0-1 0,0 0 0,1 0-1,1 0 1,6 14 0,5 7-20,1 0 0,1-2 0,24 34 0,-25-41-40,1-1 0,2 0 1,0-1-1,2-1 0,0-1 0,2-1 1,0-1-1,1-1 0,27 16 0,62 28 510,146 59 0,-204-100-489,1-2 0,0-3 0,1-2 1,0-3-1,62 4 0,-85-14 83,0-1-1,-1-2 1,1-2-1,35-7 1,130-42 553,-132 34-540,-34 10-18,-1-2 0,0-1 0,-1-1 0,-1-2 1,0 0-1,-1-3 0,0 0 0,-2-2 0,0-1 0,-2-1 0,43-47 0,56-99-413,-61 77 295,-29 44 174,-2 0 1,-2-3-1,23-52 0,-44 81-66,-1 0 0,-2 0-1,0-1 1,4-30 0,-8 37-7,-1-1 0,-1 0 0,0 0 0,-1 1 0,-1-1 0,0 0 0,-5-16 0,2 14 14,-2 0 0,0 1 0,0-1-1,-2 1 1,0 1 0,-1 0-1,0 0 1,-2 1 0,0 0 0,0 1-1,-1 0 1,-1 1 0,0 1 0,-1 0-1,0 1 1,-1 0 0,0 2 0,-1-1-1,-30-10 1,12 10 16,1 1 0,-1 2 0,0 2 0,-66-2 0,22 7-562,-89 13 0,106-5-1109,-96 24 1,37 8-998</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21:27.511"/>
    </inkml:context>
    <inkml:brush xml:id="br0">
      <inkml:brushProperty name="width" value="0.1" units="cm"/>
      <inkml:brushProperty name="height" value="0.1" units="cm"/>
      <inkml:brushProperty name="color" value="#66CC00"/>
    </inkml:brush>
  </inkml:definitions>
  <inkml:trace contextRef="#ctx0" brushRef="#br0">4717 67 2176,'-7'0'554,"4"0"-441,0 0 0,1 0 0,-1 0 0,0 0 1,1 0-1,-1-1 0,0 1 0,1-1 0,-4 0 0,2 0 329,-1 0-1,1 1 0,-1 0 0,0 0 1,0 0-1,1 0 0,-6 2 1,-32 8-28,30-7-373,1 0 0,0-1 0,0 0 0,-15 0-1,-90 4 46,-54 3 586,-28-4 69,90 2-242,-2 0-102,-34-3-77,7 5-171,2-4 214,-80 8 181,201-12-544,-31 1 54,-54-5 0,9-1-162,37 3 169,-53-8 1,62 6 123,0 2 1,-70 6 0,-5 1 302,-50-3-979,-13 3 667,160-7-132,1 2 0,-1 0-1,1 2 1,-26 6 0,39-8-7,0 0 0,-1 0-1,1 0 1,0-1 0,-15-1 0,15 0-99,0 0 0,-1 1 1,1 0-1,-1 1 0,-12 2 1,14-1 88,0-2 0,1 1 0,-1-1 0,-12-1 0,0 0 147,18 1-175,-1 0 0,0 0 0,0-1 0,1 1-1,-1-1 1,0 0 0,1 1 0,-1-1 0,1 0 0,-1 0 0,1 0 0,-1 0 0,1 0 0,-2-2-1,2 2 12,-1 0 0,1 0 0,-1-1 0,1 1 0,-1 0 0,0 0 0,0 0 0,1 1 0,-1-1 0,0 0 0,0 1 0,0-1 0,1 1 0,-4-1 0,-9 0-31,1 0-1,0-1 1,-16-5-1,-8-1-46,18 5 124,-38-2 0,42 5-98,-1-2 1,-19-4 0,-4-1 58,6 3 103,3-1-52,-35 1 0,-54-7 428,-15 3-419,50 1 27,-51-10 366,73 7-342,-6-1-54,31 5-19,0 0 0,-39 1 1,-308 9 925,299 1-938,0 0-3809,84-4 3578,1-1 0,-1 0-1,1 0 1,-1 0-1,1 0 1,-1 0 0,1 0-1,-1 0 1,0 0 0,1-1-1,-1 1 1,1 0 0,-1 0-1,1 0 1,-1 0-1,1-1 1,-1 1 0,1 0-1,0-1 1,-3-1-754,3 0 474,0 0 0,0 0 0,0 0 0,0 0-1,0 0 1,0 0 0,1 1 0,0-5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21:28.296"/>
    </inkml:context>
    <inkml:brush xml:id="br0">
      <inkml:brushProperty name="width" value="0.1" units="cm"/>
      <inkml:brushProperty name="height" value="0.1" units="cm"/>
      <inkml:brushProperty name="color" value="#66CC00"/>
    </inkml:brush>
  </inkml:definitions>
  <inkml:trace contextRef="#ctx0" brushRef="#br0">601 26 2560,'-11'0'2101,"7"-19"326,3 19-2301,-1-1 1,1 0 0,-1 0 0,1 0-1,-1 1 1,1-1 0,-1 1-1,1-1 1,-1 1 0,0 0 0,1-1-1,-1 1 1,0 0 0,1 0-1,-4 1 1,-30 4 445,28-4-473,-108 23 1046,46-8-851,-113 10 1,169-25-775,0-1 1,0 0 0,-1-1 0,1 0 0,0-1-1,-21-6 1,32 7 177,0 0 0,0 0 1,0 0-1,-1 0 0,1 0 0,0 0 0,1-1 0,-1 1 0,-4-4 1,4 2-189,0 0 0,0 0 0,1-1 0,-1 1 1,-2-6-1</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21:44.051"/>
    </inkml:context>
    <inkml:brush xml:id="br0">
      <inkml:brushProperty name="width" value="0.1" units="cm"/>
      <inkml:brushProperty name="height" value="0.1" units="cm"/>
      <inkml:brushProperty name="color" value="#66CC00"/>
    </inkml:brush>
  </inkml:definitions>
  <inkml:trace contextRef="#ctx0" brushRef="#br0">4874 205 2560,'-25'4'749,"-28"9"1,53-14-759,-1 0 1,1 0-1,-1 0 1,1 0-1,0 0 1,-1 0-1,1 0 1,0 0-1,0 0 1,0 0-1,0 0 1,0 0-1,0 0 0,0 0 1,0-1-1,0 1-20,0-3-47,1-4 302,-1 0 0,-1 0 0,1-1 0,-1 1 0,-1 0 0,-2-8 0,4 14-151,-1 0-1,0 0 1,0 0 0,0 1-1,-1-1 1,1 0-1,0 1 1,-1-1 0,1 1-1,-1-1 1,1 1-1,-1-1 1,1 1 0,-1 0-1,0 0 1,0 0-1,0 0 1,0 0-1,0 1 1,0-1 0,0 0-1,0 1 1,0 0-1,0-1 1,0 1 0,0 0-1,0 0 1,-3 0-1,-2 1-8,1 0 0,-1 0-1,1 1 1,-1-1 0,1 1 0,0 1-1,0-1 1,0 1 0,-7 4-1,-18 8 233,-4-2 98,11-3-46,-1-1-1,-30 6 1,-224 30 459,259-42-871,-98 19 399,69-12 79,-1-2-1,-79 4 1,-270-12 677,304 6-449,69-3-559,-1-1-1,1-1 0,-34-3 1,31-1-140,19 3 12,1-1 1,-1 0 0,-14-4 0,-40-10-49,-106-11 1,81 15 260,44 5-136,-59-11 7,58 9-41,27 5 0,-35-10 0,22 4 8,-1 0 1,-42-4 0,-69-1 47,-39-5 0,-1-2 273,117 15-375,-57 1 37,24 1 71,-165-10 141,-142 16 397,150 6-5,-44 1 551,78-6-2644,214-3 964,1 0 0,-1-1 0,1 0 0,-1-1 0,-11-3 0,16 3-14,-1-1 1,1 1-1,-1 0 1,1-1-1,0 0 1,0 0-1,0-1 1,1 1-1,-1-1 1,-5-7-1,-28-38-3297</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21:47.964"/>
    </inkml:context>
    <inkml:brush xml:id="br0">
      <inkml:brushProperty name="width" value="0.1" units="cm"/>
      <inkml:brushProperty name="height" value="0.1" units="cm"/>
      <inkml:brushProperty name="color" value="#66CC00"/>
    </inkml:brush>
  </inkml:definitions>
  <inkml:trace contextRef="#ctx0" brushRef="#br0">2124 67 2304,'-16'-2'492,"0"0"1,-20 1-1,36 1-438,-1 0 0,0-1 0,0 1-1,1 0 1,-1 0 0,0 0 0,1-1 0,-1 1-1,0 0 1,1-1 0,-1 1 0,0 0 0,1-1-1,-1 1 1,1-1 0,-1 1 0,1-1 0,-1 1-1,1-1 1,-1 1 0,1-1 0,-1 0 0,1 1-1,0-1 1,-1 0 0,1 1 0,0-1 0,0 0-1,0 1 1,-1-1 0,1 0 0,0 0 0,0-1 591,-5-4 1147,-278 6 614,176 10-1901,33-2-18,-21-2-18,-40-1 6,88-4-227,13 0 21,1-2 0,-44-5 1,-49-5 622,29 3-323,-212-2 775,233 10-1019,-77 4 241,-108-4-4145,249 0 2733,1-1 0,-1-1-1,1 0 1,0-1 0,-15-4 0,-19-14-2178</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21:59.548"/>
    </inkml:context>
    <inkml:brush xml:id="br0">
      <inkml:brushProperty name="width" value="0.1" units="cm"/>
      <inkml:brushProperty name="height" value="0.1" units="cm"/>
      <inkml:brushProperty name="color" value="#66CC00"/>
    </inkml:brush>
  </inkml:definitions>
  <inkml:trace contextRef="#ctx0" brushRef="#br0">4895 2 2048,'-1'0'98,"-1"-1"1,0 1-1,0-1 1,0 1-1,0 0 1,0 0-1,0 0 1,0 0-1,-2 1 1,-11 0-556,14-1 142,-25 0 4064,19 1-3577,0 0 0,0 0 0,1 1-1,-1-1 1,0 2 0,-8 3-1,-25 7 179,-179 17 1895,141-22-1823,-98 11-347,120-13-95,-33 2 440,-476-12 1521,460-7-1573,81 10-227,-30-5 1,30 3-41,-30-1 0,-169 0-111,151 2-27,29 1-65,-50 3 1,-35 21-20,96-16 242,-83 7 314,27-5-145,-124 15-311,-103 23 234,265-42-244,-87-3 0,-11 1 109,112 0-44,-227 12 156,-21-26 716,123 3-500,82 4-184,-42-2-7,-9 5-110,-144 3-1319,47 3-4898,166-5 2939</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22:02.795"/>
    </inkml:context>
    <inkml:brush xml:id="br0">
      <inkml:brushProperty name="width" value="0.1" units="cm"/>
      <inkml:brushProperty name="height" value="0.1" units="cm"/>
      <inkml:brushProperty name="color" value="#66CC00"/>
    </inkml:brush>
  </inkml:definitions>
  <inkml:trace contextRef="#ctx0" brushRef="#br0">1902 6 2048,'-22'0'2528,"17"-5"-1973,-21 6 199,1 2 0,-31 6 0,-13 3-553,-228 25 1570,3 1-272,183-30-1110,-143-8 0,-112-27 843,198 13-1290,127 11-603,23 3-600,1-1 1,-1-1-1,0 0 1,1-1-1,-34-11 1,22-3-1476</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22:14.872"/>
    </inkml:context>
    <inkml:brush xml:id="br0">
      <inkml:brushProperty name="width" value="0.1" units="cm"/>
      <inkml:brushProperty name="height" value="0.1" units="cm"/>
      <inkml:brushProperty name="color" value="#66CC00"/>
    </inkml:brush>
  </inkml:definitions>
  <inkml:trace contextRef="#ctx0" brushRef="#br0">5328 284 3584,'-3'-1'152,"2"1"-84,0 0-1,0 0 1,1 0 0,-1 0 0,0 0 0,0-1 0,0 1-1,0 0 1,0 0 0,0-1 0,0 1 0,0-1 0,1 1-1,-1-1 1,0 1 0,0-1 0,1 0 0,-1 1 0,0-1-1,1 0 1,-1 1 0,0-2 0,-5-10 1574,-20-7 220,24 18-1795,0-1 0,-1 1 0,1 0-1,0-1 1,-1 1 0,1 0 0,-1 1 0,1-1 0,-1 0 0,0 1 0,-4-1 0,-33 2 607,19 0-562,10-1-8,0 2 0,-21 4 1,1 1 105,7-3-4,-16 2 494,29-6-447,0 1-1,-20 5 0,20-4-145,-1 0 0,-19 1 0,-91 6 1562,78-9-1297,-43-1-225,-127 16 1,173-11-40,-1-2 1,-44-3-1,19 0-17,-93-8-126,1 0 38,-76 9 381,207-1-213,-54-11 0,17 2-55,-38-4-281,70 12 157,-42 2 0,24 1 120,-98 8-117,120-6 112,23-2-65,-1 0 0,1 0-1,0-1 1,-1 0-1,-7-1 1,-162-23 139,97 21-69,-1-2-117,60 2-73,1 2 1,-28 1 0,26 1 214,-38-4 0,18-1-140,20 2 26,-26-6 0,-59-8 7,50 9-23,26 4 32,0 2 0,-31 2 0,5 1 52,-74 7-109,1 1-33,-68-1 323,24-8-33,-267-5-393,388 3 73,21 1 95,-40-5 0,5-1 58,42 5 42,-30-6-1,32 4 56,-1 0 1,-27 2 0,-16-2 121,-127-4 346,73 4-224,65 2-323,-28-2-846,80 3 500,0-1 1,0 1 0,0-1-1,0 0 1,0 0 0,0 0-1,0 0 1,0 0-1,0-1 1,0 1 0,1-1-1,-1 0 1,1 1 0,-1-1-1,1-1 1,0 1-1,-1 0 1,1 0 0,1-1-1,-1 1 1,-2-5 0,1 0-714,0 0 1,0 0 0,1-1-1,1 1 1,-1 0 0,1-1-1,0-13 1,0-30-2504</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22:22.516"/>
    </inkml:context>
    <inkml:brush xml:id="br0">
      <inkml:brushProperty name="width" value="0.1" units="cm"/>
      <inkml:brushProperty name="height" value="0.1" units="cm"/>
      <inkml:brushProperty name="color" value="#66CC00"/>
    </inkml:brush>
  </inkml:definitions>
  <inkml:trace contextRef="#ctx0" brushRef="#br0">6040 450 3072,'-24'8'1419,"23"-7"-1499,7-2-1520,-5 1 1650,0 0 1,-1 0 0,1 0 0,0 0 0,0-1 0,0 1 0,0 0 0,-1-1 0,1 1 0,0-1-1,0 1 1,-1-1 0,1 1 0,0-1 0,-1 1 0,1-1 0,-1 1 0,1-1 0,-1 0-1,1 0 1,-1 1 0,1-1 0,-1 0 0,1 0 0,-1 1 0,0-1 0,0 0 0,1 0 0,-1 0-1,0 0 1,0 1 0,0-1 0,0-2 0,0 2 56,-1-1 0,1 1-1,0 0 1,-1-1 0,1 1 0,-1 0 0,0-1-1,1 1 1,-1 0 0,0 0 0,0 0 0,0-1-1,0 1 1,0 0 0,0 0 0,0 1 0,0-1-1,0 0 1,-1 0 0,-1-1 0,-18-7 570,-39-12 0,44 17-409,-1-2 0,1 0 0,0-1-1,-19-11 1,21 11-45,1 0 0,-1 0 0,-17-4 0,-25-12 37,41 15-175,-1 0 0,0 2 0,0 0 0,-23-5-1,28 9-17,0 0-1,0 1 0,0 0 1,0 1-1,0 0 0,0 1 0,-19 3 1,-31 8 61,0-2 0,-115 2 0,134-12 28,21 2-71,0-2 0,-1-1 0,1 0 0,0-2 0,-38-9 0,6-3-211,24 7 344,-33-15 0,43 17-139,0 0-1,-1 1 1,1 0 0,-27-1 0,4 0-15,-56-5-7,-12-2-7,62 7-24,0 2 0,-86 4 0,55 1 243,-378-1-136,280-5 304,150 4-314,-49-10-1,49 7-7,-50-3 0,-10 9-56,1 4-1,-109 23 1,158-24 117,-1-2 1,-45-2 0,76-1-147,-83 2 107,21 0-152,-87-10 0,-120-11 175,147 13-64,22-4-64,-57-3 37,75 14-44,-184-6 158,210 2-133,-39-4-15,0-2 125,5 0-197,23 4 90,-448-11 1302,369 17-1622,118 0-222,-12-1-851,-47-5-1,82 3 301,-1 0 0,0 0-1,0-1 1,1-1 0,0 0-1,-1-1 1,2 0 0,-18-10-1,3-5-2068</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27:23.380"/>
    </inkml:context>
    <inkml:brush xml:id="br0">
      <inkml:brushProperty name="width" value="0.1" units="cm"/>
      <inkml:brushProperty name="height" value="0.1" units="cm"/>
      <inkml:brushProperty name="color" value="#FF0066"/>
    </inkml:brush>
  </inkml:definitions>
  <inkml:trace contextRef="#ctx0" brushRef="#br0">373 1516 512,'-6'-1'87,"4"0"-67,0 1 0,0 0 0,1-1 1,-1 1-1,0-1 0,0 1 0,1-1 0,-1 0 0,-2-1 0,-19-13-36,21 12 161,-1 1-1,0 0 1,0 0 0,1 0 0,-1 1-1,-1-1 1,1 1 0,0 0-1,0 0 1,0 0 0,-1 0 0,1 0-1,0 1 1,-1-1 0,1 1 0,-1 0-1,1 0 1,0 0 0,-1 0-1,1 1 1,-6 1 0,8-2-95,0 1 1,0-1-1,-1 1 1,1-1-1,0 1 1,0 0-1,0-1 0,0 1 1,0 0-1,0 0 1,1-1-1,-1 1 1,0 0-1,0 0 1,1 0-1,-1 0 0,0 0 1,1 0-1,-1 1 1,1-1-1,-1 0 1,1 0-1,-1 3 710,1-4-721,0 1 0,0 0 0,0 0 0,0-1 0,0 1 0,1 0 0,-1 0 0,0-1 0,0 1 0,1 0 0,-1 0 0,0-1 0,1 1 0,-1 0 0,0-1 0,1 1 0,-1-1 0,2 2 0,5 3 52,1-1 0,0 0 0,0 0 0,0-1 1,0 0-1,0 0 0,1 0 0,12 1 0,21 7-15,-11-3 40,0-1-1,56 5 1,14 2 150,-36 2-260,35 5-76,-29-6 79,-43-8 51,45 4-1,45-5 356,-50-3-225,112 17 0,-119-9-87,0-2 0,105 0 0,355-9 580,-287-12-478,-5-1-213,33 24 104,-138-7-132,14 1 30,-58 2-30,238 33 269,-252-28-180,1-2 1,94 2-1,27-5-25,-3 0 13,-123-7 205,110-14-1,232-45 18,-143 23-334,-2-19 317,-150 29-375,-44 12 90,-14 4 141,0-2 0,58-23 0,-94 28-88,0 0 1,0 0-1,-1-2 1,0 0-1,13-10 1,-20 13 18,-1 0 0,1-1 1,-1 1-1,-1-1 0,1 0 1,-1-1-1,0 1 0,-1-1 1,1 0-1,5-16 0,-4 5-16,0-1 0,-2 1 0,0-1 0,-1 0 0,0-28 0,-1-56 0,-5-119 120,0 187-99,-3 1-1,-1 0 0,-1 0 1,-2 1-1,-2 0 0,-1 1 1,-1 0-1,-2 1 0,-1 0 1,-2 2-1,0 0 0,-2 1 1,-2 1-1,0 2 0,-2 0 1,-46-37-1,34 36 8,0 2 0,-43-21-1,-85-32 51,127 62-88,-1 3-1,-1 0 1,-48-7 0,-125-11-106,114 19 118,-127-16 96,-261 3-1,-243 31-114,586 1-43,-1 0-42,-81-4 55,-214-5 18,324-1 52,-39-2 5,1-2-186,-96-8-27,25 5 21,98 7 134,-112 1 12,131 3 12,77 0-100,0 1-1,-53 12 0,-60 23-91,83-20 141,-116 46-211,131-45 320,27-10-76,1 1 0,0 1 0,0 0 0,1 1-1,1 1 1,0 0 0,0 2 0,-18 19 0,9-4 8,1 1 1,2 1-1,-29 53 1,22-31-63,-23 60 0,42-86 35,1 0 1,1 1-1,1 0 0,-4 41 0,11-52 4,0 0 1,2-1-1,0 0 0,0 1 1,2-1-1,6 18 0,1 11 3,37 142 101,-36-150 24,1-1 1,1-1-1,22 36 0,-29-59-78,1 0 1,1-1 0,0 1-1,0-2 1,1 1-1,1-1 1,0-1-1,0 0 1,17 10-1,-7-7-52,0-1 0,1-1 0,0-1 0,39 11 0,9-2-385,138 45-3800,-134-35 1681</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27:28.473"/>
    </inkml:context>
    <inkml:brush xml:id="br0">
      <inkml:brushProperty name="width" value="0.1" units="cm"/>
      <inkml:brushProperty name="height" value="0.1" units="cm"/>
      <inkml:brushProperty name="color" value="#FF0066"/>
    </inkml:brush>
  </inkml:definitions>
  <inkml:trace contextRef="#ctx0" brushRef="#br0">0 5 128,'0'-5'0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1T23:37:16.473"/>
    </inkml:context>
    <inkml:brush xml:id="br0">
      <inkml:brushProperty name="width" value="0.1" units="cm"/>
      <inkml:brushProperty name="height" value="0.1" units="cm"/>
      <inkml:brushProperty name="color" value="#FF0066"/>
    </inkml:brush>
  </inkml:definitions>
  <inkml:trace contextRef="#ctx0" brushRef="#br0">38 0 4608,'-21'14'1760,"16"10"-1376,-6 19 320,11-20 32,0 11-640,5-2-256,6 2-96,5-10-32,6-1-448,5-12-256,-1-17-864,1-17-352</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27:30.515"/>
    </inkml:context>
    <inkml:brush xml:id="br0">
      <inkml:brushProperty name="width" value="0.1" units="cm"/>
      <inkml:brushProperty name="height" value="0.1" units="cm"/>
      <inkml:brushProperty name="color" value="#FF0066"/>
    </inkml:brush>
  </inkml:definitions>
  <inkml:trace contextRef="#ctx0" brushRef="#br0">5133 1373 1408,'-9'8'334,"7"-6"-234,0 1 0,0-1 0,0 0 0,0 0 0,0-1 0,-1 1 0,1 0 0,-1-1-1,1 1 1,-1-1 0,1 0 0,-1 0 0,-5 1 640,8-2-733,0 0 0,0 0 0,0 0 0,0 0 0,1 0 0,-1 0-1,0 0 1,0 0 0,0 0 0,0 0 0,0 0 0,0 0 0,0 1 0,0-1 0,0 0-1,0 0 1,0 0 0,0 0 0,1 0 0,-1 0 0,0 0 0,0 0 0,0 0 0,0 0 0,0 0-1,0 0 1,0 0 0,0 0 0,0 0 0,0 0 0,0 1 0,0-1 0,0 0 0,0 0-1,0 0 1,0 0 0,0 0 0,0 0 0,0 0 0,0 0 0,0 0 0,0 0 0,0 0-1,0 1 1,0-1 0,0 0 0,0 0 0,0 0 0,0 0 0,0 0 0,0 0 0,0 0-1,0 0 1,0 0 0,0 0 0,-1 0 0,1 0 0,0 0 0,0 0 0,0 1 0,0-1-1,0 0 1,0 0 0,0 0 0,0 0 0,0 0 0,0 0 0,0 0 0,0 0 0,7 2 279,-5-1-228,67 20 1000,0-2-1,108 15 1,-112-27-831,0-2 0,1-4 1,-1-2-1,126-20 0,-122 10 84,89-18 346,-134 22-529,0 0 1,0-1 0,-1-2-1,33-18 1,-32 14-45,-1-1 0,0 0 0,-1-2 0,-1-1 0,0-1 0,-2-1 0,19-23 0,0-7 1,-2-2 0,-2-2 1,29-63-1,-58 106-70,8-18 184,20-59-1,-31 79-170,0-1 0,0 0 0,0 1 0,-1-1 0,-1 0 0,0 0 0,0 0 0,-1 0 0,0 0 0,-5-15 0,-8-17 11,-2 1 0,-26-48 0,32 71-36,-1 1-1,0 1 0,-1 0 1,-1 0-1,0 1 0,-1 1 1,0 0-1,-1 1 0,-1 1 1,0 0-1,-1 1 0,0 1 1,-1 1-1,0 0 0,-34-11 1,-43-10 103,-1 4 1,-161-21-1,-202 5 317,423 40-387,-284-21 76,-224-6-160,112 24-26,258 6 212,153-1-156,-559 14-97,85-19 220,292-3-2,-295-18-386,169-16 571,71 18-571,-1 20 72,245 4 225,-297 19-51,234-8-3,0 3 0,0 3 0,-132 50 0,174-53 9,2 1-1,0 2 1,1 2 0,0 0 0,2 2 0,1 2-1,0 0 1,2 2 0,0 1 0,2 1-1,1 1 1,1 1 0,-30 53 0,52-81 30,-11 19 3,1 1 0,0-1 1,-7 26-1,15-40-8,2 0 1,-1 0-1,1 0 0,0 0 0,0 0 0,0 1 1,1-1-1,0 0 0,1 0 0,-1 0 0,1 1 0,0-1 1,1 0-1,-1 0 0,1 0 0,0-1 0,4 7 1,0-1-12,1-1 1,0 0 0,0 0 0,1-1 0,1 0 0,-1 0 0,2-1 0,-1 0-1,1-1 1,0 0 0,21 10 0,-8-6 15,1-1 0,0-1 1,1-2-1,45 8 0,381 79 17,-378-79 83,80 8-1,74-6 59,-80-6-52,82 0-43,-108-7-56,147 24 1,-161-9 7,522 76-18,-439-76 8,286 17 595,-387-35-516,122 4 111,1001-9-194,-814 0-61,-4 27 266,-60 21-215,-202-23 20,19 1 35,254 42-159,-235-33-4302,-107-24 1467</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08:49.343"/>
    </inkml:context>
    <inkml:brush xml:id="br0">
      <inkml:brushProperty name="width" value="0.1" units="cm"/>
      <inkml:brushProperty name="height" value="0.1" units="cm"/>
      <inkml:brushProperty name="color" value="#FF0066"/>
    </inkml:brush>
  </inkml:definitions>
  <inkml:trace contextRef="#ctx0" brushRef="#br0">0 1 4608,'56'32'3040,"-25"-17"-2862,1-3 1,1 0 0,34 7-1,-17-9 73,194 46-2256,-214-46-283,-8 3-112</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08:49.690"/>
    </inkml:context>
    <inkml:brush xml:id="br0">
      <inkml:brushProperty name="width" value="0.1" units="cm"/>
      <inkml:brushProperty name="height" value="0.1" units="cm"/>
      <inkml:brushProperty name="color" value="#FF0066"/>
    </inkml:brush>
  </inkml:definitions>
  <inkml:trace contextRef="#ctx0" brushRef="#br0">219 27 3456,'-41'-25'2320,"40"25"-2284,1 0 0,0-1 1,-1 1-1,1 0 0,-1 0 0,1 0 1,-1 0-1,1 0 0,-1-1 0,1 1 1,-1 0-1,1 0 0,-1 0 0,1 0 1,0 0-1,-1 0 0,1 1 0,-1-1 1,1 0-1,-1 0 0,1 0 1,-1 0-1,1 1 0,-1-1 0,1 0 1,0 0-1,-1 1 0,1-1 0,-1 0 1,1 1-1,0-1 0,-1 0 0,1 1 1,0-1-1,0 0 0,-1 1 0,1-1 1,0 1-1,0-1 0,-1 1 0,1-1 1,0 0-1,0 1 0,0-1 1,0 1-1,-11 29-278,10-23 405,-29 95 189,10-31-962,-56 136-1,71-197-374,1 1 0,-4 16 0,2-11-988</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08:50.053"/>
    </inkml:context>
    <inkml:brush xml:id="br0">
      <inkml:brushProperty name="width" value="0.1" units="cm"/>
      <inkml:brushProperty name="height" value="0.1" units="cm"/>
      <inkml:brushProperty name="color" value="#FF0066"/>
    </inkml:brush>
  </inkml:definitions>
  <inkml:trace contextRef="#ctx0" brushRef="#br0">6 14 3712,'-5'-10'1233,"10"6"-365,-4 4-839,1 0 1,-1 0 0,1 0-1,-1 0 1,1 1-1,-1-1 1,0 0-1,1 1 1,-1-1-1,1 1 1,-1-1-1,0 1 1,0 0-1,2 0 1,1 3-37,0-1 0,0 1 0,0 0 0,-1-1 0,0 1 0,0 1 0,0-1 0,3 6 0,16 42 221,-12-27-56,18 49 434,23 92 0,-9-25-389,-32-113-1675,2-1 0,29 52 0,-30-64-496</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08:50.424"/>
    </inkml:context>
    <inkml:brush xml:id="br0">
      <inkml:brushProperty name="width" value="0.1" units="cm"/>
      <inkml:brushProperty name="height" value="0.1" units="cm"/>
      <inkml:brushProperty name="color" value="#FF0066"/>
    </inkml:brush>
  </inkml:definitions>
  <inkml:trace contextRef="#ctx0" brushRef="#br0">43 498 3456,'-27'0'1408,"16"-10"-1120,6 10 992,16-4-576,10-7 128,6-3-256,11-9-96,10-10-256,15-15-96,28-22 64,10-2-320,6 3-64,-6 6-1120,-10 16-1728,-7 13 288</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08:57.352"/>
    </inkml:context>
    <inkml:brush xml:id="br0">
      <inkml:brushProperty name="width" value="0.1" units="cm"/>
      <inkml:brushProperty name="height" value="0.1" units="cm"/>
      <inkml:brushProperty name="color" value="#FF0066"/>
    </inkml:brush>
  </inkml:definitions>
  <inkml:trace contextRef="#ctx0" brushRef="#br0">6 0 5888,'-5'0'2272,"19"4"-1760,13 10-64,-11-5-128,22 11-288,10 3-32,4 6-64,2 5-64,5-7 96,-5-2-512,-2-11-160,7-5-640,-5-9-1248,3-5 320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08:57.752"/>
    </inkml:context>
    <inkml:brush xml:id="br0">
      <inkml:brushProperty name="width" value="0.1" units="cm"/>
      <inkml:brushProperty name="height" value="0.1" units="cm"/>
      <inkml:brushProperty name="color" value="#FF0066"/>
    </inkml:brush>
  </inkml:definitions>
  <inkml:trace contextRef="#ctx0" brushRef="#br0">319 0 4864,'-64'57'1824,"48"-19"-1408,-17 28-32,24-28-96,-7 19-192,-5 19-64,-6-1 0,-5 2-32,5-11 0,0-10-96,5-8 0,8-10-512,9-6-160,-1-12-1184</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08:58.124"/>
    </inkml:context>
    <inkml:brush xml:id="br0">
      <inkml:brushProperty name="width" value="0.1" units="cm"/>
      <inkml:brushProperty name="height" value="0.1" units="cm"/>
      <inkml:brushProperty name="color" value="#FF0066"/>
    </inkml:brush>
  </inkml:definitions>
  <inkml:trace contextRef="#ctx0" brushRef="#br0">33 0 2688,'-27'0'1056,"22"0"-832,5 6 1664,16 8-928,5 4-320,6 11-256,-2 8-224,8 15-64,-1 15-32,0 13-128,0 12 32,1-13-384,-8-2-160,2-11-256,-6-10-1376,-5-8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08:58.509"/>
    </inkml:context>
    <inkml:brush xml:id="br0">
      <inkml:brushProperty name="width" value="0.1" units="cm"/>
      <inkml:brushProperty name="height" value="0.1" units="cm"/>
      <inkml:brushProperty name="color" value="#FF0066"/>
    </inkml:brush>
  </inkml:definitions>
  <inkml:trace contextRef="#ctx0" brushRef="#br0">0 127 6784,'5'-5'2624,"28"5"-2048,24 11 64,-19-11-128,10-6-800,10-3-160,17-5-928,22-15-352,14-8-704,-6-1-320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09:12.280"/>
    </inkml:context>
    <inkml:brush xml:id="br0">
      <inkml:brushProperty name="width" value="0.1" units="cm"/>
      <inkml:brushProperty name="height" value="0.1" units="cm"/>
      <inkml:brushProperty name="color" value="#FF0066"/>
    </inkml:brush>
  </inkml:definitions>
  <inkml:trace contextRef="#ctx0" brushRef="#br0">1 84 1408,'0'-1'72,"1"1"-1,-1-1 1,1 0 0,-1 0-1,1 0 1,-1 1 0,1-1-1,-1 0 1,1 0 0,0 1-1,-1-1 1,1 1 0,0-1-1,0 1 1,-1-1 0,1 1-1,0-1 1,0 1 0,0-1-1,0 1 1,-1 0 0,2-1-1,25-6 601,-23 6-651,29-5 362,0 1 0,1 2 0,60 2-1,-65 1-291,-17 1-42,1 0 0,-1 1 0,0 1 0,1 0 0,19 8 0,-20-6 0,0-1-1,-1-1 1,1 0 0,1 0-1,20 1 1,-12-4 87,1-1 0,-1-1 0,22-5 0,-6 1 29,62-2-1,-39 4-130,98 2 333,-87 3-142,-6 1 71,-40 0-280,-1-1-1,1-2 0,28-3 0,253-34 444,-266 33-507,24 1-16,66 5 1,-74 1 110,105-10 1,-112 3 11,0 2-1,95 6 1,97 25-41,-239-27-15,52 4 19,96-4-1,-71-2 5,150-5-63,-42 22 111,-77-4-223,-70-11 251,0-1-1,62-10 0,-11 1-165,276-9 219,-324 17-188,29-4 87,5-1-73,79 3-1,-115 3 17,60 6 130,-58-2-142,168 28-52,-184-27-42,44 11 97,-47-9 34,0-2-1,0-1 1,42 3-1,302 11-69,-308-11 68,1-2 0,121-8-1,179-10-30,-328 13 17,38 1-92,-19 1 142,0-3 0,0-2 0,56-10 0,-33-2-146,0 4-1,1 3 0,142 4 1,213 4 367,-318-1-290,215 25-1,-258-19 40,82-4-1,-64-3-118,157 21 236,-93-5-174,-91-13 41,0-2 1,68-12 0,63-1-43,-110 14 66,22 1-51,148-17 0,-199 12-38,0 2 0,93 8-1,-5 0 227,-125-7-225,-7 1 109,1 0-1,15 1 0,-22 0-178,-1-1 0,0 0-1,0 1 1,0-1 0,0 1-1,0 0 1,0 0 0,0 0 0,0 0-1,0 0 1,0 0 0,0 0 0,-1 1-1,1-1 1,0 1 0,-1-1-1,2 3 1,8 17-1945</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1T23:37:16.823"/>
    </inkml:context>
    <inkml:brush xml:id="br0">
      <inkml:brushProperty name="width" value="0.1" units="cm"/>
      <inkml:brushProperty name="height" value="0.1" units="cm"/>
      <inkml:brushProperty name="color" value="#FF0066"/>
    </inkml:brush>
  </inkml:definitions>
  <inkml:trace contextRef="#ctx0" brushRef="#br0">90 6 6784,'-21'-6'2528,"10"24"-1952,2 25 32,3-14-96,1 23-448,0 20-64,-1 3-1248,1 5-448,0 5-960,-12-5-448</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09:24.433"/>
    </inkml:context>
    <inkml:brush xml:id="br0">
      <inkml:brushProperty name="width" value="0.1" units="cm"/>
      <inkml:brushProperty name="height" value="0.1" units="cm"/>
      <inkml:brushProperty name="color" value="#FF0066"/>
    </inkml:brush>
  </inkml:definitions>
  <inkml:trace contextRef="#ctx0" brushRef="#br0">10 110 1536,'0'1'68,"-1"-1"0,0 1 0,1-1 0,-1 1 0,0-1 0,1 1 0,-1 0 0,1-1 0,-1 1 0,1 0 0,-1 0 0,1-1 0,-1 1 0,1 0 0,0 0 0,0 0 0,-1 0 0,1-1 0,0 1 0,0 0 0,0 0 0,0 0 0,0 0 0,0 0 0,0 0 0,0 0 0,0-1 0,0 1 0,1 0 0,-1 0 0,0 0 0,1 0 0,-1-1 0,0 1 0,1 0 0,-1 0 0,1-1 0,-1 1 0,1 0 0,0-1 0,-1 1 0,1 0 0,-1-1 0,1 1 0,0-1 0,0 1 0,-1-1 0,1 0 0,0 1 0,0-1 0,1 1 0,-1-1-15,1 1-1,-1-1 1,1 0 0,-1 0 0,1 0 0,-1 1 0,1-1-1,-1-1 1,1 1 0,-1 0 0,1 0 0,-1-1 0,1 1-1,-1 0 1,1-1 0,0 0 0,25-13 298,-22 11-176,2-1-24,0 1 1,1 0 0,0 0 0,-1 0-1,1 1 1,0 0 0,0 0-1,13 0 1,15-4 169,1-2 0,40-15 0,-73 22-313,39-14 168,25-7-102,-30 13-50,0 2 0,0 1 0,61 0 0,-5 6 91,144 20 0,368 55 946,-316-69-933,-182-7-101,-47-2 119,87-15 0,1 0 100,176 9-91,-250 5-144,101-17-1,15-1 44,-105 19 19,0 5-1,87 12 1,52 3-160,30 5 153,-227-18-33,144 24 126,230 49-154,-322-66 83,0-4 0,1-3 0,98-8 0,456-28-24,-481 26-102,-35 1 34,-12 3 38,258-15-52,-200-4 222,117-9-168,152-8-218,-345 26 364,114 0-1,320 8 843,-466 5-798,1 3 0,80 14 0,-99-9-1194,0 0-1,-1 3 0,0 1 0,48 25 1,-42-15-2088</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09:43.249"/>
    </inkml:context>
    <inkml:brush xml:id="br0">
      <inkml:brushProperty name="width" value="0.1" units="cm"/>
      <inkml:brushProperty name="height" value="0.1" units="cm"/>
      <inkml:brushProperty name="color" value="#FF0066"/>
    </inkml:brush>
  </inkml:definitions>
  <inkml:trace contextRef="#ctx0" brushRef="#br0">33 40 4992,'-7'-5'811,"5"3"-692,0 1-1,0-1 1,0 1 0,0-1 0,0 0-1,1 0 1,-1 0 0,1 0-1,-1 0 1,1 0 0,-1 0 0,1 0-1,0 0 1,-1-6 704,7 14 30,0-1-632,-1 1 0,2-1 0,-1 1 1,1-2-1,-1 1 0,1 0 0,1-1 0,-1 0 0,0-1 1,1 0-1,0 0 0,0 0 0,11 3 0,5-1 73,1-1 1,44 2-1,-23-3-220,-36-2-73,138 16-326,-119-12-489,0 1 1,0 2-1,30 12 1,-51-17 162,-1 0 0,0 1 1,1-1-1,-1 2 0,-1-1 1,1 0-1,9 10 1,7 7-1937</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09:43.641"/>
    </inkml:context>
    <inkml:brush xml:id="br0">
      <inkml:brushProperty name="width" value="0.1" units="cm"/>
      <inkml:brushProperty name="height" value="0.1" units="cm"/>
      <inkml:brushProperty name="color" value="#FF0066"/>
    </inkml:brush>
  </inkml:definitions>
  <inkml:trace contextRef="#ctx0" brushRef="#br0">382 47 5632,'-52'-32'1898,"50"30"-1829,-1 0-1,0 1 0,0-1 1,0 1-1,0 0 0,0-1 1,0 1-1,-1 1 0,1-1 1,0 0-1,0 1 0,-1 0 1,1-1-1,-5 2 0,-2-1 59,9 0-124,-1 0-1,1 1 0,-1-1 0,0 0 0,1 1 0,-1-1 0,1 1 1,-1 0-1,1 0 0,-1-1 0,1 1 0,0 0 0,-1 0 0,1 0 1,0 1-1,0-1 0,0 0 0,0 0 0,0 1 0,0-1 0,-2 3 1,-1 4-39,0 0 0,-6 17 0,5-11 32,-17 39 85,-3 6 617,-22 77 1,-38 210-33,74-308-1910,3 1 0,1 0 0,-2 47 0,8-86 1123,1 1-1,0-1 0,0 1 0,0 0 0,0-1 0,0 1 0,0 0 0,1-1 0,-1 1 0,0 0 1,0-1-1,0 1 0,1-1 0,-1 1 0,0 0 0,0-1 0,1 1 0,-1-1 0,1 1 0,0 0 1,-1-1 23,1 0 1,-1 0 0,1 0-1,-1 0 1,1-1 0,-1 1-1,0 0 1,1 0 0,-1 0-1,1-1 1,-1 1 0,0 0-1,1 0 1,-1-1 0,0 1-1,1 0 1,-1-1 0,0 1-1,1-1 1</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09:43.988"/>
    </inkml:context>
    <inkml:brush xml:id="br0">
      <inkml:brushProperty name="width" value="0.1" units="cm"/>
      <inkml:brushProperty name="height" value="0.1" units="cm"/>
      <inkml:brushProperty name="color" value="#FF0066"/>
    </inkml:brush>
  </inkml:definitions>
  <inkml:trace contextRef="#ctx0" brushRef="#br0">12 0 6016,'0'0'73,"0"0"1,-1 0-1,1 0 1,-1 0 0,1 0-1,-1 0 1,1 0-1,-1 1 1,1-1-1,0 0 1,-1 0-1,1 0 1,-1 0 0,1 0-1,0 1 1,-1-1-1,1 0 1,-1 0-1,1 1 1,0-1-1,-1 0 1,1 1 0,0-1-1,0 0 1,-1 1-1,1-1 1,0 0-1,0 1 1,-1-1-1,1 1 1,0-1-1,0 0 1,0 1 0,0-1-1,0 1 1,0-1-1,0 1 1,0-1-1,0 0 1,0 1-1,0-1 1,0 1 0,7 24 279,-3-11-77,115 405 113,-104-380-2017,1 0-1,26 43 1,-26-59-975,0-7 886</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09:44.333"/>
    </inkml:context>
    <inkml:brush xml:id="br0">
      <inkml:brushProperty name="width" value="0.1" units="cm"/>
      <inkml:brushProperty name="height" value="0.1" units="cm"/>
      <inkml:brushProperty name="color" value="#FF0066"/>
    </inkml:brush>
  </inkml:definitions>
  <inkml:trace contextRef="#ctx0" brushRef="#br0">0 165 7552,'17'-9'2816,"18"4"-2208,35-4 192,-32 4-64,10-4-480,-1-6-64,12-4-544,22 1-192,14-6 288,7 1-864,-2-6-352</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09:51.066"/>
    </inkml:context>
    <inkml:brush xml:id="br0">
      <inkml:brushProperty name="width" value="0.1" units="cm"/>
      <inkml:brushProperty name="height" value="0.1" units="cm"/>
      <inkml:brushProperty name="color" value="#FF0066"/>
    </inkml:brush>
  </inkml:definitions>
  <inkml:trace contextRef="#ctx0" brushRef="#br0">22 0 6400,'-21'6'2464,"31"12"-1920,12 16-32,-6-20-32,6 4-352,10 7 0,4-7-128,7-4-32,21-5 32,4-3-96,8-1 64,-1-5-320,-2-5-96,-3-4-416,-10 0-160,-9-2-1312,-2-3-608,-11-4 1440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09:51.454"/>
    </inkml:context>
    <inkml:brush xml:id="br0">
      <inkml:brushProperty name="width" value="0.1" units="cm"/>
      <inkml:brushProperty name="height" value="0.1" units="cm"/>
      <inkml:brushProperty name="color" value="#FF0066"/>
    </inkml:brush>
  </inkml:definitions>
  <inkml:trace contextRef="#ctx0" brushRef="#br0">400 0 5376,'-59'9'2112,"34"11"-1664,-13 23-256,22-20-160,0 20-32,-6 15 128,1 3 32,-6 5 64,0 0-128,2 1-64,-8 8 64,7 6-64,4-1-32,6-4-832,0-10-384,5-14-1024</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09:51.833"/>
    </inkml:context>
    <inkml:brush xml:id="br0">
      <inkml:brushProperty name="width" value="0.1" units="cm"/>
      <inkml:brushProperty name="height" value="0.1" units="cm"/>
      <inkml:brushProperty name="color" value="#FF0066"/>
    </inkml:brush>
  </inkml:definitions>
  <inkml:trace contextRef="#ctx0" brushRef="#br0">22 20 5376,'-16'-20'2112,"11"20"-1664,5 11 96,0-8 0,5 17-224,6 12 64,0 17-160,5 6 32,5 12-160,-1-1-64,7 11 64,0 4-480,0 3-160,5-3-768,-5-10-288,0-15-640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09:52.217"/>
    </inkml:context>
    <inkml:brush xml:id="br0">
      <inkml:brushProperty name="width" value="0.1" units="cm"/>
      <inkml:brushProperty name="height" value="0.1" units="cm"/>
      <inkml:brushProperty name="color" value="#FF0066"/>
    </inkml:brush>
  </inkml:definitions>
  <inkml:trace contextRef="#ctx0" brushRef="#br0">0 338 6912,'22'-43'2624,"4"25"-2048,32-16 224,-15 16-32,32-11-480,20-5-160,7-7-992,9-2-480,18 5-1696,4-1-768</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10:01.484"/>
    </inkml:context>
    <inkml:brush xml:id="br0">
      <inkml:brushProperty name="width" value="0.1" units="cm"/>
      <inkml:brushProperty name="height" value="0.1" units="cm"/>
      <inkml:brushProperty name="color" value="#FF0066"/>
    </inkml:brush>
  </inkml:definitions>
  <inkml:trace contextRef="#ctx0" brushRef="#br0">32 3 3712,'-1'-1'81,"0"1"1,0 0 0,0-1-1,0 1 1,0 0-1,0-1 1,0 1 0,0 0-1,-1 0 1,1 0-1,0 0 1,0 0-1,0 0 1,0 1 0,0-1-1,-1 0 1,1 1-1,0-1 1,0 0 0,0 1-1,0-1 1,0 1-1,0 0 1,0-1-1,-1 2 1,1 0 10,1 0 0,-1-1-1,1 1 1,0 0 0,0-1 0,-1 1 0,1 0-1,0-1 1,0 1 0,1 0 0,-1-1 0,0 1-1,1 0 1,-1-1 0,1 1 0,-1 0 0,1-1-1,0 1 1,0 1 0,6 10 35,-1-1 0,2 0 0,0 0-1,0 0 1,1-1 0,0-1 0,1 1 0,0-2-1,1 1 1,0-1 0,20 12 0,11 3-126,0-1-1,49 17 1,-65-29-10,130 48-1254,-49-24-3133,-60-21 2343</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1T23:45:36.335"/>
    </inkml:context>
    <inkml:brush xml:id="br0">
      <inkml:brushProperty name="width" value="0.1" units="cm"/>
      <inkml:brushProperty name="height" value="0.1" units="cm"/>
      <inkml:brushProperty name="color" value="#FFFC18"/>
    </inkml:brush>
  </inkml:definitions>
  <inkml:trace contextRef="#ctx0" brushRef="#br0">1627 231 1536,'-1'1'73,"1"0"-1,-1 0 1,1 0 0,-1 1 0,1-1-1,0 0 1,0 1 0,0-1 0,-1 0 0,1 1-1,1 1 1,3 1 467,5-8-188,-6 2-260,0 0 1,0 0-1,0 0 0,-1-1 0,1 1 1,-1-1-1,1 1 0,-1-1 0,0 0 1,0 0-1,0 0 0,-1 0 0,1 0 1,-1-1-1,0 1 0,0 0 0,0-1 1,0 1-1,0-1 0,-1 1 0,1-1 1,-1 1-1,0-1 0,0 1 0,-1-1 0,1 1 1,-1-1-1,1 1 0,-1 0 0,0-1 1,0 1-1,-1 0 0,1-1 0,-1 1 1,0 0-1,1 0 0,-1 0 0,-1 1 1,1-1-1,0 0 0,-1 1 0,1-1 1,-5-2-1,1 1-1,1 1 0,-1 0 0,0 0 0,0 1 0,0-1 0,0 1 1,0 1-1,0-1 0,-1 1 0,1 0 0,-8 0 0,9 1-40,-1-1 1,1 0-1,0 0 0,0 0 0,0-1 0,0 1 1,-5-4-1,5 3-38,1 0 0,-1 1 0,0-1 0,0 1 0,0 0 0,-10-1 0,-82-4 633,87 6-600,1-2 1,0 1-1,0-1 1,0-1 0,0 1-1,-15-8 1,15 6-31,-1 0-1,0 1 1,-1 0 0,1 0 0,-11 0 0,-79 1 6,58 3 228,-44-6 1,9-3 550,1 4 0,-116 9 1,85 5-479,-128 30 0,190-28-1081,1 1-1,1 2 0,-81 40 1,70-28-2314</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10:01.878"/>
    </inkml:context>
    <inkml:brush xml:id="br0">
      <inkml:brushProperty name="width" value="0.1" units="cm"/>
      <inkml:brushProperty name="height" value="0.1" units="cm"/>
      <inkml:brushProperty name="color" value="#FF0066"/>
    </inkml:brush>
  </inkml:definitions>
  <inkml:trace contextRef="#ctx0" brushRef="#br0">565 0 5120,'-59'6'2016,"27"26"-1568,-15 39-128,26-36-160,-12 2 96,-10 4 224,0 8-224,2-3-64,-7 3-128,5-3-128,5 6 32,8 0-192,-3-3 0,1-8-768,11-2-288</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10:02.222"/>
    </inkml:context>
    <inkml:brush xml:id="br0">
      <inkml:brushProperty name="width" value="0.1" units="cm"/>
      <inkml:brushProperty name="height" value="0.1" units="cm"/>
      <inkml:brushProperty name="color" value="#FF0066"/>
    </inkml:brush>
  </inkml:definitions>
  <inkml:trace contextRef="#ctx0" brushRef="#br0">6 29 4480,'-5'-28'2144,"15"36"-1728,1-2-96,0 8-64,3 15 0,8 14-64,10 12 32,6 3-128,10 3 0,-1-4 96,1 4-96,6-9-64,0-4-512,-8-1-160,-3-4-608,-5-9-1280,-6-2 352</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10:02.566"/>
    </inkml:context>
    <inkml:brush xml:id="br0">
      <inkml:brushProperty name="width" value="0.1" units="cm"/>
      <inkml:brushProperty name="height" value="0.1" units="cm"/>
      <inkml:brushProperty name="color" value="#FF0066"/>
    </inkml:brush>
  </inkml:definitions>
  <inkml:trace contextRef="#ctx0" brushRef="#br0">11 275 5376,'-10'-24'2112,"10"19"-1664,16 1 32,-5-1-32,15-4-32,23-11 64,14-3-256,17-6-128,12-8-64,-3-6-1024,-3 0-384,9 10-1120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10:11.902"/>
    </inkml:context>
    <inkml:brush xml:id="br0">
      <inkml:brushProperty name="width" value="0.1" units="cm"/>
      <inkml:brushProperty name="height" value="0.1" units="cm"/>
      <inkml:brushProperty name="color" value="#FF0066"/>
    </inkml:brush>
  </inkml:definitions>
  <inkml:trace contextRef="#ctx0" brushRef="#br0">21 2 2304,'-21'-2'2636,"33"4"-1144,36 6-879,0 1 0,0 3 1,79 30-1,-96-27-581,1-2 0,1-1 0,0-2 0,56 10 0,-20-11-786,59 6-4668,-95-10 3737</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10:12.302"/>
    </inkml:context>
    <inkml:brush xml:id="br0">
      <inkml:brushProperty name="width" value="0.1" units="cm"/>
      <inkml:brushProperty name="height" value="0.1" units="cm"/>
      <inkml:brushProperty name="color" value="#FF0066"/>
    </inkml:brush>
  </inkml:definitions>
  <inkml:trace contextRef="#ctx0" brushRef="#br0">303 0 2560,'-6'18'770,"2"-1"0,-4 27 0,5-25-405,-9 30 0,-6-5 52,-1-1-1,-37 60 1,21-41-126,31-54-266,-37 67 85,-44 114 0,82-183-159,1 0 0,1 0 0,-1 0-1,1 0 1,0 0 0,0 12 0,1-17-40,0 0 1,0 1 0,0-1-1,0 0 1,1 1-1,-1-1 1,0 0 0,1 1-1,-1-1 1,1 0 0,0 0-1,-1 0 1,1 1 0,0-1-1,0 0 1,0 0 0,0 0-1,0 0 1,0 0 0,0 0-1,0-1 1,0 1 0,0 0-1,0-1 1,0 1 0,1 0-1,-1-1 1,0 1 0,1-1-1,-1 0 1,0 1 0,1-1-1,-1 0 1,0 0 0,3 0-1,26 1-2044</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10:12.653"/>
    </inkml:context>
    <inkml:brush xml:id="br0">
      <inkml:brushProperty name="width" value="0.1" units="cm"/>
      <inkml:brushProperty name="height" value="0.1" units="cm"/>
      <inkml:brushProperty name="color" value="#FF0066"/>
    </inkml:brush>
  </inkml:definitions>
  <inkml:trace contextRef="#ctx0" brushRef="#br0">33 4 1536,'-5'-1'90,"4"0"-19,-1 1-1,0-1 0,1 1 0,-1 0 0,0-1 0,1 1 1,-1 0-1,0 0 0,-2 0 0,3 1-28,0-1 0,1 1 0,-1-1 0,1 1 0,-1-1 0,1 1 0,-1-1 0,1 1 0,-1-1 0,1 1 0,-1 0 0,1-1 0,0 1 0,0-1 0,-1 1 0,1 0 0,0-1 0,0 1 0,0 0 0,-1 0 0,1-1 0,0 1 0,0 0 0,0-1 0,0 1 0,0 0 0,1 1 0,7 174 3133,27 85-2564,-30-231-564,12 39 0,-14-60-217,0-1 0,0-1 0,1 1 0,0 0 0,0-1 1,0 0-1,1 0 0,0 0 0,11 11 0,0-7-1808,1-7-97</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10:13.027"/>
    </inkml:context>
    <inkml:brush xml:id="br0">
      <inkml:brushProperty name="width" value="0.1" units="cm"/>
      <inkml:brushProperty name="height" value="0.1" units="cm"/>
      <inkml:brushProperty name="color" value="#FF0066"/>
    </inkml:brush>
  </inkml:definitions>
  <inkml:trace contextRef="#ctx0" brushRef="#br0">1 214 3712,'0'23'1472,"11"-17"-1120,8-1 160,-3-5 0,11-5-96,16-4 0,16-5-160,10-12-96,6 9-64,-7-3-96,-3 2 96,-6-5-64,5-3 64,-1 9-352,12-3-64,-7 2-544,2-2-1504,6 6-32</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10:19.376"/>
    </inkml:context>
    <inkml:brush xml:id="br0">
      <inkml:brushProperty name="width" value="0.1" units="cm"/>
      <inkml:brushProperty name="height" value="0.1" units="cm"/>
      <inkml:brushProperty name="color" value="#FF0066"/>
    </inkml:brush>
  </inkml:definitions>
  <inkml:trace contextRef="#ctx0" brushRef="#br0">76 34 2688,'-47'-29'917,"46"29"-899,0-1 0,0 1 0,1-1 0,-1 1 0,0-1 0,0 1 0,0 0 0,0 0 0,0-1 0,0 1-1,0 0 1,0 0 0,0 0 0,0 0 0,0 0 0,0 0 0,1 0 0,-1 0 0,0 0 0,-2 1 0,2 0-8,1-1 1,-1 1 0,1-1-1,-1 1 1,1 0 0,-1-1-1,1 1 1,-1-1 0,1 1-1,-1 0 1,1-1 0,0 1-1,-1 0 1,1 0-1,0-1 1,0 1 0,0 0-1,0 0 1,-1 1 0,1 0 28,0 1 1,0 0 0,0-1 0,1 1 0,-1 0-1,0-1 1,1 1 0,0-1 0,0 1-1,0-1 1,1 5 0,6 0 88,-1 0 0,1-1 0,0 1 0,0-1 0,1-1 0,0 0 0,0 0 0,0-1 0,17 6 0,34 9 221,82 14 0,44 14-221,-28 2-270,-48-28-2739,-53-16 822</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10:19.831"/>
    </inkml:context>
    <inkml:brush xml:id="br0">
      <inkml:brushProperty name="width" value="0.1" units="cm"/>
      <inkml:brushProperty name="height" value="0.1" units="cm"/>
      <inkml:brushProperty name="color" value="#FF0066"/>
    </inkml:brush>
  </inkml:definitions>
  <inkml:trace contextRef="#ctx0" brushRef="#br0">240 20 3072,'-18'-16'1061,"17"15"-1044,1 1 0,0 0 0,-1-1 1,1 1-1,0 0 0,-1 0 0,1-1 0,0 1 0,-1 0 0,1 0 0,-1 0 0,1 0 0,0-1 0,-1 1 0,1 0 0,-1 0 1,1 0-1,-1 0 0,1 0 0,0 0 0,-1 0 0,1 0 0,-1 0 0,1 0 0,0 1 0,-1-1 0,1 0 0,-1 0 1,1 0-1,0 0 0,-1 1 0,1-1 0,-1 0 0,1 0 0,0 1 0,-1-1 0,1 0 0,0 0 0,0 1 0,-1-1 0,1 1 1,-7 18 262,4-12-115,-10 36 375,-11 53 1,-1 6-97,-34 74-136,1-4-493,54-161-226,1 0 0,0 1 1,1-1-1,0 1 1,0 0-1,1 0 0,1-1 1,1 15-1,4-16-858,5-8 122</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10:20.159"/>
    </inkml:context>
    <inkml:brush xml:id="br0">
      <inkml:brushProperty name="width" value="0.1" units="cm"/>
      <inkml:brushProperty name="height" value="0.1" units="cm"/>
      <inkml:brushProperty name="color" value="#FF0066"/>
    </inkml:brush>
  </inkml:definitions>
  <inkml:trace contextRef="#ctx0" brushRef="#br0">31 0 1408,'-20'6'512,"15"-3"-384,-1 3 736</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1T23:45:38.621"/>
    </inkml:context>
    <inkml:brush xml:id="br0">
      <inkml:brushProperty name="width" value="0.1" units="cm"/>
      <inkml:brushProperty name="height" value="0.1" units="cm"/>
      <inkml:brushProperty name="color" value="#FFFC18"/>
    </inkml:brush>
  </inkml:definitions>
  <inkml:trace contextRef="#ctx0" brushRef="#br0">6 70 384,'-5'-14'160,"5"5"-128,5 0-64,1 0-64,4-6-32,1 1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10:20.531"/>
    </inkml:context>
    <inkml:brush xml:id="br0">
      <inkml:brushProperty name="width" value="0.1" units="cm"/>
      <inkml:brushProperty name="height" value="0.1" units="cm"/>
      <inkml:brushProperty name="color" value="#FF0066"/>
    </inkml:brush>
  </inkml:definitions>
  <inkml:trace contextRef="#ctx0" brushRef="#br0">141 0 3808,'10'27'672,"1"16"-128,3 9-96,8 11-256,-1-2-64,6-4-64,-5-1-64,-1-4 32,1-4-32,-1-10-96,1-6 0,-8-3-512,2-6-160,0-3-608,1-6-256</inkml:trace>
  <inkml:trace contextRef="#ctx0" brushRef="#br0" timeOffset="1">1 653 3072,'16'-9'1216,"5"-5"-928,17-10 256,-16 10 128,15-6-320,10-3-96,12-6-160,5 1 0,-6 4-224,1 1 32,0 3-384,0 2-96,4-1-1056,7 4-384</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10:32.044"/>
    </inkml:context>
    <inkml:brush xml:id="br0">
      <inkml:brushProperty name="width" value="0.1" units="cm"/>
      <inkml:brushProperty name="height" value="0.1" units="cm"/>
      <inkml:brushProperty name="color" value="#FF0066"/>
    </inkml:brush>
  </inkml:definitions>
  <inkml:trace contextRef="#ctx0" brushRef="#br0">32 75 2688,'-32'-22'1675,"33"20"-1552,0-1 1,0 1 0,0 0 0,0 0 0,0 0 0,0 0-1,0 0 1,2-2 0,0 2-56,-1-1 1,1 0-1,-1 1 0,1-1 1,0 1-1,0 0 0,0 0 1,0 0-1,0 0 0,1 1 1,-1-1-1,1 1 0,-1 0 1,1 0-1,-1 0 0,1 0 1,-1 1-1,1 0 1,0-1-1,-1 1 0,1 1 1,0-1-1,-1 0 0,5 2 0,7 2 101,0 0-1,-1 1 0,0 1 0,21 11 0,-26-13-226,79 47 24,-52-30 27,62 28 0,-59-34-239,1-2 1,1-2 0,0-2-1,57 6 1,-55-9-678,-5 6-751</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10:32.450"/>
    </inkml:context>
    <inkml:brush xml:id="br0">
      <inkml:brushProperty name="width" value="0.1" units="cm"/>
      <inkml:brushProperty name="height" value="0.1" units="cm"/>
      <inkml:brushProperty name="color" value="#FF0066"/>
    </inkml:brush>
  </inkml:definitions>
  <inkml:trace contextRef="#ctx0" brushRef="#br0">320 24 3712,'-18'-22'1285,"18"22"-1267,-1 0-1,1-1 0,0 1 1,0 0-1,0 0 1,-1 0-1,1 0 0,0 0 1,0 0-1,0 0 1,-1 0-1,1 0 0,0 0 1,0 0-1,0 0 1,-1 0-1,1 0 0,0 0 1,0 0-1,0 0 1,-1 0-1,1 0 0,0 1 1,0-1-1,0 0 1,0 0-1,-1 0 0,1 0 1,0 0-1,0 0 1,0 0-1,0 1 0,0-1 1,-1 0-1,1 0 1,0 0-1,0 0 1,0 1-1,0-1 0,0 0 1,0 0-1,0 0 1,0 1-1,0-1 0,0 0 1,0 0-1,0 0 1,0 1-1,0-1 0,0 0 1,0 0-1,0 0 1,0 1-1,0-1 0,-2 14 466,2 11-314,-2 1-1,0-1 1,-1 1 0,-2-1-1,-1 0 1,0 0 0,-12 27-1,-106 238 149,36-97-3455,67-145 882,4-4 603</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10:32.836"/>
    </inkml:context>
    <inkml:brush xml:id="br0">
      <inkml:brushProperty name="width" value="0.1" units="cm"/>
      <inkml:brushProperty name="height" value="0.1" units="cm"/>
      <inkml:brushProperty name="color" value="#FF0066"/>
    </inkml:brush>
  </inkml:definitions>
  <inkml:trace contextRef="#ctx0" brushRef="#br0">36 11 4608,'-27'-9'1530,"27"9"-1515,0 0-1,0 0 1,0 0-1,0 0 0,0-1 1,-1 1-1,1 0 1,0 0-1,0 0 0,0 0 1,-1 0-1,1 0 1,0 0-1,0 0 0,0-1 1,-1 1-1,1 0 1,0 0-1,0 0 0,0 0 1,-1 0-1,1 0 1,0 0-1,0 0 0,0 0 1,-1 0-1,1 1 1,0-1-1,0 0 0,0 0 1,-1 0-1,1 0 1,0 0-1,0 0 0,0 0 1,-1 0-1,1 1 1,0-1-1,0 0 0,0 0 1,0 0-1,0 0 1,-1 0-1,1 1 0,0-1 1,0 0-1,0 0 0,0 0 1,0 1-1,0-1 1,0 0-1,0 0 0,0 0 1,0 1-1,0-1 1,0 0-1,0 0 0,0 0 1,0 1-1,0-1 1,0 0-1,0 0 0,0 0 1,0 1-1,0-1 1,0 0-1,0 0 0,0 1 1,10 16 160,-5-10-181,19 49 72,-3 2 1,-2 1-1,-2 0 0,-3 1 1,-3 1-1,5 85 0,-14-108-209,7 155-115,-10-65-2861,-4-80 794</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10:33.179"/>
    </inkml:context>
    <inkml:brush xml:id="br0">
      <inkml:brushProperty name="width" value="0.1" units="cm"/>
      <inkml:brushProperty name="height" value="0.1" units="cm"/>
      <inkml:brushProperty name="color" value="#FF0066"/>
    </inkml:brush>
  </inkml:definitions>
  <inkml:trace contextRef="#ctx0" brushRef="#br0">33 18 4736,'-27'-9'1760,"21"15"-1376,6 2 320,6-2 32,5-3-224,5 3 32,16-1-192,27-1 32,31-4-224,16 0-96,6-9-32,16-6-480,15 1-96,2 5-1280,-12 9-1472,-17 0 896</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10:43.756"/>
    </inkml:context>
    <inkml:brush xml:id="br0">
      <inkml:brushProperty name="width" value="0.1" units="cm"/>
      <inkml:brushProperty name="height" value="0.1" units="cm"/>
      <inkml:brushProperty name="color" value="#FF0066"/>
    </inkml:brush>
  </inkml:definitions>
  <inkml:trace contextRef="#ctx0" brushRef="#br0">11 1 4736,'-11'0'1760,"16"0"-1376,6 9 96,0-4-32,5 9-96,6 15 96,10 12-96,11 17-32,-2-1-192,8 4-96,-1-4 64,0-1-64,-1-2-32,1-13-320,1-3-192,-1-4-800,-1-6-1568,-4-4 352</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10:44.103"/>
    </inkml:context>
    <inkml:brush xml:id="br0">
      <inkml:brushProperty name="width" value="0.1" units="cm"/>
      <inkml:brushProperty name="height" value="0.1" units="cm"/>
      <inkml:brushProperty name="color" value="#FF0066"/>
    </inkml:brush>
  </inkml:definitions>
  <inkml:trace contextRef="#ctx0" brushRef="#br0">524 15 6016,'-49'-15'2272,"33"39"-1760,-16 13-160,21-17-160,-10 7-128,-6 16 96,-9 18-64,-2 16 0,-5 3-32,-5 1-128,1-11 32,-1 2-544,5-11-256,11-9-544,10-15-1408,11-8 448</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10:44.450"/>
    </inkml:context>
    <inkml:brush xml:id="br0">
      <inkml:brushProperty name="width" value="0.1" units="cm"/>
      <inkml:brushProperty name="height" value="0.1" units="cm"/>
      <inkml:brushProperty name="color" value="#FF0066"/>
    </inkml:brush>
  </inkml:definitions>
  <inkml:trace contextRef="#ctx0" brushRef="#br0">42 15 4608,'-38'-15'1760,"35"21"-1376,3 3 32,3-6 0,3 12-96,5 10 128,10 12-160,6 19-32,5 10-128,11 6-96,0-6 64,-1 1-640,-5-6-192,1-9-1600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10:44.820"/>
    </inkml:context>
    <inkml:brush xml:id="br0">
      <inkml:brushProperty name="width" value="0.1" units="cm"/>
      <inkml:brushProperty name="height" value="0.1" units="cm"/>
      <inkml:brushProperty name="color" value="#FF0066"/>
    </inkml:brush>
  </inkml:definitions>
  <inkml:trace contextRef="#ctx0" brushRef="#br0">6 104 6912,'-5'-61'2624,"26"52"-2048,26 0-224,-20 4-192,26-1-224,12 3-64,9-3-960,1 1-416</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16:19.420"/>
    </inkml:context>
    <inkml:brush xml:id="br0">
      <inkml:brushProperty name="width" value="0.1" units="cm"/>
      <inkml:brushProperty name="height" value="0.1" units="cm"/>
      <inkml:brushProperty name="color" value="#FFFC18"/>
    </inkml:brush>
  </inkml:definitions>
  <inkml:trace contextRef="#ctx0" brushRef="#br0">1490 277 2304,'-3'-2'76,"1"-1"1,0 1-1,1-1 1,-1 0-1,0 1 1,1-1-1,-1 0 1,1 0-1,0 0 1,0 0-1,0 0 1,0 0-1,1-1 1,-1 1-1,1 0 1,0 0-1,0 0 1,0-1-1,0 1 1,1 0 0,-1 0-1,1 0 1,0 0-1,0 0 1,0 0-1,0 0 1,0 0-1,3-4 1,25-38-255,-21 34 423,0-1 0,-1 0-1,0 0 1,-1-1 0,6-14-1,-12 26-211,0-1 0,0 1-1,1 0 1,-1 0 0,0-1 0,0 1-1,-1 0 1,1-1 0,0 1-1,0 0 1,-1 0 0,1 0 0,0-1-1,-1 1 1,1 0 0,-1 0 0,0 0-1,1 0 1,-1 0 0,0 0-1,0 0 1,1 0 0,-1 0 0,0 0-1,0 0 1,0 1 0,0-1 0,0 0-1,0 1 1,-2-2 0,-1 0-7,0 0-1,-1 0 1,1 1 0,0-1 0,0 1 0,-1 0 0,-5 0-1,-81-4-9,51 2 207,-62 3 0,36 2-173,29-2-252,-221 6-21,208-2 349,1 2 0,0 3 1,-56 17-1,50-9-114,2 3 0,1 2-1,0 2 1,2 2-1,-72 51 1,101-60 20,0 1 0,1 1-1,-34 41 1,27-24-82,-37 64-1,54-83 42,2 1 0,0-1 0,0 2 0,2-1 0,0 1 0,2-1 0,0 2 0,-3 32 0,7-39 24,0-1 0,1 1-1,0 0 1,1 0 0,0-1-1,1 1 1,1-1 0,0 0-1,0 0 1,1 0 0,1 0-1,0-1 1,1 0-1,10 14 1,23 27 21,3-2-1,63 59 1,-62-71 40,2-3 1,2-1 0,0-3-1,3-2 1,0-2 0,1-2-1,73 22 1,-56-25 67,2-3 0,0-3 0,0-4 0,2-2 0,-1-4 0,1-3 0,124-11 0,-152 3-139,-1-2-1,51-15 1,-74 16 2,1-1 0,-1-2 0,0 0 1,-1-1-1,0-1 0,21-16 0,-18 10 87,-2-2 1,0-1-1,0 0 0,-2-2 0,-1 0 0,0-1 1,23-42-1,-30 44 15,0-1 0,-2 0 0,0-1 1,-2 0-1,0 0 0,-2-1 0,-1 0 0,0 0 0,0-37 0,-5 28-43,-1 0-1,-2 1 1,0 0-1,-3 0 1,0 0-1,-2 1 0,-2 0 1,0 0-1,-3 1 1,-31-53-1,32 65-14,0 0 0,-1 1 0,-1 1 0,-1 1 0,-1 0 0,0 1 0,0 1 0,-1 0 0,-1 1 0,0 1 0,-39-15 0,20 11-23,-1 3 0,0 1 0,-1 1-1,0 3 1,-66-5 0,59 11-356,1 1 0,-1 3-1,-88 16 1,58-1-1845,-110 41 0,96-28-888,4-6 464</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1T23:45:39.604"/>
    </inkml:context>
    <inkml:brush xml:id="br0">
      <inkml:brushProperty name="width" value="0.1" units="cm"/>
      <inkml:brushProperty name="height" value="0.1" units="cm"/>
      <inkml:brushProperty name="color" value="#FFFC18"/>
    </inkml:brush>
  </inkml:definitions>
  <inkml:trace contextRef="#ctx0" brushRef="#br0">4374 1 2688,'-5'1'428,"0"0"1,0 0-1,-1 0 0,1-1 1,0 0-1,-6 0 0,5 0-282,1 0 1,0 0-1,-1 0 0,1 1 0,0 0 0,-6 2 0,0 0-88,0 0-1,-1-1 1,1 0 0,0 0-1,-1-1 1,0-1-1,1 0 1,-1 0 0,-14-3-1,15 2 158,0 0-1,0 1 0,0 0 1,0 1-1,-20 4 1,-52 18 146,71-20-253,1-1-1,0 0 0,0-1 1,-1-1-1,1 1 1,-15-3-1,-8 1 298,-4 3-355,1 1-1,-1 2 0,-47 13 1,70-15-168,-28 6-87,-1-3-1,-49 1 1,-89-7 1115,80-1-905,-1 2 103,-112-3 280,142-7-361,42 4-83,-42 0 0,45 5 57,-211-9 291,164 3-113,-95 5 1,75 3-395,-87-10-222,79 5 906,-127 13 0,60-1-319,-110 16-88,19-2 249,163-24 33,-189-27 1,101 6-762,-12 8-2239,110 8-229</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16:26.160"/>
    </inkml:context>
    <inkml:brush xml:id="br0">
      <inkml:brushProperty name="width" value="0.1" units="cm"/>
      <inkml:brushProperty name="height" value="0.1" units="cm"/>
      <inkml:brushProperty name="color" value="#FFFC18"/>
    </inkml:brush>
  </inkml:definitions>
  <inkml:trace contextRef="#ctx0" brushRef="#br0">1944 406 3328,'-4'-17'417,"-1"0"0,0 0 0,-2 1 0,-15-31 0,-6-7 967,14 25-696,-36-54 0,43 73-633,-1 1-1,0 0 1,0 1 0,0 0-1,-1 0 1,-1 1 0,1 0-1,-1 1 1,-14-7 0,6 5-96,0 1 1,0 1-1,-1 1 0,0 0 1,-1 1-1,1 1 0,-37 0 1,-8 4 53,-68 11 0,126-11-2,-184 5 317,32-3-77,129 0-251,0 1 1,0 1-1,-40 12 1,45-8-57,-1 1 1,1 1-1,1 1 0,0 1 0,-28 22 1,-96 89 27,102-84 118,-63 47 218,-23 21-56,40-14-312,78-77 66,1 0 1,0 0 0,2 1 0,-12 25-1,12-19 3,1 0 0,0 1 0,2 0 1,1 1-1,2-1 0,0 1 0,0 43 0,4-52 22,1 0 0,1 1 1,0-1-1,1 0 0,1 0 1,1-1-1,0 1 1,1-1-1,1 0 0,0-1 1,2 0-1,15 24 0,-5-15-7,1-1-1,43 37 0,53 33 33,-75-62-70,6 5 109,1-2 0,3-2-1,87 42 1,-62-44-134,1-2 1,1-4-1,153 26 0,-172-43-25,0-1-1,113-6 0,-76-8 175,97-20 1,-155 20-102,-1-2-1,42-17 1,67-37 54,-35 16 200,87-42 179,-164 72-440,0-2-1,-1-1 1,46-39-1,-65 46 34,0-1 1,0-1-1,-1 0 1,-2-1-1,1 0 1,-2-1-1,0 0 1,-1 0-1,7-25 1,2-10 249,-3-2 0,10-60 1,-21 89-185,0 0 1,-2 0 0,-1 0 0,-1 0 0,-1 0-1,-7-36 1,5 45-55,-1 0 1,-1 1-1,0 0 0,-2 0 0,1 0 1,-2 1-1,0 0 0,-1 0 0,0 1 0,-22-25 1,-2 6 87,-1 1 0,-1 2 1,-2 2-1,-44-28 1,13 17-56,-122-53 0,132 70-234,-1 2 0,0 3 0,-72-10 1,-189-13-4236,258 33 2646,-5 3-1291,-2 8 442</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16:43.294"/>
    </inkml:context>
    <inkml:brush xml:id="br0">
      <inkml:brushProperty name="width" value="0.1" units="cm"/>
      <inkml:brushProperty name="height" value="0.1" units="cm"/>
      <inkml:brushProperty name="color" value="#FFFC18"/>
    </inkml:brush>
  </inkml:definitions>
  <inkml:trace contextRef="#ctx0" brushRef="#br0">214 51 1792,'15'-9'941,"-14"8"-891,1 0 1,-1 0-1,0 0 0,1 0 0,0 1 1,-1-1-1,1 0 0,0 1 1,-1-1-1,1 1 0,0-1 0,1 1 1,20 0 45,0-2 0,42-7 0,-23 1-43,0 2 1,1 1 0,68 2-1,-80 5-18,1 1-1,-1 2 1,1 1-1,-1 1 0,44 17 1,-34-8-19,0-3 0,1-1 0,83 13 0,19-6-203,68 4 374,115-13 58,-229-8-260,-16-1-68,94-9 0,-22-5 270,-82 11-320,-44 3 111,-28-1 21,0 0 1,0 0 0,0 0-1,0 0 1,1 0-1,-1 0 1,0 0-1,0 0 1,0 0-1,0 1 1,0-1-1,0 0 1,1 0 0,-1 0-1,0 0 1,0 0-1,0 0 1,0 1-1,0-1 1,0 0-1,0 0 1,0 0-1,0 0 1,0 0 0,0 1-1,0-1 1,0 0-1,0 0 1,0 0-1,0 0 1,0 1-1,0-1 1,0 0-1,0 0 1,0 0 0,0 0-1,0 1 1,0-1-1,0 0 1,0 0-1,0 0 1,0 0-1,0 0 1,0 1-1,0-1 1,-1 0 0,1 0-1,0 0 1,0 0-1,0 0 1,0 0-1,0 1 1,-6 6-8,-1-3 8,0 0 0,0 0 0,0-1 0,0 0 0,-1-1 0,-14 3 0,-50 5 0,38-7 0,-130 14 5,-235-6 1,398-12-5,-423 2-130,23 3 352,200-8-484,198 4 242,-5 0 21,1 0 1,-1 0-1,0 1 0,0 0 1,0 0-1,1 1 1,-10 3-1,16-5 0,1 0 0,0 0-1,-1 0 1,1 0 0,0 0-1,-1 1 1,1-1 0,0 0-1,-1 0 1,1 0 0,0 1 0,0-1-1,-1 0 1,1 0 0,0 1-1,0-1 1,-1 0 0,1 1-1,0-1 1,0 0 0,0 1-1,0-1 1,0 0 0,-1 1 0,1-1-1,0 0 1,0 1 0,0-1-1,0 1 1,8 5 23,18 0 65,75 1 35,182-11 0,194-1 19,-144 7-269,-37-2 106,-84 8 30,-176-8 40,-12 1-20,1 0-1,-1-2 1,0-1-1,0-2 1,37-8 0,-93 12-154,-377 31 272,-8-19 17,206-10-12,-100-9 143,138 1-45,-148-3-74,-209-2-2931,453 11 1110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16:48.856"/>
    </inkml:context>
    <inkml:brush xml:id="br0">
      <inkml:brushProperty name="width" value="0.1" units="cm"/>
      <inkml:brushProperty name="height" value="0.1" units="cm"/>
      <inkml:brushProperty name="color" value="#FFFC18"/>
    </inkml:brush>
  </inkml:definitions>
  <inkml:trace contextRef="#ctx0" brushRef="#br0">5 204 2048,'-5'-4'1692,"12"0"412,13-6-1698,44-30 241,-45 27-555,1 0 1,0 2-1,1 0 1,42-15 0,-53 24-86,1 0-1,-1 1 1,1 0 0,-1 1 0,0 0-1,1 0 1,-1 1 0,1 1 0,-1 0 0,13 4-1,-1-1 224,0 0-1,0-2 1,44 2-1,-26-3-229,-27-1 10,119 5 140,-110-6-147,0-2 0,-1 0 0,1-2 1,23-6-1,58-15 118,0 4 0,179-13-1,-235 30-130,0 3-1,1 1 0,62 10 1,-90-7-4,47 8 74,106 3 0,-123-11-26,86 15 0,-61-6 26,-38-7 2,0-1 0,0-2 0,0-2 0,55-6 0,-1-6-25,128 1 0,-213 11-52,4-1-17,0 1 0,0 1 0,-1 0 0,1 0 0,18 6-1,-18-5 96,0 1-1,0-1 0,1 0 0,-1-1 0,0-1 1,1 1-1,-1-2 0,16-1 0,-7-5 279,-18 6-358,0 0 1,0 0-1,0 1 0,0-1 0,0 1 0,0-1 0,0 1 0,0-1 1,0 1-1,1 0 0,-1-1 0,0 1 0,0 0 0,0 0 0,0 0 1,1 0-1,-1 0 0,0 0 0,0 0 0,0 1 0,0-1 1,1 0-1,-1 1 0,0-1 0,0 0 0,0 1 0,0-1 0,0 1 1,0 0-1,0-1 0,0 1 0,0 0 0,0 0 0,-1-1 0,1 1 1,1 2-1,9 12-922,3 7-1354</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17:11.922"/>
    </inkml:context>
    <inkml:brush xml:id="br0">
      <inkml:brushProperty name="width" value="0.1" units="cm"/>
      <inkml:brushProperty name="height" value="0.1" units="cm"/>
      <inkml:brushProperty name="color" value="#FFFC18"/>
    </inkml:brush>
  </inkml:definitions>
  <inkml:trace contextRef="#ctx0" brushRef="#br0">0 133 2432,'3'-4'157,"0"1"-1,0-1 1,0 1 0,0 0-1,1 0 1,-1 0 0,1 0 0,0 1-1,0-1 1,0 1 0,0 0-1,7-2 1,23-14 275,-12 2-259,33-17 0,-46 28-141,-1 1 0,1 1 0,0-1 0,0 2 0,1-1 1,-1 1-1,15-1 0,27 3-23,1 2-1,99 18 1,-92-10-6,102 4 0,158-4 66,-238-6-48,110 11-69,37-7 145,-24-2-66,-139 0-61,119 17-14,-109-14 34,0-2 0,123-5 0,57 3 13,-200 0 42,12 3 1,1-4-1,125-7 0,-2-14-177,-138 15 94,86 7 0,293 24 70,-380-30 3,28 0-32,1 4-1,89 14 1,-116-9 18,0-3 0,64-1 0,109-16 92,-151 8-20,146 13 1,-182-7-118,-1-2 0,1-2 0,72-11 0,-91 9-205,-1 2-1,28 1 1,-41 1 19,-1 0 0,1 0-1,-1 1 1,1 0 0,-1 1 0,1 0-1,-1 0 1,0 0 0,0 0 0,0 1-1,7 5 1,-9-5-75,0 0-1,0 1 1,-1-1-1,6 9 0,-8-11 221</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17:26.176"/>
    </inkml:context>
    <inkml:brush xml:id="br0">
      <inkml:brushProperty name="width" value="0.1" units="cm"/>
      <inkml:brushProperty name="height" value="0.1" units="cm"/>
      <inkml:brushProperty name="color" value="#FFFC18"/>
    </inkml:brush>
  </inkml:definitions>
  <inkml:trace contextRef="#ctx0" brushRef="#br0">2183 618 2432,'-27'-30'832,"25"28"-778,-1 0 0,1 0-1,-1 0 1,0 0 0,0 1 0,1-1 0,-1 1 0,-1-1-1,1 1 1,0 0 0,0 0 0,-5 0 0,6 1-54,0-1 1,0 1-1,0 0 1,0-1-1,0 1 1,0-1-1,0 0 1,0 0-1,1 0 1,-1 0-1,0 0 0,0 0 1,1 0-1,-1 0 1,1-1-1,-1 1 1,1 0-1,0-1 1,-2-2-1,-4-10 204,-9-29 0,12 33-81,1 0 1,-1-1-1,-1 2 0,0-1 0,-10-15 0,4 12 5,0 1 0,0 0 0,-1 1 1,0 0-1,-1 1 0,-1 1 0,-22-14 0,6 9 14,0 1 0,-56-16-1,-172-38-33,184 53-55,-117-8 0,160 22-59,0 1 0,-1 1 0,1 2 0,0 1 0,1 1 0,-1 2-1,1 1 1,1 1 0,-45 23 0,-16 15-151,-134 96-1,47-27 374,103-75-205,34-20-68,-74 54-1,102-66 85,0 1 0,1 0 0,0 1 0,0 0 0,1 0 0,1 1 0,1 0-1,-1 1 1,-9 25 0,6-6-28,2 1 1,2 0-1,1 1 0,1 0 1,2 0-1,2 0 0,2 43 1,3-46 59,1 0 0,2 0 0,0 0 0,3 0 0,0-1 0,2 0 0,2-1 0,20 37 0,2-8 20,2-1 0,85 97 0,-88-115-120,1-3 1,73 59-1,-83-77 68,1-2 1,0 0-1,1-2 1,1-1-1,57 20 0,-16-12 161,1-3 0,1-3 0,139 13 0,-183-28-70,0-2 0,0-1 0,0-1 0,0-1-1,38-12 1,-22 2 34,-1-1 0,62-32 0,-77 31-112,0-1 0,0-1-1,-2-1 1,0-2 0,32-34 0,101-132 126,-105 120 32,-24 32-129,44-55 131,63-102 1,-117 162-161,-1-1 1,-2-1-1,-2 0 1,0-1 0,-2-1-1,-2 0 1,10-61-1,-18 77 11,0 0 0,-2 0 0,-1 1 0,0-1-1,-1 0 1,0 1 0,-2-1 0,0 1 0,-13-33-1,-3 7 250,-1 2 0,-42-61 0,0-10-29,34 57-152,-21-47 50,27 53 102,-40-64 0,53 99-376,0 0 1,0 1-1,-1 0 1,-1 1-1,0 0 1,-1 1-1,0 0 1,-25-15-1,32 23-130,0-1-1,1 2 1,-1-1-1,-1 1 1,1 0-1,0 0 0,0 0 1,-1 1-1,1 0 1,-1 0-1,-12 1 1,-28 7-1829</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17:30.753"/>
    </inkml:context>
    <inkml:brush xml:id="br0">
      <inkml:brushProperty name="width" value="0.1" units="cm"/>
      <inkml:brushProperty name="height" value="0.1" units="cm"/>
      <inkml:brushProperty name="color" value="#FFFC18"/>
    </inkml:brush>
  </inkml:definitions>
  <inkml:trace contextRef="#ctx0" brushRef="#br0">1766 373 2560,'-9'-11'338,"8"9"-278,-1 1 1,1-1-1,-1 0 1,1 0-1,-1 1 1,0-1 0,0 1-1,0-1 1,0 1-1,0 0 1,0 0-1,0 0 1,-1 0-1,1 0 1,-4-1 0,3 1 42,0 0 1,0 0 0,0-1 0,0 1-1,0-1 1,1 0 0,-1 0 0,-2-3-1,-19-10 84,17 11-31,0-1 0,-1 0 0,1 0 1,-12-11-1,-3-2 198,-16-13 66,23 19-321,1 0 0,-2 1 0,1 1 0,-2 0 0,-17-8 0,-5 4-67,0 1 1,-1 3-1,0 1 1,-71-7 0,-168 7 79,274 9-105,-198 15-1,166-9 30,0 2 0,0 1 0,1 2-1,0 1 1,1 2 0,0 1 0,1 2 0,1 2 0,1 0 0,0 3 0,2 0 0,0 2 0,2 1 0,-37 42-1,39-38-8,1 2 0,2 0-1,-23 41 1,40-61-33,0 0 1,1 1 0,1-1-1,0 1 1,0 0 0,1 0 0,1 1-1,0-1 1,1 1 0,0-1-1,1 1 1,0-1 0,1 1-1,2 14 1,21 73-94,4 0-1,63 145 0,-83-226 111,0-1-1,2 1 0,0-2 0,1 1 0,1-2 1,1 1-1,0-2 0,1 0 0,1 0 0,20 15 0,295 220-10,-299-227 43,2 0-1,0-3 0,53 25 1,-66-36 11,1-2 0,1 0 0,-1-1 0,1-1 1,0-1-1,0-1 0,35 0 0,-24-4-66,0-2 0,0-1 0,0-1 0,52-17 0,-27 3 55,92-44 1,-121 47 37,38-27 0,-12 7 2,139-90 411,-155 100-401,-5 2-59,0 0-1,38-38 1,-57 46-25,0 0-1,-1-1 0,0 0 1,-2-1-1,0-1 0,11-23 1,-8 6 197,0-1 1,15-68 0,6-82 498,-27 136-516,6-49 107,2-108 0,-15 176-274,-3 0 0,0 1-1,-7-40 1,6 60-7,-1 0 0,0-1 0,0 1 0,-1 0 0,0 1 0,-1-1 0,0 1 1,-1 0-1,0 0 0,-1 0 0,0 1 0,-11-11 0,1 6-3,0 0 0,-1 2 0,0 0-1,-1 1 1,0 1 0,-1 0 0,0 2 0,0 0 0,-1 2-1,0 0 1,-32-5 0,-4 4-710,-1 2 0,1 2 0,-67 7-1,-56 11-4351,91-2 2634</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17:41.750"/>
    </inkml:context>
    <inkml:brush xml:id="br0">
      <inkml:brushProperty name="width" value="0.1" units="cm"/>
      <inkml:brushProperty name="height" value="0.1" units="cm"/>
      <inkml:brushProperty name="color" value="#FFFC18"/>
    </inkml:brush>
  </inkml:definitions>
  <inkml:trace contextRef="#ctx0" brushRef="#br0">22 44 2048,'-13'1'1121,"5"-2"-7,9 20-357,-1-19-734,1 1 0,0-1 0,0 1 0,0-1 0,0 1 0,0-1 0,-1 0 0,1 1 0,0-1 0,0 0 0,0 0 0,0 0-1,0 0 1,0 0 0,0 0 0,0 0 0,0 0 0,0 0 0,1 0 0,24-7 395,4 0-127,69 9-183,-49 0-149,1-1-1,-1-3 0,60-10 0,-33-4 81,1 4 0,120-3 0,259 29 196,-319-9-145,-9-1-52,-10 5 9,284 15 418,-91-23-428,-18 0 27,-263 2-396,0 0-1,33 10 0,-3-1-2327,-18-6 644</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17:43.420"/>
    </inkml:context>
    <inkml:brush xml:id="br0">
      <inkml:brushProperty name="width" value="0.1" units="cm"/>
      <inkml:brushProperty name="height" value="0.1" units="cm"/>
      <inkml:brushProperty name="color" value="#FFFC18"/>
    </inkml:brush>
  </inkml:definitions>
  <inkml:trace contextRef="#ctx0" brushRef="#br0">32 33 2048,'-30'-24'1424,"28"23"-875,25 1-415,333-3 767,-128 19-406,-142-7-385,91-3-1,-2-14 10,68-1-110,4-1 206,55 1-46,-207 12-86,141 22 0,-165-12 146,61 12-186,-110-20-204,96 18-2419,-57-17 425</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17:51.232"/>
    </inkml:context>
    <inkml:brush xml:id="br0">
      <inkml:brushProperty name="width" value="0.1" units="cm"/>
      <inkml:brushProperty name="height" value="0.1" units="cm"/>
      <inkml:brushProperty name="color" value="#FFFC18"/>
    </inkml:brush>
  </inkml:definitions>
  <inkml:trace contextRef="#ctx0" brushRef="#br0">1 105 384,'6'-2'1093,"1"-9"-961,-2 2 104,0 1 0,0 0 0,1 0 0,8-9 0,-11 14-189,0 1 0,-1 0 0,1 0-1,0 0 1,0 0 0,0 1 0,0-1-1,0 1 1,1-1 0,-1 1 0,0 0-1,1 0 1,-1 1 0,1-1-1,-1 1 1,6 0 0,70 1 127,92-3 383,-131-2-530,31 0 15,-36 4 12,0 2 1,1 2-1,-2 1 0,44 12 1,-22-4-69,0-3 0,83 3 0,48 8-77,-125-9 59,177 29 101,-178-34-82,120-1-1,-67-16 80,143-31 1,-63 7 3,284-27-107,-227 47 133,-166 14-118,0 5 1,0 3 0,-1 4-1,109 29 1,279 65-41,-341-80 129,-83-17-83,1-3-1,59 0 0,97-12 174,407-48-93,-536 47-64,180-13-31,-56 6-34,236 4 60,-297 11-113,-74-4 390,-40 1-119,0 1 0,27 3 0,-49-2-280,1 0 0,-1 1 0,1 0 0,-1-1 0,1 1 0,-1 1 0,0-1 0,0 0 0,1 1 0,-1 0 0,0-1 0,0 1 0,0 1 0,2 2 0,-1-1-167,0 1 1,-1-1 0,1 1 0,-2 0 0,1 0 0,0 1-1,3 9 1,9 22-448</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17:52.247"/>
    </inkml:context>
    <inkml:brush xml:id="br0">
      <inkml:brushProperty name="width" value="0.1" units="cm"/>
      <inkml:brushProperty name="height" value="0.1" units="cm"/>
      <inkml:brushProperty name="color" value="#FFFC18"/>
    </inkml:brush>
  </inkml:definitions>
  <inkml:trace contextRef="#ctx0" brushRef="#br0">1 10 2048,'2'-1'96,"-1"0"0,1 0 0,0 0 1,0 0-1,0 0 0,0 0 0,0 0 0,0 1 0,0-1 1,1 1-1,-1-1 0,0 1 0,3 0 0,31 3 118,-18 0-78,105 7 148,212 27-125,-230-24-54,167-2 0,-64-6-1179,-38 5-1198,-93 0 1605</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1T23:45:44.584"/>
    </inkml:context>
    <inkml:brush xml:id="br0">
      <inkml:brushProperty name="width" value="0.1" units="cm"/>
      <inkml:brushProperty name="height" value="0.1" units="cm"/>
      <inkml:brushProperty name="color" value="#FFFC18"/>
    </inkml:brush>
  </inkml:definitions>
  <inkml:trace contextRef="#ctx0" brushRef="#br0">1 38 896,'0'-9'416,"0"0"-320,10 0-448,-4-2-160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17:53.105"/>
    </inkml:context>
    <inkml:brush xml:id="br0">
      <inkml:brushProperty name="width" value="0.1" units="cm"/>
      <inkml:brushProperty name="height" value="0.1" units="cm"/>
      <inkml:brushProperty name="color" value="#FFFC18"/>
    </inkml:brush>
  </inkml:definitions>
  <inkml:trace contextRef="#ctx0" brushRef="#br0">1 138 1408,'10'-25'512,"1"16"-384,11-9 224,-12 8 96,12-5-160,5-3-32,3-1-128,8 4-32,5 6-96,5 9-32,10 6-32,17 3 0,11 5 64,9 4 64,7 16-1024,-7 4-384</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17:54.811"/>
    </inkml:context>
    <inkml:brush xml:id="br0">
      <inkml:brushProperty name="width" value="0.1" units="cm"/>
      <inkml:brushProperty name="height" value="0.1" units="cm"/>
      <inkml:brushProperty name="color" value="#FFFC18"/>
    </inkml:brush>
  </inkml:definitions>
  <inkml:trace contextRef="#ctx0" brushRef="#br0">0 119 3072,'7'-10'274,"-5"6"-182,1 0 0,-1 1-1,1-1 1,0 0 0,0 1 0,1 0 0,-1 0 0,1 0-1,0 0 1,0 0 0,5-2 0,2 0-29,-1 1 0,1 0 1,0 1-1,0 0 0,1 1 0,-1 1 0,20-1 1,7 2-110,39 6 1,24 1 137,-14-7 49,90-13 0,-111 4 142,32-6 376,192-3-1,-248 21-773,0 3-1,-1 1 0,0 2 1,0 1-1,50 21 1,-34-8-1485</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31:00.032"/>
    </inkml:context>
    <inkml:brush xml:id="br0">
      <inkml:brushProperty name="width" value="0.1" units="cm"/>
      <inkml:brushProperty name="height" value="0.1" units="cm"/>
      <inkml:brushProperty name="color" value="#FF0066"/>
    </inkml:brush>
  </inkml:definitions>
  <inkml:trace contextRef="#ctx0" brushRef="#br0">1 8 512,'5'-2'63,"1"0"1,-1 1-1,1 0 0,0 0 0,0 0 1,-1 1-1,1 0 0,0 0 0,0 1 1,0 0-1,7 1 0,23 2 357,42-1 199,-69-2-627,1 0-1,0 1 1,-1 0-1,0 1 1,1 0-1,8 5 1,-12-6 46,1 0-1,-1 0 1,1 0 0,0-1 0,-1 0 0,1-1 0,12 1 0,18 1 181,-11 1-125,46-1-1,-53-2-98,10 0 137,65-1 23,123 16 0,-177-9-77,0-3 0,0-1 0,0-2 0,78-11 0,-89 8-104,59 1 1,3-1 172,-57 0-78,-1 1 0,1 2 1,0 1-1,0 2 0,58 11 1,-55-5-54,80 16 176,-93-24-201,0-1 1,-1-1 0,1 0 0,43-10-1,31-2 24,211 9 51,-196 5-121,-79-3 88,39-6 0,-39 3-7,38 0-1,375 25 7,-382-16-47,78-3 0,-63-3 13,17 1 54,114 3 125,-111 10-132,0 0 32,-83-11-66,0 0 0,-1-2 0,34-5 0,13-7-15,1 2 0,101-2 1,-83 11 72,92 4 177,-97 9-386,-53-6 128,0-2 0,27 1 0,-50-4 12,115-5 181,-57 0-175,98 6-1,-155-1 5,148 19-4,-112-12-58,-1-2 0,1-1 0,50-2 0,-16-8 89,81-2 43,160 22 32,-269-11-30,0-3-1,76-8 1,135 3-180,-153 7 164,26 4 10,-86-2-123,0-1 0,1-3 0,45-5 0,0-7 121,0 5-1,1 3 0,139 13 0,-209-7-78,22 3-39,0-2-1,77-4 1,-41-7-51,188-13 355,-198 24-336,69 13 1,-10-1 55,-96-15 32,0 0 0,0-2-1,44-9 1,-2 1 64,-14 4-94,1 3 0,0 3 0,-1 2 0,112 18-1,-141-15 17,0-2 0,0-1 0,36-2 0,87-14-6,32 0 83,-127 15-96,-1 2-1,61 11 1,-89-10 34,1-1 0,50-1 0,56-13-16,-73 5 12,63 2-1,-60 9 34,65 13-1,45 4 68,-128-22-148,81-9 0,-16 0-11,162 20 43,-43 2 20,-86-14-1,163 3 8,-133 6-42,-147-8 13,312-9 34,-284 5-42,0 2-1,72 8 0,-94-4 77,0 0-1,43-6 0,67-13-36,-78 7-43,84 0 0,-124 9-813,0 2 0,49 8 1,-72-8 668,1-1 0,-1 1 1,0 0-1,0 0 0,0 1 1,0-1-1,4 2 0,-6-2 79,-1 0 0,1 0 0,0 0 0,0 0 0,0 0 0,-1 0 0,1 0 0,0 1-1,-1-1 1,1 0 0,-1 0 0,1 0 0,-1 3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31:21.440"/>
    </inkml:context>
    <inkml:brush xml:id="br0">
      <inkml:brushProperty name="width" value="0.1" units="cm"/>
      <inkml:brushProperty name="height" value="0.1" units="cm"/>
      <inkml:brushProperty name="color" value="#FF0066"/>
    </inkml:brush>
  </inkml:definitions>
  <inkml:trace contextRef="#ctx0" brushRef="#br0">1 3 640,'17'-1'141,"0"0"1,1 0-1,-1 2 0,31 4 0,-20-2 28,1 0 106,128 8 538,-133-11-662,6 1-5,54-7-1,-31 0-62,-1 2 0,58 4-1,-48 1-47,225 7 242,-97-7-197,-17 0-53,-159-1-27,323 36 64,-288-30 74,-1-1 0,51-2 0,37 3-93,-110-4-13,239 33-43,-227-28 76,-1-2 1,44 1 0,76-7 12,-53-1-49,155 15-38,-125-4 61,88-6 33,20 0-112,-112 9-15,128 4 31,42-2 141,-68 0-63,-182-16-101,0-1-1,-1-3 1,69-17 0,32-4 81,-93 21-37,1 2 1,97 5 0,-113 2 15,185 9 166,-83-14-171,200 8 70,-276-2-73,0-2 0,74-8 0,95 1-275,-151 6 306,69 10 49,-113-6-88,0-2 0,0-1 0,57-5 0,-8-8-119,158 4 0,-215 10 109,1 2 0,47 12 0,22 4 49,-87-19-21,0-1-1,-1 0 0,1-1 1,23-4-1,-26 2-15,83-12 78,140-4 0,-72 32-65,-122-8-4,0-2-1,-1-1 0,54-5 1,-3-12 42,10-1-259,-26 10 220,1 3 1,135 14 0,-192-10-3,0 0 0,0-2 0,0 0 0,0-1 0,0-1 0,-1-1 0,31-9 0,-15 4-38,-1 2 0,1 1 0,1 1 0,-1 2 0,1 2 0,-1 1 0,0 2 0,42 9 0,-30-2 60,-32-6-23,1 0 0,-1-1 0,1-1 1,0-1-1,-1 0 0,1-1 0,17-2 0,-8-4-27,43-14 0,-49 13 38,1 0 1,0 2-1,-1 1 0,26-3 1,61 6 103,-89 3-564,-1-1 0,1 2-1,-1 1 1,18 5 0,-7 1-1503</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32:14.584"/>
    </inkml:context>
    <inkml:brush xml:id="br0">
      <inkml:brushProperty name="width" value="0.1" units="cm"/>
      <inkml:brushProperty name="height" value="0.1" units="cm"/>
      <inkml:brushProperty name="color" value="#FF0066"/>
    </inkml:brush>
  </inkml:definitions>
  <inkml:trace contextRef="#ctx0" brushRef="#br0">4 41 2816,'0'-1'66,"-1"1"1,1-1 0,-1 0-1,1 0 1,0 0-1,0 0 1,-1 0 0,1 1-1,0-1 1,0 0-1,0 0 1,0 0-1,0 0 1,0 0 0,0 0-1,0 0 1,0 0-1,1 0 1,-1 0-1,0 0 1,0 1 0,1-1-1,-1 0 1,1 0-1,-1 0 1,1 0-1,-1 1 1,1-1 0,-1 0-1,1 1 1,0-1-1,-1 0 1,1 1-1,0-1 1,0 1 0,-1-1-1,1 1 1,0-1-1,0 1 1,0 0-1,0-1 1,0 1 0,1 0-1,3-2 182,-1 0 0,1 1 0,0 0-1,0 0 1,0 0 0,-1 1 0,9 0 0,8 2-75,-1 1 1,0 1-1,0 1 1,0 0-1,0 2 1,-1 0-1,0 2 1,19 10-1,18 16 9,62 49 0,-69-47-790,83 47 0,-127-81 233,1-1 0,-1 1 0,1-1 0,-1 0 0,1-1 1,0 1-1,-1-1 0,1 0 0,8 0 0,17-4-2233</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32:14.973"/>
    </inkml:context>
    <inkml:brush xml:id="br0">
      <inkml:brushProperty name="width" value="0.1" units="cm"/>
      <inkml:brushProperty name="height" value="0.1" units="cm"/>
      <inkml:brushProperty name="color" value="#FF0066"/>
    </inkml:brush>
  </inkml:definitions>
  <inkml:trace contextRef="#ctx0" brushRef="#br0">449 0 3584,'-38'72'1408,"6"-11"-1120,-16 54 224,28-58 0,-18 4 64,-10 14 96,0-8-352,1-7-192,4 3-64,5-11-224,6-9 32,16-16-992</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32:15.376"/>
    </inkml:context>
    <inkml:brush xml:id="br0">
      <inkml:brushProperty name="width" value="0.1" units="cm"/>
      <inkml:brushProperty name="height" value="0.1" units="cm"/>
      <inkml:brushProperty name="color" value="#FF0066"/>
    </inkml:brush>
  </inkml:definitions>
  <inkml:trace contextRef="#ctx0" brushRef="#br0">27 0 2688,'-3'5'103,"0"-1"0,0 1 0,0 0 0,1 0 0,-1 0 0,1 1 0,1-1 0,-1 0 0,1 1 0,0-1 0,0 1 0,0 10 0,11 219 2803,-3-20-1032,-4-52-1161,0-116-616,1 45 84,27 162-1,-27-238-502,0 1-1,8 17 0,-10-29-90,0 0 0,1 0 1,-1 0-1,1-1 0,0 1 0,0-1 0,1 0 1,-1 0-1,1 0 0,8 6 0,11 1-2104</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32:15.738"/>
    </inkml:context>
    <inkml:brush xml:id="br0">
      <inkml:brushProperty name="width" value="0.1" units="cm"/>
      <inkml:brushProperty name="height" value="0.1" units="cm"/>
      <inkml:brushProperty name="color" value="#FF0066"/>
    </inkml:brush>
  </inkml:definitions>
  <inkml:trace contextRef="#ctx0" brushRef="#br0">22 261 2944,'-22'20'1120,"33"-11"-864,5 10 640,0-15 288,6 7-96,10-8 32,25-3-384,29-3-32,20-12-416,2-13-32,-3-10-32,17-5-608,13-9-192,-3-5-1152,-15 10-1600,-10 4 608</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33:25.822"/>
    </inkml:context>
    <inkml:brush xml:id="br0">
      <inkml:brushProperty name="width" value="0.1" units="cm"/>
      <inkml:brushProperty name="height" value="0.1" units="cm"/>
      <inkml:brushProperty name="color" value="#FF0066"/>
    </inkml:brush>
  </inkml:definitions>
  <inkml:trace contextRef="#ctx0" brushRef="#br0">4 90 1664,'0'-1'57,"-1"0"1,1 1-1,-1-1 0,1 0 1,0 0-1,-1 0 0,1 1 1,0-1-1,0 0 0,-1 0 1,1 0-1,0 0 1,0 0-1,0 1 0,0-1 1,0-2-1,1 3-34,-1-1 0,0 1 0,0 0 0,1-1 0,-1 1 0,0-1 0,0 1 0,1-1 0,-1 1 0,1 0 0,-1-1 0,0 1 0,1 0 0,-1 0 1,1-1-1,-1 1 0,1 0 0,-1 0 0,1-1 0,0 1 0,4-1 21,0 1 0,0-1 1,0 1-1,11 1 0,2-1 105,4-2 22,1 1 0,-1 1-1,0 1 1,0 1 0,32 8-1,-40-8-90,0 0 0,-1-1 0,1-1 0,24-2 0,57-12 149,-16 1-154,1 3-9,-12 1-32,70-1 0,-114 11-18,-1 1 0,0 0 0,1 2 0,-2 1-1,1 0 1,25 11 0,-32-11 12,0 0 0,1-1-1,-1-1 1,27 2 0,67-5 332,8 2-48,4 1-252,-77-3-37,86 10 1,-75 0 42,111 3 1,-133-14-102,0-2-1,33-7 0,-33 7 122,1 0 0,55 4 0,-27 1-88,25 0 76,39 0 96,-107-3-169,0-1-1,1 0 0,-1-2 1,21-6-1,-8 1 35,0 1 1,52-5 0,68 3-4,-102 8-107,94 1 142,-81 1-63,91-9-1,138-22 159,-229 29-173,1 2 0,99 14-1,-106-9 65,105-4 0,-80-2 44,-31 0-45,-14 0-95,0 1 1,1 2 0,-1 2-1,48 10 1,-7 9 26,45 11 107,-106-32-99,1 0 0,0-2 0,-1 0 1,1 0-1,-1-2 0,34-7 0,-6 2-49,-19 4 79,1 2 0,-1 0 0,43 6 0,84 19 27,-45-5 224,-70-15-307,1-2 0,0-2 0,0-1 0,58-9 0,-71 7 36,0 2 1,0 1-1,0 1 0,34 5 1,105 29-1,-145-31-16,-1 2 14,1-2 1,0 0 0,1-2-1,-1 0 1,0-1 0,1-1-1,27-4 1,307-40 4,-292 41 62,44-2-107,-56 5 31,-18 2-9,0-2 1,-1-2 0,1-1-1,40-8 1,3-12 206,-40 11-155,0 2 0,1 2 0,43-5 0,-74 13-74,-1-1 0,1 2 0,-1-1-1,1 1 1,7 1 0,-12-1-127,0-1 0,1 1 0,-1 0 0,0 0 0,0-1 0,0 1 0,0 1 0,0-1 0,0 0 0,-1 0 0,1 1 0,0-1 0,-1 1 0,1-1 0,-1 1 0,1 0 0,2 3 0,-4-3-107,1 0 1,0 1 0,-1-1 0,1 0 0,-1 0-1,0 0 1,0 0 0,0 4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33:41.190"/>
    </inkml:context>
    <inkml:brush xml:id="br0">
      <inkml:brushProperty name="width" value="0.1" units="cm"/>
      <inkml:brushProperty name="height" value="0.1" units="cm"/>
      <inkml:brushProperty name="color" value="#FF0066"/>
    </inkml:brush>
  </inkml:definitions>
  <inkml:trace contextRef="#ctx0" brushRef="#br0">1 32 128,'12'-3'44,"0"0"-1,0 1 1,0 0-1,1 1 1,21 1 0,-29 0-39,17 0-12,9 1 32,0-2 1,50-8-1,-37 3-37,0 2 0,-1 2 0,49 4 0,-15-1 87,68-2 602,161 3 235,-261 2-827,0 1 1,0 3-1,70 21 0,-87-21-88,0-2 0,0 0 0,1-2-1,56 1 1,304 3 73,-154-8 511,-188-7-430,-33 5-96,0 0-1,17-1 1,30 6-70,98 18 0,-66-7 2,-30-5 23,-2 0 36,83 2-1,-107-11-15,69-9-1,-34-3 17,80-14-113,-142 24 70,113-20 64,-104 20-58,1 0 0,-1 2 1,1 0-1,24 4 1,-10-1 6,0-1 1,0-2 0,1-1-1,49-10 1,-17 3 1,-34 5-7,41-3 5,-63 5-119,-3 1-219,0 0-1,0 0 1,14 3 0,-20-3 283,-1 0-1,0 0 1,0 1 0,0-1-1,1 0 1,-1 1 0,0-1-1,0 1 1,0-1 0,0 1-1,0 0 1,0-1 0,0 1-1,0 0 1,0 0 0,0 0-1,-1 0 1,1 0 0,0-1-1,0 2 1,-1-1 0,1 0-1,-1 0 1,1 0 0,-1 0-1,1 0 1,-1 0 0,0 1-1,1-1 1,-1 0 0,0 2-1,-3 16-573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1T23:32:58.594"/>
    </inkml:context>
    <inkml:brush xml:id="br0">
      <inkml:brushProperty name="width" value="0.1" units="cm"/>
      <inkml:brushProperty name="height" value="0.1" units="cm"/>
      <inkml:brushProperty name="color" value="#FFFC18"/>
    </inkml:brush>
  </inkml:definitions>
  <inkml:trace contextRef="#ctx0" brushRef="#br0">3675 77 3072,'-1'0'77,"0"0"1,1-1-1,-1 1 1,0 0-1,0-1 1,0 1-1,1-1 0,-1 1 1,0-1-1,0 0 1,1 1-1,-1-1 1,0 1-1,1-1 1,-1 0-1,1 0 0,-1 1 1,1-1-1,-1 0 1,1 0-1,-1-1 1,0-21 1482,1 12-1635,0 10 51,0 0 0,0 0-1,0 0 1,0-1 0,-1 1 0,1 0-1,0 0 1,-1 0 0,1 0 0,0 0-1,-1 0 1,1 0 0,-1 0 0,0 0-1,1 0 1,-1 0 0,0 1 0,0-1-1,1 0 1,-1 0 0,0 1 0,0-1-1,0 0 1,0 1 0,0-1 0,0 1-1,0-1 1,0 1 0,0-1 0,0 1-1,0 0 1,-2-1 0,-4 0 67,-1 1 1,1-1-1,0 1 1,-9 1-1,-1 0 353,-424 2 2927,306 6-3451,44-2-101,-170 12 554,-132 4 38,92-14-184,113-1 4,43-4-201,-285 12 730,25-2 439,272-17-958,-135-22-1,117-2-679,-20-2-3256,111 24 1253</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1T23:45:45.100"/>
    </inkml:context>
    <inkml:brush xml:id="br0">
      <inkml:brushProperty name="width" value="0.1" units="cm"/>
      <inkml:brushProperty name="height" value="0.1" units="cm"/>
      <inkml:brushProperty name="color" value="#FFFC18"/>
    </inkml:brush>
  </inkml:definitions>
  <inkml:trace contextRef="#ctx0" brushRef="#br0">1770 305 3072,'-7'-4'869,"6"3"-809,0 0 1,0 1-1,0-1 0,0 0 1,0 1-1,0-1 0,-1 1 1,1-1-1,0 1 0,0 0 1,-1-1-1,1 1 0,0 0 1,0 0-1,-1 0 0,1 0 1,0 0-1,-1 0 0,1 0 1,0 0-1,0 1 0,-1-1 1,1 0-1,0 1 0,0-1 0,0 1 1,-1-1-1,-1 2 0,-8 4 90,-1 0-1,0-1 0,0-1 0,-1 0 0,-21 4 0,13-3 119,3-1-139,1-1 0,-1-1 1,0-1-1,-25-1 0,-71-11 20,80 7 53,4-1 11,1-2 0,0-1-1,1-2 1,-35-16-1,-56-17 805,-3 4-140,-39-11-394,25 22-287,-68-16 302,197 42-477,-172-42-390,131 34-1878,-85-5-1,73 14-253</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34:40.532"/>
    </inkml:context>
    <inkml:brush xml:id="br0">
      <inkml:brushProperty name="width" value="0.1" units="cm"/>
      <inkml:brushProperty name="height" value="0.1" units="cm"/>
      <inkml:brushProperty name="color" value="#FF0066"/>
    </inkml:brush>
  </inkml:definitions>
  <inkml:trace contextRef="#ctx0" brushRef="#br0">1859 126 1024,'-2'-2'101,"1"-1"-1,-1 1 1,1-1-1,0 1 1,0-1 0,0 0-1,0 1 1,1-1 0,-1 0-1,1 0 1,0 1-1,0-1 1,-1 0 0,2-3-1,-1 5-87,0-1 1,-1 1-1,1 0 0,0 0 0,-1 0 0,1-1 1,-1 1-1,1 0 0,-1 0 0,1 0 0,-1 0 1,0 0-1,0 0 0,1 0 0,-1 0 0,0 0 0,0 0 1,0 0-1,0 0 0,0 1 0,0-1 0,0 0 1,-1 1-1,1-1 0,0 1 0,0-1 0,0 1 1,-1 0-1,1-1 0,0 1 0,0 0 0,-2 0 0,-6-1-11,-1 0 0,1 0-1,-13 2 1,9-1 58,-380-9 1070,222 4-378,37 3-620,26 0 10,-113 11 0,143-2-177,34-4 77,-63 12-1,41 0 167,1 3 0,1 4 0,-88 40 0,138-55-218,0 0 0,0 1-1,1 1 1,-25 20 0,33-23 8,-1 0 1,1 0-1,0 0 1,0 1-1,1-1 1,-1 1-1,2 0 1,-1 1-1,1-1 1,0 0-1,-4 16 1,5-10 14,1-1 0,0 1 1,0 0-1,1-1 0,1 1 0,0 0 1,1-1-1,0 1 0,1-1 0,6 16 1,-1-7 39,0 0 0,2 0 0,1-1 0,24 36-1,-13-29-19,1-2 0,44 39 0,-47-46-30,28 28 18,-26-23 39,2-2 0,0 0 0,31 20 0,-38-32-40,1-1 1,1-1-1,-1-1 0,1 0 1,27 3-1,-19-2-78,227 49 165,-221-48-58,0-2 0,0-1 1,1-1-1,-1-2 0,1-1 1,-1-2-1,35-5 0,457-75 181,-476 70-217,0-1 1,60-24 0,88-48 208,-181 77-208,9-4 41,0-1 0,-1-1 0,0-1 0,-1-1 0,-1-1-1,28-26 1,-43 35-22,0 0-1,-1-1 0,0 1 0,-1-2 0,0 1 0,0 0 1,-1-1-1,0 0 0,4-10 0,-6 11-4,-1 0 0,1 0-1,-1 0 1,-1 0 0,0 0 0,0 0-1,0 0 1,-1 0 0,0 0 0,0 0-1,-1 0 1,-4-11 0,2 6-28,-1 0 0,-1 0 0,0 1 0,-1-1 0,0 2 0,-1-1 0,0 1 0,-1 0 0,0 0 0,0 1 0,-13-10 0,-8-1 57,-1 0 0,-1 3 1,-1 0-1,-52-19 0,-18-10-71,56 24-55,-160-74 33,175 85-39,-1 0 0,-1 3 0,1 0 0,-54-5 0,64 13-878,1 1-1,-1 1 1,-43 8 0,54-7 478,-67 8-2133</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34:43.055"/>
    </inkml:context>
    <inkml:brush xml:id="br0">
      <inkml:brushProperty name="width" value="0.1" units="cm"/>
      <inkml:brushProperty name="height" value="0.1" units="cm"/>
      <inkml:brushProperty name="color" value="#FF0066"/>
    </inkml:brush>
  </inkml:definitions>
  <inkml:trace contextRef="#ctx0" brushRef="#br0">0 173 1152,'7'-11'1424,"11"1"-1026,0 1 0,0 1 0,1 0 0,1 2 0,-1 0 0,1 1 0,28-3 0,-15 5-105,58 4 0,-34 0 246,-8 0-409,0-3 0,67-11-1,129-24 149,-182 32-275,123 5-1,-141 4 15,43 2 73,-41-6 79,125-6 355,-91 0-641,89 6-1,-76 1 140,-24-3 52,127-19 1,-139 13-52,92 0 1,59 13 63,-107-1-63,157-12-1,-190 3 44,122 6 0,-44 12-95,58 1 24,83-3 41,-230-7 54,2-1-249,87 17 1,-110-12 172,0-1 0,1-2 0,0-2 1,0-2-1,64-5 0,-84 2-81,319-25 713,-327 27-652,0 0-1,1 0 1,-1 1 0,0 1-1,0 0 1,14 4 0,-23-6-60,0 1 1,0-1-1,0 1 1,0-1 0,-1 1-1,1 0 1,0 0-1,0-1 1,0 1-1,0 0 1,-1 0-1,1 0 1,0 0 0,-1-1-1,1 1 1,-1 0-1,1 0 1,-1 0-1,1 1 1,-1-1-1,0 0 1,0 0 0,1 0-1,-1 0 1,0 0-1,0 0 1,0 0-1,0 0 1,0 1-1,0-1 1,-1 0 0,1 0-1,0 0 1,0 0-1,-1 1 1,-11 28-2032</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35:18.443"/>
    </inkml:context>
    <inkml:brush xml:id="br0">
      <inkml:brushProperty name="width" value="0.1" units="cm"/>
      <inkml:brushProperty name="height" value="0.1" units="cm"/>
      <inkml:brushProperty name="color" value="#FF0066"/>
    </inkml:brush>
  </inkml:definitions>
  <inkml:trace contextRef="#ctx0" brushRef="#br0">0 0 768,'64'38'2571,"-59"-35"-2374,1 0 0,0 0 1,-1-1-1,1 1 0,0-2 1,0 1-1,13 1 0,-7 0-176,0 0 0,0 1 0,-1 0 0,1 0 0,18 12 0,-20-10-3,1-1 0,-1 0 1,1-1-1,-1 0 0,1-1 1,0 0-1,17 2 0,77-3-119,31 2 186,-13 10 105,1-5 1,203-13-1,-60-1-227,-184 5 63,8 4-20,93 16-1,22 2 64,-148-18-118,123 4-78,-135-10 192,-25 1-62,-1 1 0,37 3 1,-35 4-11,-19-6 21,1 1-1,-1-1 1,1 0-1,-1-1 1,1 1-1,-1 0 1,5-1-1,1 0-9,-7-1-2,0 1-1,0 0 1,1 0 0,-1 0-1,0 0 1,0 0 0,0 1-1,0-1 1,1 0 0,-1 1-1,0 0 1,0 0 0,0-1-1,0 1 1,0 0 0,2 2-1,-3-2-49,-1-1 13,1 0 42,-1 0 0,1 0 0,-1 0 0,0 0 1,1 0-1,-1 0 0,1 0 0,-1 0 0,0 1 1,1-1-1,-1 0 0,0 0 0,1 0 0,-1 0 1,0 1-1,1-1 0,-1 0 0,0 0 0,1 1 1,-1-1-1,0 0 0,0 1 0,1-1 0,-1 0 1,0 1-1,0-1 0,0 0 0,0 1 0,1 0 0,0 14 365,-1-9-439,0-5 233,-8-1-158,-5 0 211,13 0-212,0 0 0,0 0-1,-1 0 1,1 0 0,0 0 0,0 0 0,-1 0-1,1 0 1,0 0 0,0-1 0,-1 1 0,1 0-1,0 0 1,0 0 0,-1 0 0,1 0 0,0-1-1,0 1 1,0 0 0,-1 0 0,1 0 0,0-1 0,0 1-1,0 0 1,0 0 0,-1-1 0,1 1 0,0 0-1,0 0 1,0-1 0,0 1 0,0 0 0,0-1-1,0 1-7,0 0-1,0 0 1,0 0-1,-1 0 1,1 0-1,0 0 1,0 0-1,0 0 0,0 0 1,0 0-1,0 0 1,0 0-1,0 0 1,0 0-1,0 0 1,0 0-1,-1 0 0,1 0 1,0 0-1,0 0 1,0 0-1,0 0 1,0 0-1,0 0 1,0 0-1,0 0 0,0 0 1,0 0-1,0 0 1,0 0-1,0 0 1,-1 0-1,1-1 1,0 1-1,0 0 1,0 0-1,0 0 0,0 0 1,0 0-1,0 0 1,0 0-1,0 0 1,0 0-1,0-1 1,-2 13-47,2 7-379,0-14-111</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35:31.470"/>
    </inkml:context>
    <inkml:brush xml:id="br0">
      <inkml:brushProperty name="width" value="0.1" units="cm"/>
      <inkml:brushProperty name="height" value="0.1" units="cm"/>
      <inkml:brushProperty name="color" value="#FF0066"/>
    </inkml:brush>
  </inkml:definitions>
  <inkml:trace contextRef="#ctx0" brushRef="#br0">119 909 2432,'-7'-7'1185,"9"14"366,0-3-1424,0 0 1,0-1-1,1 1 0,-1 0 1,1-1-1,0 1 1,0-1-1,7 6 0,-1-1-54,1 0 0,0-1-1,0 0 1,1 0-1,-1-1 1,1 0-1,1-1 1,-1-1-1,1 1 1,0-2-1,0 0 1,0 0-1,0-1 1,16 0-1,211-19 723,-126 5-918,-91 11 148,314-34 324,12-2-189,-208 25-91,-92 7-37,1-2 0,81-23 0,-112 25 18,0-1-1,0-1 1,-1-1 0,0-1-1,0 0 1,-1-1-1,0-1 1,-1 0-1,28-27 1,-39 33-35,0 0-1,0 0 1,-1 0-1,0-1 1,0 1 0,0-1-1,0 0 1,-1 0-1,0 0 1,2-11 0,-2 7-22,-1 0 0,0 0 0,-1-1 0,0 1 0,-1-1 0,-2-10 0,-1 0 31,-1 1 0,-1-1 0,-1 1 0,-1 0 0,-20-35 0,16 35-39,-1 0 0,-1 1-1,-1 1 1,0 0 0,-2 2 0,0-1-1,-34-23 1,14 14 3,-2 2 0,-1 2 0,-46-18-1,34 17 69,-142-57-85,153 66 17,1 2-1,-81-14 1,83 22 2,0 2 0,-54 4 0,-75 15-238,111-10 329,0 3 1,0 1-1,1 4 0,-57 22 0,15-1 122,54-21-208,0 2-1,-71 40 0,102-49 1,1 0-1,0 1 0,1 0 1,0 1-1,0 0 0,1 0 0,0 1 1,1 0-1,1 1 0,-1 0 1,2 0-1,0 1 0,0 0 1,1 0-1,-5 22 0,6-16-55,0 1-1,2 0 1,0-1-1,1 1 1,1 0-1,1 0 1,0-1-1,2 1 0,0-1 1,9 28-1,2-8-1010,1-1 0,2 0 0,28 44 1,16 5-1420,-58-82 2363</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35:43.353"/>
    </inkml:context>
    <inkml:brush xml:id="br0">
      <inkml:brushProperty name="width" value="0.1" units="cm"/>
      <inkml:brushProperty name="height" value="0.1" units="cm"/>
      <inkml:brushProperty name="color" value="#FF0066"/>
    </inkml:brush>
  </inkml:definitions>
  <inkml:trace contextRef="#ctx0" brushRef="#br0">1 23 1664,'0'-1'61,"0"0"0,0 1 0,0-1 0,0 0 0,0 0 0,0 0 0,0 0 0,0 0 0,0 0 0,1 1 0,-1-1 0,0 0 0,1 0 1,-1 0-1,0 1 0,1-1 0,-1 0 0,1 0 0,-1 1 0,2-2 0,-1 2-16,0-1 1,0 1-1,1 0 0,-1-1 1,0 1-1,1 0 0,-1 0 1,0 0-1,1 0 1,2 0-1,5 0 30,1 1 29,-1 0 0,1 0 0,9 4 0,-10-3-81,1 0-1,-1-1 1,10 1 0,31-1 158,-28 0 103,0 0-1,1-2 1,-1 0 0,41-9-1,-47 7-238,0 0-1,0 2 1,0 0-1,1 1 1,17 1-1,6 0-103,55-2 520,110 3-228,-115 9-139,-61-6-73,-1-2-1,1-1 1,0-1 0,42-4-1,-9-4 67,2 4-1,-1 2 1,110 12 0,126 27-119,-254-34 60,0-1 0,0-2 1,64-8-1,25 0-136,-92 7 106,124 6 57,-104-3 19,0-2-1,119-14 0,-71 2-111,247-3 54,-129 5-48,61 1 128,2 29-155,-174-25 53,-30 0 7,-48 4 14,49-1 33,163 20 1,-199-12-55,0-3 1,0-3 0,87-8-1,-75 3 2,-1 3 0,0 3-1,1 2 1,-1 3-1,96 23 1,-53-9-80,194 15 1,-294-36 79,18 2 19,0 2 0,0 0 0,0 1 1,-1 2-1,37 14 0,-31-6-1407</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35:45.274"/>
    </inkml:context>
    <inkml:brush xml:id="br0">
      <inkml:brushProperty name="width" value="0.1" units="cm"/>
      <inkml:brushProperty name="height" value="0.1" units="cm"/>
      <inkml:brushProperty name="color" value="#FF0066"/>
    </inkml:brush>
  </inkml:definitions>
  <inkml:trace contextRef="#ctx0" brushRef="#br0">1 24 1408,'0'-24'1723,"16"25"-1281,24 14 234,-34-12-523,1-1 0,0 1 0,-1-1 0,1 0-1,0-1 1,1 1 0,10 0 0,3-2 4,0 1 0,0 1 1,23 5-1,-23-4-107,1-1 0,0 0 0,0-2 0,30-4 0,16 1-60,32 2-55,158 6 98,67 2 88,-203-9-146,111 13 21,-116-3-13,107-6-30,-121-3 94,306-4-154,-284 6 201,1 5 1,160 29-1,-145-11-237,114 23 264,-165-22-129,139 30 294,-169-44-308,119 16-111,-147-23 128,268 17-17,-228-23 121,141-21 0,-187 19-26,-3 0 37,0 0-1,0-2 1,27-9 0,-50 15-110,184-67 291,-161 61-275,0 1-1,0 1 1,0 1-1,1 0 1,-1 2-1,32 2 1,-45 1-160,0-1 0,16 5 0,14 11-1632</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35:48.265"/>
    </inkml:context>
    <inkml:brush xml:id="br0">
      <inkml:brushProperty name="width" value="0.1" units="cm"/>
      <inkml:brushProperty name="height" value="0.1" units="cm"/>
      <inkml:brushProperty name="color" value="#FF0066"/>
    </inkml:brush>
  </inkml:definitions>
  <inkml:trace contextRef="#ctx0" brushRef="#br0">0 80 1152,'0'-2'127,"1"0"0,-1-1 0,1 1 0,-1 0 0,1-1 0,0 1 0,0 0 0,0 0 0,0-1 0,3-2 576,-3 4-660,3-2 474,-2 2-441,-1 0-1,1 0 1,-1 0-1,0 0 0,0 0 1,0-1-1,0 1 1,0 0-1,0-1 0,2-2 1,4-5 1,-5 7-55,1 0 1,0 0-1,-1 0 1,1 1-1,0-1 1,0 1-1,0 0 1,0-1-1,0 1 1,0 1-1,0-1 1,0 0-1,1 1 1,-1-1-1,0 1 1,0 0-1,0 0 1,5 1-1,-6-1-6,89-2 87,-47-1 53,0 3-1,76 9 1,-104-5-140,-1 0-1,1 1 0,-1 1 1,0 1-1,17 9 1,-14-6 4,0-1 1,34 11 0,13 2 20,-45-14-3,0-1 0,35 8-1,-25-10 23,126 15-269,-118-16 301,-1 2 0,71 19 1,22 5-87,-119-28-16,122 14 57,-21-10-90,203 37 1,-252-31 78,0-2 0,1-2 1,0-4-1,88-5 0,119-1 195,44-2-174,-127-5 107,189-19 72,-13-2 78,5 29-136,-182 3-115,136 8-63,-198-6 0,211-19 0,-1 9 166,-31 4-114,234-13-132,-73-9 151,-319 11-147,-4 7 352,190 19-1,-190-4-190,192-11-1,-34-5-578,0 0 956,-254 3-378,489-25-227,-246 43-107,-130-7 286,48 4 29,-174-7-52,-1 2 0,1 1-1,-1 1 1,40 17 0,-36-7-680,-7 4-1263</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38:31.941"/>
    </inkml:context>
    <inkml:brush xml:id="br0">
      <inkml:brushProperty name="width" value="0.1" units="cm"/>
      <inkml:brushProperty name="height" value="0.1" units="cm"/>
      <inkml:brushProperty name="color" value="#FF0066"/>
    </inkml:brush>
  </inkml:definitions>
  <inkml:trace contextRef="#ctx0" brushRef="#br0">11 6 5376,'-11'-5'2560,"22"10"-1856,0-5-32,5 4-224,5 7 64,10-2 64,7 5 32,5 4-320,0 1 192,3-1 64,8 11-384,5-6-64,6 11-832,-3-1-352,3 6-992,-11-1-1696,-8-10 736</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38:32.296"/>
    </inkml:context>
    <inkml:brush xml:id="br0">
      <inkml:brushProperty name="width" value="0.1" units="cm"/>
      <inkml:brushProperty name="height" value="0.1" units="cm"/>
      <inkml:brushProperty name="color" value="#FF0066"/>
    </inkml:brush>
  </inkml:definitions>
  <inkml:trace contextRef="#ctx0" brushRef="#br0">468 0 6016,'-25'0'2272,"9"11"-1760,-11 7-160,11-9-96,-5 11-224,-6 12-32,0 16 96,-5 13 0,1 2-32,-6 3 160,-1-10 160,0 1-128,1-10-64,6-4-800,4-9-320,6-11-1248,10-8-1088,6-26 1088</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38:32.645"/>
    </inkml:context>
    <inkml:brush xml:id="br0">
      <inkml:brushProperty name="width" value="0.1" units="cm"/>
      <inkml:brushProperty name="height" value="0.1" units="cm"/>
      <inkml:brushProperty name="color" value="#FF0066"/>
    </inkml:brush>
  </inkml:definitions>
  <inkml:trace contextRef="#ctx0" brushRef="#br0">91 11 4992,'-16'-11'1824,"16"17"-1408,-5 3 448,5-4 96,0 10-480,0 2-96,0 7-256,0 15-96,-5 17 0,-1 24 32,-5 6 32,1 4 32,-1-6 0,0-7-928,6-10-384,-1-15-992,1-9-864,10-11 1120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1T23:45:47.999"/>
    </inkml:context>
    <inkml:brush xml:id="br0">
      <inkml:brushProperty name="width" value="0.1" units="cm"/>
      <inkml:brushProperty name="height" value="0.1" units="cm"/>
      <inkml:brushProperty name="color" value="#FFFC18"/>
    </inkml:brush>
  </inkml:definitions>
  <inkml:trace contextRef="#ctx0" brushRef="#br0">1789 106 1280,'0'-1'83,"-1"1"-1,0-1 1,1 0-1,0 0 1,-1 0-1,1 0 1,-1 0 0,1 1-1,0-1 1,0 0-1,0 0 1,-1 0-1,1 0 1,0-1 0,0 1-32,0 1 0,1-1 0,-1 1 0,0-1 0,0 1 0,0-1 0,0 1 0,-1-1 0,1 1 0,0-1 1,0 1-1,0-1 0,0 1 0,0-1 0,-1 1 0,1-1 0,0 1 0,0-1 0,-1 1 0,1 0 0,0-1 1,-1 1-1,1 0 0,0-1 0,-1 1 0,1 0 0,-1-1 0,1 1 0,-1 0 0,1 0 0,-1-1 0,1 1 0,0 0 1,-1 0-1,1 0 0,-1 0 0,1 0 0,-1-1 0,1 1 0,-2 0 0,-15 2 730,-1 0 1,-24 6-1,4-1-490,-266 40 1879,268-43-1604,0-1-1,-52-4 0,24-1-421,32 2 49,-1-3 0,0 0 1,1-2-1,-41-12 0,-68-12 640,44 11-258,32 7-201,1 3 1,-106 1 0,20 1-2758,104 2-1358,-61-13 0,21-2 738</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38:33.002"/>
    </inkml:context>
    <inkml:brush xml:id="br0">
      <inkml:brushProperty name="width" value="0.1" units="cm"/>
      <inkml:brushProperty name="height" value="0.1" units="cm"/>
      <inkml:brushProperty name="color" value="#FF0066"/>
    </inkml:brush>
  </inkml:definitions>
  <inkml:trace contextRef="#ctx0" brushRef="#br0">0 138 7808,'16'-38'2976,"27"28"-2304,20 1 160,-31 5-32,17-10-576,19-6-128,29 0-1760,19 8-800,-3 1-736,-7 11-288</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38:39.747"/>
    </inkml:context>
    <inkml:brush xml:id="br0">
      <inkml:brushProperty name="width" value="0.1" units="cm"/>
      <inkml:brushProperty name="height" value="0.1" units="cm"/>
      <inkml:brushProperty name="color" value="#FF0066"/>
    </inkml:brush>
  </inkml:definitions>
  <inkml:trace contextRef="#ctx0" brushRef="#br0">3720 125 640,'-2'7'309,"1"0"-1,-1 0 1,1 0 0,1 1-1,-1-1 1,1 0 0,2 14-1,7-37 356,-3 8-405,-5 3-84,1 1 1,0 0-1,-1-1 1,0 0-1,0 1 1,0-1-1,0 0 1,-1 1-1,0-7 0,-3 6-74,1 1 0,-1-1-1,0 1 1,-1 0 0,1 0-1,-1 0 1,-4-4 0,-8-5 44,13 9-114,-1 1-1,1-1 0,-1 1 0,0 1 1,0-1-1,0 0 0,-1 1 0,1 0 1,-6-2-1,-11-2 10,-1 0 0,0 1 0,-38-2 0,2 1 42,-35-2 252,79 8-264,2 0-18,0 0-1,0 1 1,-23 3 0,1 3 20,0-3-1,-1 0 1,-66-4 0,52 0-130,-49 5 0,45 2 180,-1 3 1,-90 29 0,94-22-214,17-4 160,-1-3 1,0 0-1,-49 6 0,-162 18-207,126-10-90,-151 22 664,217-40-578,-335 22-154,131-24 648,108 6-250,-160-6 26,280-2-140,-53 9 1,53-6-7,-55 2 0,62-6 40,-31 5-1,31-2 78,-30-1-1,16-1-674,-1 2 0,1 0 0,-70 20 0,33-2-1493</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38:42.697"/>
    </inkml:context>
    <inkml:brush xml:id="br0">
      <inkml:brushProperty name="width" value="0.1" units="cm"/>
      <inkml:brushProperty name="height" value="0.1" units="cm"/>
      <inkml:brushProperty name="color" value="#FF0066"/>
    </inkml:brush>
  </inkml:definitions>
  <inkml:trace contextRef="#ctx0" brushRef="#br0">5577 110 1152,'-13'-3'147,"1"0"0,-1 1-1,0 1 1,0 0 0,1 1 0,-1 0 0,0 1 0,0 0 0,0 1-1,1 1 1,-1 0 0,1 0 0,0 2 0,-14 6 0,-129 74-35,114-62-32,-2-2 0,0-2 0,-2-1 0,-79 19 0,66-24 179,-1-3-1,1-3 1,-87 1-1,93-11-137,0-1 0,1-3 0,-1-2 0,2-3 0,-82-29-1,-156-48 35,243 74-12,-67-29 0,73 26-199,-1 2 0,-55-14-1,36 17 99,0 3-1,-1 2 0,-74 0 1,129 8-51,-57 1-23,-1-2-1,1-4 1,-68-13-1,88 10 5,-1 2-1,0 2 1,-74 2-1,-128 24 125,178-15 18,16-4-87,1-3-1,0-2 1,-53-9-1,-49-2-9,-73 22 40,-4-1-104,70-10 143,-171 19 0,62-7 272,-23 4-85,208 0-647,1 3-1,-130 44 1,93-21-1284</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39:05.371"/>
    </inkml:context>
    <inkml:brush xml:id="br0">
      <inkml:brushProperty name="width" value="0.1" units="cm"/>
      <inkml:brushProperty name="height" value="0.1" units="cm"/>
      <inkml:brushProperty name="color" value="#FF0066"/>
    </inkml:brush>
  </inkml:definitions>
  <inkml:trace contextRef="#ctx0" brushRef="#br0">2372 110 1024,'-4'-1'413,"0"-1"0,1 1 0,0-1 0,-1 0 0,1-1-1,0 1 1,0 0 0,0-1 0,1 0 0,-4-3 0,1 1-198,-2 0-100,1 0 1,-1 0-1,0 1 0,0 0 1,0 1-1,-1-1 0,1 2 0,-1-1 1,-9-1-1,-13-3 61,-33-2 0,44 7-81,18 1-74,-168-16 1141,130 15-1222,0 1 0,-53 8 0,-102 8-141,73-7 434,-568 21 1740,292-13-1640,199-4-2554,190-12 1997,-80 7-2677,-13 15-170,101-22 3070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39:07.026"/>
    </inkml:context>
    <inkml:brush xml:id="br0">
      <inkml:brushProperty name="width" value="0.1" units="cm"/>
      <inkml:brushProperty name="height" value="0.1" units="cm"/>
      <inkml:brushProperty name="color" value="#FF0066"/>
    </inkml:brush>
  </inkml:definitions>
  <inkml:trace contextRef="#ctx0" brushRef="#br0">3958 53 2176,'0'-52'1760,"-11"57"-1717,5-2 54,0 0 0,-1 0 0,1-1 1,0 0-1,-12 3 0,-18 6 381,-24 14-149,-1-2 0,-101 23-1,-128-1 669,213-36-719,-263 13 693,248-22-1018,-264 9 462,198 2-325,-237-13 1,239-1 346,-19-3-351,-353-51 31,330 30 291,-252-2 0,336 27-445,-36 0-1126,51 6-1226</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39:31.105"/>
    </inkml:context>
    <inkml:brush xml:id="br0">
      <inkml:brushProperty name="width" value="0.1" units="cm"/>
      <inkml:brushProperty name="height" value="0.1" units="cm"/>
      <inkml:brushProperty name="color" value="#FF0066"/>
    </inkml:brush>
  </inkml:definitions>
  <inkml:trace contextRef="#ctx0" brushRef="#br0">9662 293 1280,'0'-24'795,"0"23"-689,-5-13-100,3 12 36,-1 1 1,1 0 0,0-1 0,0 1-1,-1 0 1,1 1 0,0-1 0,-1 0-1,1 1 1,-1-1 0,-4 1 0,-33 0 478,17 1-259,-83-2 463,-124 3 539,48 21-1007,34-3-88,103-14-180,18-2 27,-35 0 1,-577-4 1412,628-1-1409,-1 0-1,1-1 1,-18-4-1,15 2 49,-26-3-1,-260 3 83,174 5 527,97 1-1019,-37 6 0,-4 0 471,-415-1-259,305-8 132,175 0 78,-1 1 0,1-1-1,-1 0 1,-8-3 0,8 2-100,0 0 0,1 1 0,-1 0 0,-11-1 0,-21 1 9,1-2 1,-63-12-1,85 13 34,-30-1-1,-1 0-67,13 0 26,-59 3 0,35 2 148,25-1-120,1 2 0,-1 1 1,-54 15-1,64-14 49,-1-2 0,1-1 0,-42-2 0,41 0 57,-3 9-318,25-9 347,-19 0-523,-55 0 593,71-1-228,0 0 0,1 0 1,-1 0-1,1 0 1,-1-1-1,1 0 0,0 0 1,-6-4-1,8 6 25,1 0 0,-1-1 1,0 1-1,0 0 0,1 0 0,-1-1 0,0 1 0,0 0 1,1 0-1,-1 0 0,0 0 0,0 0 0,1 0 0,-1 0 1,0 0-1,-1 1 0,-7-2 199,2-1-241,-1 1-1,1-1 1,-1 1 0,0 0-1,1 1 1,-1 0 0,0 0-1,-9 2 1,-10-1 36,-87-5 32,86 4-226,7-1 202,-1 2 0,-23 2 1,7 2-9,0-3 0,-39-2 1,34-1 207,37 1-190,0-1 1,-1 0-1,1 0 0,0 0 0,-9-5 1,9 4-30,0 0 1,1 1-1,-1-1 1,0 1-1,-10 0 1,-170-8-81,-230 9 188,399-1-122,-1-1 1,0-1 0,-21-5-1,21 3 112,1 1-1,-1 2 0,-24-2 1,-245-5-316,251 9-44,-115 5 653,-12-3-537,86-4 320,-19 2-246,-117 1 108,125 7 65,-26 1-227,-270-9 222,203-9 6,176 9-448,4 0 350,0 0 1,0 0 0,-1-1 0,1 1 0,0 0-1,0 0 1,-1 0 0,1 1 0,0-1 0,0 0-1,-1 0 1,1 1 0,0-1 0,0 1-1,0-1 1,-2 2 917,4-2-884,0 0-32,-1 0-1,1 0 0,-1 0 1,0 0-1,1 0 0,-1 0 1,1 0-1,-1 0 0,1 0 1,-1 0-1,1 1 0,-1-1 0,1 0 1,-1 0-1,0 0 0,1 1 1,-1-1-1,1 0 0,-1 0 1,0 1-1,1-1 0,-1 0 1,0 1-1,0-1 0,1 0 1,-1 1-1,9 8-93,-8-9 180,1 0-56,-1 0-30,-1-1 0,1 1 0,0 0 0,-1 0 0,1 0 0,0 0 0,-1 0 1,1 0-1,0 0 0,-1 0 0,1 0 0,-1 0 0,1 0 0,0 0 0,-1 0 0,1 1 0,0-1 0,-1 0 1,1 1-1,0-1 0,3 4 10,-3-3 38,-1-1-48,0 0 1,0 0-1,0 0 0,0 0 0,0 0 0,0 0 0,0 0 0,0 0 0,0 0 0,-1 1 0,1-1 0,0 0 0,0 0 0,0 0 0,0 0 0,0 0 1,0 0-1,0 0 0,0 0 0,0 1 0,0-1 0,0 0 0,0 0 0,0 0 0,0 0 0,0 0 0,0 0 0,0 0 0,0 1 0,0-1 1,0 0-1,0 0 0,0 0 0,0 0 0,1 0 0,-1 0 0,0 0 0,0 0 0,0 0 0,0 1 0,0-1 0,0 0 0,0 0 0,0 0 1,0 0-1,0 0 0,0 0 0,1 0 0,-1 0 0,0 0 0,0 0 0,0 0 0,0 0 0,-11 5-46,-74 0 227,73-4-161,-1 0 0,-16 5-1,-3-1-9,12-3-12,0-2 0,-1-1 0,1-1 0,0 0 0,-21-6 0,-30-3 4,-350-18 216,378 27-239,0-2-1,-65-15 1,15 1 85,-12 3 16,-158-2 0,189 15-34,-97-16-1,-199-57 40,351 70-42,-34-6-117,20 5 67,0-2 0,0-1 0,-32-14 1,64 22-4,0 1 1,0-1 0,-1 1-1,1 0 1,0 0 0,0-1-1,0 1 1,0 0 0,0 0-1,-1 0 1,1 0 0,0 0-1,0 0 1,0 1 0,0-1-1,0 0 1,0 1 0,-1-1-1,1 0 1,0 1 0,0-1-1,0 1 1,0 0 0,0-1-1,1 1 1,-1 0 0,0 0-1,0-1 1,-1 3 0,-2 2-232,-1 1 0,1 1 1,-6 12-1,-9 12-1674,14-26 1458,0 0-1,-1 0 0,1-1 0,-1 1 0,0-1 0,-11 5 0,6-4-85,0-1-1,-1-1 0,-12 3 1,21-5 424</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39:37.195"/>
    </inkml:context>
    <inkml:brush xml:id="br0">
      <inkml:brushProperty name="width" value="0.1" units="cm"/>
      <inkml:brushProperty name="height" value="0.1" units="cm"/>
      <inkml:brushProperty name="color" value="#FF0066"/>
    </inkml:brush>
  </inkml:definitions>
  <inkml:trace contextRef="#ctx0" brushRef="#br0">4150 30 1664,'0'-1'97,"0"0"1,1 0-1,-1 0 0,1 0 1,-1 0-1,1 0 1,-1 0-1,1 0 0,0 0 1,-1 0-1,3-1 1,3-9 1424,-6 10-1493,-1 1-1,1 0 0,-1-1 1,1 1-1,0-1 0,-1 1 1,1 0-1,-1-1 0,1 1 1,-1 0-1,1 0 0,-1-1 0,0 1 1,1 0-1,-1 0 0,1 0 1,-1 0-1,1 0 0,-1 0 1,0 0-1,1 0 0,-1 0 1,1 0-1,-1 0 0,0 0 1,0 0-1,-41 2 7,-58 11 0,57-7-3,-59 2-1,-64-3 430,-211 33 1,185-19-394,37-5-8,-405 38 174,314-33-145,-125 4 228,-230-17 216,420-13-172,-1-1 275,-329 3-966,500 5 352,-116 4 112,108-2-848,-1 0 1,2 2-1,-1 0 0,-28 10 0,-12 13-1937</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39:42.530"/>
    </inkml:context>
    <inkml:brush xml:id="br0">
      <inkml:brushProperty name="width" value="0.1" units="cm"/>
      <inkml:brushProperty name="height" value="0.1" units="cm"/>
      <inkml:brushProperty name="color" value="#FF0066"/>
    </inkml:brush>
  </inkml:definitions>
  <inkml:trace contextRef="#ctx0" brushRef="#br0">2567 0 1024,'-2'0'116,"0"0"1,0 1-1,-1-1 0,1 1 1,0-1-1,0 1 0,0 0 0,0 0 1,0 0-1,0 0 0,0 0 1,0 0-1,0 0 0,-2 3 1,-22 25 354,11-10-186,12-19-153,1 1 1,-1-1-1,1 1 0,-1-1 0,1 0 1,-1 0-1,1 0 0,-4-1 0,1 1-298,4 0 374,-19 0 336,2-6-453,8 5-66,1-1 1,-1 0 0,1-1-1,-17-7 1,14 7-23,-1-1 1,0 2-1,1 0 0,-1 1 1,0 0-1,0 0 0,-23 3 1,-5 0 166,-171-2-218,95 10 64,-37-16 64,16-2-75,40 8 147,0 3-1,-122 21 0,184-20-154,1-1 0,-61-3-1,33-2 56,-458 2 551,431-7-431,-2 0-67,82 7-94,-139 6-683,85 2-949</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39:43.938"/>
    </inkml:context>
    <inkml:brush xml:id="br0">
      <inkml:brushProperty name="width" value="0.1" units="cm"/>
      <inkml:brushProperty name="height" value="0.1" units="cm"/>
      <inkml:brushProperty name="color" value="#FF0066"/>
    </inkml:brush>
  </inkml:definitions>
  <inkml:trace contextRef="#ctx0" brushRef="#br0">1243 0 1024,'-14'3'160,"-23"0"235,-20-2 513,-72 12 0,-55 20-565,66-11-81,35-10 5,-117 2-1,91-11-1196,-116 19-1,139-6-493</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39:47.024"/>
    </inkml:context>
    <inkml:brush xml:id="br0">
      <inkml:brushProperty name="width" value="0.1" units="cm"/>
      <inkml:brushProperty name="height" value="0.1" units="cm"/>
      <inkml:brushProperty name="color" value="#FF0066"/>
    </inkml:brush>
  </inkml:definitions>
  <inkml:trace contextRef="#ctx0" brushRef="#br0">4858 3 1536,'-7'0'91,"-1"-1"0,0 0 0,-1 1-1,1 0 1,-1 0-1,1 1 1,-1 0-1,1 0 1,-9 4 0,-100 32 37,102-34-131,-1 0 0,1-1 0,-1 0 1,-19-2-1,-63-6 182,-4-1 242,-25 8-81,-146-3 136,110-16-365,93 8-103,-80-1 1,-54 22 136,93-3-151,-92-14 171,49-1-314,-198 21 154,-121 19 97,318-21-126,-59 0-75,174-12 159,-238 9 168,219-3-265,-181 16 31,182-21 71,-111-14 0,61 2-168,95 11 95,-271-14 123,90 4-9,151 7-598,1 1-1,-55 5 1,19 9-1188</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1T23:45:53.093"/>
    </inkml:context>
    <inkml:brush xml:id="br0">
      <inkml:brushProperty name="width" value="0.1" units="cm"/>
      <inkml:brushProperty name="height" value="0.1" units="cm"/>
      <inkml:brushProperty name="color" value="#FFFC18"/>
    </inkml:brush>
  </inkml:definitions>
  <inkml:trace contextRef="#ctx0" brushRef="#br0">1695 78 1536,'-1'0'14,"0"0"0,0 0-1,1 0 1,-1 0 0,0 1 0,0-1 0,0 0-1,0 0 1,0-1 0,0 1 0,1 0-1,-1 0 1,0 0 0,0 0 0,0-1 0,0 1-1,1 0 1,-1-1 0,0 1 0,-1-2 0,-10-16 449,11 16-309,0 0-20,0 0 1,0-1-1,-1 1 1,1 0-1,0 0 0,-1 1 1,1-1-1,-1 0 1,0 0-1,1 1 1,-1-1-1,0 1 1,0-1-1,0 1 1,0 0-1,0 0 1,0 0-1,-1 0 1,1 0-1,0 0 1,0 1-1,-1-1 1,1 1-1,0 0 1,-1-1-1,1 1 1,-1 0-1,1 1 1,0-1-1,-1 0 1,1 0-1,0 1 1,-1 0-1,1-1 0,0 1 1,-3 1-1,-4 1-114,1 0 0,-2-1 0,1 0 0,0-1 0,0 0 0,-1 0 0,1-1 0,-15-2 0,-74-14 911,96 16-911,-30-7 190,-1 2-1,-1 1 1,1 2-1,0 1 1,-1 1 0,1 2-1,0 1 1,-1 2-1,-35 10 1,-175 49 121,-6-21 719,122-29-232,-85 9-97,71-12-5006,98-11 1245</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39:48.706"/>
    </inkml:context>
    <inkml:brush xml:id="br0">
      <inkml:brushProperty name="width" value="0.1" units="cm"/>
      <inkml:brushProperty name="height" value="0.1" units="cm"/>
      <inkml:brushProperty name="color" value="#FF0066"/>
    </inkml:brush>
  </inkml:definitions>
  <inkml:trace contextRef="#ctx0" brushRef="#br0">2249 104 384,'-2'0'24,"1"1"-1,-1 0 1,1-1 0,0 1 0,0 0-1,-1-1 1,1 1 0,0 0 0,0 0-1,0 0 1,0 0 0,0 0-1,0 0 1,0 0 0,-1 2 0,-11 11 524,4-10-281,0-1-1,0 0 1,0 0 0,0 0-1,0-1 1,-16 1 0,9-1-219,-164 31-63,-136 19 110,253-47 436,-1-4 1,-107-10-1,-15-1-157,146 10-330,-122-3 13,121 1 87,-78-17 0,1-13 154,2-4 1,-119-56 0,211 81-296,0 2 1,-30-8-1,46 15-194,0 0-1,0 1 1,0 0-1,0 1 1,-1 0-1,1 0 1,0 1-1,0 0 0,0 0 1,0 1-1,-10 3 1,-26 12-1302,-12-2-70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56:58.975"/>
    </inkml:context>
    <inkml:brush xml:id="br0">
      <inkml:brushProperty name="width" value="0.1" units="cm"/>
      <inkml:brushProperty name="height" value="0.1" units="cm"/>
      <inkml:brushProperty name="color" value="#66CC00"/>
    </inkml:brush>
  </inkml:definitions>
  <inkml:trace contextRef="#ctx0" brushRef="#br0">11064 1 2816,'-13'1'1656,"21"3"-597,23 19-564,-64-8 1788,-194 51 352,177-57-2335,33-7-117,0 2-1,-17 4 1,14-1 37,0-2 1,-21 2-1,12-4-52,-1-2 0,-52-5 0,-1 0-43,-25 2-437,-123 5 1174,173 3-711,-40 1 178,-37-14-36,-2 0-282,-320 42 667,206-9-391,136-15-254,-147 6-45,232-19 25,-1-1 0,1-2 0,0-1 1,-52-18-1,-8-2 7,36 14-45,-1 2 0,0 3 0,0 1 0,-1 4 0,-85 6 0,-5-2 50,78-3-7,-123-5-39,-80 1 149,241 5-124,12 1 2,0 0 0,0-2 0,0 0 1,1-2-1,-1 0 0,-21-6 1,1-3-22,0 2 0,-68-9 0,-80 3-80,145 14 64,-194 2 46,91 4 183,117-4-185,-240 9 134,70 20-269,147-19 138,0-1 0,-54 1 0,-183 11-64,162-10 58,-282 27-10,85-2-81,166-15 242,-11-15-99,35-3-17,-197 21 142,279-19-187,-24 0 48,-49-4 8,-105-2 154,-108 0-151,176 2-49,-33 9-12,67-1 15,-454 0 104,400-18-117,-2-1 0,110 8 28,-76 4 99,-293 31 204,318-30 34,-216-21 0,219-1-1548,44 1-3025,54 13 768,10-3 16</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57:15.426"/>
    </inkml:context>
    <inkml:brush xml:id="br0">
      <inkml:brushProperty name="width" value="0.1" units="cm"/>
      <inkml:brushProperty name="height" value="0.1" units="cm"/>
      <inkml:brushProperty name="color" value="#66CC00"/>
    </inkml:brush>
  </inkml:definitions>
  <inkml:trace contextRef="#ctx0" brushRef="#br0">1 142 768,'3'0'60,"0"0"1,0 0-1,0 0 0,0 0 0,-1 1 1,1-1-1,0 1 0,3 1 1,-5-1-2,0-1 1,0 1-1,-1-1 1,1 1-1,0 0 1,0 0-1,-1-1 1,1 1-1,0 0 1,-1 0 0,1 0-1,-1 0 1,1-1-1,-1 1 1,1 0-1,-1 0 1,0 0-1,1 0 1,-1 0-1,0 0 1,0 0-1,0 0 1,0 1 0,0-1-1,0 1 1,0-1 40,0 1 1,0-1-1,0 0 0,0 0 1,-1 0-1,1 0 1,0 0-1,-1 0 1,1 0-1,-1 0 1,1 0-1,-2 2 1,1-2-46,1 0 0,-1 0 1,0 0-1,1 0 1,-1 1-1,1-1 1,0 0-1,-1 0 0,1 0 1,0 0-1,0 1 1,-1 1-1,1-2-31,0 0 0,1 0-1,-1 1 1,0-1 0,0 0-1,0 0 1,1 0 0,-1 0-1,1 0 1,-1 0 0,1 0-1,-1 0 1,1 0 0,-1 0-1,1 0 1,0 0 0,0 0-1,-1 0 1,1-1 0,0 1-1,0 0 1,0-1 0,0 1 0,0 0-1,0-1 1,0 1 0,0-1-1,0 1 1,0-1 0,0 0-1,0 0 1,0 1 0,1-1-1,1 0 1,0 0 48,1 0-1,0 0 1,-1 0-1,1 0 1,-1-1-1,1 0 1,-1 1-1,0-1 1,1-1 0,5-2-1,39-22 622,-29 14-563,0 1-1,1 0 1,1 2-1,-1 1 1,1 0 0,29-6-1,-49 14-120,171-25 416,-133 22-435,0 1 1,55 4-1,93 8 261,-158-11-177,45-9 1,-16 2-37,40-1 86,0 4 1,115 9-1,-154-3-97,-1-3 0,74-10 0,62-3-39,-29 9 311,175 3-384,-255 3 87,257 8 134,-220-6-105,-68-3-62,-41 0 84,0-1-1,-1 0 0,1 0 0,-1-1 1,14-5-1,27-7 13,-33 11-154,-7 1 145,1 1 0,-1 0 0,19 0 0,-28 2-118,-1 0-1,1 0 0,-1 1 1,1-1-1,-1 1 0,0 0 1,1 0-1,-1 0 0,0 1 0,0-1 1,0 1-1,0-1 0,0 1 1,0 0-1,0 0 0,0 1 0,-1-1 1,3 3-1,-3-3-113,-1-1-1,0 1 0,0 0 1,0 0-1,0-1 1,0 1-1,-1 0 1,1 0-1,0 3 1,1 27-2192</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57:27.133"/>
    </inkml:context>
    <inkml:brush xml:id="br0">
      <inkml:brushProperty name="width" value="0.1" units="cm"/>
      <inkml:brushProperty name="height" value="0.1" units="cm"/>
      <inkml:brushProperty name="color" value="#66CC00"/>
    </inkml:brush>
  </inkml:definitions>
  <inkml:trace contextRef="#ctx0" brushRef="#br0">17 20 1152,'0'0'16,"0"-1"-1,0 1 1,-1 0-1,1 0 1,0-1 0,0 1-1,0 0 1,-1 0 0,1 0-1,0 0 1,0-1-1,0 1 1,-1 0 0,1 0-1,0 0 1,0 0 0,-1 0-1,1 0 1,0 0-1,-1 0 1,1 0 0,0 0-1,0 0 1,-1 0 0,1 0-1,0 0 1,0 0-1,-1 0 1,1 0 0,0 0-1,0 0 1,-1 0 0,1 0-1,0 0 1,0 0-1,-1 1 1,-4 10 192,4-8-183,1 0 0,-1 1-1,1-1 1,0 0 0,0 0 0,1 6 0,-1-6 26,1-1 0,0 1 1,0 0-1,0-1 0,0 0 1,0 1-1,1-1 0,-1 1 0,1-1 1,-1 0-1,1 0 0,0 0 0,0 0 1,0 0-1,0 0 0,0-1 0,0 1 1,1-1-1,-1 1 0,0-1 0,1 0 1,-1 0-1,1 0 0,0 0 1,-1-1-1,1 1 0,-1-1 0,1 1 1,3-1-1,6 0 128,1-1 1,0 0-1,-1-1 1,1 0 0,13-5-1,11-1-74,-7 1 138,37-13 1,-14 4-182,-12 4 13,0 3-1,1 1 1,0 1 0,58 0-1,406 20 70,-338-3-75,83 5 118,34-1 272,311 5-27,-305-4-440,-157-10 11,221 23-5,-208-14 4,-62-6-2,95 6 0,-5-7 93,92 1-74,75 14 25,-81-2 18,-126-21-33,-41-2-20,370-15 167,-360 10-203,121-4 6,207 23 67,-150-1 30,-57 5 26,30 1-134,192-1 405,-126 5-432,-150-2-1461,-103-8-282</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57:28.854"/>
    </inkml:context>
    <inkml:brush xml:id="br0">
      <inkml:brushProperty name="width" value="0.1" units="cm"/>
      <inkml:brushProperty name="height" value="0.1" units="cm"/>
      <inkml:brushProperty name="color" value="#66CC00"/>
    </inkml:brush>
  </inkml:definitions>
  <inkml:trace contextRef="#ctx0" brushRef="#br0">1 0 1792,'0'1'58,"0"1"0,0-1 0,0 0 0,1 0 0,-1 0 0,0 0 0,1 0 0,-1 0 0,1 0 0,-1 1 0,1-1 0,-1-1 0,1 1 0,0 0 0,-1 0 0,1 0 1,0 0-1,0 0 0,1 0 0,1 1-12,0 0 0,0 0 0,0 0 0,1-1 0,-1 1 0,5 0 1,2 1-36,1-1 1,-1 0-1,0-1 1,13 0-1,77-1 315,225 9 756,44 22-685,-3 0 49,-344-28-403,-1 0 7,-1-1-1,42-2 1,85-11 40,183 9 1,-123 5-17,2 0 1,10 14-13,30 2-1,87 13-219,-2 20 233,-321-50-72,481 38 205,-249-28 85,-13-6-148,-132-5-94,164 21-1,-264-22-52,10 1-398,0 0 1,-1 1-1,1 1 0,0 0 0,-1 0 1,16 8-1,-1 11-1840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57:30.529"/>
    </inkml:context>
    <inkml:brush xml:id="br0">
      <inkml:brushProperty name="width" value="0.1" units="cm"/>
      <inkml:brushProperty name="height" value="0.1" units="cm"/>
      <inkml:brushProperty name="color" value="#66CC00"/>
    </inkml:brush>
  </inkml:definitions>
  <inkml:trace contextRef="#ctx0" brushRef="#br0">0 69 2048,'0'-1'44,"0"-1"-1,0 1 1,0 0-1,0 0 1,1-1 0,-1 1-1,0 0 1,0 0 0,1 0-1,-1-1 1,1 1 0,-1 0-1,1 0 1,-1 0-1,1 0 1,0 0 0,0 0-1,-1 0 1,1 0 0,0 0-1,0 0 1,0 0 0,0 1-1,1-2 1,1 1 3,0 0 0,0 0 0,0 0 1,0 0-1,0 1 0,0-1 0,1 1 0,-1 0 0,4 0 1,203 14 386,2 1-180,-129-15-26,723-15 1293,-597 10-1437,57-5 216,-178 3-19,377-17 243,-355 21-397,109 5-1651,-170 2-188</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57:46.399"/>
    </inkml:context>
    <inkml:brush xml:id="br0">
      <inkml:brushProperty name="width" value="0.1" units="cm"/>
      <inkml:brushProperty name="height" value="0.1" units="cm"/>
      <inkml:brushProperty name="color" value="#66CC00"/>
    </inkml:brush>
  </inkml:definitions>
  <inkml:trace contextRef="#ctx0" brushRef="#br0">1 214 2688,'-1'-2'753,"4"3"-218,13 5 48,28 10-261,-39-15-187,-1 1 1,1-1-1,0 0 1,-1-1-1,1 1 1,8-1-1,4-4 79,0 0 0,-1-2 1,1 0-1,20-11 0,-19 8-149,24-8 113,1 2-1,1 1 1,0 3-1,0 1 1,1 3-1,53-3 1,12 7-85,-67 4-143,-1-3 0,0-1 0,52-11 0,-46 5 247,0 1 0,55 0 0,98 6-482,-121 2 395,174-14 562,-2-1-704,-152 16 151,201-7-25,219-12 93,-252 7 138,119 22-5,-58-9-266,-8 0-70,87 7 140,4 1 45,-127-3-212,-97-6 118,-140 1-36,376-3-137,-164-4 177,-255 5-78,459 11-86,3 7 149,-29-6 131,-130-10-171,38 3-126,-15-1 134,123-4 228,-194-4-205,58-5-297,-3-1 297,-42-8 41,-87 2-186,-129 14-388,70 6 1,-50 4-1352</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58:14.320"/>
    </inkml:context>
    <inkml:brush xml:id="br0">
      <inkml:brushProperty name="width" value="0.1" units="cm"/>
      <inkml:brushProperty name="height" value="0.1" units="cm"/>
      <inkml:brushProperty name="color" value="#66CC00"/>
    </inkml:brush>
  </inkml:definitions>
  <inkml:trace contextRef="#ctx0" brushRef="#br0">0 3 1536,'3'-1'47,"-1"1"0,0-1 0,1 1 0,-1 0 0,1 0 0,-1 0 0,1 0 0,-1 0 0,1 1 0,-1-1 0,0 1 0,1-1 0,-1 1 0,0 0 0,1 0 0,-1 0 0,0 0 0,0 0 0,0 0 0,0 1 0,3 2 0,5 5 1,-1 0-1,0 1 0,9 11 0,10 12 21,-24-29 90,1 0 0,1 0 1,-1 0-1,1-1 0,-1 0 1,1 0-1,0 0 0,0-1 1,0 0-1,1 0 0,-1-1 1,11 2-1,-13-2-146,0 0-1,0 1 0,-1-1 1,1 1-1,0 0 1,0 0-1,-1 0 1,7 5-1,9 5-7,20 7-4,2-2 0,79 22 0,-39-14 0,-63-20 73,1-1 0,-1-1 0,1-1 0,0 0 0,27-2 0,-23 0 23,1 1-1,36 6 1,-1 3-74,84 4 1,58-10 103,-77-11-34,-1 0 168,17 10-231,-47 0-6,95-9-1,131-28 112,-167 30-110,6-1 96,178-9-131,-327 14 22,1-1-1,-1 0 1,0 0 0,0-1-1,0 0 1,0 0 0,16-7-1,-20 7 2,1-1 0,-1 1 0,1 1 0,-1-1 0,1 1 0,8-1 0,-13 1-42,1 1 1,-1 0-1,0 1 0,1-1 0,-1 0 0,0 0 1,0 0-1,1 1 0,-1-1 0,0 0 0,0 1 1,0 0-1,0-1 0,1 1 0,-1-1 0,0 1 1,0 0-1,0 0 0,0 0 0,0 0 1,-1 0-1,1 0 0,0 0 0,0 0 0,-1 0 1,1 0-1,0 0 0,-1 0 0,1 0 0,-1 0 1,0 1-1,1-1 0,-1 0 0,0 0 0,0 1 1,1 1-1,-1 22-1458</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58:20.507"/>
    </inkml:context>
    <inkml:brush xml:id="br0">
      <inkml:brushProperty name="width" value="0.1" units="cm"/>
      <inkml:brushProperty name="height" value="0.1" units="cm"/>
      <inkml:brushProperty name="color" value="#66CC00"/>
    </inkml:brush>
  </inkml:definitions>
  <inkml:trace contextRef="#ctx0" brushRef="#br0">1 1 1024,'2'1'100,"1"1"1,0-1-1,0 0 0,0-1 1,-1 1-1,1 0 1,0-1-1,0 1 0,0-1 1,0 0-1,0 0 0,0 0 1,0 0-1,4-2 1,19 2 809,56 12 905,98 21-377,-134-23-1238,0-2-1,0-1 1,0-3 0,1-2-1,-1-2 1,78-10-1,92 3 513,2-1-320,379-24-242,-186 21 90,-38 21-96,-321-9-71,0-3 0,53-8 1,64-3 228,134 23-104,-136-5-198,3 0-80,-109 0 88,170 22 144,-127-15-122,191-3 1,-66-5 4,-155 0-35,14 2 0,108-7 0,231-8 0,-43 4 0,-88 5 90,52-11-52,-57-1-38,-86 20-52,55 1 114,-161-9-97,1 5-1,115 19 1,63 14-35,215-1 358,-232-24-353,76 9-51,-288-14 166,30 4 61,125 5 0,-181-17-131,231 3-45,-2 18 97,166 16 128,-41-8-139,243-15 195,-590-14-203,290-26 110,-139 6-6,-61 12-173,82-8-154,-44 3 239,175 10 1,-175 5 1,157-15-7,-4 1-37,-207 7 28,124-21 0,53-3-45,-182 26 27,-26 3 26,125-18 0,38-6-126,4 21 237,-206 3-128,4-1-27,0-2-1,0-2 1,62-15 0,192-31 31,-244 46-10,0 3 0,0 1 0,62 8 0,-101-6-14,-1 0 0,1 1-1,0 0 1,12 5-1,-19-6-107,0 0 0,0-1-1,0 1 1,0 1 0,0-1-1,0 0 1,0 0 0,-1 1-1,1-1 1,-1 1 0,1-1-1,-1 1 1,1 0 0,-1-1-1,0 1 1,0 0 0,0 0-1,0 0 1,0 0 0,0 0-1,-1 0 1,1 0 0,0 4-1,-4 25-2543</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58:34.029"/>
    </inkml:context>
    <inkml:brush xml:id="br0">
      <inkml:brushProperty name="width" value="0.1" units="cm"/>
      <inkml:brushProperty name="height" value="0.1" units="cm"/>
      <inkml:brushProperty name="color" value="#66CC00"/>
    </inkml:brush>
  </inkml:definitions>
  <inkml:trace contextRef="#ctx0" brushRef="#br0">0 1070 896,'2'-4'88,"0"0"1,-1 0-1,1 0 1,0 0-1,1 1 0,-1-1 1,1 0-1,-1 1 1,1 0-1,0 0 0,0 0 1,1 0-1,-1 0 1,1 0-1,-1 1 0,1 0 1,0 0-1,0 0 1,0 0-1,0 0 1,0 1-1,0 0 0,1 0 1,-1 0-1,8-1 1,39 5 803,0 3 0,90 20 0,-107-19-774,-15-4-12,0 0 0,0-1 0,35-2 0,57-11 220,-103 10-303,50-4 68,1 3 0,63 5 0,0 1-76,262 0 807,-91 8-532,-151-4-202,164 0 115,203 10 674,-179-3-735,61-20-148,-4-21 273,26 21-36,-218 8-163,-34-3-63,424 5 155,-531-4-169,356 8 119,-96-19-249,-96 2 284,473 2-225,-460 18-20,-3 0 317,-153-12-235,682 14 73,-329-17 84,-307-2-70,266 13-154,-129 16 80,306 14 21,-255-33-157,-18-1 292,127-1-51,-211-5-50,121-13-70,-2 1-8,612-29 268,-427 4-477,-303 26 266,43-9-63,57-3 126,370-13-172,-443 21 200,136-5-53,-347 22-40,187 6-70,135 0-73,20 2 83,-128-1 82,10 0-50,135 25 59,-273-32-41,192-25 0,-202 13 61,-97 12-78,324-41-48,-225 18 113,-17 3-162,-34 10 126,0 2-1,1 3 1,0 1-1,0 3 1,84 9-1,-107-4-64,-1-1-1,1-1 1,0-2 0,37-4 0,-6-1 45,1 3 0,91 7 0,-4 1-10,-59-1 100,-65-2-94,-1-2 0,1 0 0,-1-2 0,0 0 0,38-8-1,101-24 21,-135 29-58,1 2-1,-1 1 0,1 1 0,29 4 0,46 11-11,55 6 266,-144-20-221,0-1 0,0-1 0,0-1 0,-1 0 0,1 0 0,0-2 0,-1 0 0,21-8 0,4-4-42,-24 10 53,0 0-1,0 0 1,24-16-1,-18 8 34,-12 9-10,-1 0 1,1 0-1,-1-1 1,-1 0-1,11-12 1,-2 2-109,-13 14 69,1 0 0,-1-1 0,1 1 0,-1-1 0,0 0 0,0 0 0,0 0 0,0 0 0,-1 0 0,1 0 0,-1 0 0,0 0 0,0-1-1,0 1 1,0-4 0,0-4-121,-4-28 128,3 36 4,-1 0-1,0 1 1,0-1 0,0 1 0,0-1 0,0 1 0,-1 0 0,1-1 0,0 1 0,-1 0 0,0 0-1,-3-3 1,-92-71 117,34 29-59,-59-40-181,97 69 103,-1 1 1,-1 1 0,-1 1 0,-51-20 0,17 14 67,-79-16 0,30 18-165,69 14 81,-73-20 1,-20-25 311,84 29-271,-98-25 0,117 40-12,0 1 1,-53 0 0,-65 10 11,92-4 22,-93-11 0,-7 0-77,-86 21-51,110-3 163,-130-5-73,-73 4-11,74-1 10,174-9 21,0 3 0,0 5-1,-117 21 1,159-19-30,0-1-1,-63-2 1,-95-11 82,35 1-131,-17 5 104,101 2 54,71 0-135,1 0 0,0 2 0,0 0 1,0 0-1,-20 9 0,-10 3 147,37-13-124,0 1 1,0 0-1,0 0 0,0 1 0,1 0 1,-1 0-1,1 1 0,0 0 1,1 0-1,-1 0 0,1 1 0,-7 8 1,-4 9 14,-28 50 1,32-52-62,-32 72 15,-3 4 146,42-89-95,1 1 1,0-1-1,0 1 0,1 0 0,-3 10 0,5-15-3,1 0 1,-1 0-1,1 0 1,0-1 0,0 1-1,0 0 1,0 0-1,1 0 1,-1-1-1,1 1 1,0 0-1,0 0 1,1-1 0,-1 1-1,4 5 1,0-1 0,0 0 0,1-1 0,0 1 0,1-1 0,0 0 0,11 8 0,10 7 71,-17-13-24,1 0 1,-1 1-1,12 13 1,-21-20-139,0-1 0,-1 1 0,1 0 0,-1 0 0,1 0 0,-1 1 0,0-1 0,0 0 0,0 0 0,-1 1 0,1-1 0,-1 1 0,0-1 0,0 0 0,0 1 0,0-1 0,-1 0 0,-1 7 0,1-4-334,-1 0 0,0 0 0,0-1 0,0 1 0,-1-1 0,0 1 0,0-1 0,0 0 0,-6 7 1,2-6-339,0 0 0,0 0 1,-13 7-1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1T23:45:57.539"/>
    </inkml:context>
    <inkml:brush xml:id="br0">
      <inkml:brushProperty name="width" value="0.1" units="cm"/>
      <inkml:brushProperty name="height" value="0.1" units="cm"/>
      <inkml:brushProperty name="color" value="#FFFC18"/>
    </inkml:brush>
  </inkml:definitions>
  <inkml:trace contextRef="#ctx0" brushRef="#br0">1749 20 1792,'-1'-1'250,"0"0"1,0-1-1,0 1 1,0 0-1,0-1 1,0 1-1,0 0 1,0 0-1,0 0 1,0 0 0,-1 0-1,1 0 1,0 0-1,-1 0 1,-1 0-1,1 0-195,0 1-1,0 0 1,0 0 0,0 0-1,0 0 1,0 0 0,0 1-1,0-1 1,0 0 0,0 1-1,0 0 1,0-1-1,-2 2 1,-42 20 181,33-15-236,1-1 0,-1 0-1,0-1 1,-27 6 0,-90 7 356,-33 6 168,137-20-392,-1-2 1,1-1-1,-35-3 1,-44 3 505,-259 6 679,109-7 1136,-18 0-4010,266 0 919,0 0 1,0-1-1,-1 0 1,1 0-1,0-1 1,0 0-1,0 0 1,1-1-1,-1 0 0,-11-6 1,-25-22-1939</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59:11.758"/>
    </inkml:context>
    <inkml:brush xml:id="br0">
      <inkml:brushProperty name="width" value="0.1" units="cm"/>
      <inkml:brushProperty name="height" value="0.1" units="cm"/>
      <inkml:brushProperty name="color" value="#66CC00"/>
    </inkml:brush>
  </inkml:definitions>
  <inkml:trace contextRef="#ctx0" brushRef="#br0">1 78 640,'0'0'304,"11"4"219,8-4-145,-11 1-198,-1-1 0,0 0 0,1 0-1,-1-1 1,1 0 0,7-2 0,-5 0 26,0 2 1,0-1-1,17 0 1,1 0 140,115-8 382,-56 6-332,138 1 353,-120 5-690,26-3 101,148 3 217,-139 9-246,67 2 146,-31-11 145,201-5 189,-169-12-1092,90-3 576,182 4-101,-156 3 53,-37 3-38,177 2-20,-186 5-109,-98-2 243,140 13 127,-85-4-528,-39-3 244,-157-1 14,519 15 230,-91 2 152,-419-16-578,-35-4-458,-1 2 0,0-1 0,0 2-1,0-1 1,0 2 0,0 0 0,17 6 0,-24-6-1060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59:14.216"/>
    </inkml:context>
    <inkml:brush xml:id="br0">
      <inkml:brushProperty name="width" value="0.1" units="cm"/>
      <inkml:brushProperty name="height" value="0.1" units="cm"/>
      <inkml:brushProperty name="color" value="#66CC00"/>
    </inkml:brush>
  </inkml:definitions>
  <inkml:trace contextRef="#ctx0" brushRef="#br0">4 48 1536,'-2'0'308,"1"0"-14,10 5-133,-7-4-132,-1-1 0,1 1 0,0-1-1,0 1 1,0-1 0,0 0 0,0 0 0,0 1 0,0-1 0,0-1 0,-1 1 0,1 0 0,0 0 0,2-1 0,27-11 1384,-22 8-1058,1 0-223,1 1-1,-1-1 0,1 2 1,0 0-1,0 0 0,0 1 1,18 0-1,64-5 1159,80 19-1129,-117-7 206,110-3 123,-88-5-404,540 2 352,-447-9-508,-82 8 60,152 6 58,89-4 30,-148-6-226,-28 7 183,240-9-208,-41 0 698,-3-1-533,22 4 61,-284 8 7,76 2-93,363 8 209,42 19-181,-462-25 133,283 12-144,-351-20 17,379 14 280,-352-8-297,0-4 0,106-10 0,119 1 6,-5 0 90,-271 6-149,309-18 267,-261 19-667,0 3 1,0 2 0,73 16 0,-94-10-1676</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59:18.228"/>
    </inkml:context>
    <inkml:brush xml:id="br0">
      <inkml:brushProperty name="width" value="0.1" units="cm"/>
      <inkml:brushProperty name="height" value="0.1" units="cm"/>
      <inkml:brushProperty name="color" value="#66CC00"/>
    </inkml:brush>
  </inkml:definitions>
  <inkml:trace contextRef="#ctx0" brushRef="#br0">0 66 1792,'11'3'412,"0"0"0,15 1 1,17 4-167,-26-5-38,-1 0 0,1-2 0,0 0 1,33-2-1,-8 0 180,92 2 684,154-3-182,-114-15-786,-8 1-80,-94 9 40,52-1 91,135-12 250,-32 0-463,49 25 104,-57 2-28,-21-4 44,-137 1 16,74 14 0,-78-9 145,111 4 0,59-17 479,-51 0-639,-114 4-136,11 1 291,101-12 0,-165 10-214,78-8-167,-76 8-71,0 1 0,0 0 0,0 1 0,-1 1 0,20 4 0,4 10-1851</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59:24.688"/>
    </inkml:context>
    <inkml:brush xml:id="br0">
      <inkml:brushProperty name="width" value="0.1" units="cm"/>
      <inkml:brushProperty name="height" value="0.1" units="cm"/>
      <inkml:brushProperty name="color" value="#66CC00"/>
    </inkml:brush>
  </inkml:definitions>
  <inkml:trace contextRef="#ctx0" brushRef="#br0">0 137 1408,'11'-6'229,"-1"1"0,2 0-1,-1 0 1,0 1 0,1 1 0,0 0 0,-1 1-1,1 0 1,19-1 0,97-2 2533,101-3-2426,-86 6 379,-91 4-569,-1-3 0,92-13-1,64-23 276,-142 29-538,77 1 0,313-3 528,-131 8-298,-159 5-248,51-9 145,105 2 135,-14 12-119,-191-6-15,176 21 88,38 0-80,-301-23-8,206 3 6,0 18-61,12 22-324,-231-40-275,0 1 0,0 1 1,15 7-1,6 3-1890,-32-14 2133,0 0 0,0 0 0,0-1 0,8 1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1:02:17.030"/>
    </inkml:context>
    <inkml:brush xml:id="br0">
      <inkml:brushProperty name="width" value="0.1" units="cm"/>
      <inkml:brushProperty name="height" value="0.1" units="cm"/>
      <inkml:brushProperty name="color" value="#66CC00"/>
    </inkml:brush>
  </inkml:definitions>
  <inkml:trace contextRef="#ctx0" brushRef="#br0">212 23 1664,'-5'-23'720,"6"23"-718,-1 0 0,1 0 0,-1 0 1,1 0-1,-1 0 0,1 0 0,-1 1 0,1-1 1,-1 0-1,1 0 0,-1 0 0,0 0 0,1 0 0,-1 1 1,1-1-1,-1 0 0,1 1 0,-1-1 0,0 0 1,1 1-1,0 0 0,22 34 279,-19-27-169,1 0 0,0 0 0,0-1 0,0 0 1,1 0-1,0 0 0,1-1 0,-1 1 0,11 6 1,-6-8 62,-1 0 0,0-1 0,1 0 0,0 0 0,0-1 0,0-1 0,1 0 0,13 1 1,-2-3 36,-1 0 1,1-2-1,27-5 1,51-1 44,-26 2-157,100-22-210,-36 4 215,-32 8-74,-12 0 60,150-4 0,-122 22-137,-1 5 0,138 27 0,-219-23 13,-39-11 33,0 1 0,0 0 0,-1 0 0,1 0 0,0 0 0,-1 0 0,1 0 0,0 0 0,-1 1 0,1-1 1,-1 0-1,0 1 0,1-1 0,-1 1 0,0 0 0,0-1 0,0 1 0,1 3 0,-2-4 0,0 0 0,0 0 0,0 1 0,0-1 0,0 0 0,0 0 0,-1 0 0,1 1 0,0-1 0,0 0 0,-1 0 0,1 0 0,-1 0 0,1 0 0,-1 0 0,0 0 0,1 0 0,-1 0 0,0 0 0,0 0 0,0 0 0,0 0 0,0-1 0,0 1 0,-1 1 0,-27 16 0,29-18 0,-16 7 29,1-1-1,-1 0 1,0-1 0,-1-1 0,-21 4-1,-89 4-56,59-7 102,-18 1 1,-164-7 0,-198-23 138,322 18-163,-1 5 0,-193 23-1,281-17 137,0 1 0,1 2-1,0 2 1,-70 28-1,98-33-310,0 0 0,-17 12-1,25-16 68,0 0-1,0 1 0,0 0 0,1-1 0,-1 1 1,0 0-1,1 0 0,-1 0 0,1 0 0,0 0 1,-1 0-1,1 0 0,0 0 0,0 1 0,0-1 1,1 0-1,-1 1 0,0 3 0,1-4 30,0-1-1,0 1 1,1-1 0,-1 0 0,0 1-1,1-1 1,-1 0 0,1 0-1,0 1 1,-1-1 0,1 0-1,0 0 1,-1 0 0,1 0-1,0 0 1,0 0 0,0 0-1,0 0 1,0 0 0,0 0-1,1 0 1,-1-1 0,1 2-1,3 0-23,-1 0 0,1 0-1,0-1 1,-1 1 0,9 0-1,48 5-82,1-3 1,66-4-1,-56-1 133,247-9 1,-116 1-7,0 2 43,252-4-420,-288 15-1006,-2 1-544</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1:02:24.622"/>
    </inkml:context>
    <inkml:brush xml:id="br0">
      <inkml:brushProperty name="width" value="0.1" units="cm"/>
      <inkml:brushProperty name="height" value="0.1" units="cm"/>
      <inkml:brushProperty name="color" value="#66CC00"/>
    </inkml:brush>
  </inkml:definitions>
  <inkml:trace contextRef="#ctx0" brushRef="#br0">1 82 1024,'7'3'144,"1"0"0,0-1 0,0 1 0,0-1 0,0-1 0,0 0 0,0 0-1,1 0 1,10-2 0,12-1 247,37-8 0,-8 0-105,148 4-42,-136 7-129,91-11 0,-65-4 118,113-13 174,39 17 47,47 1-380,109 28-127,-347-16 170,1-2 1,114-15-1,-157 12-674,1 0-1,0 1 1,1 0 0,-1 2-1,0 0 1,0 1 0,19 5-1,-9 2-135</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1:02:35.746"/>
    </inkml:context>
    <inkml:brush xml:id="br0">
      <inkml:brushProperty name="width" value="0.1" units="cm"/>
      <inkml:brushProperty name="height" value="0.1" units="cm"/>
      <inkml:brushProperty name="color" value="#66CC00"/>
    </inkml:brush>
  </inkml:definitions>
  <inkml:trace contextRef="#ctx0" brushRef="#br0">0 383 1152,'2'-2'51,"4"-7"326,1 1-1,0 0 1,12-11 0,-17 17-309,-1 1 0,1 0 1,-1 0-1,1-1 0,-1 1 1,1 0-1,0 0 0,-1 1 1,1-1-1,0 0 0,0 1 1,0-1-1,0 1 0,0-1 1,0 1-1,-1 0 0,1 0 1,0 0-1,0 0 0,0 0 1,0 0-1,0 1 0,0-1 1,0 1-1,0-1 0,3 2 1,33 25 1021,-32-21-1011,1-1-1,0 0 0,0 0 1,0-1-1,1 0 0,-1 0 1,10 2-1,14 2 116,0-2 1,62 4-1,65-9 199,-80-2-420,11 1-118,231-2 285,-1-19 73,50-45-21,-56 4 96,-54 0-77,170-33-305,-311 77 160,53-11 226,-83 13-401,113-8 0,89 16 87,-118 1 273,45 0-641,76 35 478,0 18-117,-219-34-99,192 43 250,20 3-234,205 7 411,-438-60-276,243 14-83,181-9 182,-141-13-188,-117-4 180,658 22-39,-592 0-283,124 12 624,-85-22-747,-57-5 593,65 29-150,-156-24-101,-2-1 68,338 20-41,-118-10 84,-38-8-159,17 2 117,-285-4-61,-1-4 0,93-13 0,-89 5 65,150 6-1,-117 11 13,158-8 0,24-3-47,-149 4-39,94-13 162,-3-1-56,92 2-143,-334 9 30,141-8-60,170 9-1,-251 4-68,77 8 752,-125-9-1135,-1 0 0,0 2 0,1 0 0,-1 1 0,30 14-1,-16-2-2556</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1:02:43.938"/>
    </inkml:context>
    <inkml:brush xml:id="br0">
      <inkml:brushProperty name="width" value="0.1" units="cm"/>
      <inkml:brushProperty name="height" value="0.1" units="cm"/>
      <inkml:brushProperty name="color" value="#66CC00"/>
    </inkml:brush>
  </inkml:definitions>
  <inkml:trace contextRef="#ctx0" brushRef="#br0">22 0 1152,'-22'0'3067,"23"15"-2699,1-13-307,0 0 0,0 0 0,0 0 0,0 0 0,0 0 0,0 0 0,0-1 0,1 1 1,-1-1-1,1 1 0,4 1 0,36 11 407,-21-8-411,8 6 48,53 30 0,-63-31-75,-10-6-20,1 0-1,-1-1 1,1-1-1,0 1 1,0-2-1,1 0 1,-1 0-1,0-1 1,15 0-1,11-2 226,56-9-1,9-1-222,-30 9 92,102 12 0,-134-6-190,83-5 0,39-16 354,-56 8-145,213 8-1,-14-11-93,-73 0 150,259-1-227,-377 8 24,-1 5-1,187 23 0,-268-21 96,0-1 0,63-7 0,8 0 30,-36 6 542,19-1-892,91 11-1,-128-6 405,1-2 0,-1-3-1,97-13 1,7 0-315,-117 10 255,0 1 0,0 2 0,0 2 1,0 1-1,66 13 0,-87-11-394,1 2 0,-1 0 1,0 1-1,-1 0 0,0 1 1,26 19-1,-13-7-1882</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1:04:33.899"/>
    </inkml:context>
    <inkml:brush xml:id="br0">
      <inkml:brushProperty name="width" value="0.1" units="cm"/>
      <inkml:brushProperty name="height" value="0.1" units="cm"/>
      <inkml:brushProperty name="color" value="#66CC00"/>
    </inkml:brush>
  </inkml:definitions>
  <inkml:trace contextRef="#ctx0" brushRef="#br0">1 236 1408,'35'-18'206,"1"2"-1,0 1 1,1 2-1,1 1 1,0 2 0,0 2-1,1 2 1,59-3 0,418-26 151,-161 8 104,-168 17-314,205 3 134,-253 8-199,29 0-32,487-11-207,217-22 158,-858 32-2,410-7 85,-203 4-67,1047 14 261,-274 31-92,46 18-79,-499-20 29,-299-24-53,423 9 588,-323-38-302,-137 3-130,-175 8-588,-1 2 0,1 1-1,-1 2 1,1 0 0,38 11 0,-12 5-2062</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1:04:51.487"/>
    </inkml:context>
    <inkml:brush xml:id="br0">
      <inkml:brushProperty name="width" value="0.1" units="cm"/>
      <inkml:brushProperty name="height" value="0.1" units="cm"/>
      <inkml:brushProperty name="color" value="#66CC00"/>
    </inkml:brush>
  </inkml:definitions>
  <inkml:trace contextRef="#ctx0" brushRef="#br0">6 1 8320,'-6'14'3168,"17"9"-2464,11 29 64,-6-29-64,16 26-384,15 3-96,23 0-288,8 0-32,-2 0 32,-1-9-896,-7-11-384,-3-3-992,-6-6-1664,4-9 960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1T23:46:08.009"/>
    </inkml:context>
    <inkml:brush xml:id="br0">
      <inkml:brushProperty name="width" value="0.1" units="cm"/>
      <inkml:brushProperty name="height" value="0.1" units="cm"/>
      <inkml:brushProperty name="color" value="#FFFC18"/>
    </inkml:brush>
  </inkml:definitions>
  <inkml:trace contextRef="#ctx0" brushRef="#br0">3874 186 2560,'-8'-3'894,"5"12"1182,2-10-2060,-1 1-1,1-1 0,-1 1 0,0-1 0,1 1 0,-1-1 0,1 0 1,-1 1-1,1-1 0,0 0 0,-1 0 0,1 0 0,0 0 0,0-1 1,0 1-1,0 0 0,0 0 0,-2-3 0,2 2 79,0 0 0,-1 0-1,1 1 1,-1-1 0,0 0 0,1 1-1,-1-1 1,0 1 0,0 0 0,0 0-1,0 0 1,0 0 0,-3-1-1,-16-1-1,-1 1 0,1 0 0,-36 4-1,8 0 470,6 0 43,-59 10-1,58-6-513,-59 2 0,-170 6 1169,4 6-1288,198-17 143,8 0 175,0-2 1,0-3-1,-115-19 0,149 15-216,-352-58-124,98 39-397,-23 20 754,182 7-218,-128-13 152,-110-12-661,139-9 949,176 22-699,1 2 1,-90-3-1,129 11 47,-12-1-1136,0 1 1,0 1 0,0 1 0,0 1-1,-19 5 1,1 2-1178</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1:04:51.817"/>
    </inkml:context>
    <inkml:brush xml:id="br0">
      <inkml:brushProperty name="width" value="0.1" units="cm"/>
      <inkml:brushProperty name="height" value="0.1" units="cm"/>
      <inkml:brushProperty name="color" value="#66CC00"/>
    </inkml:brush>
  </inkml:definitions>
  <inkml:trace contextRef="#ctx0" brushRef="#br0">250 20 6784,'-63'-20'2624,"36"26"-2048,0-3 352,16 3 64,1 3-416,-1 10-64,0 14-288,0 24-96,1 15-64,-1 3-480,0-3-192,-5-3-1376,-6-2-640,13-4-192</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1:04:52.207"/>
    </inkml:context>
    <inkml:brush xml:id="br0">
      <inkml:brushProperty name="width" value="0.1" units="cm"/>
      <inkml:brushProperty name="height" value="0.1" units="cm"/>
      <inkml:brushProperty name="color" value="#66CC00"/>
    </inkml:brush>
  </inkml:definitions>
  <inkml:trace contextRef="#ctx0" brushRef="#br0">6 1 7296,'-5'5'2720,"10"10"-2112,11 17 160,-5-18-32,5 10-576,0 15-128,4 13-128,2 23 64,-1 9 0,-5-3-416,0-4-96,-5-10-576,-5-12-224,-6-3-576,-6-14-1088,1-10 864</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1:04:52.566"/>
    </inkml:context>
    <inkml:brush xml:id="br0">
      <inkml:brushProperty name="width" value="0.1" units="cm"/>
      <inkml:brushProperty name="height" value="0.1" units="cm"/>
      <inkml:brushProperty name="color" value="#66CC00"/>
    </inkml:brush>
  </inkml:definitions>
  <inkml:trace contextRef="#ctx0" brushRef="#br0">22 269 3968,'-22'6'4352,"33"-12"-3104,5-3 64,11 1-256,16-7-96,22-8-512,19-11-224,18-4-64,-2 1-672,2-1-224,-1-2-2144,5 23-1696,-20 8 1664</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1:05:24.232"/>
    </inkml:context>
    <inkml:brush xml:id="br0">
      <inkml:brushProperty name="width" value="0.1" units="cm"/>
      <inkml:brushProperty name="height" value="0.1" units="cm"/>
      <inkml:brushProperty name="color" value="#66CC00"/>
    </inkml:brush>
  </inkml:definitions>
  <inkml:trace contextRef="#ctx0" brushRef="#br0">1 23 1024,'1'-1'42,"0"-1"1,0 1-1,0 0 0,0 0 1,0-1-1,1 1 0,-1 0 1,0 0-1,1 0 0,-1 0 1,1 0-1,0 1 0,-1-1 1,1 0-1,2 0 0,3-1 183,-6 2-214,1-1-1,-1 1 1,1-1 0,-1 1-1,1-1 1,-1 1-1,1 0 1,-1 0 0,1 0-1,-1 0 1,1 0 0,0 0-1,-1 0 1,1 0 0,-1 1-1,1-1 1,-1 1 0,1-1-1,-1 1 1,1 0-1,-1-1 1,0 1 0,1 0-1,-1 0 1,0 0 0,0 0-1,1 0 1,-1 0 0,1 1-1,0 1 56,1-1 0,0 0 0,0 0 0,0 0 0,0 0 0,0-1 0,1 1 0,-1-1 0,0 0 0,1 0 0,-1 0 0,0-1 0,1 1 0,-1-1 0,1 1 0,-1-1 0,1 0 0,0-1 0,3 0 0,8 1 6,3 0-44,1 0-1,-1 1 1,0 1-1,0 1 1,20 5 0,16 2 5,-8-2 30,-8 1-58,-18-5-18,1 1 1,-1 1-1,-1 1 0,28 13 0,-37-15 30,0 0 1,0-1-1,0-1 0,1 1 1,-1-2-1,1 0 0,17 2 1,-5-3 49,0-1 1,33-4-1,41 0 189,181-8-5,-217 13-133,101-5 105,-151 3-141,-6 1-67,0 0-1,0-1 1,1 0 0,-1 0-1,0-1 1,0 1-1,0-1 1,6-3 0,10-6 7,-16 9 41,0 0 1,0-1 0,0 1 0,6-7 0,6-1 122,-12 6-180,-4 3 26,-2 25-1125,-9 5-1019,5-10 693</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1:05:40.893"/>
    </inkml:context>
    <inkml:brush xml:id="br0">
      <inkml:brushProperty name="width" value="0.1" units="cm"/>
      <inkml:brushProperty name="height" value="0.1" units="cm"/>
      <inkml:brushProperty name="color" value="#66CC00"/>
    </inkml:brush>
  </inkml:definitions>
  <inkml:trace contextRef="#ctx0" brushRef="#br0">13 117 2816,'-12'-51'976,"11"49"-938,1 0 1,0-1-1,0 1 1,0 0-1,1 0 1,-1-1-1,1 1 1,-1 0-1,1 0 1,-1 0-1,1-1 0,0 1 1,0 0-1,0 0 1,1 0-1,-1 1 1,0-1-1,1 0 1,-1 0-1,1 1 1,-1-1-1,1 1 1,0-1-1,0 1 0,0 0 1,0-1-1,0 1 1,0 0-1,0 0 1,0 1-1,0-1 1,4 0-1,6-2 116,0 1-1,0 0 1,0 1 0,0 1-1,0 0 1,1 0-1,-1 1 1,22 5 0,4 3 122,52 20 1,197 72 212,90 33-770,-316-111-62,142 50-3100,-110-44 1528</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1:05:41.287"/>
    </inkml:context>
    <inkml:brush xml:id="br0">
      <inkml:brushProperty name="width" value="0.1" units="cm"/>
      <inkml:brushProperty name="height" value="0.1" units="cm"/>
      <inkml:brushProperty name="color" value="#66CC00"/>
    </inkml:brush>
  </inkml:definitions>
  <inkml:trace contextRef="#ctx0" brushRef="#br0">513 1 3712,'-75'41'1408,"37"22"-1120,-25 26 96,36-46-96,-10 13-160,-1 7-32,-5 6-32,2 12 32,-2 14-1056,0 0-384,5-5-192,11-10 64</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1:05:41.670"/>
    </inkml:context>
    <inkml:brush xml:id="br0">
      <inkml:brushProperty name="width" value="0.1" units="cm"/>
      <inkml:brushProperty name="height" value="0.1" units="cm"/>
      <inkml:brushProperty name="color" value="#66CC00"/>
    </inkml:brush>
  </inkml:definitions>
  <inkml:trace contextRef="#ctx0" brushRef="#br0">144 10 2688,'-11'-9'1056,"11"14"-832,0 13 160,0-9 64,0 16-320,-5 16-160,-1 26 96,-5 19 64,-5 9-32,0-6 0,0-5-32,2 3 32,-2-1-704,-1-2-288,7-4-416,4-13-128</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1:05:42.015"/>
    </inkml:context>
    <inkml:brush xml:id="br0">
      <inkml:brushProperty name="width" value="0.1" units="cm"/>
      <inkml:brushProperty name="height" value="0.1" units="cm"/>
      <inkml:brushProperty name="color" value="#66CC00"/>
    </inkml:brush>
  </inkml:definitions>
  <inkml:trace contextRef="#ctx0" brushRef="#br0">1 85 3328,'16'-27'1216,"27"13"-928,41-1 96,-30 10 32,21-1-192,20-3 32,38 1-736,17 8-224,-6 3-864,5 2-288</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1:05:53.535"/>
    </inkml:context>
    <inkml:brush xml:id="br0">
      <inkml:brushProperty name="width" value="0.1" units="cm"/>
      <inkml:brushProperty name="height" value="0.1" units="cm"/>
      <inkml:brushProperty name="color" value="#66CC00"/>
    </inkml:brush>
  </inkml:definitions>
  <inkml:trace contextRef="#ctx0" brushRef="#br0">0 21 896,'22'-2'291,"-15"2"-202,-1 0 0,1-1 0,0 0 0,10-3 0,-4 0 35,-1 1-1,1 1 1,-1 0-1,1 1 1,0 0-1,0 1 1,17 2 0,8-1-14,71-1 130,139 18 0,-220-14-196,-1 1-53,40 0 0,-49-4-11,26 4 0,0 1 103,8-1 93,-31-3-196,0 0 0,0-1 0,24-2 0,34-5 313,136 7 1,-119 7-371,59 2 42,-112-10 111,398 6-3,-228 17 18,-170-20-79,0-2 1,0-1 0,0-3 0,52-8 0,-37 6-17,92 4 1,-65 3-6,-6-3 137,97-13 0,-64-5-143,74-9-88,-58 28-1689,-80 4 459</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1:06:00.061"/>
    </inkml:context>
    <inkml:brush xml:id="br0">
      <inkml:brushProperty name="width" value="0.1" units="cm"/>
      <inkml:brushProperty name="height" value="0.1" units="cm"/>
      <inkml:brushProperty name="color" value="#66CC00"/>
    </inkml:brush>
  </inkml:definitions>
  <inkml:trace contextRef="#ctx0" brushRef="#br0">0 40 768,'4'-1'89,"1"1"0,-1-1-1,0 1 1,0-1 0,5-2 0,-5 2-74,0 0 0,0 0 0,0 0 1,1 0-1,4 1 0,21 0 49,-8 1 263,0-1-1,0-1 1,41-8 0,-39 3-169,1 1 1,0 1 0,44-1-1,485 5 2,-505 2-111,49 9-1,-60-5-68,0-3 0,74-1 1,-2-13 350,-46 3-264,1 3 1,107 5-1,-118 6-65,164 8 92,5-23-115,-92 9-1889,-90 3 673</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1T23:46:13.250"/>
    </inkml:context>
    <inkml:brush xml:id="br0">
      <inkml:brushProperty name="width" value="0.1" units="cm"/>
      <inkml:brushProperty name="height" value="0.1" units="cm"/>
      <inkml:brushProperty name="color" value="#FFFC18"/>
    </inkml:brush>
  </inkml:definitions>
  <inkml:trace contextRef="#ctx0" brushRef="#br0">1 0 128,'0'0'0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1:06:37.631"/>
    </inkml:context>
    <inkml:brush xml:id="br0">
      <inkml:brushProperty name="width" value="0.1" units="cm"/>
      <inkml:brushProperty name="height" value="0.1" units="cm"/>
      <inkml:brushProperty name="color" value="#66CC00"/>
    </inkml:brush>
  </inkml:definitions>
  <inkml:trace contextRef="#ctx0" brushRef="#br0">1 72 1024,'10'1'301,"1"-1"1,0 1-1,0 1 0,0 0 1,10 3-1,-11-1-2,-3 0 18,0-1 0,0-1 1,1 1-1,-1-1 0,1 0 1,-1-1-1,16 2 0,18-3 171,-20 1-350,1-1 0,-1 0 0,35-7 0,39-5-25,-83 11-71,102-6 267,79-10-85,-135 8-51,109-2 1,51-3 72,0 1 217,-161 14-378,-13 0 1,78-8-1,-51 0-30,0 3 0,87 6 0,-111 3-36,0 1 0,71 20 0,-76-15-1,0-2 0,0-1-1,66 2 1,42-4 100,111 25-8,-38-3 41,16-30-263,-46-3 208,-136 7-160,344-5 171,-287-4-102,1 5 0,204 24 1,-55-11 121,-22-3-334,-238-7 203,47 5 87,-1-2 0,85-5 0,-15-10-72,1 6-1,133 11 1,-190-1-15,-1-3 1,82-9-1,191-2 21,-246 10-50,57-2-64,171 2 184,-98 14-237,-21-1 348,-137-11-230,44 2 101,-27-6-2,105 3-198,-169-1-92,0 0 0,0 1 0,-1 1 0,18 5 0,5 8-1995</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1:06:39.100"/>
    </inkml:context>
    <inkml:brush xml:id="br0">
      <inkml:brushProperty name="width" value="0.1" units="cm"/>
      <inkml:brushProperty name="height" value="0.1" units="cm"/>
      <inkml:brushProperty name="color" value="#66CC00"/>
    </inkml:brush>
  </inkml:definitions>
  <inkml:trace contextRef="#ctx0" brushRef="#br0">1 96 2304,'4'-2'202,"1"-1"-1,0 1 1,-1 0-1,1 0 1,0 0-1,0 0 1,1 1 0,-1 0-1,0 0 1,0 1-1,1-1 1,-1 1 0,0 0-1,10 2 1,105 17 507,-92-12-578,1-2-1,1-1 1,49 1 0,-28-10-17,-1-2 0,60-16 0,10-2-14,-61 14-85,-3 1 34,2 2-1,62-1 0,440 9 1008,-398-11-817,-74 3-136,-63 6-166,45 3-1,-61 0-548,1 0 0,-1 1 0,1 0 0,-1 1-1,0 0 1,0 0 0,17 9 0,6 10-1484</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1:09:32.657"/>
    </inkml:context>
    <inkml:brush xml:id="br0">
      <inkml:brushProperty name="width" value="0.1" units="cm"/>
      <inkml:brushProperty name="height" value="0.1" units="cm"/>
      <inkml:brushProperty name="color" value="#66CC00"/>
    </inkml:brush>
  </inkml:definitions>
  <inkml:trace contextRef="#ctx0" brushRef="#br0">1 160 1664,'0'0'40,"0"0"-1,0-1 1,0 1 0,0 0-1,0-1 1,0 1 0,0 0 0,1-1-1,-1 1 1,0 0 0,0-1-1,0 1 1,1 0 0,-1-1-1,0 1 1,0 0 0,1-1-1,-1 1 1,0 0 0,0 0 0,1 0-1,-1-1 1,0 1 0,1 0-1,-1 0 1,0 0 0,1 0-1,0-1 1,15-1 370,4-3 248,-19 5-566,0 0 0,0-1 1,0 1-1,0 0 1,0 0-1,0 0 1,0 0-1,0 0 1,0 0-1,0 0 1,0 0-1,0 0 1,0 0-1,0 0 0,0 1 1,0-1-1,0 0 1,1 2-1,21 12 169,-2 0-60,-19-14-190,1 2 39,1 0 1,-1-1-1,0 1 1,1-1-1,-1 0 1,1 0-1,-1 0 1,1-1-1,0 1 1,-1-1-1,1 0 1,-1 0-1,1 0 1,0 0-1,-1-1 1,7-1-1,28-11 237,23-8 49,0 3 1,84-15-1,79-1-117,-158 22-321,55-8 321,-77 14-124,181-18 135,-184 22-221,1 1 1,-1 3-1,60 10 1,-93-11-8,27 6 90,1-2 0,45 1-1,-52-4-177,-1 1 1,31 6-1,-5 0 61,-13-1 77,50 16 1,-15-3-20,48 16 187,-1 0-317,-109-34 99,1-1 1,0 0-1,0-1 1,29-2-1,61-12 19,-27 2 95,25 2-158,124 7-1,154 3 241,-203-2-183,-153 2-21,-1 0-1,1 2 0,-1 1 0,0 1 0,0 0 0,32 14 0,57 15-147,-65-21 215,0-2 0,95 9 0,-115-17-132,20 1 81,1-2 1,-1-1 0,56-8-1,-45 2 54,-29 2-56,51-9 0,-39 3 1,1 2-1,51-1 0,88 5-112,-137 3 125,85 7-137,1 0 162,124-3-46,-77 9 69,-40-1-26,-108-11-7,0-1-1,46-7 1,-3-4-77,-15 0 27,116-4 0,76-5 275,-93 16-155,-104 4-47,56-6 0,-94 5-59,0 0 0,1 0 0,-1 2 0,0 0 0,0 0 0,18 5 0,227 46 75,-181-45 33,2 1-78,52 10 98,-101-14-131,0-1 0,60-4-1,-34 0 4,92 13 76,-3-1 66,-128-12-14,0-1 0,0-1 0,27-7 0,-30 6-36,-1 0-1,1 1 1,0 1 0,0 0-1,28 2 1,-43 0-120,1 0 0,-1 0 1,1 1-1,-1-1 1,0 0-1,1 1 0,-1 0 1,1-1-1,-1 1 0,0 0 1,0-1-1,1 1 1,-1 0-1,0 0 0,0 0 1,0 0-1,0 0 0,0 0 1,1 2-1,1 2-328,0 0 0,-1 0 0,0 1 0,2 5-1,-2-5-147,12 33-2898</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1:09:49.186"/>
    </inkml:context>
    <inkml:brush xml:id="br0">
      <inkml:brushProperty name="width" value="0.1" units="cm"/>
      <inkml:brushProperty name="height" value="0.1" units="cm"/>
      <inkml:brushProperty name="color" value="#66CC00"/>
    </inkml:brush>
  </inkml:definitions>
  <inkml:trace contextRef="#ctx0" brushRef="#br0">1 199 1920,'0'-1'74,"0"-1"1,0 1-1,0 0 1,0 0-1,0 0 0,1-1 1,-1 1-1,0 0 1,1 0-1,-1 0 0,1 0 1,0 0-1,-1 0 1,1 0-1,0 0 0,-1 0 1,1 0-1,0 0 1,0 0-1,0 0 0,0 0 1,0 1-1,0-1 1,0 1-1,0-1 1,0 0-1,0 1 0,1 0 1,-1-1-1,0 1 1,0 0-1,2-1 0,5 0 9,0 0 1,0 1-1,0 0 0,9 1 0,0 0 219,-6-1-122,0 0-1,0-1 1,-1-1-1,1 0 1,0 0-1,-1-1 1,0-1 0,1 1-1,-1-2 1,-1 1-1,19-13 1,-18 12-82,0-1-1,0 1 1,1 1 0,0 0 0,-1 0 0,13-2-1,-4 3-1,1 1-1,33 0 0,-42 2-53,32 0 63,78 9-1,-61-2 189,1-3 0,73-5 0,-49 0-159,172-8-16,-242 9-105,23-1 10,0 2 0,-1 1 0,0 2 0,58 13 0,-54-6 35,0-2 1,60 4 0,61-10-7,5-1-14,-84 6-21,-19-1 34,1-2 1,75-6-1,396-22-46,-331 13 145,-4 0-113,-37 13-145,166-6 77,-176-7 141,168 11-1,-203 1-61,170-18-1,-233 12-78,192 0 130,25-2-129,-147-4 142,223 11 0,-219 1-168,144-15 0,-274 13 56,332 1 39,-137 4-94,-30-13-16,0 1 41,-109 7 101,364-14 50,-10 3-126,-268 13 5,122-18 18,-230 12-36,153-4-68,-143 7 78,-1 1 0,1 3 0,49 9 0,-66-9 30,-1-1 1,1 0-1,35-4 0,80-14 41,-94 8-40,1 3-1,85 1 0,-126 4-98,1 1 0,-1 0-1,0 0 1,0 1 0,0 0 0,13 6 0,7 10-1412</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1:10:02.867"/>
    </inkml:context>
    <inkml:brush xml:id="br0">
      <inkml:brushProperty name="width" value="0.1" units="cm"/>
      <inkml:brushProperty name="height" value="0.1" units="cm"/>
      <inkml:brushProperty name="color" value="#66CC00"/>
    </inkml:brush>
  </inkml:definitions>
  <inkml:trace contextRef="#ctx0" brushRef="#br0">1 49 1536,'1'-3'50,"0"0"-1,0 1 1,0-1-1,1 0 1,-1 1-1,1-1 1,0 1 0,0-1-1,0 1 1,0 0-1,0 0 1,0 0-1,1 0 1,-1 0 0,1 1-1,-1-1 1,1 0-1,0 1 1,-1 0 0,1 0-1,0 0 1,0 0-1,0 0 1,0 1-1,0-1 1,5 1 0,11 1-20,1 2 0,-2 0 1,1 1-1,0 1 0,31 13 0,18 4 18,-38-13 24,84 19-20,-92-24-24,0-1-1,0-1 1,29-1 0,141-21-106,-49 4 17,16 2-17,225-11-559,-293 25-109,0 0-161</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1:10:09.215"/>
    </inkml:context>
    <inkml:brush xml:id="br0">
      <inkml:brushProperty name="width" value="0.1" units="cm"/>
      <inkml:brushProperty name="height" value="0.1" units="cm"/>
      <inkml:brushProperty name="color" value="#66CC00"/>
    </inkml:brush>
  </inkml:definitions>
  <inkml:trace contextRef="#ctx0" brushRef="#br0">7 104 2688,'-1'-1'64,"0"0"0,1 0 0,-1 1 1,1-1-1,-1 0 0,1 0 0,-1 0 0,1 0 1,0 0-1,-1 0 0,1 0 0,0 0 0,0 0 1,-1-1-1,1 1-35,1 1 0,-1 0-1,0-1 1,0 1 0,0-1 0,0 1 0,1 0 0,-1-1 0,0 1 0,0 0 0,1-1 0,-1 1-1,0 0 1,0 0 0,1-1 0,-1 1 0,0 0 0,1 0 0,-1-1 0,0 1 0,1 0 0,-1 0 0,1 0-1,0-1 1,3 1 80,1-1-1,0 1 0,-1-1 0,1 1 0,5 1 0,3-1-165,27 1 328,-1-2 0,1-2 0,0-1 1,-1-3-1,46-13 0,-33 7-51,1 2 1,93-7-1,158 14-73,-295 4-150,107 4 32,99 1 134,19-4 267,208-1 340,-120 1-826,-105 2 181,-87-3-71,581 5 100,-515 1-50,120 1 32,520 4-226,-511-10 183,612-8-16,-12-2-7,102 36-22,-457-21 84,-389-6-78,201-15-104,-120 2 298,-183 12-499,125 16 0,-189-13-166,-1 1 0,0 1-1,18 6 1,-30-10 263,0 1 0,0 0 0,0 0 0,0 0 0,0 0 0,-1 0 0,1 0 0,2 2-1,-4-2 26,1-1-1,-1 1 0,0 0 0,1 0 1,-1-1-1,0 1 0,1 0 0,-1 0 1,0 0-1,0-1 0,0 1 0,0 0 0,0 0 1,0 1-1</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1:13:26.956"/>
    </inkml:context>
    <inkml:brush xml:id="br0">
      <inkml:brushProperty name="width" value="0.1" units="cm"/>
      <inkml:brushProperty name="height" value="0.1" units="cm"/>
      <inkml:brushProperty name="color" value="#66CC00"/>
    </inkml:brush>
  </inkml:definitions>
  <inkml:trace contextRef="#ctx0" brushRef="#br0">0 62 1152,'3'-6'118,"1"1"-1,-1 0 1,1-1 0,0 2-1,1-1 1,-1 0 0,1 1-1,0 0 1,6-5 0,-8 8-89,-1 0 1,1-1 0,0 1 0,-1 0 0,1 1 0,0-1 0,0 0-1,-1 1 1,1-1 0,0 1 0,0 0 0,0 0 0,0 0 0,0 0-1,0 1 1,-1-1 0,1 1 0,0 0 0,0 0 0,-1 0 0,1 0 0,0 0-1,2 2 1,-2-2 76,1 1-1,0-1 1,0 0-1,-1 0 1,1 0-1,0-1 1,0 1 0,0-1-1,6 0 1,-6-1-49,0 1 0,0 1 0,0-1-1,0 0 1,0 1 0,0 0 0,-1 0 0,8 2 0,-3 1-18,1 0 1,0-1-1,0 0 0,1-1 0,-1 0 0,18 1 0,59-3 363,-40-1-315,5 1-2,0 3 0,71 11 1,4 17 13,-87-20-26,1-1-1,1-2 1,80 5-1,130-28 120,-1 1-133,271 14 53,-423-4-162,115-21 1,52-3 169,-131 26-125,89-5-118,301-8 247,-457 15-125,220-11 168,49 0-164,-50 12 19,255 14-76,-179 4 200,-287-16-164,173 10 75,41 2-66,261 33-19,-204-11 190,-82-11-144,111 9-218,-191-24 222,121 6 36,-118-16-39,345-44 0,-414 31-19,0 5 0,183 12 0,-29 8 133,0-10-260,-10-1 179,160 7-94,-227-7 63,195-25 0,-94 0 164,175-22-12,-366 34-227,0 5 1,148 8 0,89 1 106,-185-5 144,-14 4-375,232-9 79,-151 0 234,10 0-67,329-16-74,-220 17-36,151 11 84,-202 7 31,7 0-183,83-18 287,-130-3-205,605 4 7,-532-9-69,-5 1 169,24 3-119,-6 0 118,19-3-9,-274 6-125,0 4 0,1 4 0,123 16 0,292 21 199,-295-28-105,368 31-5,62 3-55,-469-33 78,-15 0-116,165-9 0,-313-2 60,248-11 103,-172 11-58,96 12-1,-162-10-346,1 0-1,-1 1 0,0 0 1,0 0-1,0 2 1,0-1-1,-1 2 1,1-1-1,-1 2 1,12 8-1,11 14-2038</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1:13:28.656"/>
    </inkml:context>
    <inkml:brush xml:id="br0">
      <inkml:brushProperty name="width" value="0.1" units="cm"/>
      <inkml:brushProperty name="height" value="0.1" units="cm"/>
      <inkml:brushProperty name="color" value="#66CC00"/>
    </inkml:brush>
  </inkml:definitions>
  <inkml:trace contextRef="#ctx0" brushRef="#br0">0 81 640,'8'1'133,"-1"0"1,0 0-1,1-1 0,-1 0 0,0 0 1,1-1-1,-1 0 0,0 0 1,14-5-1,7-3 536,30-15 0,-28 11-348,-16 7-191,0 1-1,1 0 1,0 1 0,0 1 0,0 1 0,0 0-1,0 1 1,17 0 0,26 4 228,99 18 1,-69-7 193,179 6-540,3-20 159,-126-1-402,-95 2 233,138-7 332,-138 1-386,0 3 0,1 2 0,67 8 0,-107-7-281,-1 0-1,0 1 1,0 0 0,1 1 0,-2 0-1,1 0 1,0 1 0,-1 0-1,1 1 1,-1 0 0,0 0-1,-1 1 1,12 10 0,10 18-638</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1:13:47.073"/>
    </inkml:context>
    <inkml:brush xml:id="br0">
      <inkml:brushProperty name="width" value="0.1" units="cm"/>
      <inkml:brushProperty name="height" value="0.1" units="cm"/>
      <inkml:brushProperty name="color" value="#66CC00"/>
    </inkml:brush>
  </inkml:definitions>
  <inkml:trace contextRef="#ctx0" brushRef="#br0">0 0 1024,'228'4'1365,"-207"-3"-1348,23 4-1,4 0-6,-3 1 77,-28-3 13,27 0 1,-32-3-89,280-8 456,-138 6-295,-84 3-133,66 9-193,-1 0 216,-103-10-47,123-6-139,-96 2 244,68 3 0,-69 1-187,98 13 14,-2-1 45,228-23 135,-264 12-33,127-2 258,-115-7-421,76-1 227,60 17-191,-214-7 85,102-10 1,-3 0-1,169 18-85,-97-6 117,-154-12-158,-40 5 70,39-1-1,-50 5-2,28 0 102,81 9 1,-65-3-57,-40-4-145,28 4-1,-32-3-289,32 1-1,-1-1-1298,-28 2 798</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1:14:14.473"/>
    </inkml:context>
    <inkml:brush xml:id="br0">
      <inkml:brushProperty name="width" value="0.1" units="cm"/>
      <inkml:brushProperty name="height" value="0.1" units="cm"/>
      <inkml:brushProperty name="color" value="#66CC00"/>
    </inkml:brush>
  </inkml:definitions>
  <inkml:trace contextRef="#ctx0" brushRef="#br0">1 70 1408,'11'-4'1051,"-2"-3"-781,-1 1 1,1 1-1,0 0 1,1 0 0,-1 1-1,18-6 1,-1 0 363,-23 9-590,-1 0 0,1 0 0,0 1 0,0-1 0,0 1 0,0-1 0,-1 1 0,1 0 0,0 0 0,0 0 0,0 1 0,3 0 0,33 13 287,-33-11-322,0-1 1,0 1 0,0-1 0,0 0-1,0-1 1,1 0 0,10 1 0,12-2 306,-18-1-198,1 0 1,-1 1 0,0 0-1,1 1 1,-1 1 0,13 3-1,-3 1-106,1-2-1,0 0 0,0-1 0,0-1 0,43-1 1,-53-1 6,3-1-11,0-1 0,-1 0 0,25-8 0,-22 6 133,34-6 1,92-2-88,-86 7 25,35-1-161,-4-2 252,-1 1-119,276 7-130,-224 9 314,-119-9-286,18-1 91,0 2 0,-1 1 1,1 2-1,58 13 0,-74-10-46,0-2-1,1-1 1,0 0 0,40 0-1,310-4 259,-228 11-593,-73-12 382,132-18 0,-157 11-57,-1 2 0,2 2 0,-1 2 0,83 7 0,41 24 134,-104-13-22,-44-10-148,1-1 0,0-1 0,41 3 0,-29-7 131,-8-1-69,1 1 0,0 1 0,0 2 0,33 8 0,-46-8 37,1 0-1,18 0 1,14 2 57,-25-1-157,37 0 0,-37-3 86,32 5 1,-36-3 69,0 1 0,25 10 0,-38-11-276,0 0 1,-1 0-1,1 1 1,-1 0-1,0 0 1,0 0-1,0 1 1,-1 0-1,9 10 1,8 12-1795</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1T23:46:13.947"/>
    </inkml:context>
    <inkml:brush xml:id="br0">
      <inkml:brushProperty name="width" value="0.1" units="cm"/>
      <inkml:brushProperty name="height" value="0.1" units="cm"/>
      <inkml:brushProperty name="color" value="#FFFC18"/>
    </inkml:brush>
  </inkml:definitions>
  <inkml:trace contextRef="#ctx0" brushRef="#br0">1965 16 2304,'-3'1'1486,"3"-2"-1462,-6 10 1227,4-6-1142,0 0 0,0-1 0,0 1 0,-1 0-1,1-1 1,-1 1 0,-5 3 0,3-4-32,-1 1 43,0-1 0,0 1 0,0-1 0,0-1 0,0 1 0,-1-1 0,1 0 0,-8 0 0,-14-2 336,-51-8 0,0 0-51,-18-4 49,49 3 132,-1 2 1,-82-3 0,88 11-419,-182-4 202,151 1-248,0 4-1,1 3 0,-142 27 1,172-22-118,10-2 57,-1 0 0,-64 2-1,-4-10 701,-114 3 4,115 8-5032,79-7 1318</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1:14:23.296"/>
    </inkml:context>
    <inkml:brush xml:id="br0">
      <inkml:brushProperty name="width" value="0.1" units="cm"/>
      <inkml:brushProperty name="height" value="0.1" units="cm"/>
      <inkml:brushProperty name="color" value="#66CC00"/>
    </inkml:brush>
  </inkml:definitions>
  <inkml:trace contextRef="#ctx0" brushRef="#br0">1 1 1664,'32'23'1717,"-15"-6"-1282,-9-9-124,1 0 0,-1-1 0,1 0 0,14 9 0,19 13 302,23 3-215,-45-21-270,1 0-1,1-2 0,-1 0 0,33 8 0,-13-11 167,1-2-1,0-2 0,50-4 1,-21 1-305,281 6 304,-294-8-353,0-2-1,83-20 1,-79 13 204,108-8 0,-79 15-51,-1-4-1,129-29 0,-161 26-40,74-5 0,61 6-200,-76 6 235,14-14 73,-10 1-133,260 12 375,-231 7-335,155 13-152,-281-11 76,190 28 119,-140-18-50,29 8-147,-55-8 116,2-3 0,0-1 0,0-2 0,61-1-1,-30-2-38,122 22 1,-72-8 66,-17-9-53,121-7 0,-120-3 201,7 4-45,-57 0-190,115-9 1,296-13 302,-383 20-215,-70-3-26,-1 0 0,1-2 0,40-11 1,-35 8-34,44-7 1,174-4-7,-181 18 13,118 13 0,-149-10 39,0-1 0,44-4-1,-5-1 46,-27 3-80,74 0-36,178 21 0,-226-14 20,1-3 0,90-7 1,-85-1 98,124 12 1,-48 7-175,-125-14 96,-1-1 0,0-2 0,40-7 0,251-46 28,-296 52 22,0 2 1,0 0 0,0 1 0,0 2 0,31 5-1,-49-6-133,1 0 0,-1 1-1,0-1 1,0 1 0,0 0-1,8 5 1,-12-6-107,1 0 1,0 0 0,0 0-1,-1 1 1,1-1 0,-1 1-1,1-1 1,-1 1-1,0 0 1,1-1 0,-1 1-1,0 0 1,0 0-1,0 0 1,-1 0 0,1 0-1,0 0 1,0 4-1,-4 17-2507</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1T23:46:16.107"/>
    </inkml:context>
    <inkml:brush xml:id="br0">
      <inkml:brushProperty name="width" value="0.1" units="cm"/>
      <inkml:brushProperty name="height" value="0.1" units="cm"/>
      <inkml:brushProperty name="color" value="#FFFC18"/>
    </inkml:brush>
  </inkml:definitions>
  <inkml:trace contextRef="#ctx0" brushRef="#br0">1551 13 3456,'-13'-5'416,"11"4"-348,0 0-1,0 0 1,0 0-1,0 0 1,0 1 0,0-1-1,-1 1 1,1-1-1,0 1 1,0 0-1,-1 0 1,1 0-1,0 0 1,0 0-1,0 1 1,-1-1-1,-2 2 1,-6 0 274,9-2-288,0 0 1,-1 1-1,1 0 1,0-1 0,0 1-1,0 0 1,-4 2-1,0 0 35,1 0 0,0-1 0,-1 1 0,1-1 0,-1 0-1,0 0 1,1-1 0,-9 2 0,-6-2 637,-24 0 0,28-1-708,0 1-1,-27 3 0,-78 23 946,-109 20 28,168-38-410,-111 3-1,148-11-418,-147-7 705,87 0-1512,-117 8 0,163 1-3051,-76 16 0,72-14 1440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1T23:46:25.048"/>
    </inkml:context>
    <inkml:brush xml:id="br0">
      <inkml:brushProperty name="width" value="0.1" units="cm"/>
      <inkml:brushProperty name="height" value="0.1" units="cm"/>
      <inkml:brushProperty name="color" value="#FFFC18"/>
    </inkml:brush>
  </inkml:definitions>
  <inkml:trace contextRef="#ctx0" brushRef="#br0">1906 151 3584,'-6'-6'435,"5"5"-379,0-1 0,0 1 0,0 0 0,0 0 0,0 0 0,0 1 0,-1-1 0,1 0 0,0 0 0,0 1 0,-1-1 0,1 0 0,0 1 0,-1 0 0,1-1 0,-1 1 0,1 0 0,0 0 0,-1-1 0,1 1 0,-1 0 0,-1 1 0,-18 2 680,11 0-630,0-1 1,0-1 0,0 1-1,0-2 1,0 0 0,0 0-1,-16-2 1,23 0-17,0 0-1,0 1 1,0-1 0,0 0 0,0-1 0,0 1-1,1 0 1,-1-1 0,1 0 0,-1 1-1,1-1 1,0 0 0,0 0 0,0 0 0,-1-4-1,-12-16 208,9 16-177,-1 0-1,0 1 1,0 0-1,0 0 0,0 1 1,-1 0-1,0 0 1,0 1-1,-1 0 1,1 0-1,-1 1 1,1 0-1,-1 1 1,0 0-1,0 0 1,-12 0-1,3 1-62,0 1 0,1 1 0,-1 1-1,1 0 1,0 1 0,-1 1 0,-27 11-1,-202 64 380,189-65-297,0-2 0,-80 5 1,-139-8 884,44 3-32,92-2-1648,-1-9-3547,98-5 539,3-6 443</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1T23:46:29.044"/>
    </inkml:context>
    <inkml:brush xml:id="br0">
      <inkml:brushProperty name="width" value="0.1" units="cm"/>
      <inkml:brushProperty name="height" value="0.1" units="cm"/>
      <inkml:brushProperty name="color" value="#FFFC18"/>
    </inkml:brush>
  </inkml:definitions>
  <inkml:trace contextRef="#ctx0" brushRef="#br0">1 4 128,'0'-3'0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1T23:33:05.259"/>
    </inkml:context>
    <inkml:brush xml:id="br0">
      <inkml:brushProperty name="width" value="0.1" units="cm"/>
      <inkml:brushProperty name="height" value="0.1" units="cm"/>
      <inkml:brushProperty name="color" value="#FFFC18"/>
    </inkml:brush>
  </inkml:definitions>
  <inkml:trace contextRef="#ctx0" brushRef="#br0">4774 94 3584,'0'0'40,"-1"0"1,1 0-1,0 0 1,-1 0-1,1 0 1,0 0-1,-1-1 1,1 1-1,0 0 1,-1 0-1,1 0 1,0 0-1,0-1 1,-1 1-1,1 0 1,0 0-1,0-1 1,-1 1-1,1 0 0,0 0 1,0-1-1,0 1 1,0 0-1,-1 0 1,1-1-1,0 1 1,0 0-1,0-1 1,0 1-1,0 0 1,0-1-1,0 1 1,0 0-1,0-1 1,0 1-1,0 0 1,0-1-1,0 1 1,0 0-1,0-1 1,0 1-1,0 0 0,0-1 1,15-15-115,23-9-838,-58 23 2415,-29 0 1,39 3-1494,-1-1 0,0-1 0,0 0 0,0 0 0,1-1 0,-12-4 0,4 0 148,-1 0 0,0 1 0,-1 2 1,1 0-1,-34-1 0,-120 11 511,160-6-639,-184 2 255,-55 4-320,-8 14 245,32-4-228,28 11-62,-10 0 144,-356 15 336,340-36-545,70-3-67,-43-5-177,-26-15 806,-236-24 478,26 3-715,141 17 1005,285 19-1160,-205-13 158,186 15-1239,1-2 0,-1-1 0,-44-8 0,29-6-1573</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1T23:46:29.953"/>
    </inkml:context>
    <inkml:brush xml:id="br0">
      <inkml:brushProperty name="width" value="0.1" units="cm"/>
      <inkml:brushProperty name="height" value="0.1" units="cm"/>
      <inkml:brushProperty name="color" value="#FFFC18"/>
    </inkml:brush>
  </inkml:definitions>
  <inkml:trace contextRef="#ctx0" brushRef="#br0">1535 6 3328,'-4'1'274,"-22"4"899,25-5-1078,-1 0 0,1 0 0,-1 0 1,1 0-1,0 0 0,-1 0 0,1 0 1,-1-1-1,1 1 0,0 0 0,-1-1 1,1 1-1,0-1 0,-1 0 0,-1-1 0,2 1-62,-1 1-1,0-1 0,0 0 0,0 1 0,1-1 0,-1 1 0,0-1 0,0 1 0,0 0 0,0 0 0,0 0 0,0 0 0,-3 0 0,-25 6-193,-15 11 464,0-1-1,-92 17 0,-14 0-211,139-30-96,0 0 0,0-1 1,0-1-1,-1 0 0,1 0 1,-21-3-1,-71-16 582,53 8-604,20 6 49,-1 2 0,-57 3 1,29 0 230,-77-1-488,131 0 270,0-1-1,-1 1 0,2-2 0,-1 1 1,0 0-1,0-1 0,0 0 0,1-1 0,-1 1 1,1-1-1,-8-5 0,12 7-9,-1 0 0,0 0 0,0 0 0,0 0 0,0 0 0,0 0 0,0 1 0,0-1 0,-3 0 0,-10-3-40,11 3 105,-1 0 0,1 0 0,0 1 0,0-1 0,-1 1 0,1 0 0,-8 2 0,-3-1 299,7-2-327,1 2 0,-1-1 1,0 1-1,0 0 0,0 0 0,0 1 1,1 0-1,-12 5 0,-92 45 1021,57-28-3030,48-25-85,-4-11-517</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1T23:46:31.059"/>
    </inkml:context>
    <inkml:brush xml:id="br0">
      <inkml:brushProperty name="width" value="0.1" units="cm"/>
      <inkml:brushProperty name="height" value="0.1" units="cm"/>
      <inkml:brushProperty name="color" value="#FFFC18"/>
    </inkml:brush>
  </inkml:definitions>
  <inkml:trace contextRef="#ctx0" brushRef="#br0">2716 180 3968,'-3'-1'147,"-1"-1"1,0 1-1,0 0 1,0-1-1,0 2 1,0-1-1,0 0 1,0 1 0,0 0-1,0 0 1,-6 0-1,0 1-786,9-2 640,1 1 0,-1-1 1,1 1-1,0 0 1,-1-1-1,1 1 1,0-1-1,-1 1 1,1 0-1,0-1 1,0 1-1,-1-1 0,1 1 1,0-1-1,0 1 1,0-1-1,0 1 1,0-1-1,0 1 1,-1-1-1,1 0 1,0 1-1,1-1 0,-1 0 1,0-22 786,0 15-466,0 1-175,0 1-1,-1 0 1,0 0 0,0 0-1,0 0 1,-1 0 0,0 0-1,0 1 1,-1-1-1,1 1 1,-1-1 0,-5-7-1,5 10-84,0-1 0,0 1 0,0 0 0,-1 0-1,1 0 1,-1 0 0,1 0 0,-1 1 0,0 0-1,0-1 1,0 1 0,0 1 0,0-1 0,-1 1-1,1 0 1,0 0 0,-9-1 0,-125 0 41,74 3-46,29 1 223,-61 11 0,62-7 154,-61 2 1,-64 5 0,77-3-534,-35 5 264,-154 40 1,64-9 259,156-37-161,-1-3-1,-56-1 1,-145-10 764,-126 2-424,173 13-1765,67-1-2398,80-5 631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1T23:46:39.358"/>
    </inkml:context>
    <inkml:brush xml:id="br0">
      <inkml:brushProperty name="width" value="0.1" units="cm"/>
      <inkml:brushProperty name="height" value="0.1" units="cm"/>
      <inkml:brushProperty name="color" value="#FFFC18"/>
    </inkml:brush>
  </inkml:definitions>
  <inkml:trace contextRef="#ctx0" brushRef="#br0">1227 163 3584,'-2'-2'95,"1"0"-1,0 0 1,-1 1 0,1-1 0,-1 0-1,1 1 1,-1-1 0,0 1 0,0-1 0,1 1-1,-1 0 1,-2-1 0,2 1-57,0 1-1,0 0 1,0-1 0,1 1-1,-1 0 1,0 0 0,0 0 0,0 0-1,1 1 1,-1-1 0,0 0-1,0 1 1,-2 1 0,0-1-15,1-1 1,0 1-1,0 0 1,-1-1-1,1 0 1,0 0-1,-1 0 1,1 0 0,0 0-1,-1-1 1,1 1-1,0-1 1,0 0-1,-1 0 1,1 0-1,0-1 1,0 1-1,0-1 1,-3-1-1,-4-5 175,0 0 0,1 0 0,-15-17 0,3 5 17,14 13-94,0 0 0,-1 1 0,0 1 0,-1-1-1,1 1 1,-1 1 0,0 0 0,0 0 0,-1 0 0,-18-3 0,14 4 43,-1 2 0,1 0 1,-1 0-1,1 2 0,-1-1 1,-26 6-1,17-3 139,1-1 0,-37-1-1,-13-1 299,-132 3 575,-38 3 192,219-4-2018,-1 2-1,1 1 0,-41 13 1,38-4-2358</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1T23:46:40.240"/>
    </inkml:context>
    <inkml:brush xml:id="br0">
      <inkml:brushProperty name="width" value="0.1" units="cm"/>
      <inkml:brushProperty name="height" value="0.1" units="cm"/>
      <inkml:brushProperty name="color" value="#FFFC18"/>
    </inkml:brush>
  </inkml:definitions>
  <inkml:trace contextRef="#ctx0" brushRef="#br0">1710 117 3584,'0'0'66,"-1"0"-1,1-1 1,-1 1-1,1-1 1,0 1 0,-1-1-1,1 1 1,0-1 0,-1 1-1,1-1 1,0 1-1,0-1 1,-1 1 0,1-1-1,0 0 1,0 1 0,0-1-1,0 1 1,0-1 0,0 0-1,0 1 1,0-1-1,0 0 1,0 1 0,0-1-1,0 0 1,10-18 83,-9 17-161,1-1 1,-1 1-1,0-1 0,1 1 0,-1-1 0,0 0 0,-1 0 0,1 1 0,0-6 1,-1 8 24,0-1 0,0 1 0,0 0 0,0-1 1,0 1-1,0-1 0,0 1 0,0 0 1,-1-1-1,1 1 0,0-1 0,0 1 0,0 0 1,-1-1-1,1 1 0,0 0 0,0-1 1,-1 1-1,1 0 0,0 0 0,-1-1 0,1 1 1,-1 0-1,1 0 0,0-1 0,-1 1 1,1 0-1,-1 0 0,-17-2 466,-14 8 477,7 1-595,0-2-1,0 0 1,0-2-1,-48 1 1,60-4-301,-222 9 728,89 0-386,58-5-228,59-4 23,1-1 0,0-2 0,-1 0 1,-41-12-1,1 1 267,-44-7-202,-1 6-1,-126-1 0,177 13-1015,33 1-1034,-38 3 0,4 6-1769,-5-1 698</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1T23:47:13.435"/>
    </inkml:context>
    <inkml:brush xml:id="br0">
      <inkml:brushProperty name="width" value="0.1" units="cm"/>
      <inkml:brushProperty name="height" value="0.1" units="cm"/>
      <inkml:brushProperty name="color" value="#FF0066"/>
    </inkml:brush>
  </inkml:definitions>
  <inkml:trace contextRef="#ctx0" brushRef="#br0">1835 579 3968,'-3'0'508,"2"0"-460,1 0 1,0 1-1,-1-1 1,1 0 0,-1 0-1,1 0 1,0 0-1,-1 0 1,1 0-1,-1 0 1,1 0 0,0 0-1,-1 0 1,1 0-1,-1 0 1,1 0-1,0-1 1,-1 1 0,1 0-1,-1 0 1,1 0-1,0 0 1,-1-1-1,1 1 1,0 0 0,-1 0-1,1-1 1,0 1-1,0 0 1,-1-1 0,1 1-1,0 0 1,0-1-1,-1 0 433,12-20-423,-8 16 26,-1-1-1,1 0 0,-1 0 1,-1 0-1,1-1 0,-1 1 1,0 0-1,0-1 0,-1 1 0,0 0 1,0-1-1,0 1 0,-1-1 1,0 1-1,0 0 0,-1 0 1,0 0-1,0 0 0,0 0 0,-4-6 1,-20-34-147,-3 1 0,-1 2 0,-3 1 0,-41-43 0,62 75 81,0-1-1,-1 2 1,-1 0-1,1 0 1,-1 1-1,-1 1 1,-28-11-1,-2 4 391,-66-13-1,59 18-274,-96-4 1,-57 13-542,89 1 490,-203 15 265,300-14-375,1 2 0,0 0 0,0 1-1,0 1 1,-28 13 0,35-13-63,-1 0 0,1 1 1,1 0-1,-1 1 0,1 0 0,1 1 0,0 0 0,-16 20 0,-34 59 51,-73 149 0,120-213 51,1 1 0,1 0-1,1 0 1,2 1 0,-6 33 0,10-38-104,1 0 0,1 1 1,1-1-1,1 0 0,0 0 0,2 1 1,6 24-1,5 7 174,1 0 0,3-1 1,31 63-1,-40-101-32,0 1 0,1-1 0,0-1 0,1 0 0,0-1 0,1 0 0,1 0 0,0-2 0,0 1 0,1-2 1,21 12-1,18 6-30,110 37 0,-50-22 37,-70-25-9,1-2-1,0-2 1,1-2 0,0-2 0,1-2-1,0-2 1,0-2 0,57-4 0,-65-1 30,-1-2 1,1-2 0,-1-1-1,-1-2 1,0-2-1,0-1 1,-1-2 0,0-1-1,-2-2 1,49-31-1,-68 37-57,0-1 0,0 0-1,-1-1 1,-1-1 0,0 0-1,-1 0 1,0-1 0,15-29-1,1-12 298,25-72-1,-39 92-96,27-61 255,-16 39-313,-2-1-1,14-61 1,-33 106-163,34-186 50,-34 178-58,-2 1 0,0-1-1,-1 0 1,-2 1-1,0-1 1,-1 1-1,-9-32 1,8 42-125,0 0 1,-1 0-1,-1 1 1,0-1-1,0 1 0,-1 0 1,0 1-1,-1-1 0,-14-13 1,3 7-1197,0 1 0,-1 1 0,-42-22 0,-14-5-1619</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1T23:47:20.755"/>
    </inkml:context>
    <inkml:brush xml:id="br0">
      <inkml:brushProperty name="width" value="0.1" units="cm"/>
      <inkml:brushProperty name="height" value="0.1" units="cm"/>
      <inkml:brushProperty name="color" value="#FF0066"/>
    </inkml:brush>
  </inkml:definitions>
  <inkml:trace contextRef="#ctx0" brushRef="#br0">118 1377 896,'-63'39'5460,"71"-35"-5598,-5-2 282,-1-1-1,0 1 0,0 0 0,0 0 0,0 0 0,4 4 0,-5-4-102,1 0 0,-1 0 0,1 0 1,0-1-1,0 1 0,-1-1 0,1 1 0,0-1 0,0 1 0,0-1 0,1 0 0,1 1 0,31 8 61,0 0-1,0-3 0,0-1 1,1-1-1,58-1 0,-40-4-141,197 5 203,-159-3 61,161-18 0,-82-7-283,54 13-631,-150 9 1044,153-22-261,-129 10-239,-61 9 156,-1 3 0,1 1-1,-1 1 1,0 3 0,70 14 0,18 6 35,214 12 0,-123-39 48,-128-1-10,250-3-157,-195-1 213,53-1 282,119-9-714,-302 16 282,57-4 14,-2-3 1,0-4 0,102-31-1,-138 32 60,1-1 0,-2-1 0,44-28 0,-54 28-34,-1-1 1,-1 0-1,0-1 1,-1-1-1,25-32 0,-26 26 23,-2 0-1,0-1 1,13-31-1,25-80 122,-49 125-170,-1-2 0,0 1 0,-1 0-1,0 0 1,-1-1 0,0 1 0,-1-1 0,0 1-1,-1-1 1,-1 1 0,1-1 0,-2 1 0,1 0 0,-2 0-1,0 0 1,-6-13 0,1 4-12,0 0 0,-2 1 0,0 1 0,-1 0 0,-1 0 0,-1 1 0,0 1 0,-1 0-1,-26-20 1,5 11-75,-1 1-1,-70-31 1,21 12 215,36 18 43,-1 2 1,-104-30 0,-115-11-119,223 54 41,-486-76-44,408 72-2,-358-28 357,157 35-536,-31-1-512,174-3 184,-173-6 80,189 23 64,-270 44 0,254-11 312,66-12-43,106-24 9,-35 6 25,0 2 0,-76 29 0,109-35 37,0 1 0,1 1 0,0 0 0,0 1 0,0 0 0,1 0 0,0 2 0,1-1 0,0 1 0,1 1 0,0 0 0,0 0 0,-11 20 0,11-13-121,1 0 1,0 1-1,2 0 0,0 0 0,1 0 0,1 1 1,0-1-1,2 1 0,0 0 0,2 28 0,1-31 129,1 1 0,1 0 0,0-1-1,1 1 1,1-1 0,1 0-1,0-1 1,1 1 0,1-1 0,1-1-1,19 29 1,98 112 108,-125-154-143,157 203 229,-119-159 125,2-2 0,63 51 0,-85-80-290,1-2 0,0 0 1,1-2-1,36 16 0,94 24-444,-142-48 336,178 44-2106,-88-28-75</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1T23:36:10.532"/>
    </inkml:context>
    <inkml:brush xml:id="br0">
      <inkml:brushProperty name="width" value="0.1" units="cm"/>
      <inkml:brushProperty name="height" value="0.1" units="cm"/>
      <inkml:brushProperty name="color" value="#FF0066"/>
    </inkml:brush>
  </inkml:definitions>
  <inkml:trace contextRef="#ctx0" brushRef="#br0">155 1083 1280,'0'-1'47,"0"1"0,0-1 0,-1 0-1,2 1 1,-1-1 0,0 0 0,0 1 0,0-1 0,0 0-1,0 1 1,0-1 0,1 1 0,-1-1 0,0 0 0,1 1 0,-1-1-1,1 0 1,-1 1 15,0 0 0,1-1 0,-1 1 0,0 0 0,1 0 0,-1 0 0,0 0 0,1 0 0,-1 0 0,0 0 0,0 0 0,1 0 0,-1 0 0,0 0 0,1 1 0,-1-1 0,0 0 0,0 0 0,1 0 0,-1 0 0,0 0 0,1 1 0,-1-1 0,0 0 0,0 0 0,1 1 0,19 21 2683,-14-13-3138,4 0 446,0 1 0,1-1 0,0-1-1,22 13 1,54 23 4,-24-14 278,102 46 508,-139-67-855,1 0 1,-1-2-1,40 6 1,85 2-8,-107-11 78,207 14-16,-176-13 93,0-3-1,99-11 1,146-41 412,-281 42-597,120-27-63,-117 23 100,73-29 0,-95 32 14,0-2 1,0 0-1,-1-1 1,0-1-1,17-16 0,-24 18-1,0-1 0,-1 0-1,-1 0 1,0-1 0,0-1-1,-2 0 1,15-29-1,-13 19 116,-1 0 0,11-44 0,-17 54-71,-1-1 1,0 0 0,-1 1-1,-1-1 1,0 0-1,-3-17 1,-4-4 100,0 2 0,-3-1 0,-25-62 0,7 35-78,-40-62 0,42 85-100,-2 1 0,-1 2 0,-63-60 0,75 80-4,-1 1-1,0 0 1,-1 1 0,0 2-1,-1 0 1,-34-15-1,22 14 29,0 2 0,0 1-1,-66-10 1,35 10-133,-1 3 0,0 2 1,0 4-1,-101 10 0,72 3 399,-115 31 1,170-32-153,1 1 0,0 2-1,1 2 1,0 1 0,-59 39 0,33-9 123,-82 83 0,24-20-346,11-21-57,-25 23-519,96-78-537,-45 52-1,42-32-1291,16-8 26</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1T23:36:12.775"/>
    </inkml:context>
    <inkml:brush xml:id="br0">
      <inkml:brushProperty name="width" value="0.1" units="cm"/>
      <inkml:brushProperty name="height" value="0.1" units="cm"/>
      <inkml:brushProperty name="color" value="#FF0066"/>
    </inkml:brush>
  </inkml:definitions>
  <inkml:trace contextRef="#ctx0" brushRef="#br0">514 1127 2176,'0'1'23,"0"-1"0,0 0 0,0 0-1,0 0 1,0 0 0,0 0 0,0 1 0,0-1 0,-1 0 0,1 0-1,0 0 1,0 0 0,0 0 0,0 1 0,0-1 0,0 0 0,0 0-1,0 0 1,0 0 0,0 1 0,0-1 0,0 0 0,0 0 0,0 0-1,0 0 1,0 1 0,0-1 0,0 0 0,1 0 0,-1 0 0,0 0-1,0 0 1,0 1 0,0-1 0,0 0 0,0 0 0,0 0 0,0 0-1,1 0 1,-1 0 0,0 0 0,0 1 0,0-1 0,0 0 0,12 5 113,-9-4-146,0-1 0,1 1-1,-1-1 1,0 0 0,0 1-1,0-1 1,5-1 0,-3-1 9,-1 1 0,0-1 0,0 0 0,0 0 0,0-1 0,5-3 0,-5 3-6,0 0 0,0 0 0,1 1 0,-1-1 1,10-2-1,-10 4 33,1 0 1,0 0 0,0 0 0,0 1 0,0 0 0,0 0-1,0 0 1,0 0 0,0 1 0,0 0 0,0 0 0,-1 0 0,1 1-1,0 0 1,8 4 0,1 2 106,-1 1-1,0 1 1,19 17-1,-17-14-6,26 18-1,-3-8-33,2-2 0,1-2 0,0-1 0,1-2 0,1-2 0,0-2 0,57 8 0,-59-11 76,41 14-1,-13-3-251,0-6 188,132 11 0,-120-17-104,-51-5 138,1-2 1,-1-1 0,1-2-1,50-9 1,56-9 152,92-21-162,-198 34-94,-1-2 0,0-2 0,-1-1 0,0-1 0,36-22-1,-36 15 24,0-1 0,32-31 0,46-56 61,-3 2-49,257-249-65,-358 353 9,-1 0-1,0-1 0,1 0 1,-1 1-1,0-1 0,-1 0 0,1 0 1,0 0-1,-1 0 0,0-1 1,0 1-1,0 0 0,0-1 0,0 1 1,0-4-1,-2 3 13,1-1 0,-1 1 0,0 0-1,0-1 1,-1 1 0,1 0 0,-1 0 0,0 0 0,0 0-1,0 0 1,-3-4 0,-13-19 22,-2 2 0,0 0 0,-1 1 0,-34-29 0,8 12-51,-69-43 1,79 61 43,0 2 1,-2 2 0,-59-22 0,-129-24 36,103 39-590,-149-12-1,-128 20 914,-493 42-1025,526 25-123,341-44 830,0 2-1,0 1 0,1 1 0,0 1 1,-38 21-1,49-22-94,0 0 1,1 1-1,0 1 1,1 0-1,0 1 1,1 0 0,0 1-1,1 0 1,-19 30-1,12-12-29,2 1-1,1 1 1,2 0 0,-13 46-1,19-52 63,2 0-1,1 0 1,1 1-1,1-1 0,1 1 1,5 35-1,-1-29 3,3-1 0,1 0 0,1 0 1,2-1-1,14 34 0,-13-44 3,0 0 0,1-1 0,1 0 0,1-1 0,1 0 0,1-1 0,31 29 0,-19-24 0,1-2 1,0-1-1,2-1 1,0-1-1,66 27 1,-63-33-897,1-1-1,0-2 1,49 7-1,-1-7-1150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1T23:37:09.939"/>
    </inkml:context>
    <inkml:brush xml:id="br0">
      <inkml:brushProperty name="width" value="0.1" units="cm"/>
      <inkml:brushProperty name="height" value="0.1" units="cm"/>
      <inkml:brushProperty name="color" value="#FF0066"/>
    </inkml:brush>
  </inkml:definitions>
  <inkml:trace contextRef="#ctx0" brushRef="#br0">1 1 6528,'0'5'2464,"10"-10"-1920,12 10 192,-13-5-32,7 9-320,6 6-64,-6 8-96,0 9-64,-5 11-96,-1 6-480,1 3-128,0-6-1344,0-17-1920,-1-24 704</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1T23:37:11.291"/>
    </inkml:context>
    <inkml:brush xml:id="br0">
      <inkml:brushProperty name="width" value="0.1" units="cm"/>
      <inkml:brushProperty name="height" value="0.1" units="cm"/>
      <inkml:brushProperty name="color" value="#FF0066"/>
    </inkml:brush>
  </inkml:definitions>
  <inkml:trace contextRef="#ctx0" brushRef="#br0">48 82 5376,'-46'-4'3002,"44"4"-2474,24-9-981,23-16 454,-36 20 163,0-1 0,0 1 1,1 1-1,-1 0 0,13-4 1,-5 5-102,0 0 1,-1 0-1,1 2 1,0 0 0,0 1-1,0 1 1,0 0-1,0 1 1,0 1-1,-1 1 1,0 0 0,1 1-1,19 9 1,-26-9-55,-1 0 1,0 0-1,0 1 1,0 0-1,-1 1 1,0-1 0,0 2-1,0-1 1,-1 1-1,0 0 1,-1 1-1,0-1 1,0 1-1,-1 1 1,0-1-1,-1 1 1,0 0-1,0 0 1,-1 0-1,0 0 1,-1 0-1,1 15 1,-2-7 8,0 1-1,-2-1 1,0 0 0,-1 1 0,-1-1-1,-1 0 1,-1 0 0,0-1-1,-1 1 1,-12 22 0,9-21-10,-1 0 1,-1-1-1,-1 0 1,-1-1 0,0-1-1,-1 0 1,-1-1-1,-29 25 1,35-34-86,0 1-1,-1-2 1,1 1 0,-1-1-1,0-1 1,0 0 0,-12 4 0,17-7 6,0 0 0,-1 0 1,1-1-1,0 1 1,-1-1-1,1 0 0,0 0 1,-1-1-1,1 0 1,-1 0-1,1 0 0,0 0 1,0-1-1,0 0 1,0 0-1,-8-5 0,-7-8 386,0-1 1,1-1-1,0-1 0,-15-20 0,12 15 920,14 16-344,7 10 99,11 15-146,-2-8-769,0 1 0,1-1 0,1 0 1,0-1-1,0 0 0,1-1 0,0 0 0,18 10 0,-3-5-119,0 0 0,54 16 0,-54-21-122,0-1 0,0-2 0,43 4 0,-58-8-189,0-1 0,0 0 1,0-1-1,0 0 0,-1-1 0,1 0 0,0 0 0,-1-1 0,1-1 0,-1 0 1,18-9-1,-17 6-477,-1-1 0,17-14 0,21-28-1904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1T23:33:07.745"/>
    </inkml:context>
    <inkml:brush xml:id="br0">
      <inkml:brushProperty name="width" value="0.1" units="cm"/>
      <inkml:brushProperty name="height" value="0.1" units="cm"/>
      <inkml:brushProperty name="color" value="#FFFC18"/>
    </inkml:brush>
  </inkml:definitions>
  <inkml:trace contextRef="#ctx0" brushRef="#br0">2754 6 3968,'-2'-1'78,"1"1"1,-1-1-1,1 0 0,-1 1 1,1-1-1,-1 1 0,1-1 1,-1 1-1,0 0 0,1-1 1,-1 1-1,1 0 0,-1 0 1,0 0-1,1 1 0,-1-1 1,0 0-1,1 1 0,-1-1 1,1 1-1,-1-1 0,1 1 1,-1 0-1,1-1 0,-1 1 1,1 0-1,0 0 0,-3 2 1,-1 1 62,1-1 1,-1 0-1,0-1 1,-1 1 0,1-1-1,0 0 1,-1 0-1,1 0 1,-1-1-1,0 0 1,-6 1 0,-10-1 121,-36-1 1,26-1 96,-82 3-82,-102-3 4,-70 1 419,-8 0-394,-89 0-112,165 5 378,-459 15-290,618-16-1755,-99 21 0,38 6-1173</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1T23:47:52.361"/>
    </inkml:context>
    <inkml:brush xml:id="br0">
      <inkml:brushProperty name="width" value="0.1" units="cm"/>
      <inkml:brushProperty name="height" value="0.1" units="cm"/>
      <inkml:brushProperty name="color" value="#FF0066"/>
    </inkml:brush>
  </inkml:definitions>
  <inkml:trace contextRef="#ctx0" brushRef="#br0">396 1347 1408,'1'1'28,"-1"-1"1,1 1-1,0-1 1,0 1-1,-1-1 1,1 1 0,0-1-1,0 0 1,0 0-1,0 1 1,0-1-1,0 0 1,-1 0-1,1 0 1,0 0-1,0 0 1,0 0-1,0 0 1,0 0-1,0 0 1,0 0-1,0-1 1,0 1-1,-1 0 1,2-1-1,24-13 99,-21 10-19,13-8-46,-1-2 0,23-23 0,-11 11 19,78-77 2127,-106 102-2129,0 0 1,1-1 0,-1 1 0,1 0 0,-1 0 0,1 0 0,0 1 0,0-1 0,-1 0 0,1 1 0,0-1 0,0 1 0,0-1 0,-1 1 0,1 0 0,0 0 0,0 0 0,3 0 0,1 1 83,0 0 1,0 1-1,-1 0 0,9 3 1,11 4-10,-14-6-136,1 0-1,0-1 1,0-1 0,0 0 0,0-1-1,22-2 1,-6-2-101,47-14-1,-68 16 127,0 0-1,0 1 0,0 0 0,0 0 1,1 1-1,-1 0 0,0 0 0,0 1 0,1 0 1,-1 0-1,10 3 0,16 2-23,0-2-1,0-1 1,52-2-1,-61-1-60,183 11 458,-165-11-533,81-11-1,46-25 455,-146 30-387,-1-2 0,-1-1 0,0 0 1,0-2-1,28-17 0,-13 3 406,-8 7-223,-1-1-1,-1-1 0,-1-2 1,39-41-1,-44 41-152,-13 14 90,0 0-1,10-15 1,-15 20-54,0-1 0,-1 1 0,1-1-1,-1 0 1,1 0 0,-1 1 0,0-1 0,-1 0-1,1 0 1,-1-7 0,6-191 1120,-6 194-1129,-1 0 0,0-1 1,0 1-1,-1 0 0,0 1 0,0-1 0,-1 0 1,0 0-1,0 1 0,-1 0 0,0 0 0,0 0 1,0 0-1,-1 0 0,0 1 0,-1 0 0,-11-10 1,-6-3 94,-1 2 1,-1 0 0,-43-20 0,13 7-52,-40-29 333,45 27-375,-1 2 0,-88-38 0,94 53-9,-80-18 1,-49 4 84,94 17-59,-5 1-61,-124-1 1,-83 24-201,231-7 228,-194 24-72,230-22 58,-26 10-1,11-4 23,24-8-35,1 0 0,0 2 1,-22 11-1,31-15 17,0 1 0,0 0 0,0 1 1,1 0-1,0-1 0,0 2 0,0-1 0,0 0 0,1 1 1,-4 7-1,-2 6-43,2-1 1,0 1-1,1 1 0,1 0 1,-7 38-1,9-29 64,1 1 0,2 0 0,2 44 0,1-59 4,1 1 0,0 0 0,1-1 0,1 0 0,0 0 0,1 0 0,10 17 0,64 95-177,-50-84 226,39 77-55,-46-78-32,50 73 0,-63-104 46,-1 0 1,1-1 0,1 0-1,0-1 1,0 0 0,0-1-1,23 13 1,-15-12 28,1-1 1,0 0-1,0-1 1,33 6-1,8-4 51,0-3-1,98-2 0,-153-4-96,297-4-188,-205-2-2794,102-19 1,-123 8 139</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1T23:37:13.045"/>
    </inkml:context>
    <inkml:brush xml:id="br0">
      <inkml:brushProperty name="width" value="0.1" units="cm"/>
      <inkml:brushProperty name="height" value="0.1" units="cm"/>
      <inkml:brushProperty name="color" value="#FF0066"/>
    </inkml:brush>
  </inkml:definitions>
  <inkml:trace contextRef="#ctx0" brushRef="#br0">1717 222 2560,'0'-1'74,"0"0"0,0 0 1,0 0-1,0 0 0,0 0 1,0 0-1,0 0 0,-1 0 0,1 0 1,0 0-1,-1 1 0,1-1 1,0 0-1,-1 0 0,1 0 0,-1 0 1,0 0-1,1 1 0,-1-1 1,0 0-1,1 0 0,-1 1 0,-1-2 1,0 1 91,0 1 0,-1-1 0,1 0 1,0 1-1,-1-1 0,1 1 0,-1-1 1,1 1-1,-5 0 0,2 0-105,-1 0 0,1-1 0,-1 0 0,1 0 0,-1 0 1,1-1-1,-1 0 0,-8-4 0,-1-3-332,-21-15 0,-10-5 178,2 3 231,24 14 156,0 1-1,0 1 0,-43-15 1,17 14-21,-2 2 1,1 2-1,-1 2 1,0 3-1,0 1 1,-57 7-1,58 0-205,1 1 0,-49 15 0,-86 36-122,149-48 27,-14 6 27,0 2 1,2 2-1,-72 42 0,93-47 44,1 2 0,0 0-1,2 1 1,-1 1 0,2 1 0,1 1-1,0 0 1,-14 24 0,15-17-4,1 0 1,2 1 0,0 1-1,2 0 1,1 0 0,2 2-1,1-1 1,1 1 0,-2 34 0,7-49-62,2 0 1,1 0 0,0 0-1,1 0 1,0-1 0,2 1-1,0-1 1,8 20 0,-7-23-46,1-1 1,1 0 0,0 0-1,0 0 1,1-1 0,1 0-1,-1-1 1,2 0 0,0 0-1,0-1 1,14 9 0,-6-6 70,0-1 1,1-1 0,0-1-1,1 0 1,0-2 0,0 0 0,1-1-1,0-1 1,0-1 0,0-1-1,0-1 1,0-1 0,0-1-1,24-2 1,74-15 287,135-35 1,-254 52-294,286-80 76,-154 41-72,-8 1 159,-2-6 1,221-114-1,-277 123-70,233-132 321,-276 153-317,-1 0 0,0-2 0,0 0 0,21-23 0,-40 37-72,-1-1 0,0 1 0,1-1 0,-1 1 0,-1-1 0,1 0 0,0 0 0,0 0 0,-1 0 0,0 0 0,0 0 0,0-1 0,0 1 0,0 0 0,-1 0 0,1-1 0,-1-4 0,0 5 1,-1 0 0,0-1 0,0 1 0,0 0 0,-1 0 0,1-1 0,-1 1 0,1 1 0,-1-1 0,0 0 0,0 0 0,-1 1 0,1-1 0,-1 1 0,1-1 0,-1 1 0,-2-2 0,-24-17 20,0 2 0,-1 1 0,-1 1 1,-57-22-1,37 21-210,0 2-1,-73-13 1,79 21-58,0 2-1,-72 0 0,101 6-305,1 1 0,0 0 0,-1 1 1,1 1-1,0 0 0,1 2 0,-1-1 0,0 2 0,1 0 1,0 0-1,-19 13 0,-7 13-2384</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1T23:37:13.818"/>
    </inkml:context>
    <inkml:brush xml:id="br0">
      <inkml:brushProperty name="width" value="0.1" units="cm"/>
      <inkml:brushProperty name="height" value="0.1" units="cm"/>
      <inkml:brushProperty name="color" value="#FF0066"/>
    </inkml:brush>
  </inkml:definitions>
  <inkml:trace contextRef="#ctx0" brushRef="#br0">149 14 5120,'-17'-5'680,"13"3"-504,-1 0 0,0 1 0,0 0 1,0 0-1,0 0 0,0 1 1,0-1-1,0 1 0,-8 1 0,-3 0 43,-12 2 112,28-3-331,0 0 1,0 0-1,0 0 0,1 0 0,-1 0 1,0 0-1,0 0 0,0 0 0,0 0 1,0 1-1,0-1 0,0 0 0,0 0 1,0 0-1,0 0 0,0 0 0,0 0 1,0 0-1,0 0 0,1 0 0,-1 0 1,0 0-1,0 0 0,0 0 0,0 0 1,0 0-1,0 1 0,0-1 0,0 0 1,0 0-1,0 0 0,0 0 0,0 0 1,0 0-1,0 0 0,0 0 0,0 0 1,0 0-1,0 0 0,0 0 0,0 1 1,0-1-1,0 0 0,0 0 0,0 0 1,0 0-1,0 0 0,0 0 0,0 0 1,0 0-1,-1 0 0,1 0 0,0 0 1,0 0-1,0 0 0,0 1 0,0-1 1,0 0-1,0 0 0,0 0 0,0 0 1,0 0-1,0 0 0,0 0 0,0 0 1,-1 0-1,20 6-151,93 14-389,-77-16 642,0 3 0,63 19 0,-95-25-47,0 0 0,0 0 0,0 1 0,0-1 0,0 1 0,0 0 0,-1 0 0,1 0 0,0 0 0,1 3 0,-3-4-38,0 0 0,0 1 0,0-1 1,-1 0-1,1 1 0,0-1 0,-1 1 1,1-1-1,-1 1 0,0-1 0,0 1 1,1-1-1,-1 1 0,0-1 0,0 1 0,0-1 1,-1 1-1,1 0 0,0-1 0,0 1 1,-1-1-1,1 0 0,-2 3 0,-7 15-29,0-1-1,-2 1 0,-24 31 0,21-30-208,-11 6-243,21-23 397,0 1 1,0 0-1,0 0 0,1 0 1,0 0-1,0 0 1,-5 9-1,8-12 69,0 0-1,0-1 1,-1 1-1,1 0 1,0 0 0,0-1-1,0 1 1,0 0-1,0 0 1,1 0-1,-1-1 1,0 1-1,0 0 1,1 0 0,-1-1-1,0 1 1,0 0-1,1-1 1,-1 1-1,1 0 1,-1-1 0,1 1-1,-1 0 1,1-1-1,-1 1 1,1-1-1,0 1 1,-1-1 0,2 1-1,24 13 17,-18-11-51,8 5-122,-5-4 129,0 1 1,-1 1-1,1 0 0,14 12 1,-23-16 82,1 0-1,-1 0 1,0 0 0,0 0 0,-1 0 0,1 1 0,0-1 0,-1 1 0,1 0 0,-1-1 0,0 1 0,0 0 0,0 0 0,0-1-1,0 1 1,-1 0 0,1 0 0,-1 0 0,0 0 0,0 0 0,0 0 0,0 0 0,-2 5 0,0 2 176,-1 0 1,-1 1 0,0-1 0,0-1-1,-1 1 1,0-1 0,-10 13-1,6-9-48,-2 0 0,0 0 0,-1-1 0,-13 11 0,3-6-648,-1-1 0,-1-1 0,0-1-1,-1-2 1,0 0 0,-44 13 0,10-9-2065</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1T23:37:15.500"/>
    </inkml:context>
    <inkml:brush xml:id="br0">
      <inkml:brushProperty name="width" value="0.1" units="cm"/>
      <inkml:brushProperty name="height" value="0.1" units="cm"/>
      <inkml:brushProperty name="color" value="#FF0066"/>
    </inkml:brush>
  </inkml:definitions>
  <inkml:trace contextRef="#ctx0" brushRef="#br0">2381 103 3712,'0'-1'56,"-2"-4"223,-1 0-1,0-1 0,1 1 0,-2 1 1,-3-6-1,6 8-293,-1 1 0,1 0 1,-1-1-1,0 1 0,0 0 0,0-1 0,1 1 1,-1 0-1,0 1 0,0-1 0,-1 0 1,1 0-1,0 1 0,0-1 0,0 1 0,0 0 1,0 0-1,-3 0 0,-172 9 474,141-9-266,-116 0 932,-190-24-1,26-8-484,234 29-386,-154 15-1,225-11-259,-225 34-182,193-26 190,0 2 0,0 1-1,-54 26 1,63-21 7,1 1-1,0 2 0,2 1 0,0 1 1,1 2-1,-46 49 0,43-36-40,1 2 0,1 1 1,3 2-1,-38 72 0,58-96 45,0 0 1,1 1-1,1 0 0,1 0 1,0 1-1,2-1 0,-2 29 1,4-18-20,1 0 1,2 1 0,1-1-1,8 33 1,-8-48 8,1 0 0,1 0-1,0-1 1,1 1 0,1-1 0,0 0 0,1-1 0,1 1-1,-1-2 1,2 1 0,0-1 0,1-1 0,0 0-1,0 0 1,1-1 0,1-1 0,-1 0 0,17 9-1,14 4-14,1-2-1,1-2 1,1-1-1,0-3 1,1-2-1,0-1 1,1-3-1,0-2 1,67 0-1,-38-7 118,-1-3 1,0-4-1,-1-3 0,0-3 1,94-31-1,-63 8 95,146-75 0,-181 75-268,-2-3 1,79-59-1,-127 83 122,-1 0 0,0-2-1,-2 0 1,0-2-1,-1 0 1,-1 0 0,0-2-1,-2 0 1,-1 0-1,0-2 1,-2 1 0,-1-1-1,-1-1 1,0 0 0,-2 0-1,-2-1 1,0 0-1,3-48 1,-8 58 131,0 0 0,-2 0 0,1 1 1,-2-1-1,-5-21 0,4 27-98,1 0-1,-1 0 1,-1 0 0,1 1 0,-2 0-1,1 0 1,-1 0 0,-1 1 0,-8-9 0,2 4-24,-2 1 1,1 1 0,-1 0 0,-1 1 0,0 1 0,-1 0-1,1 1 1,-24-7 0,3 3-47,-1 2-1,-76-10 1,67 15-965,-1 2 0,1 2 0,-91 10 0,56 5-2108</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1T23:37:31.698"/>
    </inkml:context>
    <inkml:brush xml:id="br0">
      <inkml:brushProperty name="width" value="0.1" units="cm"/>
      <inkml:brushProperty name="height" value="0.1" units="cm"/>
      <inkml:brushProperty name="color" value="#FF0066"/>
    </inkml:brush>
  </inkml:definitions>
  <inkml:trace contextRef="#ctx0" brushRef="#br0">1499 220 1280,'1'-9'205,"0"-1"1,0 1-1,4-14 1,-2 14-22,-1-1 0,0 0-1,0-13 1,-2 16 57,0-1 0,-1 1 0,1 0 1,-1 0-1,-4-13 0,4 18-195,1 0 0,-1 1 0,0-1 0,0 1 0,0-1 0,0 1 1,0-1-1,0 1 0,0 0 0,0-1 0,0 1 0,-1 0 0,1 0 0,0 0 1,-1 0-1,1 0 0,-1 0 0,0 0 0,1 0 0,-1 1 0,0-1 0,1 1 0,-1-1 1,0 1-1,0 0 0,1-1 0,-1 1 0,-3 0 0,-48 2 371,33-1-273,1 0 0,-1-1-1,0-2 1,-34-5 0,40 4-71,0 1 1,-22 0-1,22 1 8,0 0 1,-21-4-1,5 0-61,1 1 0,-1 1 1,0 2-1,-35 3 0,3 0 108,-23 1 96,75-1-201,0 0 0,0 0 0,0 1 0,0 0 0,0 1-1,-11 5 1,3 0 24,-26 7-1,0 0 32,-180 85 754,-63 31-331,277-128-506,0 1 0,0-1-1,0-1 1,0 0 0,-1 0-1,1-1 1,-13 1 0,22-3-63,0 0 0,-1 0 0,1 0 0,0-1 0,-1 1 0,1 0 0,0-1 0,-1 1 0,1-1 0,0 1 0,0-1 0,0 0 0,-1 0 0,1 0 0,0 1 0,0-1 0,0 0 0,0 0 0,0 0 0,1 0 0,-1-1 0,0 1 0,0 0 0,1 0 0,-1 0 0,1-1 0,-1 1 0,1 0 0,-1-1 0,1 1 0,0 0 0,0-1 0,0 1-1,-1 0 1,1-1 0,1-2 0,-1-2-454,0 0-1,1 0 0,-1 0 0,1 0 0,1-1 1,3-10-1,15-23-1381</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1T23:37:33.200"/>
    </inkml:context>
    <inkml:brush xml:id="br0">
      <inkml:brushProperty name="width" value="0.1" units="cm"/>
      <inkml:brushProperty name="height" value="0.1" units="cm"/>
      <inkml:brushProperty name="color" value="#FF0066"/>
    </inkml:brush>
  </inkml:definitions>
  <inkml:trace contextRef="#ctx0" brushRef="#br0">1440 54 1408,'-2'-4'153,"1"3"-120,1 0-1,-1 0 1,1 1-1,0-1 1,-1 0-1,1 0 1,0 0-1,-1 0 1,1 0-1,0 0 1,0 0-1,0 0 0,0-2 1,0 2-76,0-15 625,0 16-519,0-1 1,0 0 0,0 1 0,0-1 0,0 0 0,0 1-1,0-1 1,0 0 0,-1 1 0,1-1 0,0 0 0,0 1-1,-1-1 1,1 1 0,0-1 0,-1 0 0,1 1 0,-1-1-1,1 1 1,-1-1 0,1 1 0,-1 0 0,1-1 0,-1 1-1,1-1 1,-2 1 0,0-1 40,0 1 0,0-1 0,1 1 0,-1-1 0,0 1-1,0 0 1,0 0 0,0 0 0,-3 1 0,-1 0 13,0 0 1,0 1-1,0 0 0,0 0 1,-7 4-1,7-4-87,1-1-1,-1 1 1,1-1-1,-1 0 1,0-1-1,0 1 1,0-1-1,1 0 1,-12-2 0,-6 1 138,10 2-176,-1 0-1,1 1 0,0 1 1,0 0-1,0 1 1,0 0-1,-20 10 1,28-12 1,-68 21 213,14-5-65,3 2-86,-18 8 429,-148 33 1,197-58-264,-1 0-1,1-2 0,-44-3 1,-77-16 478,44 4-461,-100-11-558,196 25 200,2-1-87,0 1-1,0-1 1,0 0 0,0 0 0,0 0 0,0 0-1,0-1 1,0 1 0,-6-5 0,2-7-1921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1T23:48:43.489"/>
    </inkml:context>
    <inkml:brush xml:id="br0">
      <inkml:brushProperty name="width" value="0.1" units="cm"/>
      <inkml:brushProperty name="height" value="0.1" units="cm"/>
      <inkml:brushProperty name="color" value="#FF0066"/>
    </inkml:brush>
  </inkml:definitions>
  <inkml:trace contextRef="#ctx0" brushRef="#br0">152 1224 1920,'-9'-7'288,"4"3"-54,1 0-1,-1 1 1,1 0-1,-10-4 1,14 7-209,-1-1 0,1 1 1,0 0-1,0 0 0,0-1 0,-1 1 0,1 0 1,0 0-1,0-1 0,0 1 0,0 0 0,-1 0 1,1-1-1,0 1 0,0 0 0,0-1 0,0 1 1,0 0-1,0-1 0,0 1 0,0 0 0,0 0 1,0-1-1,0 1 0,0 0 0,0-1 1,0 1-1,0 0 0,1-1 0,-1 1 0,0 0 1,0 0-1,0-1 0,0 1 0,1-1 0,4-9 151,1 5-172,-1 0 1,1 0-1,0 1 1,0 0-1,0 0 1,1 0 0,-1 1-1,1-1 1,0 2-1,0-1 1,0 1-1,0 0 1,10-1 0,10-1 93,0 2 1,35 1-1,-43 1 81,-11 1-69,-1 0 0,1 0 0,0 1 0,-1 0 0,1 1 0,7 3 0,25 7-96,39 13 733,-54-17-590,0-1-1,27 6 0,-49-14-154,276 61-143,-248-51 147,1-2-1,1-1 0,-1-1 1,1-2-1,63 0 0,93-14 252,191-5-226,182 6 444,-56 19-518,-434-7-19,1-2 0,115-15 0,96-33 59,68-9 198,-280 43-20,80-24-1,65-31 259,-188 58-367,-4 1-78,0 0 1,-1-2 0,-1 0-1,43-29 1,-52 30-14,-1-1 0,0-1 0,0 0 0,-1 0-1,-1-1 1,0-1 0,-1 0 0,12-22 0,-13 19 92,-1 0 0,0 0-1,-2-1 1,0 0 0,-1 0 0,-1 0-1,3-29 1,-6 36-67,0 0 0,-1 0 0,-1-1 0,0 1 0,-1 0 0,0 0 0,0 0 0,-1 0 0,0 1 0,-1-1 0,-1 1 0,1 0-1,-13-19 1,7 16-1,-1 0-1,-1 0 0,1 1 0,-2 1 0,0 0 1,0 1-1,-1 0 0,0 1 0,-29-13 0,-9 0-126,-87-25 0,74 27-14,-40-8 220,-199-27 0,107 23-15,-162-25 247,14 2-439,120 29 16,0 18 26,58 4-113,-342-2-41,348 6 269,-1 5 3,0 7-1,0 7 1,-182 46 0,-116 67-1039,455-130 1003,-90 32-9,80-27 30,1 0-1,0 0 1,0 1-1,-15 13 0,24-16-12,0 0 0,0 0-1,0 1 1,1 0 0,0 0 0,0 0-1,0 0 1,1 1 0,0 0-1,0-1 1,1 1 0,0 0-1,0 0 1,1 0 0,0 1-1,-1 9 1,1 11-75,1 1-1,6 48 1,-5-66 30,3 25-91,1-1 1,2 0-1,1 0 0,2 0 0,2-1 1,1-1-1,1 0 0,26 42 0,-2-11 44,102 148-354,-123-190 460,2 0 1,0-1-1,1-1 1,1-1-1,1-1 0,45 28 1,-32-27 179,1-3 1,1-1-1,0-1 0,1-2 1,75 13-1,205 7 341,32-36-570,1-30-1541,-185 11-491,-9-1 75</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1T23:48:48.005"/>
    </inkml:context>
    <inkml:brush xml:id="br0">
      <inkml:brushProperty name="width" value="0.1" units="cm"/>
      <inkml:brushProperty name="height" value="0.1" units="cm"/>
      <inkml:brushProperty name="color" value="#FF0066"/>
    </inkml:brush>
  </inkml:definitions>
  <inkml:trace contextRef="#ctx0" brushRef="#br0">2107 205 2944,'-2'-1'64,"-1"-1"1,1 0-1,1 0 0,-1 0 1,0 0-1,0 0 1,1-1-1,-1 1 0,1 0 1,0-1-1,0 1 0,-1-1 1,2 0-1,-1 1 1,0-1-1,1 0 0,-1 1 1,1-1-1,0 0 0,-1 0 1,1 1-1,1-1 1,-1 0-1,0 0 0,1 1 1,-1-1-1,2-3 1,0-2-20,0-1 0,0 0 0,-1 1 0,-1-1 0,1 0 0,-1 1 0,-1-1 0,-1-10 0,1 17-52,0 1-1,1-1 1,-1 0-1,0 1 1,0-1 0,0 1-1,0-1 1,0 1 0,0-1-1,-1 1 1,1 0 0,0 0-1,-1 0 1,1-1 0,-1 2-1,1-1 1,-1 0 0,0 0-1,-2-1 1,-37-9 1,38 10 10,-27-2 117,0 0-1,-56 3 1,37 1-36,-176 10 763,67-12-412,-177 2-381,161 12-59,47-2-13,-128 10-5,190-12 4,-120 32-1,169-36-9,0 1 0,0 0 0,0 1 0,1 1 0,0 0 1,1 1-1,-1 0 0,2 1 0,-1 1 0,2 0 0,-1 1 0,2 1 0,0-1 0,0 2 0,1-1 0,1 2 0,0-1 0,1 1 0,0 1 0,-9 29 0,9-20 0,1 1 0,2 1-1,1-1 1,0 1 0,2-1-1,2 1 1,3 41 0,-2-53 28,2 0 0,0 0 0,1-1 0,0 0 1,1 0-1,0 0 0,2 0 0,-1-1 0,2 0 1,0 0-1,0-1 0,1 0 0,0 0 0,22 20 0,30 16 336,90 56 0,-92-66-282,107 62 9,-136-85-69,1-1-1,1-2 1,56 15-1,-34-16 4,0-3 0,59 2 0,113-8 27,-142-2 25,22-2 84,0-4 1,-1-4-1,189-45 0,-252 43-76,0-2-1,46-23 1,74-46 314,-84 40-261,-73 41-107,108-61 206,-97 53-172,-1-1-1,0-1 1,-1 0-1,23-25 1,-31 29-40,-1 1 1,0-1 0,0 0 0,-1-1-1,0 1 1,-1-1 0,0 1-1,0-1 1,-1 0 0,0 0-1,0-1 1,-1 1 0,0 0-1,-1 0 1,-1-12 0,-1-2 42,-1 0 1,-1 0-1,-1 0 1,-15-41-1,9 37 7,-1 0 0,-2 1 0,0 0 0,-29-37 0,17 30 174,-1 1-1,-52-47 0,60 64-127,1 0 0,-2 2 0,0 0-1,0 1 1,-1 1 0,-36-13 0,25 13-23,-1 2 1,-1 1 0,-65-7 0,36 11-855,-81 5 1,-59 16-4113,128-8 2661</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1T23:49:58.281"/>
    </inkml:context>
    <inkml:brush xml:id="br0">
      <inkml:brushProperty name="width" value="0.1" units="cm"/>
      <inkml:brushProperty name="height" value="0.1" units="cm"/>
      <inkml:brushProperty name="color" value="#FFFC18"/>
    </inkml:brush>
  </inkml:definitions>
  <inkml:trace contextRef="#ctx0" brushRef="#br0">4960 24 2560,'0'0'1979,"4"0"-1409,-56 6 985,35-3-1302,-110 30 67,121-33-260,-1 1-1,0-1 1,1 0 0,-1-1-1,0 0 1,1 0 0,-1 0 0,1-1-1,-1 0 1,1 0 0,-8-4-1,-6-1 148,-3 0-39,-1 1 0,0 1 1,0 1-1,-1 1 1,-24 0-1,-123 9-164,139-4 112,-72 9 396,-57 1-37,23-14-253,35-1-314,-131 13-1,183-1 83,-53 15 0,-47 9 185,151-33-172,-11 2-20,-1-1 0,1 0-1,0-1 1,-1 0-1,-14-3 1,13 2 42,-1 0 0,-24 2 0,10 0-15,-60 7 43,63-6-65,0 0-1,0 1 1,1 2-1,-1 0 1,-23 9-1,-6 6-13,-60 30-1,32-18 177,73-28-153,-1-1 1,1 0 0,-1 0 0,1-1 0,-1 0-1,0-1 1,0 0 0,1-1 0,-1 0-1,0-1 1,-17-3 0,-113-23-3,84 17 63,26 6-68,-45-1-1,47 4-1,0-1-1,-29-6 1,4-4 36,23 4 0,0 2 1,0 1 0,-41-2-1,-412 7 110,420-3-91,-1-3 0,-72-18 0,61 11-44,-280-39 390,53 11-323,130 16-3577,128 19 338,6-3 442</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1T23:50:00.102"/>
    </inkml:context>
    <inkml:brush xml:id="br0">
      <inkml:brushProperty name="width" value="0.1" units="cm"/>
      <inkml:brushProperty name="height" value="0.1" units="cm"/>
      <inkml:brushProperty name="color" value="#FFFC18"/>
    </inkml:brush>
  </inkml:definitions>
  <inkml:trace contextRef="#ctx0" brushRef="#br0">1 15 128,'0'-5'0,"5"-4"-32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1T23:33:22.707"/>
    </inkml:context>
    <inkml:brush xml:id="br0">
      <inkml:brushProperty name="width" value="0.1" units="cm"/>
      <inkml:brushProperty name="height" value="0.1" units="cm"/>
      <inkml:brushProperty name="color" value="#FFFC18"/>
    </inkml:brush>
  </inkml:definitions>
  <inkml:trace contextRef="#ctx0" brushRef="#br0">4788 331 2560,'-6'0'458,"5"1"-418,0-1 1,0 0-1,0 0 0,0 0 1,-1 0-1,1 0 0,0 0 1,0 0-1,0-1 1,0 1-1,0 0 0,-1-1 1,1 1-1,0-1 0,0 1 1,0-1-1,0 1 1,0-1-1,0 0 0,0 1 1,1-1-1,-3-2 1,1 1 126,1 1 1,-1-1 0,0 0-1,-1 0 1,1 1 0,0-1-1,0 1 1,-1 0 0,1 0-1,-1-1 1,1 2 0,-1-1-1,1 0 1,-1 0 0,0 1-1,1 0 1,-1-1 0,0 1-1,1 0 1,-5 1 0,-5 0 90,0 1 0,0 1 0,-17 6 0,-17 2 122,13-8-123,-1-2 0,-45-4 0,-67-15-364,-8 0 792,-2-1-258,12 0-555,-126-12 570,-82-8 337,289 34-959,-76 4 0,-48-3 97,-21-24 131,168 19-42,7 2 7,-1 0-1,-68-3 0,-365-4-263,179 0 587,209 14-274,-119-15-1,45-15-208,3 0-160,116 25 288,-1 1-1,-52 3 1,-411 43 1443,292 0-886,81-13-2745,114-27 1538,0 0 1,-15 0-1,-23-8-2125</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1T23:50:00.745"/>
    </inkml:context>
    <inkml:brush xml:id="br0">
      <inkml:brushProperty name="width" value="0.1" units="cm"/>
      <inkml:brushProperty name="height" value="0.1" units="cm"/>
      <inkml:brushProperty name="color" value="#FFFC18"/>
    </inkml:brush>
  </inkml:definitions>
  <inkml:trace contextRef="#ctx0" brushRef="#br0">2461 130 2816,'-6'-10'1466,"6"9"-1399,0 1 0,-1-1 0,1 0 0,0 1 0,-1-1 0,1 0 0,-1 1 0,1-1 0,-1 0 0,1 1 0,-1-1 0,1 1 0,-1-1 0,0 1 0,1-1 0,-1 1 0,-1-1 0,-21-14 584,21 12-631,-1 1 0,1 0 0,-1 0 0,0 0 0,1 1-1,-1-1 1,0 1 0,0-1 0,0 1 0,0 0 0,-1 0 0,1 1-1,0-1 1,-5 0 0,-396-4 1713,250-4-1247,112 7-409,-80-15 0,25 2-7,30 6 243,16 2 0,-59-1-1,-189 17 24,117-11 425,-243 10 1209,351-2-1982,-65 9-1946,114-11 564,0 1 0,1 2 0,-37 14 0,-12 10-1705</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1T23:50:09.668"/>
    </inkml:context>
    <inkml:brush xml:id="br0">
      <inkml:brushProperty name="width" value="0.1" units="cm"/>
      <inkml:brushProperty name="height" value="0.1" units="cm"/>
      <inkml:brushProperty name="color" value="#FFFC18"/>
    </inkml:brush>
  </inkml:definitions>
  <inkml:trace contextRef="#ctx0" brushRef="#br0">0 1540 1792,'6'-15'1525,"-2"10"-1348,-1 0 0,0 0-1,0 0 1,0 0 0,-1-1-1,0 0 1,3-7 0,0-2-97,4-9 174,25-62 505,39-81-294,35-73 467,-102 225-897,-1 0 0,0 0-1,-1 0 1,3-21 0,-2 8 47,-2 11-34,-1 0-1,-1-20 1,-1 18-21,5-32 0,2 17-100,16-114 508,-21 127-487,-2 0 1,0 0 0,-1 1-1,-1-1 1,-5-24 0,1 22 63,-14-54 190,17 67-163,-1 1 1,-1 0-1,1 0 1,-1 0-1,-1 1 1,-6-9-1,-7-4-116,-42-35 0,-7-8 61,47 36-320,21 28 335,0-1 1,0 1 0,0 0-1,0 0 1,0 0-1,0-1 1,0 1-1,0 0 1,0 0 0,0 0-1,0 0 1,0-1-1,0 1 1,0 0 0,0 0-1,0 0 1,1 0-1,-1-1 1,0 1 0,0 0-1,0 0 1,0 0-1,0 0 1,1 0 0,-1 0-1,0-1 1,0 1-1,0 0 1,0 0-1,1 0 1,-1 0 0,0 0-1,0 0 1,0 0-1,0 0 1,1 0 0,-1 0-1,0 0 1,0 0-1,0 0 1,1 0 0,-1 0-1,0 0 1,1 0-1,8-1 36,3 1-45,0 0 1,0 1-1,0 1 0,21 5 1,137 26 569,-80-19-811,-63-11 362,46-1-1,-72-2-102,0 0 67,-23 0 74,-122-5-181,-5 0-48,59 10-181,89-5 256,0 0 0,0 0-1,0 0 1,0 0 0,0 0 0,0 1-1,0-1 1,0 0 0,1 1 0,-1-1 0,0 0-1,0 1 1,0-1 0,1 1 0,-1-1-1,0 1 1,0-1 0,1 1 0,-1 0 0,1-1-1,-1 1 1,0 0 0,1 0 0,-1-1-1,1 1 1,0 0 0,-1 0 0,1 0-1,0 0 1,-1 0 0,1-1 0,0 3 0,-1 3 0,0 0 1,1 0-1,0 0 1,1 8-1,0 1 67,-6 88 76,4-102-179,1 1-1,0-1 0,0 1 1,0 0-1,0-1 0,0 1 1,1-1-1,-1 1 0,0 0 1,1-1-1,-1 1 0,1-1 1,-1 1-1,1-1 0,0 0 1,0 1-1,0-1 0,-1 0 1,1 1-1,0-1 0,1 0 1,-1 0-1,0 0 0,0 0 0,0 0 1,3 1-1,15 7-1883</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1T23:50:10.845"/>
    </inkml:context>
    <inkml:brush xml:id="br0">
      <inkml:brushProperty name="width" value="0.1" units="cm"/>
      <inkml:brushProperty name="height" value="0.1" units="cm"/>
      <inkml:brushProperty name="color" value="#FFFC18"/>
    </inkml:brush>
  </inkml:definitions>
  <inkml:trace contextRef="#ctx0" brushRef="#br0">62 242 1408,'0'-8'278,"0"5"-204,0 0 0,-1 0 1,2 1-1,-1-1 0,0 0 0,1 0 0,-1 0 0,1 1 0,0-1 0,1-4 0,1 2 47,-1 0 0,0 0-1,-1 0 1,3-10 0,0-2 22,1 0 124,-2 0-1,0 1 1,-1-1 0,0-20-1,-3-6 1105,-10 81-1212,1-1 1,-7 55 0,-1 6 70,-18 32-220,35-127-15,0-2 14,1 0 0,0 0-1,-1 0 1,1 0 0,0 0-1,-1 0 1,1 0-1,0 0 1,0 0 0,0 0-1,0 1 1,0-1-1,0 0 1,0 0 0,1 0-1,-1 0 1,0 0-1,1 0 1,-1 0 0,0 0-1,1 0 1,0 2 0,0-3 8,1 1 1,-1 0-1,0 0 1,1-1 0,-1 1-1,1-1 1,-1 1-1,0-1 1,1 1 0,-1-1-1,1 0 1,-1 0 0,1 0-1,-1 0 1,3 0-1,14 0 103,-3 0-49,-1 0 0,19-3 1,-27 2-48,-1 0-1,1-1 1,-1 0 0,0 0-1,1 0 1,-1-1 0,0 1 0,0-1-1,5-4 1,16-13 58,-12 8-122,0 2-1,0 0 0,1 0 1,0 1-1,1 1 0,20-7 0,-23 11-783,1 1-1,0 0 0,0 1 0,0 1 0,16 0 0,-1 1-748</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1T23:50:35.568"/>
    </inkml:context>
    <inkml:brush xml:id="br0">
      <inkml:brushProperty name="width" value="0.1" units="cm"/>
      <inkml:brushProperty name="height" value="0.1" units="cm"/>
      <inkml:brushProperty name="color" value="#FFFC18"/>
    </inkml:brush>
  </inkml:definitions>
  <inkml:trace contextRef="#ctx0" brushRef="#br0">3851 81 2304,'0'0'16,"0"0"-1,0 0 1,0 0-1,0 0 1,0 0-1,0 0 1,0 0 0,0 0-1,0 0 1,-1 0-1,1 0 1,0 0-1,0 0 1,0 0 0,0 0-1,0 0 1,0 0-1,0 0 1,0 0-1,0 0 1,0 0 0,0 0-1,0 0 1,0 0-1,-1 0 1,1 0-1,0 0 1,0 0 0,0 0-1,0 0 1,0 0-1,0 0 1,0 0-1,0 0 1,0 0 0,0 0-1,0 0 1,0 0-1,0 0 1,0-1-1,0 1 1,0 0 0,0 0-1,0 0 1,0 0-1,0 0 1,0 0 0,0 0-1,0 0 1,0 0-1,0 0 1,0 0-1,0 0 1,0 0 0,0-1-1,0 1 1,0 0-1,0 0 1,0 0-1,0 0 1,4-5-26,-3 4 80,0 0 0,0 1 0,0-1 0,-1 0 0,1 0 0,0 0 0,-1 0 0,1 0 0,-1 0 0,1 0 0,-1 0 0,1-1 1,-1 0 50,0 0 0,0 0 0,-1 0 0,1 0 0,0-1 0,-1 1 0,1 0 0,-1 1 0,0-1 1,0 0-1,0 0 0,0 0 0,0 0 0,0 0 0,0 1 0,0-1 0,-3-1 0,1 0-44,1 1 0,-1 0 0,0 0 0,0 1 0,0-1 0,-1 0 0,1 1 0,0 0-1,-6-1 1,-7-1-46,0 1 1,0 0-1,-28 2 0,27 1 186,-227-1 386,224 1-473,0 1 0,-1 1 0,-26 7 0,27-4 35,0-2-1,-1-1 1,-29 2-1,-49-3-36,-169 28 0,213-24-50,-1-2 0,-62-4 0,47-1 195,38-1-363,-52-9 1,-4 0 657,60 8-489,-37-10-1,42 8-48,0 1-1,-45-3 1,-113 2 2,-30-1 64,-66 6-139,222 4 206,1 1-1,-78 18 1,97-15-310,12-5 238,0-1-1,0-1 1,-29-2 0,-32 0 357,-261 44 816,256-30-978,-108 3 0,-91-18-5471,222-2 2401</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1T23:50:44.091"/>
    </inkml:context>
    <inkml:brush xml:id="br0">
      <inkml:brushProperty name="width" value="0.1" units="cm"/>
      <inkml:brushProperty name="height" value="0.1" units="cm"/>
      <inkml:brushProperty name="color" value="#FFFC18"/>
    </inkml:brush>
  </inkml:definitions>
  <inkml:trace contextRef="#ctx0" brushRef="#br0">3499 190 1920,'-4'0'157,"1"-1"-47,0 0 1,-1 1 0,1-1 0,0-1-1,0 1 1,-3-2 0,5 3-31,0-1-1,0 0 1,0 1 0,0-1 0,1 0 0,-1 0 0,0 0-1,1 0 1,-1 1 0,0-1 0,1 0 0,-1 0 0,1 0-1,0 0 1,-1 0 0,1 0 0,0-1 0,-1 1 0,1 0-1,0 0 1,0 0 0,0-2 0,0 1-31,0 1 1,0-1 0,0 1-1,-1-1 1,1 1-1,-1-1 1,1 1-1,-1-1 1,1 1 0,-1-1-1,0 1 1,0 0-1,0-1 1,0 1-1,0 0 1,0 0 0,-2-2-1,0 1 102,0-1 0,0 1 0,-1 0 0,0 0 0,1 0 0,-7-2 0,1 1 57,-1 0-1,1 1 1,0 0-1,0 1 1,-15-1-1,-344 5 1569,346-4-1717,0-1 0,-39-11 0,7 2 138,3 4 152,-94 0 0,-10-4-98,133 12-228,-5-1 1,0-1 1,-51-7-1,28 0 139,-55-2-1,-126 8-218,120 4 203,-70-12 13,138 6-187,-45 3 0,53 1 70,-96-1 167,-147 3-196,195 8-88,22-2 58,17-2 24,16-3 164,-32 2 0,-409-5 1070,277 5-1092,170-4-450,19 0-140,0-1 0,0 1 0,-1-1 1,1 0-1,0 0 0,0-1 0,0 1 0,-1 0 1,1-1-1,0 0 0,0 0 0,0 0 0,0 0 1,0 0-1,0-1 0,0 1 0,1-1 0,-1 0 0,0 0 1,-2-3-1,-29-26-2040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1T23:50:51.418"/>
    </inkml:context>
    <inkml:brush xml:id="br0">
      <inkml:brushProperty name="width" value="0.1" units="cm"/>
      <inkml:brushProperty name="height" value="0.1" units="cm"/>
      <inkml:brushProperty name="color" value="#FFFC18"/>
    </inkml:brush>
  </inkml:definitions>
  <inkml:trace contextRef="#ctx0" brushRef="#br0">4396 127 2944,'-3'0'75,"-11"0"417,1 0 1,-25 4-1,37-4-486,1 0 1,0 0 0,-1 0-1,1 0 1,0 0-1,0 0 1,-1 0 0,1 0-1,0 0 1,-1-1 0,1 1-1,0 0 1,-1 0-1,1 0 1,0 0 0,0-1-1,-1 1 1,1 0-1,0 0 1,0-1 0,-1 1-1,1 0 1,0 0-1,0-1 1,0 1 0,0 0-1,0-1 1,-1 1-1,1 0 1,0-1 0,0 1-1,0 0 1,0-1-1,0 1 1,0 0 0,0-1-1,0 1 1,0 0-1,0-1 1,0-20-215,1 14 88,-1 2 66,0 2 199,0 0 1,0-1-1,0 1 1,-1-1-1,1 1 1,-1 0-1,-1-6 1,1 8-90,0 0 1,1 0-1,-1 0 1,0 0-1,0 0 1,0 0-1,1 0 1,-1 1-1,0-1 1,0 0-1,0 0 0,0 1 1,-1-1-1,1 1 1,0-1-1,0 1 1,0-1-1,0 1 1,-1 0-1,1 0 1,0-1-1,0 1 1,0 0-1,-1 0 1,1 0-1,-1 1 0,-8-1 98,1 1-1,0 1 0,0 0 0,-14 4 0,14-3-61,0 0 0,-1-1 1,1-1-1,-15 2 0,-323-12 1551,284 10-1465,27 1-35,-1-2 1,-62-8-1,35-2 188,-89-2 1,-66 12-170,92 2 74,64-2-100,-21 1-12,-89-11 0,70 2-77,-131 6 0,118 3 206,29-1 143,-248-5-190,-35 1 18,255 4-112,3-3-59,-63 1-148,56 13 55,-135 30 0,19-15 785,109-15-322,103-9-452,-33 5-614,-1-3 0,-73-3 0,126-2 208,-25-2-971,28 3 1078,0 0-1,0 0 1,0 0 0,0 0-1,0-1 1,0 1 0,0 0-1,0-1 1,0 1 0,0-1 0,0 1-1,0-1 1,0 0 0,0 1-1,0-1 1,1 0 0,-1 1-1,0-1 1,0 0 0,0-1 0,0-11-2019</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1T23:50:58.310"/>
    </inkml:context>
    <inkml:brush xml:id="br0">
      <inkml:brushProperty name="width" value="0.1" units="cm"/>
      <inkml:brushProperty name="height" value="0.1" units="cm"/>
      <inkml:brushProperty name="color" value="#FFFC18"/>
    </inkml:brush>
  </inkml:definitions>
  <inkml:trace contextRef="#ctx0" brushRef="#br0">2334 162 3072,'-3'0'171,"1"0"1,-1 0-1,1 0 0,-1 0 1,1-1-1,-1 1 0,1-1 1,-4-1-1,4 1-126,1 0 0,0 0 0,-1 0 0,1 0 0,0 0 1,0-1-1,0 1 0,0 0 0,0-1 0,0 1 0,0-1 0,-1-3 0,0 2 74,0 0 0,0 0 1,-1 0-1,1 0 0,-1 0 1,1 1-1,-1-1 0,0 1 1,0 0-1,0 0 0,-1 0 1,1 0-1,-6-3 0,-6 0 592,-32-9-1,14 5-436,-1-3-9,0 1 0,-1 3 0,0 0 0,-1 3-1,-52-3 1,-50-1 210,-22-2-112,127 13-175,1 0 1,0 2-1,-35 9 1,-92 31 54,89-23-67,-207 60 21,235-72-69,0-2 0,-61 2 0,50-5 118,-12 1 67,-137 8 1182,121-10-986,-26 0-194,92-3-723,0-2 0,0 0 0,0 0 0,-28-10 0,33 8-443,1 0 1,1-1 0,-1 0-1,1-1 1,0 0 0,0 0 0,0-1-1,-6-8 1,13 15 769,-41-40-3465</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1T23:51:00.565"/>
    </inkml:context>
    <inkml:brush xml:id="br0">
      <inkml:brushProperty name="width" value="0.1" units="cm"/>
      <inkml:brushProperty name="height" value="0.1" units="cm"/>
      <inkml:brushProperty name="color" value="#FFFC18"/>
    </inkml:brush>
  </inkml:definitions>
  <inkml:trace contextRef="#ctx0" brushRef="#br0">3756 58 2304,'-2'-1'127,"0"0"0,0-1 0,-1 1 1,1 0-1,0 1 0,0-1 0,-1 0 0,1 1 0,0-1 0,-1 1 1,1 0-1,-1-1 0,1 1 0,-1 0 0,1 1 0,0-1 1,-1 0-1,-3 2 0,4-1-29,1 0 1,-1-1-1,0 1 0,0 0 1,1 0-1,-1-1 0,0 0 1,0 1-1,0-1 0,0 0 1,0 0-1,0 0 0,0 0 1,1 0-1,-1 0 0,0 0 0,0-1 1,-4 0-1,-1-2 269,0-1 0,0 1 0,-11-8 0,12 7-190,1 1 0,-1-1 0,0 1 0,-1 0 0,1 1 1,-9-3-1,-12 1-46,-1 1 0,-46 1 0,-55 10 118,41-1 21,-40 2 727,-94 4-298,115-9-720,-180 3 303,227-6-105,12 0-47,-79-8 0,43 0 4,0 3-1,-93 8 1,155-3-199,-95 11 54,71-6 11,-47 0 1,-312-10 857,219-5-287,104 9-446,-215 8 17,33 14 223,49-5-1125,94-11-2536,61-3 43</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1T23:51:47.451"/>
    </inkml:context>
    <inkml:brush xml:id="br0">
      <inkml:brushProperty name="width" value="0.1" units="cm"/>
      <inkml:brushProperty name="height" value="0.1" units="cm"/>
      <inkml:brushProperty name="color" value="#FF0066"/>
    </inkml:brush>
  </inkml:definitions>
  <inkml:trace contextRef="#ctx0" brushRef="#br0">359 1181 1792,'-31'-17'1328,"31"16"-1283,-1 1-1,1-1 1,0 1 0,0-1 0,-1 0-1,1 1 1,0-1 0,0 1-1,0-1 1,0 0 0,-1 1 0,1-1-1,0 0 1,0 1 0,0-1-1,1 0 1,-1 1 0,0-1 0,0 1-1,0-1 1,0 0 0,1 0 0,5-13 110,-5 11-81,1 0 1,0 0 0,-1 1-1,1-1 1,1 1-1,-1 0 1,0 0 0,1 0-1,-1 0 1,1 0-1,-1 0 1,1 0 0,0 1-1,4-2 1,-2 1 30,0 1 1,0 0 0,0 1-1,1-1 1,-1 1-1,0 0 1,0 0 0,7 1-1,-2 1-36,0 0 0,0 1-1,12 5 1,-12-5 34,0 1 1,0-2-1,14 3 0,-6-2 235,-1 1 0,19 6 0,27 5 157,171 11-117,-59-9-366,42-8 58,-46-4-124,-7 16 374,-119-14-246,166 15 217,52 9-224,-3 15 87,-100-26 614,-84-15-562,137-8 1,-164 0-257,345-1 19,-283 4-55,159-9 331,-29-8-318,-2 0 247,289 36-158,-506-18-17,0 0 0,0-1-1,0-1 1,0-1 0,32-7 0,-43 6 24,0 0 1,-1 0-1,0-1 1,0-1-1,0 0 1,0 0 0,-1-1-1,0 0 1,0-1-1,0 0 1,-1 0-1,15-17 1,19-34 426,-31 41-252,1 0 0,1 1 0,27-28 1,-34 39-178,87-80-729,-73 65 631,-1 0 0,23-34 0,-31 37 137,-1-1-1,0 0 0,-2-1 1,0 0-1,-1 0 0,0-1 0,-2 1 1,-1-1-1,0-1 0,1-37 1,-4 42-57,-2 1 1,0-1-1,0 0 0,-2 0 1,0 1-1,0 0 1,-2-1-1,0 1 1,0 1-1,-2-1 1,0 1-1,0 0 0,-1 0 1,-15-18-1,-3 4-2,-1 1 0,-1 1 0,-2 1-1,0 1 1,-2 2 0,-41-22 0,38 23-58,5 3-109,-48-22-1,50 27 182,-1 2-1,0 1 0,-1 1 0,0 2 0,-39-5 1,-95-2 8,-107-10-164,229 21 169,-1 2 0,0 2-1,-43 7 1,-20 0-11,-139-4-12,11-1 113,147 4-174,-29 0-85,-369-41-121,444 31 295,-72 4 1,38 1-21,-365-31 99,143 26 12,91 5-114,147-4-12,-25-1 128,-113 9 0,61 19-250,48-7 40,-130 11 164,55-6-134,135-17 21,1 1 0,0 2 0,-49 22 0,-2 7-293,-77 40 150,120-58 217,2 1 0,-42 34 0,65-46-44,0 1 1,1-1-1,0 1 0,0 1 1,1 0-1,1 0 0,0 1 1,1-1-1,0 2 0,0-1 1,1 0-1,1 1 0,0 0 1,1 0-1,-2 16 0,4-17-15,0-1-1,1 1 1,0 0 0,1-1-1,0 1 1,1-1 0,0 0-1,1 1 1,0-1 0,1 0-1,0 0 1,1-1-1,0 1 1,1-1 0,0 0-1,0-1 1,14 16 0,-3-8-94,1 0 1,0-1-1,1 0 0,1-2 1,32 18-1,-22-16-1532,49 18 0,-73-31 1051,0-1 0,1 0 0,-1-1 0,10 2 0,-13-3 298,0 0-1,0 0 0,0-1 0,-1 1 1,1-1-1,0 0 0,0 0 1,4-1-1</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1T23:51:57.660"/>
    </inkml:context>
    <inkml:brush xml:id="br0">
      <inkml:brushProperty name="width" value="0.1" units="cm"/>
      <inkml:brushProperty name="height" value="0.1" units="cm"/>
      <inkml:brushProperty name="color" value="#FF0066"/>
    </inkml:brush>
  </inkml:definitions>
  <inkml:trace contextRef="#ctx0" brushRef="#br0">3521 61 256,'-5'5'607,"0"-1"0,0 0 0,-1-1 0,0 1 0,-10 4 0,16-8-596,-3 1 25,0 0-1,0-1 0,0 1 0,0-1 1,0 0-1,0 0 0,0 0 1,0 0-1,-4-1 0,-6 0 338,-23-4 798,19 2-583,-2 1-479,0 1-1,0 0 0,-29 5 1,-13-1-84,5-3 391,0 3 0,-93 17 0,119-15-402,-1-2 0,-57 0 1,87-3-26,-123 9 334,84-5-273,4-1 53,0-2-1,-1-2 1,1-1-1,-64-13 0,31-2 186,49 10-345,-1 2-1,1 0 1,-1 2-1,-31-2 0,-245 5 1024,216-7-966,49 4 0,-44-10 78,54 8-58,0 1 0,-39-2 0,-68 1-68,17 6 164,-130-3-120,113-13-58,86 8 227,-70-3-1,78 13-144,0 0-1,0 2 1,-63 18 0,47-10 184,-98 30-439,103-31 286,-58 23-1,80-23-44,0 0-1,0 2 0,1 1 1,1 1-1,-26 24 0,37-30 11,2 0-1,-1 1 1,1 0-1,1 0 1,0 1-1,1 0 1,0 0-1,0 1 1,2 0-1,-9 25 1,10-22-36,0 2 1,1-1-1,0 0 1,2 1-1,0-1 1,1 1-1,0 0 1,5 22-1,-2-22 25,1 1 0,1 0 1,1-1-1,12 27 0,-14-37 19,1 1 0,-1-1 0,1 0 0,1-1 0,0 1 0,0-1 0,0-1 0,1 1 0,0-1 1,0 0-1,12 8 0,10 1 150,0-1 0,60 20 0,68 8 17,-85-24-200,8 4-6,0-4 1,97 9 0,404 0 94,-495-27-89,300-9-371,-11-20 577,-215 23-95,-76 4-228,117-18 1,-100 1 38,1 6-1,112-2 1,-44 4 101,-48 2 36,-65 5 156,105-19-1,-142 19-14,-8 2-118,0-1 0,0 0-1,0 0 1,19-9 0,-29 11-58,1-1 0,0 1 0,-1-1 0,1 0 1,-1 0-1,0 1 0,0-1 0,1-1 0,-1 1 0,-1 0 0,1-1 0,0 1 1,0-1-1,-1 1 0,0-1 0,1 0 0,-1 1 0,0-1 0,0 0 1,-1 0-1,1 0 0,0 0 0,-1 0 0,0-5 0,-1-10 123,0 0 0,-2 0 0,0 1 0,-1-1 0,-1 1 0,-10-25 0,14 40-144,-53-134-7,45 118-171,0 2-1,-1-1 1,-1 1-1,0 1 1,-23-24-1,3 11-1689,-54-39-1,41 35-722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1T23:33:26.646"/>
    </inkml:context>
    <inkml:brush xml:id="br0">
      <inkml:brushProperty name="width" value="0.1" units="cm"/>
      <inkml:brushProperty name="height" value="0.1" units="cm"/>
      <inkml:brushProperty name="color" value="#FFFC18"/>
    </inkml:brush>
  </inkml:definitions>
  <inkml:trace contextRef="#ctx0" brushRef="#br0">1 18 128,'11'-18'0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01:32.372"/>
    </inkml:context>
    <inkml:brush xml:id="br0">
      <inkml:brushProperty name="width" value="0.1" units="cm"/>
      <inkml:brushProperty name="height" value="0.1" units="cm"/>
      <inkml:brushProperty name="color" value="#FF0066"/>
    </inkml:brush>
  </inkml:definitions>
  <inkml:trace contextRef="#ctx0" brushRef="#br0">3415 1 2048,'-4'2'117,"0"1"0,1-1 0,0 1 0,-1 0 0,1 0 0,0 0 0,0 1 0,1-1 0,-5 7 1,7-9-97,-1 1 1,0 0 0,0 0 0,1 0 0,-1 0 0,1 0 0,0 1 0,0-1 0,0 0 0,0 0 0,0 0-1,0 0 1,0 0 0,0 0 0,1 0 0,-1 0 0,1 0 0,0 0 0,0 0 0,0 0 0,0 0 0,1 2 0,0-1 688,0 0 0,1 0 0,-1-1 0,1 1 0,-1-1 0,6 4 0,-6-5-730,0 0 0,0 0 1,-1 1-1,1-1 1,-1 0-1,1 1 0,-1-1 1,1 1-1,-1 0 0,0-1 1,0 1-1,1 0 1,-1 0-1,-1 0 0,1-1 1,0 1-1,0 0 1,-1 0-1,1 0 0,-1 1 1,1 3-1,-1-6 42,-1 1-1,1 0 1,0 0-1,0-1 1,-1 1 0,1 0-1,0-1 1,-1 1-1,1 0 1,-1-1 0,1 1-1,-1-1 1,1 1-1,-1-1 1,1 1 0,-1-1-1,1 1 1,-1-1-1,0 1 1,1-1 0,-1 0-1,0 1 1,1-1-1,-1 0 1,0 0 0,0 1-1,1-1 1,-1 0-1,0 0 1,0 0-1,-1 0 1,-29 1 601,23-2-428,-56-4 909,-1 0-970,11 3-322,30 0 242,0 2-1,-39 4 1,-213 43 629,47-14-342,194-29-242,0-1 0,-43-4-1,29 1 102,-5-3-191,-84-15 1,47 5 115,21 5-92,-115-17-55,126 19 200,-1 2 0,-71 4 0,50 1-115,0 0 78,-153-6-218,104 3 64,69 3-1,53-2 31,0 0 1,1 0-1,-1 0 0,-11-5 0,11 4-49,1-1 0,-1 2 0,1-1 0,-13 0 0,-37 1-1,19 0 77,0 1 1,-48 8 0,-81 13 30,130-19 243,-1-1 0,-55-7 0,75 3-258,1-1 0,0-1-1,-26-10 1,30 9-90,-1 1-1,1 1 1,-1 0 0,0 0-1,0 2 1,-23-2 0,-70 10-4893,80-3 1841</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01:34.337"/>
    </inkml:context>
    <inkml:brush xml:id="br0">
      <inkml:brushProperty name="width" value="0.1" units="cm"/>
      <inkml:brushProperty name="height" value="0.1" units="cm"/>
      <inkml:brushProperty name="color" value="#FF0066"/>
    </inkml:brush>
  </inkml:definitions>
  <inkml:trace contextRef="#ctx0" brushRef="#br0">4229 162 2816,'-9'-5'402,"8"4"-298,-1-1-1,0 1 1,0 0 0,1 1 0,-1-1 0,0 0 0,0 0 0,0 1-1,0-1 1,0 1 0,0 0 0,0 0 0,-2-1 0,4 1-66,0 0-1,-1 0 1,1 0 0,0 0 0,-1 0 0,1 0 0,0 0-1,0 0 1,0 0 0,-1 0 0,1 0 0,0 0-1,0 0 1,-1 0 0,1-1 0,0 1 0,0 0-1,0 0 1,-1 0 0,1 0 0,0-1 0,0 1 0,0 0-1,0 0 1,-1-1 0,1 1 0,0 0 0,0 0-1,0 0 1,0-1 0,0 1-24,0-1-1,0 1 1,0 0 0,0 0-1,-1 0 1,1-1-1,0 1 1,0 0 0,0 0-1,0 0 1,0-1 0,-1 1-1,1 0 1,0 0-1,0 0 1,0 0 0,0-1-1,-1 1 1,1 0 0,0 0-1,0 0 1,0 0-1,-1 0 1,1 0 0,0 0-1,0 0 1,-1 0 0,1 0-1,0 0 1,-1 0-1,-35-6 1422,-130 3 912,-220-3-411,345 6-1840,-132-4 165,59 1-72,83 4-203,-1-1 0,0-2 0,-32-6 0,49 6 58,-1 0-1,1 2 1,-25 1-1,4 0 45,-396-1 98,421 0-202,0-1 0,-16-4 0,0 0 75,-5-3-65,26 6 6,-1 0 0,1 0 0,-1 1 0,0 0 1,-6 0-1,-525 1-256,436 9 293,-222-9 774,274-1-801,1-1 1,0-3 0,1-1-1,-51-14 1,48 6 74,-1 2 1,-89-8-1,-244 13 876,328 8-925,10 1-41,1 2 0,-56 13 0,-27 3-2422,43-6-2501,44-5 2144</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01:42.085"/>
    </inkml:context>
    <inkml:brush xml:id="br0">
      <inkml:brushProperty name="width" value="0.1" units="cm"/>
      <inkml:brushProperty name="height" value="0.1" units="cm"/>
      <inkml:brushProperty name="color" value="#FF0066"/>
    </inkml:brush>
  </inkml:definitions>
  <inkml:trace contextRef="#ctx0" brushRef="#br0">2994 113 1792,'-1'0'46,"1"0"0,-1 1 0,1-1 0,-1 0 0,0 0 0,1 0 0,-1 0 0,1 0 0,-1 0 0,1-1 0,-1 1 0,1 0 0,-1 0 0,0 0 0,1 0 0,-1-1 0,1 1 0,-1 0 0,1 0 0,-1-1 0,1 1 0,0-1 0,-1 1 0,1 0 0,-1-1 0,1 1 0,0-1 0,-1 1 0,1-1 0,0 1 0,-1-1 0,1 1 0,0-1 0,0 1 0,0-1 0,-1 1 0,1-1 0,0 1 0,0-1 0,0 1 0,0-1 0,0 0 0,0 1 0,1-5 1780,-5-2-1144,4 6-657,0 0 0,0 1-1,0-1 1,0 1 0,0-1-1,-1 0 1,1 1 0,0-1-1,0 1 1,-1-1 0,1 1-1,0-1 1,-1 1 0,1-1-1,-1 1 1,1-1 0,-1 1-1,1 0 1,-1-1 0,0 0-1,-4 0 72,1-1-1,-1 0 0,1 1 1,-1 0-1,-5-1 0,5 2-133,0-1 0,0 0-1,0-1 1,0 1-1,-8-5 1,4 1 108,0 0 0,-1 1 0,0 0 0,0 1 0,0 0 0,0 0 0,-17-2 0,-132 2 33,42 3-30,-10-10 385,-44-1 438,-958 11 1078,839 9-1345,-235 1 182,328-5-3382,154-7 960,0-5-943</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02:00.226"/>
    </inkml:context>
    <inkml:brush xml:id="br0">
      <inkml:brushProperty name="width" value="0.1" units="cm"/>
      <inkml:brushProperty name="height" value="0.1" units="cm"/>
      <inkml:brushProperty name="color" value="#FF0066"/>
    </inkml:brush>
  </inkml:definitions>
  <inkml:trace contextRef="#ctx0" brushRef="#br0">3933 67 2816,'-58'-29'1856,"44"22"-1178,12 6-656,0 0-1,-1 0 1,1 0 0,0 0-1,0 1 1,0-1 0,-1 0 0,1 1-1,0 0 1,0 0 0,-4-1-1,-8 2 452,0 1 0,-27 5-1,28-4-365,-1 0 0,-28 1 0,-39 3 287,63-5-189,0 0 0,0-1 0,0-1 0,-32-3 0,-18-5 529,-127 2 0,170 6-576,-204 5-78,70-16-25,25-1 104,-30 3 202,-60-2 382,170 11-697,-541 20-98,325-15 276,160-7-192,-220 13 390,120 0 327,46-4-106,-132 12-643,247-19-2352,-67-9 0,96 8 1562,-58-8-2196</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02:09.625"/>
    </inkml:context>
    <inkml:brush xml:id="br0">
      <inkml:brushProperty name="width" value="0.1" units="cm"/>
      <inkml:brushProperty name="height" value="0.1" units="cm"/>
      <inkml:brushProperty name="color" value="#FF0066"/>
    </inkml:brush>
  </inkml:definitions>
  <inkml:trace contextRef="#ctx0" brushRef="#br0">3539 132 1664,'0'-20'4288,"-12"20"-3387,-97-2 414,-123 5-230,190 0-953,6 1 4,1-2-1,-47-4 1,72 0-79,-1 0 1,1-1-1,0 0 1,0-1-1,-18-9 1,15 7-67,0 1 1,-23-8 0,3 5 79,-210-45 754,206 48-667,-1 2 0,-64 4 1,35 1 91,-18 6-293,36-2 59,-79 3 235,22 2-86,-11-8-15,-91 8 212,189-11-345,0 1 0,0 1 0,1 0 1,-25 7-1,13-3 34,1-2 1,-1 0-1,-1-2 1,-52-4-1,21 1-90,22-1 34,-47-8 1,49 5 54,-48-1 0,68 5 108,-30-6-1,30 4-37,-31-1 0,8 4-192,-77 11 0,93-9 158,0 0 1,-33-2-1,-16 0 103,-192 5 1001,191-5-1255,-20 8-1161,31-1-2231,36-4 327</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02:10.426"/>
    </inkml:context>
    <inkml:brush xml:id="br0">
      <inkml:brushProperty name="width" value="0.1" units="cm"/>
      <inkml:brushProperty name="height" value="0.1" units="cm"/>
      <inkml:brushProperty name="color" value="#FF0066"/>
    </inkml:brush>
  </inkml:definitions>
  <inkml:trace contextRef="#ctx0" brushRef="#br0">1273 25 1664,'-12'-4'4729,"11"3"-4632,0 1-1,-1-1 1,1 0-1,0 1 1,0 0-1,0-1 1,0 1 0,0 0-1,-1-1 1,1 1-1,-2 0 1,-92-5 1353,-56-4-351,109 9-843,-56-1 418,-161 20 1,130 0-621,-117 19-1160,85 0-2748,97-19 1502</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02:18.257"/>
    </inkml:context>
    <inkml:brush xml:id="br0">
      <inkml:brushProperty name="width" value="0.1" units="cm"/>
      <inkml:brushProperty name="height" value="0.1" units="cm"/>
      <inkml:brushProperty name="color" value="#FF0066"/>
    </inkml:brush>
  </inkml:definitions>
  <inkml:trace contextRef="#ctx0" brushRef="#br0">1348 96 3200,'-9'5'525,"-4"2"380,11-8-878,6-5-588,5-3 208,-7 7 407,0 1-1,0 0 0,-1-1 1,1 1-1,0-1 1,-1 0-1,0 0 0,1 0 1,-1 1-1,0-1 0,0 0 1,0-1-1,0 1 0,1-4 1,-2 6 11,0-1-1,0 1 1,0 0 0,0-1 0,0 1 0,0-1-1,0 1 1,0 0 0,0-1 0,0 1-1,0 0 1,0 0 0,-1-1 0,1 1-1,0 0 1,0-1 0,0 1 0,0 0 0,-1 0-1,1-1 1,0 1 0,0 0 0,-1 0-1,1-1 1,0 1 0,-1 0 0,1 0 0,0 0-1,0 0 1,-1-1 0,1 1 0,0 0-1,-1 0 1,-14 2 1336,-11 11-540,21-11-832,1-1 0,-1 0 1,0 1-1,1-2 0,-1 1 1,0 0-1,0-1 0,1 0 1,-1 0-1,-9-2 0,-5 1-42,-1 3 150,1 0 1,-1 1-1,1 1 1,-28 8-1,29-6-136,5-4 16,1 0 1,0-1-1,0 0 0,-1-1 1,-12-2-1,-8 2 76,20-1-19,1 0 0,-1-1-1,0-1 1,-24-7 0,-49-23-70,80 31-41,-1-1 44,-1 0 0,0 1 0,0 0 0,-12-2 0,9 3 140,-23-8 261,29 7-400,0 1 0,-1-1 0,1 1-1,0 0 1,-1 1 0,1-1-1,0 1 1,-1 0 0,1 0 0,-1 1-1,-9 1 1,-29 9 297,0-2 0,-77 5-1,-92-10 410,161-5-859,36 2 28,6-1-454,0 0 0,-20-3 0,26 3 147,0-1-1,1-1 1,-1 1 0,0 0-1,1-1 1,-1 0-1,1 1 1,-1-1-1,1-1 1,0 1 0,-5-5-1,-23-27-2956</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02:20.838"/>
    </inkml:context>
    <inkml:brush xml:id="br0">
      <inkml:brushProperty name="width" value="0.1" units="cm"/>
      <inkml:brushProperty name="height" value="0.1" units="cm"/>
      <inkml:brushProperty name="color" value="#FF0066"/>
    </inkml:brush>
  </inkml:definitions>
  <inkml:trace contextRef="#ctx0" brushRef="#br0">970 122 4096,'-18'-4'775,"-22"-1"588,39 4-1421,-1 1 0,1 0-1,0-1 1,0 1 0,-1-1-1,1 1 1,0-1 0,0 0-1,0 1 1,0-1 0,0 0-1,0 0 1,0 0 0,0 0-1,-1-1 1,-16-22-365,8 11 1086,3 5-98,-1-1 0,-1 1-1,-12-10 1,17 16-513,0 0 0,1 0 0,-1 0 0,0 0 0,0 0-1,0 1 1,0 0 0,0 0 0,-1 0 0,1 0 0,0 1 0,-6-1-1,-90 0 140,5 0 970,-119 12-1,177-6-897,-1 1 1,-57 17-1,84-19-245,-127 39-2580,104-34-142</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02:21.878"/>
    </inkml:context>
    <inkml:brush xml:id="br0">
      <inkml:brushProperty name="width" value="0.1" units="cm"/>
      <inkml:brushProperty name="height" value="0.1" units="cm"/>
      <inkml:brushProperty name="color" value="#FF0066"/>
    </inkml:brush>
  </inkml:definitions>
  <inkml:trace contextRef="#ctx0" brushRef="#br0">1151 69 3968,'-8'3'512,"-17"5"762,24-7-1244,0-1 1,0 0-1,0 0 1,0 1-1,0-1 1,0 0-1,0 0 1,0 0-1,0 0 1,0 0-1,0-1 1,1 1-1,-1 0 1,0 0-1,0-1 1,0 1-1,0 0 1,0-1-1,0 1 1,-1-1-1,-11-20 104,12 18-84,0 1 0,-1 0 0,1-1 0,-1 1 0,1 0 0,-1 0-1,0-1 1,1 1 0,-1 1 0,-3-3 0,-2-1 21,-1 1 0,1 0 1,-1 1-1,0 0 0,1 0 0,-2 1 0,1 0 1,0 0-1,0 1 0,-1 0 0,-9 0 0,-15 1 443,-46 6 1,-226 28 765,157-21-159,21-3-408,104-7-849,-84 12-347,88-11-1410,1 0 0,0 2 0,-32 14 0,18-5-486</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02:22.610"/>
    </inkml:context>
    <inkml:brush xml:id="br0">
      <inkml:brushProperty name="width" value="0.1" units="cm"/>
      <inkml:brushProperty name="height" value="0.1" units="cm"/>
      <inkml:brushProperty name="color" value="#FF0066"/>
    </inkml:brush>
  </inkml:definitions>
  <inkml:trace contextRef="#ctx0" brushRef="#br0">1061 16 2816,'-23'2'1023,"17"-1"-967,1-1 0,-1 1 0,1-1-1,-1 0 1,0 0 0,1-1 0,-1 0-1,-6-1 1,2-2 291,0 1 0,0 0 0,0 1 0,0 1 0,-20-2 0,-53 5 1286,70-2-1508,-179 17 728,104-10-314,-37 1 581,74-6-282,-54 10-1,32-3-469,58-7-403,-117 16-3408,108-13 681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1T23:33:27.003"/>
    </inkml:context>
    <inkml:brush xml:id="br0">
      <inkml:brushProperty name="width" value="0.1" units="cm"/>
      <inkml:brushProperty name="height" value="0.1" units="cm"/>
      <inkml:brushProperty name="color" value="#FFFC18"/>
    </inkml:brush>
  </inkml:definitions>
  <inkml:trace contextRef="#ctx0" brushRef="#br0">1198 17 2176,'0'69'2853,"0"-68"-2829,0-1 1,0 1-1,0-1 0,0 0 0,0 1 0,0-1 0,0 0 1,0 1-1,0-1 0,0 0 0,0 1 0,0-1 0,0 0 1,0 1-1,0-1 0,-1 0 0,1 1 0,0-1 0,0 0 1,0 0-1,-1 1 0,1-1 0,0 0 0,0 0 0,-1 1 1,1-1-1,0 0 0,-1 0 0,1 0 0,0 1 0,-1-1 0,1 0 1,-13-3 685,-10-12 406,17 10-867,0 0 1,-1 0-1,0 1 0,0-1 1,0 2-1,-13-6 0,15 7-161,-1 1 0,1 0 1,0 0-1,-1 1 0,0-1 0,1 1 0,-1 0 0,1 1 0,-1-1 1,-8 3-1,-14 3 121,-1-2 1,0-1-1,0-1 1,0-1-1,0-2 1,-38-5-1,-53-16 514,-15-1-260,111 21-632,0 0 1,-1 2 0,-43 5-1,9 4-991,0 3 0,1 3 0,-64 24 0,30 5-1373,91-43 2512</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02:23.610"/>
    </inkml:context>
    <inkml:brush xml:id="br0">
      <inkml:brushProperty name="width" value="0.1" units="cm"/>
      <inkml:brushProperty name="height" value="0.1" units="cm"/>
      <inkml:brushProperty name="color" value="#FF0066"/>
    </inkml:brush>
  </inkml:definitions>
  <inkml:trace contextRef="#ctx0" brushRef="#br0">1652 38 3712,'-11'-7'904,"3"3"-208,-6 10-936,6-2 417,1-1 0,-1 0-1,1-1 1,-1 0 0,0 0 0,0 0 0,0-1 0,0 0 0,0-1 0,0 0-1,-13-1 1,-9-3 157,-54-15 0,22 5-452,34 8 16,-1 2 1,-41 0 0,40 4 583,0 1-1,-59 12 1,36 0-103,32-7-304,-42 7-1,14-11 248,-69-5 0,-31 1 469,84 4-634,39-2 144,0 1 1,-28 5-1,-154 36 856,167-32-2664,0-3-1,-58 4 1,53-10-1181</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02:37.561"/>
    </inkml:context>
    <inkml:brush xml:id="br0">
      <inkml:brushProperty name="width" value="0.1" units="cm"/>
      <inkml:brushProperty name="height" value="0.1" units="cm"/>
      <inkml:brushProperty name="color" value="#FF0066"/>
    </inkml:brush>
  </inkml:definitions>
  <inkml:trace contextRef="#ctx0" brushRef="#br0">5657 298 2688,'-54'6'2171,"53"-26"-2251,0 19 173,0-1 1,0 0 0,-1 1 0,1-1 0,-1 0 0,1 1 0,-1 0 0,0-1 0,0 1 0,0 0-1,1 0 1,-1 0 0,0 0 0,0 0 0,0 1 0,0-1 0,-1 0 0,-1 1 0,-5-2 40,0 2 1,0-1 0,-11 2-1,-13-1 71,-22-7 16,-35-4 1029,78 11-1110,-1 0 0,1 1 0,0 0-1,-1 1 1,-16 4 0,7-2-62,0 0 0,-1-2 0,1-1 0,-44-2 0,13 0-10,-78-6-172,-3 0 363,-160 21 520,238-7-772,-200 21 97,201-25-40,1-2 0,-94-11 1,54-4-135,-127-1 1,-153-3 14,238 8 131,-84 7 137,-39-4-31,-157-3-373,282 11 185,-227-20 347,150 12-598,69 5 242,80 0 84,-6 1 46,-1-4 1,-108-21 0,129 17-32,1 2 1,-67-2-1,1 1 111,-291-30 482,363 35-803,27 3-356,1-1 0,-1 0 0,0-1 0,0-1 0,1 0 0,0-1 0,-1 0 0,-16-9 0,1-6-2733,-7-8 164</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02:42.866"/>
    </inkml:context>
    <inkml:brush xml:id="br0">
      <inkml:brushProperty name="width" value="0.1" units="cm"/>
      <inkml:brushProperty name="height" value="0.1" units="cm"/>
      <inkml:brushProperty name="color" value="#FF0066"/>
    </inkml:brush>
  </inkml:definitions>
  <inkml:trace contextRef="#ctx0" brushRef="#br0">3680 358 2944,'-6'2'154,"0"1"148,0-1 0,0 0 0,0-1 1,-11 2-1,15-3-280,0 0 0,0 0 0,0 0 0,0 0 0,0-1 0,0 1 0,1 0 0,-1-1 0,0 0 0,0 1 0,1-1 0,-1 0 0,0 0 0,1 0 1,-1 0-1,1 0 0,-1 0 0,1 0 0,-1-1 0,-1-2 0,-3-3-57,-3-4 24,0 0-1,-9-17 1,14 22 71,0 1 1,0-1 0,-1 1-1,0 0 1,0 0 0,0 0 0,-1 1-1,1 0 1,-1 0 0,0 0-1,0 1 1,-10-5 0,-5 0 188,0 1 0,-37-9-1,-183-25 757,227 39-1018,-33-2-94,-88 3 0,61 3 193,7-2 22,-1-3 0,1-3 0,-87-19 0,51 8 64,3 1-205,11-3 60,-110-10-1,78 21 7,-147-16 697,209 19-702,-92 3 1,75 3 213,-19-2-164,23-1-176,-102 11 0,118-4 401,-74-2 0,-56-12 376,31 1-129,-69 8 309,200 2-1291,1 0 1,0 1 0,0 1 0,0 2 0,0 0-1,-41 18 1,16-1-2198</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02:45.475"/>
    </inkml:context>
    <inkml:brush xml:id="br0">
      <inkml:brushProperty name="width" value="0.1" units="cm"/>
      <inkml:brushProperty name="height" value="0.1" units="cm"/>
      <inkml:brushProperty name="color" value="#FF0066"/>
    </inkml:brush>
  </inkml:definitions>
  <inkml:trace contextRef="#ctx0" brushRef="#br0">3532 28 1152,'0'-8'360,"-1"-6"2290,0 14-2614,1-1 0,-1 1 0,1-1 0,-1 1 0,1-1-1,-1 1 1,1 0 0,-1-1 0,1 1 0,-1 0 0,0 0-1,1-1 1,-1 1 0,1 0 0,-1 0 0,0 0 0,1 0-1,-1 0 1,1 0 0,-1 0 0,0 0 0,0 0 0,-102-1 1484,-120 3-1089,108 7-420,50 1-110,22-3-15,-24 8 155,46-10 213,-24 4 0,-4-3 193,-134 13 447,132-16-983,-82-6 0,113 2 309,1-2 0,-1 0 0,-32-10 0,16 3-71,1 1 0,-1 2 1,-49-4-1,-100 9-285,97 3-229,51-1 365,-131-4 117,74 2-95,53 3-103,-135 8 172,-143-9-118,116 11 438,162-9-184,-69 12 0,26-2 18,-277 6 1589,229-12-3407,82-5-2182,24-8 1265</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02:55.430"/>
    </inkml:context>
    <inkml:brush xml:id="br0">
      <inkml:brushProperty name="width" value="0.1" units="cm"/>
      <inkml:brushProperty name="height" value="0.1" units="cm"/>
      <inkml:brushProperty name="color" value="#FF0066"/>
    </inkml:brush>
  </inkml:definitions>
  <inkml:trace contextRef="#ctx0" brushRef="#br0">2392 13 2560,'-12'-3'-124,"-1"0"0,1 1 0,-24-1 0,26 3 922,6-1-709,0 1-1,0 0 1,0 0-1,1 0 0,-1 0 1,0 1-1,0-1 0,1 1 1,-1 0-1,0 0 1,1 0-1,-1 1 0,1-1 1,-1 1-1,1 0 0,0 0 1,-6 5-1,7-5-238,0 0 154,0 0-1,0 0 0,0 0 0,0 0 0,0-1 0,0 1 0,-1 0 1,1-1-1,0 0 0,-1 0 0,-3 2 0,4-3 55,1 0 0,-1 0-1,1 0 1,0 0 0,-1 1 0,1-1-1,-1 0 1,1 1 0,0-1-1,-1 1 1,1-1 0,0 1 0,0 0-1,-1 0 1,1-1 0,0 1-1,0 0 1,0 0 0,0 0 0,-1 2-1,0 0 65,0 1 0,0-1-1,0 1 1,0 0-1,-1 5 1,-6 12 560,5-15-587,-1-1 0,1 1-1,-1-1 1,-1-1 0,1 1 0,-1-1 0,0 0-1,0 0 1,0 0 0,0-1 0,-1 0-1,1 0 1,-10 2 0,-18 5-207,-48 9 0,75-18 177,-43 5 148,0-1 1,-92-5-1,59-2-266,48 4 215,1 1 1,-64 15 0,73-12-150,-203 27 339,156-25-315,-64 3-389,-58-12 2248,-363 5-1466,526-4-2635,1 0 1,-61-11 0,3-10-815</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1T23:50:19.371"/>
    </inkml:context>
    <inkml:brush xml:id="br0">
      <inkml:brushProperty name="width" value="0.1" units="cm"/>
      <inkml:brushProperty name="height" value="0.1" units="cm"/>
      <inkml:brushProperty name="color" value="#FFFC18"/>
    </inkml:brush>
  </inkml:definitions>
  <inkml:trace contextRef="#ctx0" brushRef="#br0">3062 70 2816,'-7'-4'130,"0"0"1,0 0-1,-1 1 1,1-1-1,-1 2 1,1-1-1,-1 1 1,0 0-1,0 1 0,0-1 1,0 2-1,-12-1 1,-65 0-1009,-98 3 2049,127 4-732,36-2-208,-31 0 0,-243-1 148,58 13 59,110-4-124,-103-10-18,123-3-155,-266-8 590,329 7-706,1-3-1,-65-13 1,5-1 354,-17 4 27,-155-1-1,203 15-399,-126 4-186,167 0-913,0 1 1,0 1-1,1 1 1,-42 15-1,23-1-1035</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1T23:50:21.148"/>
    </inkml:context>
    <inkml:brush xml:id="br0">
      <inkml:brushProperty name="width" value="0.1" units="cm"/>
      <inkml:brushProperty name="height" value="0.1" units="cm"/>
      <inkml:brushProperty name="color" value="#FFFC18"/>
    </inkml:brush>
  </inkml:definitions>
  <inkml:trace contextRef="#ctx0" brushRef="#br0">2296 169 1408,'-30'-14'1092,"23"12"-964,1-1-1,-1 0 0,1 0 1,0-1-1,0 0 1,-6-5-1,2 2 74,1 1 1,-1 1-1,0 0 0,0 0 1,0 1-1,-1 0 0,-11-2 1,-10-3 193,0 2 1,0 1 0,-35-1 0,-100 2-70,140 4-237,-36-7-1,17 2-25,-27-4 336,43 5-28,-56-2 0,35 6-717,-137 7 388,72-1 49,24-2 447,-59-1 316,83-3-918,-75-11 280,32 1-6,-122 6 475,165 7-1398,-96 16 0,122-9-818,0 8-783</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1T23:50:22.179"/>
    </inkml:context>
    <inkml:brush xml:id="br0">
      <inkml:brushProperty name="width" value="0.1" units="cm"/>
      <inkml:brushProperty name="height" value="0.1" units="cm"/>
      <inkml:brushProperty name="color" value="#FFFC18"/>
    </inkml:brush>
  </inkml:definitions>
  <inkml:trace contextRef="#ctx0" brushRef="#br0">975 1 2048,'-8'0'230,"0"0"1,0 0-1,-1 1 1,1 0-1,0 1 0,0 0 1,0 0-1,0 0 0,-14 8 1,8-5-1,-1 0 0,0-1 0,0-1 0,0 0 0,-21 1 0,-79-4 1010,57-1-858,-261 16 589,253-9-1049,-40 7-1234,85-9-494,-27 9 0,11-3-109</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1T23:51:12.476"/>
    </inkml:context>
    <inkml:brush xml:id="br0">
      <inkml:brushProperty name="width" value="0.1" units="cm"/>
      <inkml:brushProperty name="height" value="0.1" units="cm"/>
      <inkml:brushProperty name="color" value="#FFFC18"/>
    </inkml:brush>
  </inkml:definitions>
  <inkml:trace contextRef="#ctx0" brushRef="#br0">2424 27 2176,'-27'-9'1808,"21"9"-1701,-19 0 486,0-1 1,0-1-1,-26-5 0,27 4-451,0 0 0,0 2 0,-37 2 0,12 0-289,-4-1 38,-8-1 636,1 2 0,-82 14 0,89-8-296,28-5-141,-34 9 0,38-7 45,-1-1 1,0-1-1,0 0 0,-30-3 1,-37 2-195,-54 1-77,77-3 102,-14-1 289,-73 3 108,62 4-688,-71-2 958,89-5-365,-7 2 260,-121 15 0,8 5-400,97-11-1909,64-5 336,1 6-1003</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1T23:51:14.361"/>
    </inkml:context>
    <inkml:brush xml:id="br0">
      <inkml:brushProperty name="width" value="0.1" units="cm"/>
      <inkml:brushProperty name="height" value="0.1" units="cm"/>
      <inkml:brushProperty name="color" value="#FFFC18"/>
    </inkml:brush>
  </inkml:definitions>
  <inkml:trace contextRef="#ctx0" brushRef="#br0">1981 9 2688,'-3'-1'110,"0"0"-1,0 0 1,0 1 0,0-1-1,0 1 1,-1 0 0,1 0-1,0 0 1,0 0 0,0 1 0,-4 0-1,-16 1 138,12-2 294,7 0-462,1 1 1,-1-1-1,0 0 0,1-1 0,-1 1 0,0-1 0,1 0 1,-1 1-1,-4-3 0,6 2-61,0 0-1,0 1 1,0 0 0,0-1-1,0 1 1,0 0 0,0 0 0,1 0-1,-1 0 1,0 0 0,0 1-1,-2-1 1,-29 9 117,12-2 38,-174 20 813,34-6-569,50 1-38,81-18-346,-25 4 169,-64 0 0,-285 0 555,265 2-672,-1 0 876,-74-1 107,73 6-3400,99-9 641,10 7-602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1T23:33:29.993"/>
    </inkml:context>
    <inkml:brush xml:id="br0">
      <inkml:brushProperty name="width" value="0.1" units="cm"/>
      <inkml:brushProperty name="height" value="0.1" units="cm"/>
      <inkml:brushProperty name="color" value="#FFFC18"/>
    </inkml:brush>
  </inkml:definitions>
  <inkml:trace contextRef="#ctx0" brushRef="#br0">3637 80 3712,'-20'1'561,"7"1"-128,-1-1 1,-14 5-1,22-5-411,-2 1 355,0 0 0,-1-1 0,-11 1 0,18-2-350,1 0-1,-1 0 1,0 0-1,0 0 1,0 0-1,0-1 1,0 1-1,1-1 0,-1 1 1,0-1-1,0 0 1,1 1-1,-1-1 1,1 0-1,-1 0 1,0 0-1,1-1 1,0 1-1,-1 0 0,1 0 1,0-1-1,-2-1 1,-1-3 17,1 1 0,-2 0 0,1 0 0,0 0 0,-1 0 0,0 1 0,0-1-1,0 1 1,-1 1 0,0-1 0,1 1 0,-1 0 0,0 0 0,0 1 0,-1 0 0,1 0 0,-11-2 0,-7 0 261,-1 2 0,0 1 0,-34 2 0,16 0 52,-51-1 426,-299-5-756,-185 24 756,391-6-926,-71 9 155,-140 4 707,301-27-403,-216 7 365,-196-13-405,347-1-1570,128 6-645,-62-11 0,24-5-855</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03:49.315"/>
    </inkml:context>
    <inkml:brush xml:id="br0">
      <inkml:brushProperty name="width" value="0.1" units="cm"/>
      <inkml:brushProperty name="height" value="0.1" units="cm"/>
      <inkml:brushProperty name="color" value="#FFFC18"/>
    </inkml:brush>
  </inkml:definitions>
  <inkml:trace contextRef="#ctx0" brushRef="#br0">7803 307 2304,'-1'-6'295,"0"1"1,0 0-1,1-1 1,-1 1 0,1-8-1,0 8-29,0-1-1,0 0 1,-1 0-1,1 1 1,-4-11-1,4 15-219,-1 0 0,1-1 0,-1 1-1,0 0 1,0 0 0,1 0 0,-1 0-1,0 0 1,0 0 0,0 0 0,0 0-1,0 0 1,0 0 0,0 1 0,-1-1-1,1 0 1,0 1 0,0-1 0,-1 1-1,1-1 1,0 1 0,0-1 0,-1 1-1,1 0 1,-1 0 0,1 0 0,0 0-1,-3 0 1,-27-2 254,0-1-1,-35-8 1,31 4-200,-47-2 0,-17 9 716,-169 23 0,201-18-379,-83-4 0,73-2-95,-36 0 10,-221-32 0,41 5-176,150 19 112,-257-35-80,118 18-377,187 20 178,-52 0-179,31 2-12,-436 3 331,41 7 381,486-6-527,-166 14 250,0 1 17,133-15-236,-240-5-191,8 2 651,29 2-396,201-1-105,-286-7 702,93-9-657,-221-16 218,197 30-464,142 5 402,-172 22 1,243-13-344,-91 26-1,122-27 171,2-1 22,1 2 0,-56 26 0,70-27-60,1 1 0,0 1 0,1 1 0,0 0 0,1 0 0,0 1 0,1 1 0,1 0 0,-12 19 0,-10 21 320,-33 75 0,55-108-131,4-4-171,1-1 0,0 1 1,2 0-1,-1 1 0,2-1 1,1 1-1,-1 28 0,-8 135 191,13-145-182,1-1-1,2 1 1,2-1-1,1 0 1,1-1-1,2 0 1,2 0-1,24 46 1,-32-71-18,1 0 0,1 0 1,-1 0-1,1-1 1,1 0-1,-1 0 0,1-1 1,1 0-1,-1 0 1,1-1-1,0 0 1,1-1-1,-1 0 0,1 0 1,18 5-1,11 2 60,1-2 1,72 9-1,-96-17-61,170 36 63,107-5-33,-183-23 139,20-1-69,-60-4-125,1-3 0,81-8 0,-51 1 8,229-1 31,99 1-107,-289 6 225,137 18-102,-121-4 70,71 6-154,58 4 116,-28-28-150,-84-2 124,43-3-76,-128 4 88,24-7-73,27 0 41,-64 10-101,195 6 39,-189-1 54,68 6 60,8-2 36,-70-5-88,210 2 12,-237-5-1,213-6-173,189 6 379,-261-16-430,-82 4 236,-36 6-11,131 7 0,3 4 131,-161-5-103,230-15 76,-236 9-102,-1-4 0,70-21 1,-110 27-21,0 0 1,16-10-1,4-1 43,33-19-92,-42 22 48,0 1 0,26-9 0,-24 11-82,-1 0 1,-1-1 0,1-1 0,27-20 0,-39 24 102,-1-1 0,0 0 0,-1 0 0,1-1 0,-2 0 0,1 0 0,-1-1 0,-1 1 0,1-1 0,3-13 0,0-2-41,-1 0-1,-1-1 1,4-30 0,-9 40 7,0-1 1,-1 0 0,-1 1 0,0-1 0,-2 0 0,0 1-1,-5-22 1,4 26 22,-1 0 1,0 1-1,0-1 0,-2 1 1,1 0-1,-1 1 0,-1-1 1,0 1-1,0 1 0,-16-17 1,-221-225 490,224 231-380,0 0 0,-1 1 1,0 0-1,-2 2 0,0 1 1,-1 1-1,-49-23 0,24 19-184,0 3 0,-55-12 0,-34 1-3166,85 22 696,-5 5-1035</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04:16.523"/>
    </inkml:context>
    <inkml:brush xml:id="br0">
      <inkml:brushProperty name="width" value="0.1" units="cm"/>
      <inkml:brushProperty name="height" value="0.1" units="cm"/>
      <inkml:brushProperty name="color" value="#FFFC18"/>
    </inkml:brush>
  </inkml:definitions>
  <inkml:trace contextRef="#ctx0" brushRef="#br0">122 1222 1536,'0'0'190,"1"-1"0,-1 0 1,0 1-1,1-1 0,-1 0 0,0 1 0,1-1 1,-1 1-1,1-1 0,-1 1 0,1-1 1,-1 1-1,1-1 0,0 0 0,20-1 911,-18 1-1019,0 0-1,0 1 0,0-1 1,0 1-1,0 0 0,0 0 1,0 0-1,0 0 0,0 0 1,0 1-1,0 0 0,0-1 1,5 3-1,29 23 79,-30-20-78,0-1 0,0 0 1,0 0-1,13 5 0,-15-8 13,0-1 1,0 0-1,0 0 1,1-1-1,-1 1 1,0-1 0,9-1-1,17 1 271,74 16-242,-54-8-50,89 5 0,47-6 535,1 0 286,-95-1-862,-22 0 116,167 24 495,-104-9-691,-113-19 55,24 4 47,50 0-1,256 12 90,-297-11-86,63 5-13,-94-11-29,-1-1-1,0 0 1,29-6 0,84-16 73,1 6-1,140 3 1,-256 13-72,16 0 9,46-6 1,-4-3 47,48-8 257,-62 6-205,-28 7-104,0-3-1,-1-1 1,0-1 0,36-15 0,-52 15-32,0 0 0,0-1 1,-1-1-1,32-26 0,-41 29 24,0-1-1,0 0 0,-1 0 1,0-1-1,-1-1 0,0 1 1,0-1-1,-1 0 1,7-19-1,-4 3 11,-2-1 1,0 0-1,-2 0 0,-1-1 1,-2 1-1,0-46 1,-2 37-46,1-2 64,-5-38 0,3 66-29,-1 0 1,0 0 0,-1 1-1,0-1 1,-1 0 0,0 1 0,0 0-1,-7-11 1,6 14 6,-1 0 0,1 0 1,-1 1-1,0 0 0,-1 0 0,0 0 1,1 1-1,-2 0 0,-14-7 1,-6-2-73,-42-13 1,49 20 18,-22-9 93,-74-29 86,74 28-125,13 5 10,-46-26-1,-88-54 28,130 74-149,-2 3-1,-66-21 0,-254-34-354,216 46 415,10 6 174,-1 5 0,-144 5 0,106-4-84,39 2-40,-338 0-174,286-2-51,1 1 260,129 10-26,-20 1-230,-90 9-1,142-6 148,-1 0-1,0 2 0,1 0 0,0 1 0,1 1 0,-1 1 0,1 1 0,1 0 1,-18 13-1,22-12-32,2 0 1,0 1-1,0 1 1,-19 25 0,-33 58-41,37-53 216,16-25-5,1 1 1,0 0-1,2 0 0,-9 24 0,14-33-55,1 0 1,0 1-1,0-1 1,1 1-1,0 0 0,1-1 1,0 1-1,0-1 0,1 1 1,0 0-1,3 9 1,6 10-115,0-1 1,2 0-1,26 44 0,18 41-62,-36-61 250,2-1 0,37 61 0,-49-96-88,1-1 0,0 0 1,1-1-1,0 0 0,1 0 0,1-2 0,0 1 0,0-2 0,2 0 0,29 16 0,-22-17-525,1-1-1,0-1 1,0-1-1,1-1 1,0-1-1,41 2 1,-54-6-140,0-1 1,0 0-1,-1-1 0,15-2 1,-12 0-348,-1-2 0,26-11 1,-38 16 978</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04:59.066"/>
    </inkml:context>
    <inkml:brush xml:id="br0">
      <inkml:brushProperty name="width" value="0.1" units="cm"/>
      <inkml:brushProperty name="height" value="0.1" units="cm"/>
      <inkml:brushProperty name="color" value="#FFFC18"/>
    </inkml:brush>
  </inkml:definitions>
  <inkml:trace contextRef="#ctx0" brushRef="#br0">10090 124 1920,'5'5'3376,"-5"-4"-3318,0 0 0,0 0 0,0 0 0,-1 0 1,1 0-1,0 0 0,-1 0 0,1 0 0,0 0 0,-1 0 0,1 0 1,-1 0-1,0 0 0,1 0 0,-1-1 0,0 1 0,1 0 1,-1 0-1,0-1 0,0 1 0,0 0 0,0-1 0,0 1 0,1-1 1,-1 1-1,0-1 0,0 0 0,0 1 0,0-1 0,-3 1 0,-28 4 460,30-5-482,1 0 0,-1 0-1,0 0 1,0 1 0,1-1 0,-1 0 0,0 1 0,0-1 0,1 1 0,-1 0 0,-2 1 0,0 0 18,3-1 19,-1-1-1,0 1 1,1-1 0,-1 1-1,0-1 1,0 0-1,1 0 1,-1 1 0,0-1-1,0-1 1,1 1 0,-1 0-1,0 0 1,0-1-1,1 1 1,-1-1 0,0 1-1,-1-2 1,-2 0-33,1 0-1,0 0 1,0-1 0,-7-6 0,5 7 4,1-1 0,0 1 0,-1 0 0,1 0 1,-1 1-1,-10-2 0,-28-5 38,-41-6 279,24 10-198,-1 1 1,-80 9-1,-357 4 231,348-11-414,62 2 19,-227-11 146,77 4 611,36 3-952,-313-16 649,-277 19 107,413 5-965,130-14 447,148 7-74,-104-15 0,14-2 118,-108 13 129,185 7-324,-567 5 51,419-16-118,232 7 217,-321-18-82,-122 15-215,281 13 264,-1 0 213,-86-10-194,-31-2-230,-435 10 432,599-6-294,-261 6-430,341 0 383,-128 24 0,172-23 126,-24 11-1,-22 6-45,20-10 84,0 3-1,0 2 1,-61 32 0,82-35-22,0 1 1,2 1 0,0 2-1,2 1 1,0 0 0,-36 41-1,28-24-38,2 1-1,2 1 1,2 1-1,-33 68 1,53-97 5,2 1 0,0 0 0,0 1 0,1-1 0,1 1 0,0-1 0,1 1 0,0 0-1,1-1 1,0 1 0,1 0 0,0 0 0,1-1 0,1 1 0,0-1 0,1 0 0,0 1 0,0-2 0,2 1 0,-1 0 0,1-1 0,13 17 0,-7-14-12,1 0 0,0 0 0,1-1 0,1-1 0,0 0 0,0-1 0,1-1 0,1 0 0,29 12 1,1-4 53,0-1 0,72 14 0,41 12 68,-81-19-48,153 25 0,85-14-54,-108-6 85,472-14-97,-473-16 153,-169 1-135,433 15 5,45 8 512,-321-15-434,-66-1-76,172-7 195,-65 6-257,-52 2 3,-151-8 40,502 14-14,-6 0 194,-512-14-166,477 9 24,361-65-346,-562 27 175,25-4 22,-211 19 67,132-1 0,339 39-35,-369-2 108,65 3-46,-136-23 96,96 6-342,-80 4 224,210-11 0,-337-3 29,0-1 0,0-2 0,43-13 0,-53 12 19,0-1 0,0-1-1,0 0 1,-1-1 0,-1-1 0,18-13-1,-20 11-8,0-1-1,-1 0 0,19-26 0,28-49-87,-38 53-20,33-70 0,-48 89 153,-1 0 0,-1 0 0,0 0 0,-1-1 0,-1 1 0,-1-1 0,1-22 0,-2 1 155,2 1 0,9-46 0,-10 71-230,-1 0 0,0 0 0,-1 0 0,0-1 0,-1 1 0,0 0-1,-1 0 1,0 0 0,-1 0 0,-7-19 0,3 15 45,0 1 0,-1 0 0,-1 1 0,0 0 0,-1 0 1,-1 1-1,-14-16 0,-28-19 190,-100-73 0,62 53-2159,53 40-50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05:37.638"/>
    </inkml:context>
    <inkml:brush xml:id="br0">
      <inkml:brushProperty name="width" value="0.1" units="cm"/>
      <inkml:brushProperty name="height" value="0.1" units="cm"/>
      <inkml:brushProperty name="color" value="#FFFC18"/>
    </inkml:brush>
  </inkml:definitions>
  <inkml:trace contextRef="#ctx0" brushRef="#br0">7107 1308 3968,'-19'-3'1365,"18"2"-1328,1 1 0,-1 0 0,1 0 0,-1 0 0,0 0 0,1 0 0,-1 0 0,0 1 0,1-1 0,-1 0 0,1 0 0,-1 0 0,0 1 0,1-1 1,-1 0-1,1 0 0,-1 1 0,1-1 0,-1 1 0,0 0 0,1-1-18,-1 0 1,0 1 0,1-1 0,-1 1-1,1-1 1,-1 0 0,1 1 0,-1-1-1,0 0 1,1 0 0,-1 0 0,0 1-1,1-1 1,-1 0 0,-1 0-1,-185 9 2995,-308-4-1052,301 3-1515,-86-2-606,229-10 119,-57-2 48,7 2 31,1-4 1,-145-32-1,25 12-2,10 26-168,112 3 43,-361-1 62,399 3 68,-63 11 1,23-2-48,0-1 19,-119 7 201,116-11-187,74-5-19,-174 22 114,-91-20-224,141-24 347,13 2-140,-136-12-106,217 23 0,-1-1 0,-109-27 0,79 16 1,27 6-18,15 4-120,-56-4 1,41 6 201,3 2-100,-70 4 0,70 2-55,-5 1 114,-114 19 0,131-10-114,-87 31-1,18-5 32,-175 30 171,280-65-99,-1 0 1,1-1-1,-1-1 1,0 0 0,-17-2-1,24 1-2,0 0-1,-1-1 1,1 0-1,0 0 1,0 0 0,0-1-1,1 0 1,-1 0-1,1 0 1,-1-1-1,1 0 1,-8-7-1,-22-28 104,-33-45-1,-9-13-25,61 80-32,0 1 0,-1 1 0,-26-20 0,-105-56 108,110 68-115,30 17-64,-1 0-1,1 0 1,0-1-1,1-1 1,-1 1-1,1-1 0,-11-17 1,4 3 111,2 0 1,-11-26 0,19 39-52,1-1 0,0 0 1,1 0-1,0 0 1,0 0-1,0-14 1,4-63-178,1 59 66,0 0 0,2 1 0,12-43 0,-11 53 47,0 1-1,1-1 1,1 1 0,0 1-1,1-1 1,19-23-1,-18 28 36,0 1-1,1 0 0,0 1 1,0 0-1,1 1 1,1 0-1,-1 1 0,24-9 1,7-1-136,60-15 0,-67 22 60,0 2 1,1 0-1,0 3 1,0 1-1,51 2 1,68 11 91,238 47 0,-336-46 14,108 5 0,61-15-113,-103-1-17,177-15 79,-244 12 5,276 1 32,-136 16-46,40 0 28,30-9-53,-2 20 94,-179-15 24,160-5 0,-137-5-3,335-28 20,79-38-91,-382 48-4,438-34 9,-501 49 103,44 0 105,196-2-181,-141-12-143,-61 4 180,121 8-135,-166 7 32,114 13 253,-136-9-150,-20 0-84,0 0-1,-1 2 0,47 18 1,-59-18 19,-1 0-1,-1 1 1,1 0 0,-1 2 0,-1-1 0,0 2 0,0 0 0,-1 0 0,0 1 0,-1 1 0,18 25 0,2 11 18,-2 1 0,23 55 0,-42-85-34,75 175-171,-75-172 175,-6-12 52,0 0 1,0 1-1,-1-1 1,-1 1-1,0-1 0,0 1 1,-1 0-1,-1 0 1,0 0-1,0 0 1,-1-1-1,-1 1 1,0 0-1,0 0 1,-2-1-1,1 0 1,-11 22-1,-54 121 426,-44 83-656,93-203 170,-2-1 0,-2 0 1,-46 51-1,55-70-306,-1 0 0,0-1-1,-1-1 1,0 0-1,-1-1 1,0-1 0,-1 0-1,0-2 1,-21 8 0,24-12-766,0 0 0,-16 1 1</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06:26.105"/>
    </inkml:context>
    <inkml:brush xml:id="br0">
      <inkml:brushProperty name="width" value="0.1" units="cm"/>
      <inkml:brushProperty name="height" value="0.1" units="cm"/>
      <inkml:brushProperty name="color" value="#FFFC18"/>
    </inkml:brush>
  </inkml:definitions>
  <inkml:trace contextRef="#ctx0" brushRef="#br0">4070 205 3968,'-2'-4'215,"0"1"1,0-1-1,1 0 1,-1 0-1,1 0 0,0-1 1,0 1-1,1 0 1,-1 0-1,1 0 0,0-1 1,0 1-1,1-6 1,0-7 432,-3 14-476,0 1 0,0 0 0,-1 0 0,1-1 0,0 2 0,-1-1 0,1 0 0,-1 0 0,0 1 0,0-1 0,-3-1 0,-7-2-7,1-1 0,0 0 0,0-1 0,-17-13 0,7 5-62,15 10-91,-1 1 0,0 0 0,0 0 0,0 1 0,-1 0 0,1 1 0,-1-1 0,-9 0 0,-9 0 80,-35 1 0,5 0-32,17 0 40,0 1 1,0 3 0,0 0-1,0 3 1,0 2 0,1 1-1,-66 22 1,-207 55 185,273-76-151,-30 6 82,-62 16 172,106-24-322,0 1 0,1 2 1,-27 14-1,19-6-71,0-2 0,-1-1 0,-42 13 0,20-13 175,0-2-1,-95 10 1,-30-21-266,-12 1 169,-153 3 255,209-7 19,-449 1 825,329-9-511,232 9-650,-153-4-272,147 1-590,-1-1 0,0-1 0,-47-15 0,69 17 216,0-1 1,1 0 0,-1 0 0,1-1 0,0 0-1,1 0 1,-1-1 0,1 0 0,0-1 0,-11-12 0,-23-29-2642</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06:37.734"/>
    </inkml:context>
    <inkml:brush xml:id="br0">
      <inkml:brushProperty name="width" value="0.1" units="cm"/>
      <inkml:brushProperty name="height" value="0.1" units="cm"/>
      <inkml:brushProperty name="color" value="#FFFC18"/>
    </inkml:brush>
  </inkml:definitions>
  <inkml:trace contextRef="#ctx0" brushRef="#br0">1 6 128,'5'-5'0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06:38.715"/>
    </inkml:context>
    <inkml:brush xml:id="br0">
      <inkml:brushProperty name="width" value="0.1" units="cm"/>
      <inkml:brushProperty name="height" value="0.1" units="cm"/>
      <inkml:brushProperty name="color" value="#FFFC18"/>
    </inkml:brush>
  </inkml:definitions>
  <inkml:trace contextRef="#ctx0" brushRef="#br0">47 63 3456,'-4'-8'502,"3"5"-364,0 0 1,0 0-1,0 0 1,-1 0 0,1 1-1,-1-1 1,0 0 0,0 1-1,0 0 1,-3-4 0,4 6-123,1 0 1,-1 0 0,1 0 0,-1 1 0,1-1-1,-1 0 1,1 0 0,0 1 0,-1-1 0,1 0-1,-1 0 1,1 1 0,-1-1 0,1 0 0,0 1 0,-1-1-1,1 1 1,0-1 0,0 1 0,-1-1 0,1 0-1,0 1 1,0-1 0,-1 1 0,1-1 0,0 1-1,0-1 1,0 1 0,0 1 0,-2 15-242,2-17 228,6 731 3096,-3-687-3040,-3-41-84,1 0 0,0 0 0,0 0 0,0 0 0,0 0 1,0 0-1,1 0 0,-1-1 0,1 1 0,-1-1 0,4 4 0,0-20-1053,13-72 960,-4-1-1,3-104 0,-7 68-26,-5 74 176,11-208 87,-16 250-90,0 1 0,-1-1 0,0 1 0,0-1 0,-3-6 0,4 13-20,0-1-1,0 1 1,0-1 0,0 1-1,-1-1 1,1 1 0,0-1-1,0 1 1,-1-1 0,1 1-1,0 0 1,-1-1 0,1 1-1,0-1 1,-1 1 0,1 0-1,0-1 1,-1 1 0,1 0-1,-1-1 1,1 1 0,-1 0-1,1 0 1,-1 0 0,1-1-1,-1 1 1,0 1 8,0-1 0,0 1 1,0-1-1,0 1 0,0 0 0,0-1 1,0 1-1,0 0 0,1 0 0,-1 0 0,0 0 1,0 0-1,1 0 0,-1 0 0,1 0 0,-1 0 1,1 0-1,-1 1 0,-3 11 70,0 0 0,0 0-1,2 0 1,-1 0 0,0 27 0,1-11 2,-15 507 845,18-417-1002,-13-334-785,-3-27 1195,7 137-68,7-12-337,-2 102 226,3 16-154,0-1 0,0 0 0,0 0 0,0 0 1,0 0-1,0 0 0,-1 0 0,1 0 0,0 0 0,0 0 0,0 0 0,0 0 0,0 0 0,0 0 1,0 0-1,0 0 0,0 0 0,-1 0 0,1 0 0,0 0 0,0 0 0,0 0 0,0 0 0,0 0 1,0 0-1,0 0 0,0 0 0,0 0 0,-1 0 0,-4 76 541,0 277 1206,9-43-1232,8-105-2993,-2-104-3097,-4-77 3028</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07:16.719"/>
    </inkml:context>
    <inkml:brush xml:id="br0">
      <inkml:brushProperty name="width" value="0.1" units="cm"/>
      <inkml:brushProperty name="height" value="0.1" units="cm"/>
      <inkml:brushProperty name="color" value="#FFFC18"/>
    </inkml:brush>
  </inkml:definitions>
  <inkml:trace contextRef="#ctx0" brushRef="#br0">2232 91 2944,'-5'-27'1488,"5"26"-1472,-5-5 21,0 6 279,0-1 0,1 0 0,-1 0 0,1-1 0,-1 1 0,-5-4 0,-10-2 224,-8 0-261,-1 1-1,0 2 0,0 0 1,-48 2-1,58 2-287,1 0-1,0 2 1,-29 5 0,28-4 175,0 0 1,0-2 0,0 0-1,-23-3 1,1 1 194,37 1-325,-205 9 723,124-2-601,-99-4 1,112-4 89,62 1-225,1-1-1,-1-1 1,1 0-1,-15-4 1,15 3-5,0 0 0,0 1 0,0 0 0,-15 0 0,17 2-36,1-1 1,-1 0-1,1 0 1,-8-3-1,7 2 32,1 0 1,-1 1-1,1 0 1,-9 0-1,-75-8 338,-6 8 81,-112 2 505,128 8-248,47-5-328,-35 1-1,-4-7-36,25 1-1075,0 1 0,-52 8 0,24 0-5821,37-7 3094</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07:18.614"/>
    </inkml:context>
    <inkml:brush xml:id="br0">
      <inkml:brushProperty name="width" value="0.1" units="cm"/>
      <inkml:brushProperty name="height" value="0.1" units="cm"/>
      <inkml:brushProperty name="color" value="#FFFC18"/>
    </inkml:brush>
  </inkml:definitions>
  <inkml:trace contextRef="#ctx0" brushRef="#br0">1049 63 2048,'-24'-9'672,"23"9"-593,-1 0 0,1-1 0,-1 1 0,0 0 0,1 0 0,-1 0 0,1 0 0,-1 0 0,1 0 0,-1 1 0,0-1 0,-2 2 0,-9 0 275,12-2-521,-1-1 0,1 1-1,0-1 1,-1 1 0,1-1 0,-1 0-1,1 1 1,0-1 0,0 0 0,-1 0-1,1 0 1,0 0 0,-2-2 0,-15-9 1724,-12-3 300,26 13-1814,0-1 0,0 1 0,0 0 0,-1 0 0,1 1 0,0-1 1,-1 1-1,1 0 0,-1 0 0,-5 0 0,-50 1 741,-72 10 0,-338 65 2656,450-71-3781,0 1 0,0 1 0,1 1 1,-30 14-1,28-12-1193,-6-1-1537,-3-6 516</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07:19.690"/>
    </inkml:context>
    <inkml:brush xml:id="br0">
      <inkml:brushProperty name="width" value="0.1" units="cm"/>
      <inkml:brushProperty name="height" value="0.1" units="cm"/>
      <inkml:brushProperty name="color" value="#FFFC18"/>
    </inkml:brush>
  </inkml:definitions>
  <inkml:trace contextRef="#ctx0" brushRef="#br0">1972 3 2048,'-1'-1'61,"0"1"1,0 0-1,0-1 1,0 1-1,0 0 1,0 0-1,-1 0 0,1 0 1,0 0-1,0 0 1,0 0-1,0 0 1,0 0-1,0 1 1,0-1-1,-2 1 0,-14 2 836,-10 9 85,-21 10 399,3-11-480,-79 8 1,74-12-750,-51 12-1,-63 9 440,88-17-206,-13-2-45,-168-4-1,151-6 129,-58-8 145,-2 0-10,105 9-507,-1-3 0,1-3 0,-1-3 0,-95-25 0,137 28-937,1-1 0,-27-14 0,17 3-2001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1T23:33:34.216"/>
    </inkml:context>
    <inkml:brush xml:id="br0">
      <inkml:brushProperty name="width" value="0.1" units="cm"/>
      <inkml:brushProperty name="height" value="0.1" units="cm"/>
      <inkml:brushProperty name="color" value="#FFFC18"/>
    </inkml:brush>
  </inkml:definitions>
  <inkml:trace contextRef="#ctx0" brushRef="#br0">3526 151 3840,'2'0'116,"-1"0"1,1-1-1,-1 1 1,1-1-1,-1 1 1,1-1-1,-1 0 1,1 1 0,-1-1-1,0 0 1,2-2-1,-2-3-358,-10-1 78,-23 1 2462,20 1-2122,1 0-1,-1 1 1,0 1-1,-1 0 0,1 0 1,-1 1-1,1 1 1,-24 0-1,-43-10-116,-310 11 693,384 1-775,0-1 0,0 1 0,0 0 0,-8 3 0,-13 3-28,-12-5 507,-44-2-1,27-2 362,38 1-609,-1 0 0,0-2 0,-28-8 0,29 7-313,0 0 0,-1 1-1,-29-2 1,-34 5 29,0-3-1,-130-23 1,195 23-7,-39-9 50,-1 3 0,-94-4 0,-132 21 321,161-2-112,45-1-508,-82-5-1,64-1 566,-70 2 93,-262-5 735,357 4-683,-83 11-1,85-5-1904,-92-1 0,105-10-1443</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08:11.785"/>
    </inkml:context>
    <inkml:brush xml:id="br0">
      <inkml:brushProperty name="width" value="0.1" units="cm"/>
      <inkml:brushProperty name="height" value="0.1" units="cm"/>
      <inkml:brushProperty name="color" value="#FF0066"/>
    </inkml:brush>
  </inkml:definitions>
  <inkml:trace contextRef="#ctx0" brushRef="#br0">965 902 3328,'-3'0'172,"-1"0"0,0 0 0,1 1 0,-1 0 0,0-1 1,1 1-1,-1 1 0,1-1 0,-1 0 0,-7 5 752,13-8-489,5-4-218,12-9-256,10-6 63,-1-1 0,25-28 0,-15 15-16,-16 15 81,-2 0 0,0-1 0,19-29 0,-28 34 6,-1 0 0,-1 0-1,-1 0 1,0-1 0,-2-1-1,6-19 1,-4 9 26,-2 0-1,-1 0 1,2-37-1,-7 53-96,0-1 0,-1 0 0,0 1-1,-1-1 1,0 1 0,-1-1 0,-1 1 0,0 0-1,-11-23 1,7 20 17,-1 0 0,0 1 0,-1 0 0,-1 0 0,0 1-1,-1 0 1,0 1 0,-1 1 0,0 0 0,-1 0 0,0 2 0,-1 0 0,0 0 0,0 1-1,-1 1 1,0 1 0,0 0 0,-1 1 0,1 1 0,-21-3 0,-8 2-32,-1 3 1,-62 4-1,-90 21 171,159-14-99,0 1 0,1 2 0,0 1 0,-65 34 0,89-40-73,1 1 0,0 0 1,0 1-1,1 0 0,0 1 0,0 1 0,1 0 1,0 0-1,1 1 0,1 0 0,0 1 0,-10 18 1,-5 12-16,3 2-1,1 1 1,2 0 0,-12 54 0,21-63-3,2 2 0,1-1 0,2 1 0,2-1 0,5 72 0,1-69 62,2-1 0,2 0 0,2-1-1,2 0 1,21 51 0,-22-67 6,1 0-1,0 0 0,2-1 1,1-1-1,0 0 1,2-1-1,0-1 0,1 0 1,32 24-1,-31-29-29,1-2-1,1-1 1,-1 0-1,2-1 1,-1-1 0,32 7-1,-4-3-91,92 10-1,-103-20-1,0-1-1,1-2 1,38-5 0,-49 2 118,0-2 0,-1-1 0,0-1 0,50-20 0,-58 18-31,-2-1 1,1 0 0,-1-2-1,-1 0 1,0 0 0,27-30-1,73-100 66,-112 137-80,18-26 21,-1 0 0,-2-2-1,-1 0 1,-2 0 0,-1-2 0,19-66 0,-27 70-11,0-1 1,-3 0-1,0 0 1,-2 0-1,-1 0 1,-2-1-1,-1 1 0,-7-37 1,4 49 23,0-1 0,-1 1-1,-1 1 1,-1-1 0,-1 1 0,-1 1-1,0-1 1,-1 2 0,-1 0 0,-1 0-1,-22-22 1,21 25-260,-1 1-1,0 1 1,-1 0-1,0 1 1,-20-10-1,20 13-552,0 1-1,0 1 1,0 0 0,-1 1-1,0 1 1,-19-2 0,-22 1-2215</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03:01.383"/>
    </inkml:context>
    <inkml:brush xml:id="br0">
      <inkml:brushProperty name="width" value="0.1" units="cm"/>
      <inkml:brushProperty name="height" value="0.1" units="cm"/>
      <inkml:brushProperty name="color" value="#FF0066"/>
    </inkml:brush>
  </inkml:definitions>
  <inkml:trace contextRef="#ctx0" brushRef="#br0">1081 68 3840,'-140'2'2818,"72"-4"-2548,52 1-133,-1-1 0,0-1 0,1 0 0,0-2 0,-25-9 0,19 6 649,-40-8 0,-1 8-86,0 3 0,0 3 0,0 2-1,-115 16 1,135-10-1980,0 2 0,-64 20 0,64-13-1493</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03:01.821"/>
    </inkml:context>
    <inkml:brush xml:id="br0">
      <inkml:brushProperty name="width" value="0.1" units="cm"/>
      <inkml:brushProperty name="height" value="0.1" units="cm"/>
      <inkml:brushProperty name="color" value="#FF0066"/>
    </inkml:brush>
  </inkml:definitions>
  <inkml:trace contextRef="#ctx0" brushRef="#br0">992 21 3968,'-27'-15'1365,"25"14"-1273,0 0-1,0 0 1,0 1-1,0-1 1,-1 1 0,1-1-1,0 1 1,0 0-1,-1 0 1,1 0-1,0 0 1,0 0 0,-5 2-1,5-2-178,-24 7 3,21-6 232,-1 1 0,0-1 0,1 0 0,-13 1 0,-320-13 3985,287 11-4076,1 2 1,-1 2-1,-70 14 0,40 5-2196,47-12-1138,-53 9 0,39-17 1448</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03:02.492"/>
    </inkml:context>
    <inkml:brush xml:id="br0">
      <inkml:brushProperty name="width" value="0.1" units="cm"/>
      <inkml:brushProperty name="height" value="0.1" units="cm"/>
      <inkml:brushProperty name="color" value="#FF0066"/>
    </inkml:brush>
  </inkml:definitions>
  <inkml:trace contextRef="#ctx0" brushRef="#br0">1359 29 2304,'-12'1'511,"9"0"-406,0-1 1,0 0 0,0 1-1,0-1 1,0 0-1,0-1 1,0 1 0,0 0-1,0-1 1,0 0-1,0 0 1,0 0 0,-5-2-1,5 0 12,0 1 1,0 0-1,0 0 0,0 0 0,-1 0 1,1 0-1,-1 1 0,1-1 0,-1 1 1,0 0-1,1 0 0,-8 0 0,-5-1 358,-28 2-1,21 1-184,-184 4 1566,154-3-1277,0 2 1,-80 17-1,37-6-195,-143 3 0,29-17-58,123-1-1372,42-1-463,2-3-1184</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03:04.093"/>
    </inkml:context>
    <inkml:brush xml:id="br0">
      <inkml:brushProperty name="width" value="0.1" units="cm"/>
      <inkml:brushProperty name="height" value="0.1" units="cm"/>
      <inkml:brushProperty name="color" value="#FF0066"/>
    </inkml:brush>
  </inkml:definitions>
  <inkml:trace contextRef="#ctx0" brushRef="#br0">2036 244 3328,'-82'-6'1760,"76"6"-1750,1-1 0,-1 0 1,1-1-1,-1 1 0,1-1 1,-1 0-1,1 0 0,0-1 0,-8-4 1,-8-4-199,-224-107 2886,218 105-2386,1 2-1,-2 0 1,0 2 0,0 1-1,-41-6 1,-147-6 495,66 18-39,1 6 0,0 7 0,-275 56 0,205-6-3552,176-47 1696,-27 6-1674</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03:12.826"/>
    </inkml:context>
    <inkml:brush xml:id="br0">
      <inkml:brushProperty name="width" value="0.1" units="cm"/>
      <inkml:brushProperty name="height" value="0.1" units="cm"/>
      <inkml:brushProperty name="color" value="#FF0066"/>
    </inkml:brush>
  </inkml:definitions>
  <inkml:trace contextRef="#ctx0" brushRef="#br0">3862 162 4352,'-51'-3'1445,"48"3"-1367,0 0 1,0 0-1,1 0 0,-1 0 1,0 1-1,1-1 0,-1 1 0,0 0 1,1 0-1,-5 2 0,6-2-48,-1-1 0,0 1 0,1 0 0,-1-1-1,0 1 1,1-1 0,-1 1 0,0-1 0,0 0 0,-2 0-1,-1 0-4,0 0-1,0-1 0,0 0 0,0 0 0,0 0 1,0-1-1,1 1 0,-1-1 0,-6-4 0,-3-2 446,-21-17 0,-12-7 2,27 20-409,13 7-46,0 1-1,0 0 1,0 0-1,-1 1 1,1 0-1,-1 0 1,1 1-1,-1 0 1,0 0-1,0 1 1,-12-1-1,-523 2 2528,498 2-2524,-80 15-1,80-9-30,-80 3-1,101-11 68,-136-5 117,134 3-234,1-2-1,0 0 0,0-2 0,-31-11 0,32 8 107,0 1 0,0 1 0,-1 1 0,1 1 0,-1 1 0,-42 0 0,-59 3-148,-126 2 652,168 3-79,-83 15 0,-280 28 373,232-28-166,-18 1-319,178-17-437,-137 0-1169,162-4 114,-1-2 0,2-1 0,-1-2 0,-42-13-1,-10-11-1803</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03:15.145"/>
    </inkml:context>
    <inkml:brush xml:id="br0">
      <inkml:brushProperty name="width" value="0.1" units="cm"/>
      <inkml:brushProperty name="height" value="0.1" units="cm"/>
      <inkml:brushProperty name="color" value="#FF0066"/>
    </inkml:brush>
  </inkml:definitions>
  <inkml:trace contextRef="#ctx0" brushRef="#br0">1341 61 3712,'0'0'3,"-10"0"516,-1 0 0,1 0 1,-19-5-1,26 4-490,-1-1 1,1 1 0,0-1-1,0 0 1,0 0-1,0 0 1,-2-3 0,-8-5-107,5 6 173,0 0 0,-1 0 0,1 1 0,0 1 0,-1-1 0,0 2 0,-10-2 0,-8 0 426,-27 1 1,-96 11 453,134-9-833,-229 6 1270,192-2-1073,0 2 0,-81 21 0,86-14-208,-10 2 262,0 2-1,-60 28 0,72-27-803,29-11-763,-30 15-1,27-11-1061,1-8-378</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03:15.628"/>
    </inkml:context>
    <inkml:brush xml:id="br0">
      <inkml:brushProperty name="width" value="0.1" units="cm"/>
      <inkml:brushProperty name="height" value="0.1" units="cm"/>
      <inkml:brushProperty name="color" value="#FF0066"/>
    </inkml:brush>
  </inkml:definitions>
  <inkml:trace contextRef="#ctx0" brushRef="#br0">1062 72 4480,'-10'-5'689,"6"3"-488,0 0 1,0 0-1,0 0 1,1 0 0,-1 0-1,1-1 1,0 0 0,-1 1-1,1-1 1,-5-7-1,6 8-156,0-1 0,0 1-1,-1-1 1,1 1-1,-1 0 1,1 0 0,-1 0-1,0 1 1,0-1-1,0 1 1,0-1 0,0 1-1,0 0 1,0 0 0,0 0-1,-7 0 1,-6-2 56,1 2 0,-19 0 0,-98 7 1607,-160 28 0,-97 6-3519,313-39 206</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13:16.493"/>
    </inkml:context>
    <inkml:brush xml:id="br0">
      <inkml:brushProperty name="width" value="0.1" units="cm"/>
      <inkml:brushProperty name="height" value="0.1" units="cm"/>
      <inkml:brushProperty name="color" value="#FF0066"/>
    </inkml:brush>
  </inkml:definitions>
  <inkml:trace contextRef="#ctx0" brushRef="#br0">5514 1110 2688,'2'-3'118,"0"0"0,0 1-1,0 0 1,0-1 0,1 1 0,-1 0 0,1 0-1,-1 1 1,1-1 0,0 0 0,0 1 0,0 0 0,0-1-1,0 1 1,0 0 0,0 1 0,0-1 0,4 0 0,8-1-133,0 2 0,25 0 1,-14 1-53,61-1-84,262 8 2467,-308-7-2276,0-2 0,0-1 0,57-12 1,16-1 198,-41 6 30,78-21 1,-83 10-156,0-2 1,97-49-1,-130 55 44,-23 11-119,0-1-1,0-1 1,0 0 0,-1 0 0,0-1-1,11-10 1,-18 13-15,1 0-1,-1 0 1,0 0-1,0-1 1,0 1-1,-1-1 1,0 0-1,0 0 1,-1 0-1,1 0 1,-1 0-1,0-1 1,-1 1 0,2-11-1,-2 0 18,-1 1-1,0 0 1,-1 0 0,-1 0 0,-7-28-1,6 33-26,0 0-1,-1 0 1,-1 0-1,0 1 1,0 0-1,-1 0 0,0 1 1,0-1-1,-9-8 1,-9-5 28,0 1 1,-2 1 0,-37-23-1,29 21-26,18 13 80,0 0 0,-1 2 0,0 0-1,-26-8 1,-76-18 300,106 31-407,-137-26 308,46 9-103,-13 1-126,-2 4-1,-209 3 1,6 21-143,204-1 118,-320 27 42,183-13-90,-323-13-1,243-32-95,-16-17 337,189 20-408,-95-3 73,-27-3 166,134 9-147,-58-7 277,41 6-184,97 13-102,-98-20 0,96 11 82,0 3 0,-85-2-1,-147 11-231,153 4 356,78 1-123,-139 25 0,199-25-9,-108 15-96,-98 20 158,72 9-30,133-43-12,-136 59 27,122-52-64,0 0 1,0 2-1,-31 20 1,51-28 24,0 1 0,0 1 1,1-1-1,-1 1 1,2 0-1,-1 1 0,1-1 1,0 1-1,0 1 0,1-1 1,0 1-1,1 0 1,-6 16-1,2 0 5,2 0-1,1 1 1,0-1-1,2 1 1,1 40-1,2-47-3,1 1 0,2-1 0,0 0 0,0 0 0,2 0 0,0-1 0,2 0 0,9 20 0,-10-27 9,0 0 0,2-1 1,-1 0-1,1-1 1,0 1-1,1-2 0,0 1 1,1-1-1,16 11 1,11 4 23,56 26 0,-37-22-14,-31-14 16,0-3 0,1 0 0,1-1 0,33 6 0,113 12-17,-62-11 44,101 31 195,-142-32-146,1-4 0,118 3 0,20 3-185,271 26 149,-169-12-89,71 4 189,108-35-41,-199-23-60,-62 4 62,2-2-197,8 0 32,388 10-34,-621 11 69,457 24 21,-282-4 113,347-7-1,-116-48-68,-292 23-45,106-23 128,-51 5-45,-151 28-359,1 0 0,0 2 1,0 0-1,0 2 0,25 5 0,-6 2-2942,74 26 1,-65-18 466</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00:14:45.886"/>
    </inkml:context>
    <inkml:brush xml:id="br0">
      <inkml:brushProperty name="width" value="0.1" units="cm"/>
      <inkml:brushProperty name="height" value="0.1" units="cm"/>
      <inkml:brushProperty name="color" value="#FF0066"/>
    </inkml:brush>
  </inkml:definitions>
  <inkml:trace contextRef="#ctx0" brushRef="#br0">6541 68 3712,'-12'-2'547,"8"0"-385,0 1-1,0 1 1,0-1-1,-1 1 1,1-1 0,0 1-1,-6 1 1,6-1-65,0 0-1,1 0 1,-1 0 0,0 0 0,1-1-1,-1 1 1,1-1 0,-1 0 0,1 0-1,-1 0 1,1-1 0,-1 1-1,1-1 1,0 0 0,0 0 0,0 0-1,0 0 1,-3-3 0,-24-14 337,18 15-333,-1 1 0,0 0-1,1 1 1,-1 0 0,0 1 0,0 0 0,0 1 0,-16 2 0,-11-1 25,-33 3 622,-113 20-1,95-10 137,75-12-759,-60 8 93,-93 2-1,-19-22-238,154 9-9,-41 2 1,51 0 15,0 0 0,0-2 0,0-1 0,-36-6 1,42 4 15,-27-1 0,1-1 52,4 2-19,-1 1-1,-59 4 1,32 0-69,20-1 25,-1 2 0,-62 11 0,89-10 20,-1-1 0,-37-2 0,30 0 4,20-1 1,-1 0 0,0-1 0,1 0 0,-19-7 0,17 5 96,-1 0 0,-24-3 0,-47-7-37,63 12-99,-92-4-144,79 5 231,3 1-62,-59 6-1,-77 12 15,115-14 60,-49-1-155,27-2 70,-40 3 3,-145 13 371,110-4-65,69-8-177,-129-2-163,10 0-14,85 14 26,80-10 3,1-1 0,-48 1 1,13-9 181,23 1-114,-57 4 0,-56 17 246,102-12-339,28-4 111,-42 1 0,-122 9 617,73-7-735,81-1 58,19-3 0,-36 1 0,-76 2 101,-47 17-76,122-14 27,-99 5-1,38-12-41,-187-9 7,101-11 68,160 15-277,-21-2-207,57 3-327,1 1 0,-1-1 0,1 0 0,0 0-1,-1 0 1,1-1 0,-9-6 0,-10-8-2239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12/7/2021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697263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3836155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4009340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1713517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654810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1379512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448375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1130966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1602620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431201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3391487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90267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1378250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712729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484351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12/7/2021</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12/7/2021</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12/7/2021</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12/7/2021</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12/7/2021</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12/7/2021</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12/7/2021</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12/7/2021</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12/7/2021</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12/7/2021</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12/7/2021</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12/7/2021</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customXml" Target="../ink/ink217.xml"/><Relationship Id="rId13" Type="http://schemas.openxmlformats.org/officeDocument/2006/relationships/image" Target="../media/image221.png"/><Relationship Id="rId18" Type="http://schemas.openxmlformats.org/officeDocument/2006/relationships/customXml" Target="../ink/ink222.xml"/><Relationship Id="rId3" Type="http://schemas.openxmlformats.org/officeDocument/2006/relationships/image" Target="../media/image1.png"/><Relationship Id="rId21" Type="http://schemas.openxmlformats.org/officeDocument/2006/relationships/image" Target="../media/image225.png"/><Relationship Id="rId7" Type="http://schemas.openxmlformats.org/officeDocument/2006/relationships/image" Target="../media/image218.png"/><Relationship Id="rId12" Type="http://schemas.openxmlformats.org/officeDocument/2006/relationships/customXml" Target="../ink/ink219.xml"/><Relationship Id="rId17" Type="http://schemas.openxmlformats.org/officeDocument/2006/relationships/image" Target="../media/image223.png"/><Relationship Id="rId25" Type="http://schemas.openxmlformats.org/officeDocument/2006/relationships/image" Target="../media/image227.png"/><Relationship Id="rId2" Type="http://schemas.openxmlformats.org/officeDocument/2006/relationships/notesSlide" Target="../notesSlides/notesSlide10.xml"/><Relationship Id="rId16" Type="http://schemas.openxmlformats.org/officeDocument/2006/relationships/customXml" Target="../ink/ink221.xml"/><Relationship Id="rId20" Type="http://schemas.openxmlformats.org/officeDocument/2006/relationships/customXml" Target="../ink/ink223.xml"/><Relationship Id="rId1" Type="http://schemas.openxmlformats.org/officeDocument/2006/relationships/slideLayout" Target="../slideLayouts/slideLayout1.xml"/><Relationship Id="rId6" Type="http://schemas.openxmlformats.org/officeDocument/2006/relationships/customXml" Target="../ink/ink216.xml"/><Relationship Id="rId11" Type="http://schemas.openxmlformats.org/officeDocument/2006/relationships/image" Target="../media/image220.png"/><Relationship Id="rId24" Type="http://schemas.openxmlformats.org/officeDocument/2006/relationships/customXml" Target="../ink/ink225.xml"/><Relationship Id="rId5" Type="http://schemas.openxmlformats.org/officeDocument/2006/relationships/image" Target="../media/image217.png"/><Relationship Id="rId15" Type="http://schemas.openxmlformats.org/officeDocument/2006/relationships/image" Target="../media/image222.png"/><Relationship Id="rId23" Type="http://schemas.openxmlformats.org/officeDocument/2006/relationships/image" Target="../media/image226.png"/><Relationship Id="rId10" Type="http://schemas.openxmlformats.org/officeDocument/2006/relationships/customXml" Target="../ink/ink218.xml"/><Relationship Id="rId19" Type="http://schemas.openxmlformats.org/officeDocument/2006/relationships/image" Target="../media/image224.png"/><Relationship Id="rId4" Type="http://schemas.openxmlformats.org/officeDocument/2006/relationships/customXml" Target="../ink/ink215.xml"/><Relationship Id="rId9" Type="http://schemas.openxmlformats.org/officeDocument/2006/relationships/image" Target="../media/image219.png"/><Relationship Id="rId14" Type="http://schemas.openxmlformats.org/officeDocument/2006/relationships/customXml" Target="../ink/ink220.xml"/><Relationship Id="rId22" Type="http://schemas.openxmlformats.org/officeDocument/2006/relationships/customXml" Target="../ink/ink224.xml"/></Relationships>
</file>

<file path=ppt/slides/_rels/slide11.xml.rels><?xml version="1.0" encoding="UTF-8" standalone="yes"?>
<Relationships xmlns="http://schemas.openxmlformats.org/package/2006/relationships"><Relationship Id="rId8" Type="http://schemas.openxmlformats.org/officeDocument/2006/relationships/customXml" Target="../ink/ink228.xml"/><Relationship Id="rId13" Type="http://schemas.openxmlformats.org/officeDocument/2006/relationships/image" Target="../media/image232.png"/><Relationship Id="rId18" Type="http://schemas.openxmlformats.org/officeDocument/2006/relationships/customXml" Target="../ink/ink233.xml"/><Relationship Id="rId3" Type="http://schemas.openxmlformats.org/officeDocument/2006/relationships/image" Target="../media/image1.png"/><Relationship Id="rId7" Type="http://schemas.openxmlformats.org/officeDocument/2006/relationships/image" Target="../media/image229.png"/><Relationship Id="rId12" Type="http://schemas.openxmlformats.org/officeDocument/2006/relationships/customXml" Target="../ink/ink230.xml"/><Relationship Id="rId17" Type="http://schemas.openxmlformats.org/officeDocument/2006/relationships/image" Target="../media/image234.png"/><Relationship Id="rId2" Type="http://schemas.openxmlformats.org/officeDocument/2006/relationships/notesSlide" Target="../notesSlides/notesSlide11.xml"/><Relationship Id="rId16" Type="http://schemas.openxmlformats.org/officeDocument/2006/relationships/customXml" Target="../ink/ink232.xml"/><Relationship Id="rId1" Type="http://schemas.openxmlformats.org/officeDocument/2006/relationships/slideLayout" Target="../slideLayouts/slideLayout1.xml"/><Relationship Id="rId6" Type="http://schemas.openxmlformats.org/officeDocument/2006/relationships/customXml" Target="../ink/ink227.xml"/><Relationship Id="rId11" Type="http://schemas.openxmlformats.org/officeDocument/2006/relationships/image" Target="../media/image231.png"/><Relationship Id="rId5" Type="http://schemas.openxmlformats.org/officeDocument/2006/relationships/image" Target="../media/image228.png"/><Relationship Id="rId15" Type="http://schemas.openxmlformats.org/officeDocument/2006/relationships/image" Target="../media/image233.png"/><Relationship Id="rId10" Type="http://schemas.openxmlformats.org/officeDocument/2006/relationships/customXml" Target="../ink/ink229.xml"/><Relationship Id="rId19" Type="http://schemas.openxmlformats.org/officeDocument/2006/relationships/image" Target="../media/image235.png"/><Relationship Id="rId4" Type="http://schemas.openxmlformats.org/officeDocument/2006/relationships/customXml" Target="../ink/ink226.xml"/><Relationship Id="rId9" Type="http://schemas.openxmlformats.org/officeDocument/2006/relationships/image" Target="../media/image230.png"/><Relationship Id="rId14" Type="http://schemas.openxmlformats.org/officeDocument/2006/relationships/customXml" Target="../ink/ink231.xml"/></Relationships>
</file>

<file path=ppt/slides/_rels/slide12.xml.rels><?xml version="1.0" encoding="UTF-8" standalone="yes"?>
<Relationships xmlns="http://schemas.openxmlformats.org/package/2006/relationships"><Relationship Id="rId8" Type="http://schemas.openxmlformats.org/officeDocument/2006/relationships/customXml" Target="../ink/ink236.xml"/><Relationship Id="rId13" Type="http://schemas.openxmlformats.org/officeDocument/2006/relationships/image" Target="../media/image240.png"/><Relationship Id="rId3" Type="http://schemas.openxmlformats.org/officeDocument/2006/relationships/image" Target="../media/image1.png"/><Relationship Id="rId7" Type="http://schemas.openxmlformats.org/officeDocument/2006/relationships/image" Target="../media/image237.png"/><Relationship Id="rId12" Type="http://schemas.openxmlformats.org/officeDocument/2006/relationships/customXml" Target="../ink/ink238.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customXml" Target="../ink/ink235.xml"/><Relationship Id="rId11" Type="http://schemas.openxmlformats.org/officeDocument/2006/relationships/image" Target="../media/image239.png"/><Relationship Id="rId5" Type="http://schemas.openxmlformats.org/officeDocument/2006/relationships/image" Target="../media/image236.png"/><Relationship Id="rId10" Type="http://schemas.openxmlformats.org/officeDocument/2006/relationships/customXml" Target="../ink/ink237.xml"/><Relationship Id="rId4" Type="http://schemas.openxmlformats.org/officeDocument/2006/relationships/customXml" Target="../ink/ink234.xml"/><Relationship Id="rId9" Type="http://schemas.openxmlformats.org/officeDocument/2006/relationships/image" Target="../media/image238.png"/></Relationships>
</file>

<file path=ppt/slides/_rels/slide13.xml.rels><?xml version="1.0" encoding="UTF-8" standalone="yes"?>
<Relationships xmlns="http://schemas.openxmlformats.org/package/2006/relationships"><Relationship Id="rId8" Type="http://schemas.openxmlformats.org/officeDocument/2006/relationships/customXml" Target="../ink/ink241.xml"/><Relationship Id="rId13" Type="http://schemas.openxmlformats.org/officeDocument/2006/relationships/image" Target="../media/image245.png"/><Relationship Id="rId18" Type="http://schemas.openxmlformats.org/officeDocument/2006/relationships/customXml" Target="../ink/ink246.xml"/><Relationship Id="rId26" Type="http://schemas.openxmlformats.org/officeDocument/2006/relationships/customXml" Target="../ink/ink250.xml"/><Relationship Id="rId3" Type="http://schemas.openxmlformats.org/officeDocument/2006/relationships/image" Target="../media/image1.png"/><Relationship Id="rId21" Type="http://schemas.openxmlformats.org/officeDocument/2006/relationships/image" Target="../media/image249.png"/><Relationship Id="rId7" Type="http://schemas.openxmlformats.org/officeDocument/2006/relationships/image" Target="../media/image242.png"/><Relationship Id="rId12" Type="http://schemas.openxmlformats.org/officeDocument/2006/relationships/customXml" Target="../ink/ink243.xml"/><Relationship Id="rId17" Type="http://schemas.openxmlformats.org/officeDocument/2006/relationships/image" Target="../media/image247.png"/><Relationship Id="rId25" Type="http://schemas.openxmlformats.org/officeDocument/2006/relationships/image" Target="../media/image251.png"/><Relationship Id="rId2" Type="http://schemas.openxmlformats.org/officeDocument/2006/relationships/notesSlide" Target="../notesSlides/notesSlide13.xml"/><Relationship Id="rId16" Type="http://schemas.openxmlformats.org/officeDocument/2006/relationships/customXml" Target="../ink/ink245.xml"/><Relationship Id="rId20" Type="http://schemas.openxmlformats.org/officeDocument/2006/relationships/customXml" Target="../ink/ink247.xml"/><Relationship Id="rId29" Type="http://schemas.openxmlformats.org/officeDocument/2006/relationships/image" Target="../media/image253.png"/><Relationship Id="rId1" Type="http://schemas.openxmlformats.org/officeDocument/2006/relationships/slideLayout" Target="../slideLayouts/slideLayout1.xml"/><Relationship Id="rId6" Type="http://schemas.openxmlformats.org/officeDocument/2006/relationships/customXml" Target="../ink/ink240.xml"/><Relationship Id="rId11" Type="http://schemas.openxmlformats.org/officeDocument/2006/relationships/image" Target="../media/image244.png"/><Relationship Id="rId24" Type="http://schemas.openxmlformats.org/officeDocument/2006/relationships/customXml" Target="../ink/ink249.xml"/><Relationship Id="rId5" Type="http://schemas.openxmlformats.org/officeDocument/2006/relationships/image" Target="../media/image241.png"/><Relationship Id="rId15" Type="http://schemas.openxmlformats.org/officeDocument/2006/relationships/image" Target="../media/image246.png"/><Relationship Id="rId23" Type="http://schemas.openxmlformats.org/officeDocument/2006/relationships/image" Target="../media/image250.png"/><Relationship Id="rId28" Type="http://schemas.openxmlformats.org/officeDocument/2006/relationships/customXml" Target="../ink/ink251.xml"/><Relationship Id="rId10" Type="http://schemas.openxmlformats.org/officeDocument/2006/relationships/customXml" Target="../ink/ink242.xml"/><Relationship Id="rId19" Type="http://schemas.openxmlformats.org/officeDocument/2006/relationships/image" Target="../media/image248.png"/><Relationship Id="rId4" Type="http://schemas.openxmlformats.org/officeDocument/2006/relationships/customXml" Target="../ink/ink239.xml"/><Relationship Id="rId9" Type="http://schemas.openxmlformats.org/officeDocument/2006/relationships/image" Target="../media/image243.png"/><Relationship Id="rId14" Type="http://schemas.openxmlformats.org/officeDocument/2006/relationships/customXml" Target="../ink/ink244.xml"/><Relationship Id="rId22" Type="http://schemas.openxmlformats.org/officeDocument/2006/relationships/customXml" Target="../ink/ink248.xml"/><Relationship Id="rId27" Type="http://schemas.openxmlformats.org/officeDocument/2006/relationships/image" Target="../media/image252.png"/></Relationships>
</file>

<file path=ppt/slides/_rels/slide14.xml.rels><?xml version="1.0" encoding="UTF-8" standalone="yes"?>
<Relationships xmlns="http://schemas.openxmlformats.org/package/2006/relationships"><Relationship Id="rId8" Type="http://schemas.openxmlformats.org/officeDocument/2006/relationships/customXml" Target="../ink/ink254.xml"/><Relationship Id="rId3" Type="http://schemas.openxmlformats.org/officeDocument/2006/relationships/image" Target="../media/image1.png"/><Relationship Id="rId7" Type="http://schemas.openxmlformats.org/officeDocument/2006/relationships/image" Target="../media/image25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customXml" Target="../ink/ink253.xml"/><Relationship Id="rId11" Type="http://schemas.openxmlformats.org/officeDocument/2006/relationships/image" Target="../media/image257.png"/><Relationship Id="rId5" Type="http://schemas.openxmlformats.org/officeDocument/2006/relationships/image" Target="../media/image254.png"/><Relationship Id="rId10" Type="http://schemas.openxmlformats.org/officeDocument/2006/relationships/customXml" Target="../ink/ink255.xml"/><Relationship Id="rId4" Type="http://schemas.openxmlformats.org/officeDocument/2006/relationships/customXml" Target="../ink/ink252.xml"/><Relationship Id="rId9" Type="http://schemas.openxmlformats.org/officeDocument/2006/relationships/image" Target="../media/image256.png"/></Relationships>
</file>

<file path=ppt/slides/_rels/slide15.xml.rels><?xml version="1.0" encoding="UTF-8" standalone="yes"?>
<Relationships xmlns="http://schemas.openxmlformats.org/package/2006/relationships"><Relationship Id="rId8" Type="http://schemas.openxmlformats.org/officeDocument/2006/relationships/customXml" Target="../ink/ink258.xml"/><Relationship Id="rId13" Type="http://schemas.openxmlformats.org/officeDocument/2006/relationships/image" Target="../media/image262.png"/><Relationship Id="rId3" Type="http://schemas.openxmlformats.org/officeDocument/2006/relationships/image" Target="../media/image1.png"/><Relationship Id="rId7" Type="http://schemas.openxmlformats.org/officeDocument/2006/relationships/image" Target="../media/image259.png"/><Relationship Id="rId12" Type="http://schemas.openxmlformats.org/officeDocument/2006/relationships/customXml" Target="../ink/ink260.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customXml" Target="../ink/ink257.xml"/><Relationship Id="rId11" Type="http://schemas.openxmlformats.org/officeDocument/2006/relationships/image" Target="../media/image261.png"/><Relationship Id="rId5" Type="http://schemas.openxmlformats.org/officeDocument/2006/relationships/image" Target="../media/image258.png"/><Relationship Id="rId10" Type="http://schemas.openxmlformats.org/officeDocument/2006/relationships/customXml" Target="../ink/ink259.xml"/><Relationship Id="rId4" Type="http://schemas.openxmlformats.org/officeDocument/2006/relationships/customXml" Target="../ink/ink256.xml"/><Relationship Id="rId9" Type="http://schemas.openxmlformats.org/officeDocument/2006/relationships/image" Target="../media/image260.png"/></Relationships>
</file>

<file path=ppt/slides/_rels/slide2.xml.rels><?xml version="1.0" encoding="UTF-8" standalone="yes"?>
<Relationships xmlns="http://schemas.openxmlformats.org/package/2006/relationships"><Relationship Id="rId117" Type="http://schemas.openxmlformats.org/officeDocument/2006/relationships/image" Target="../media/image59.png"/><Relationship Id="rId21" Type="http://schemas.openxmlformats.org/officeDocument/2006/relationships/image" Target="../media/image11.png"/><Relationship Id="rId42" Type="http://schemas.openxmlformats.org/officeDocument/2006/relationships/customXml" Target="../ink/ink20.xml"/><Relationship Id="rId63" Type="http://schemas.openxmlformats.org/officeDocument/2006/relationships/image" Target="../media/image32.png"/><Relationship Id="rId84" Type="http://schemas.openxmlformats.org/officeDocument/2006/relationships/customXml" Target="../ink/ink41.xml"/><Relationship Id="rId138" Type="http://schemas.openxmlformats.org/officeDocument/2006/relationships/customXml" Target="../ink/ink68.xml"/><Relationship Id="rId159" Type="http://schemas.openxmlformats.org/officeDocument/2006/relationships/image" Target="../media/image80.png"/><Relationship Id="rId170" Type="http://schemas.openxmlformats.org/officeDocument/2006/relationships/customXml" Target="../ink/ink84.xml"/><Relationship Id="rId191" Type="http://schemas.openxmlformats.org/officeDocument/2006/relationships/image" Target="../media/image96.png"/><Relationship Id="rId205" Type="http://schemas.openxmlformats.org/officeDocument/2006/relationships/image" Target="../media/image103.png"/><Relationship Id="rId226" Type="http://schemas.openxmlformats.org/officeDocument/2006/relationships/customXml" Target="../ink/ink112.xml"/><Relationship Id="rId247" Type="http://schemas.openxmlformats.org/officeDocument/2006/relationships/image" Target="../media/image124.png"/><Relationship Id="rId107" Type="http://schemas.openxmlformats.org/officeDocument/2006/relationships/image" Target="../media/image54.png"/><Relationship Id="rId268" Type="http://schemas.openxmlformats.org/officeDocument/2006/relationships/customXml" Target="../ink/ink133.xml"/><Relationship Id="rId11" Type="http://schemas.openxmlformats.org/officeDocument/2006/relationships/image" Target="../media/image6.png"/><Relationship Id="rId32" Type="http://schemas.openxmlformats.org/officeDocument/2006/relationships/customXml" Target="../ink/ink15.xml"/><Relationship Id="rId53" Type="http://schemas.openxmlformats.org/officeDocument/2006/relationships/image" Target="../media/image27.png"/><Relationship Id="rId74" Type="http://schemas.openxmlformats.org/officeDocument/2006/relationships/customXml" Target="../ink/ink36.xml"/><Relationship Id="rId128" Type="http://schemas.openxmlformats.org/officeDocument/2006/relationships/customXml" Target="../ink/ink63.xml"/><Relationship Id="rId149" Type="http://schemas.openxmlformats.org/officeDocument/2006/relationships/image" Target="../media/image75.png"/><Relationship Id="rId5" Type="http://schemas.openxmlformats.org/officeDocument/2006/relationships/image" Target="../media/image3.png"/><Relationship Id="rId95" Type="http://schemas.openxmlformats.org/officeDocument/2006/relationships/image" Target="../media/image48.png"/><Relationship Id="rId160" Type="http://schemas.openxmlformats.org/officeDocument/2006/relationships/customXml" Target="../ink/ink79.xml"/><Relationship Id="rId181" Type="http://schemas.openxmlformats.org/officeDocument/2006/relationships/image" Target="../media/image91.png"/><Relationship Id="rId216" Type="http://schemas.openxmlformats.org/officeDocument/2006/relationships/customXml" Target="../ink/ink107.xml"/><Relationship Id="rId237" Type="http://schemas.openxmlformats.org/officeDocument/2006/relationships/image" Target="../media/image119.png"/><Relationship Id="rId258" Type="http://schemas.openxmlformats.org/officeDocument/2006/relationships/customXml" Target="../ink/ink128.xml"/><Relationship Id="rId279" Type="http://schemas.openxmlformats.org/officeDocument/2006/relationships/image" Target="../media/image140.png"/><Relationship Id="rId22" Type="http://schemas.openxmlformats.org/officeDocument/2006/relationships/customXml" Target="../ink/ink10.xml"/><Relationship Id="rId43" Type="http://schemas.openxmlformats.org/officeDocument/2006/relationships/image" Target="../media/image22.png"/><Relationship Id="rId64" Type="http://schemas.openxmlformats.org/officeDocument/2006/relationships/customXml" Target="../ink/ink31.xml"/><Relationship Id="rId118" Type="http://schemas.openxmlformats.org/officeDocument/2006/relationships/customXml" Target="../ink/ink58.xml"/><Relationship Id="rId139" Type="http://schemas.openxmlformats.org/officeDocument/2006/relationships/image" Target="../media/image70.png"/><Relationship Id="rId85" Type="http://schemas.openxmlformats.org/officeDocument/2006/relationships/image" Target="../media/image43.png"/><Relationship Id="rId150" Type="http://schemas.openxmlformats.org/officeDocument/2006/relationships/customXml" Target="../ink/ink74.xml"/><Relationship Id="rId171" Type="http://schemas.openxmlformats.org/officeDocument/2006/relationships/image" Target="../media/image86.png"/><Relationship Id="rId192" Type="http://schemas.openxmlformats.org/officeDocument/2006/relationships/customXml" Target="../ink/ink95.xml"/><Relationship Id="rId206" Type="http://schemas.openxmlformats.org/officeDocument/2006/relationships/customXml" Target="../ink/ink102.xml"/><Relationship Id="rId227" Type="http://schemas.openxmlformats.org/officeDocument/2006/relationships/image" Target="../media/image114.png"/><Relationship Id="rId248" Type="http://schemas.openxmlformats.org/officeDocument/2006/relationships/customXml" Target="../ink/ink123.xml"/><Relationship Id="rId269" Type="http://schemas.openxmlformats.org/officeDocument/2006/relationships/image" Target="../media/image135.png"/><Relationship Id="rId12" Type="http://schemas.openxmlformats.org/officeDocument/2006/relationships/customXml" Target="../ink/ink5.xml"/><Relationship Id="rId33" Type="http://schemas.openxmlformats.org/officeDocument/2006/relationships/image" Target="../media/image17.png"/><Relationship Id="rId108" Type="http://schemas.openxmlformats.org/officeDocument/2006/relationships/customXml" Target="../ink/ink53.xml"/><Relationship Id="rId129" Type="http://schemas.openxmlformats.org/officeDocument/2006/relationships/image" Target="../media/image65.png"/><Relationship Id="rId280" Type="http://schemas.openxmlformats.org/officeDocument/2006/relationships/customXml" Target="../ink/ink139.xml"/><Relationship Id="rId54" Type="http://schemas.openxmlformats.org/officeDocument/2006/relationships/customXml" Target="../ink/ink26.xml"/><Relationship Id="rId75" Type="http://schemas.openxmlformats.org/officeDocument/2006/relationships/image" Target="../media/image38.png"/><Relationship Id="rId96" Type="http://schemas.openxmlformats.org/officeDocument/2006/relationships/customXml" Target="../ink/ink47.xml"/><Relationship Id="rId140" Type="http://schemas.openxmlformats.org/officeDocument/2006/relationships/customXml" Target="../ink/ink69.xml"/><Relationship Id="rId161" Type="http://schemas.openxmlformats.org/officeDocument/2006/relationships/image" Target="../media/image81.png"/><Relationship Id="rId182" Type="http://schemas.openxmlformats.org/officeDocument/2006/relationships/customXml" Target="../ink/ink90.xml"/><Relationship Id="rId217" Type="http://schemas.openxmlformats.org/officeDocument/2006/relationships/image" Target="../media/image109.png"/><Relationship Id="rId6" Type="http://schemas.openxmlformats.org/officeDocument/2006/relationships/customXml" Target="../ink/ink2.xml"/><Relationship Id="rId238" Type="http://schemas.openxmlformats.org/officeDocument/2006/relationships/customXml" Target="../ink/ink118.xml"/><Relationship Id="rId259" Type="http://schemas.openxmlformats.org/officeDocument/2006/relationships/image" Target="../media/image130.png"/><Relationship Id="rId23" Type="http://schemas.openxmlformats.org/officeDocument/2006/relationships/image" Target="../media/image12.png"/><Relationship Id="rId119" Type="http://schemas.openxmlformats.org/officeDocument/2006/relationships/image" Target="../media/image60.png"/><Relationship Id="rId270" Type="http://schemas.openxmlformats.org/officeDocument/2006/relationships/customXml" Target="../ink/ink134.xml"/><Relationship Id="rId44" Type="http://schemas.openxmlformats.org/officeDocument/2006/relationships/customXml" Target="../ink/ink21.xml"/><Relationship Id="rId65" Type="http://schemas.openxmlformats.org/officeDocument/2006/relationships/image" Target="../media/image33.png"/><Relationship Id="rId86" Type="http://schemas.openxmlformats.org/officeDocument/2006/relationships/customXml" Target="../ink/ink42.xml"/><Relationship Id="rId130" Type="http://schemas.openxmlformats.org/officeDocument/2006/relationships/customXml" Target="../ink/ink64.xml"/><Relationship Id="rId151" Type="http://schemas.openxmlformats.org/officeDocument/2006/relationships/image" Target="../media/image76.png"/><Relationship Id="rId172" Type="http://schemas.openxmlformats.org/officeDocument/2006/relationships/customXml" Target="../ink/ink85.xml"/><Relationship Id="rId193" Type="http://schemas.openxmlformats.org/officeDocument/2006/relationships/image" Target="../media/image97.png"/><Relationship Id="rId207" Type="http://schemas.openxmlformats.org/officeDocument/2006/relationships/image" Target="../media/image104.png"/><Relationship Id="rId228" Type="http://schemas.openxmlformats.org/officeDocument/2006/relationships/customXml" Target="../ink/ink113.xml"/><Relationship Id="rId249" Type="http://schemas.openxmlformats.org/officeDocument/2006/relationships/image" Target="../media/image125.png"/><Relationship Id="rId13" Type="http://schemas.openxmlformats.org/officeDocument/2006/relationships/image" Target="../media/image7.png"/><Relationship Id="rId18" Type="http://schemas.openxmlformats.org/officeDocument/2006/relationships/customXml" Target="../ink/ink8.xml"/><Relationship Id="rId39" Type="http://schemas.openxmlformats.org/officeDocument/2006/relationships/image" Target="../media/image20.png"/><Relationship Id="rId109" Type="http://schemas.openxmlformats.org/officeDocument/2006/relationships/image" Target="../media/image55.png"/><Relationship Id="rId260" Type="http://schemas.openxmlformats.org/officeDocument/2006/relationships/customXml" Target="../ink/ink129.xml"/><Relationship Id="rId265" Type="http://schemas.openxmlformats.org/officeDocument/2006/relationships/image" Target="../media/image133.png"/><Relationship Id="rId281" Type="http://schemas.openxmlformats.org/officeDocument/2006/relationships/image" Target="../media/image141.png"/><Relationship Id="rId34" Type="http://schemas.openxmlformats.org/officeDocument/2006/relationships/customXml" Target="../ink/ink16.xml"/><Relationship Id="rId50" Type="http://schemas.openxmlformats.org/officeDocument/2006/relationships/customXml" Target="../ink/ink24.xml"/><Relationship Id="rId55" Type="http://schemas.openxmlformats.org/officeDocument/2006/relationships/image" Target="../media/image28.png"/><Relationship Id="rId76" Type="http://schemas.openxmlformats.org/officeDocument/2006/relationships/customXml" Target="../ink/ink37.xml"/><Relationship Id="rId97" Type="http://schemas.openxmlformats.org/officeDocument/2006/relationships/image" Target="../media/image49.png"/><Relationship Id="rId104" Type="http://schemas.openxmlformats.org/officeDocument/2006/relationships/customXml" Target="../ink/ink51.xml"/><Relationship Id="rId120" Type="http://schemas.openxmlformats.org/officeDocument/2006/relationships/customXml" Target="../ink/ink59.xml"/><Relationship Id="rId125" Type="http://schemas.openxmlformats.org/officeDocument/2006/relationships/image" Target="../media/image63.png"/><Relationship Id="rId141" Type="http://schemas.openxmlformats.org/officeDocument/2006/relationships/image" Target="../media/image71.png"/><Relationship Id="rId146" Type="http://schemas.openxmlformats.org/officeDocument/2006/relationships/customXml" Target="../ink/ink72.xml"/><Relationship Id="rId167" Type="http://schemas.openxmlformats.org/officeDocument/2006/relationships/image" Target="../media/image84.png"/><Relationship Id="rId188" Type="http://schemas.openxmlformats.org/officeDocument/2006/relationships/customXml" Target="../ink/ink93.xml"/><Relationship Id="rId7" Type="http://schemas.openxmlformats.org/officeDocument/2006/relationships/image" Target="../media/image4.png"/><Relationship Id="rId71" Type="http://schemas.openxmlformats.org/officeDocument/2006/relationships/image" Target="../media/image36.png"/><Relationship Id="rId92" Type="http://schemas.openxmlformats.org/officeDocument/2006/relationships/customXml" Target="../ink/ink45.xml"/><Relationship Id="rId162" Type="http://schemas.openxmlformats.org/officeDocument/2006/relationships/customXml" Target="../ink/ink80.xml"/><Relationship Id="rId183" Type="http://schemas.openxmlformats.org/officeDocument/2006/relationships/image" Target="../media/image92.png"/><Relationship Id="rId213" Type="http://schemas.openxmlformats.org/officeDocument/2006/relationships/image" Target="../media/image107.png"/><Relationship Id="rId218" Type="http://schemas.openxmlformats.org/officeDocument/2006/relationships/customXml" Target="../ink/ink108.xml"/><Relationship Id="rId234" Type="http://schemas.openxmlformats.org/officeDocument/2006/relationships/customXml" Target="../ink/ink116.xml"/><Relationship Id="rId239" Type="http://schemas.openxmlformats.org/officeDocument/2006/relationships/image" Target="../media/image120.png"/><Relationship Id="rId2" Type="http://schemas.openxmlformats.org/officeDocument/2006/relationships/notesSlide" Target="../notesSlides/notesSlide2.xml"/><Relationship Id="rId29" Type="http://schemas.openxmlformats.org/officeDocument/2006/relationships/image" Target="../media/image15.png"/><Relationship Id="rId250" Type="http://schemas.openxmlformats.org/officeDocument/2006/relationships/customXml" Target="../ink/ink124.xml"/><Relationship Id="rId255" Type="http://schemas.openxmlformats.org/officeDocument/2006/relationships/image" Target="../media/image128.png"/><Relationship Id="rId271" Type="http://schemas.openxmlformats.org/officeDocument/2006/relationships/image" Target="../media/image136.png"/><Relationship Id="rId276" Type="http://schemas.openxmlformats.org/officeDocument/2006/relationships/customXml" Target="../ink/ink137.xml"/><Relationship Id="rId24" Type="http://schemas.openxmlformats.org/officeDocument/2006/relationships/customXml" Target="../ink/ink11.xml"/><Relationship Id="rId40" Type="http://schemas.openxmlformats.org/officeDocument/2006/relationships/customXml" Target="../ink/ink19.xml"/><Relationship Id="rId45" Type="http://schemas.openxmlformats.org/officeDocument/2006/relationships/image" Target="../media/image23.png"/><Relationship Id="rId66" Type="http://schemas.openxmlformats.org/officeDocument/2006/relationships/customXml" Target="../ink/ink32.xml"/><Relationship Id="rId87" Type="http://schemas.openxmlformats.org/officeDocument/2006/relationships/image" Target="../media/image44.png"/><Relationship Id="rId110" Type="http://schemas.openxmlformats.org/officeDocument/2006/relationships/customXml" Target="../ink/ink54.xml"/><Relationship Id="rId115" Type="http://schemas.openxmlformats.org/officeDocument/2006/relationships/image" Target="../media/image58.png"/><Relationship Id="rId131" Type="http://schemas.openxmlformats.org/officeDocument/2006/relationships/image" Target="../media/image66.png"/><Relationship Id="rId136" Type="http://schemas.openxmlformats.org/officeDocument/2006/relationships/customXml" Target="../ink/ink67.xml"/><Relationship Id="rId157" Type="http://schemas.openxmlformats.org/officeDocument/2006/relationships/image" Target="../media/image79.png"/><Relationship Id="rId178" Type="http://schemas.openxmlformats.org/officeDocument/2006/relationships/customXml" Target="../ink/ink88.xml"/><Relationship Id="rId61" Type="http://schemas.openxmlformats.org/officeDocument/2006/relationships/image" Target="../media/image31.png"/><Relationship Id="rId82" Type="http://schemas.openxmlformats.org/officeDocument/2006/relationships/customXml" Target="../ink/ink40.xml"/><Relationship Id="rId152" Type="http://schemas.openxmlformats.org/officeDocument/2006/relationships/customXml" Target="../ink/ink75.xml"/><Relationship Id="rId173" Type="http://schemas.openxmlformats.org/officeDocument/2006/relationships/image" Target="../media/image87.png"/><Relationship Id="rId194" Type="http://schemas.openxmlformats.org/officeDocument/2006/relationships/customXml" Target="../ink/ink96.xml"/><Relationship Id="rId199" Type="http://schemas.openxmlformats.org/officeDocument/2006/relationships/image" Target="../media/image100.png"/><Relationship Id="rId203" Type="http://schemas.openxmlformats.org/officeDocument/2006/relationships/image" Target="../media/image102.png"/><Relationship Id="rId208" Type="http://schemas.openxmlformats.org/officeDocument/2006/relationships/customXml" Target="../ink/ink103.xml"/><Relationship Id="rId229" Type="http://schemas.openxmlformats.org/officeDocument/2006/relationships/image" Target="../media/image115.png"/><Relationship Id="rId19" Type="http://schemas.openxmlformats.org/officeDocument/2006/relationships/image" Target="../media/image10.png"/><Relationship Id="rId224" Type="http://schemas.openxmlformats.org/officeDocument/2006/relationships/customXml" Target="../ink/ink111.xml"/><Relationship Id="rId240" Type="http://schemas.openxmlformats.org/officeDocument/2006/relationships/customXml" Target="../ink/ink119.xml"/><Relationship Id="rId245" Type="http://schemas.openxmlformats.org/officeDocument/2006/relationships/image" Target="../media/image123.png"/><Relationship Id="rId261" Type="http://schemas.openxmlformats.org/officeDocument/2006/relationships/image" Target="../media/image131.png"/><Relationship Id="rId266" Type="http://schemas.openxmlformats.org/officeDocument/2006/relationships/customXml" Target="../ink/ink132.xml"/><Relationship Id="rId14" Type="http://schemas.openxmlformats.org/officeDocument/2006/relationships/customXml" Target="../ink/ink6.xml"/><Relationship Id="rId30" Type="http://schemas.openxmlformats.org/officeDocument/2006/relationships/customXml" Target="../ink/ink14.xml"/><Relationship Id="rId35" Type="http://schemas.openxmlformats.org/officeDocument/2006/relationships/image" Target="../media/image18.png"/><Relationship Id="rId56" Type="http://schemas.openxmlformats.org/officeDocument/2006/relationships/customXml" Target="../ink/ink27.xml"/><Relationship Id="rId77" Type="http://schemas.openxmlformats.org/officeDocument/2006/relationships/image" Target="../media/image39.png"/><Relationship Id="rId100" Type="http://schemas.openxmlformats.org/officeDocument/2006/relationships/customXml" Target="../ink/ink49.xml"/><Relationship Id="rId105" Type="http://schemas.openxmlformats.org/officeDocument/2006/relationships/image" Target="../media/image53.png"/><Relationship Id="rId126" Type="http://schemas.openxmlformats.org/officeDocument/2006/relationships/customXml" Target="../ink/ink62.xml"/><Relationship Id="rId147" Type="http://schemas.openxmlformats.org/officeDocument/2006/relationships/image" Target="../media/image74.png"/><Relationship Id="rId168" Type="http://schemas.openxmlformats.org/officeDocument/2006/relationships/customXml" Target="../ink/ink83.xml"/><Relationship Id="rId282" Type="http://schemas.openxmlformats.org/officeDocument/2006/relationships/customXml" Target="../ink/ink140.xml"/><Relationship Id="rId8" Type="http://schemas.openxmlformats.org/officeDocument/2006/relationships/customXml" Target="../ink/ink3.xml"/><Relationship Id="rId51" Type="http://schemas.openxmlformats.org/officeDocument/2006/relationships/image" Target="../media/image26.png"/><Relationship Id="rId72" Type="http://schemas.openxmlformats.org/officeDocument/2006/relationships/customXml" Target="../ink/ink35.xml"/><Relationship Id="rId93" Type="http://schemas.openxmlformats.org/officeDocument/2006/relationships/image" Target="../media/image47.png"/><Relationship Id="rId98" Type="http://schemas.openxmlformats.org/officeDocument/2006/relationships/customXml" Target="../ink/ink48.xml"/><Relationship Id="rId121" Type="http://schemas.openxmlformats.org/officeDocument/2006/relationships/image" Target="../media/image61.png"/><Relationship Id="rId142" Type="http://schemas.openxmlformats.org/officeDocument/2006/relationships/customXml" Target="../ink/ink70.xml"/><Relationship Id="rId163" Type="http://schemas.openxmlformats.org/officeDocument/2006/relationships/image" Target="../media/image82.png"/><Relationship Id="rId184" Type="http://schemas.openxmlformats.org/officeDocument/2006/relationships/customXml" Target="../ink/ink91.xml"/><Relationship Id="rId189" Type="http://schemas.openxmlformats.org/officeDocument/2006/relationships/image" Target="../media/image95.png"/><Relationship Id="rId219" Type="http://schemas.openxmlformats.org/officeDocument/2006/relationships/image" Target="../media/image110.png"/><Relationship Id="rId3" Type="http://schemas.openxmlformats.org/officeDocument/2006/relationships/image" Target="../media/image1.png"/><Relationship Id="rId214" Type="http://schemas.openxmlformats.org/officeDocument/2006/relationships/customXml" Target="../ink/ink106.xml"/><Relationship Id="rId230" Type="http://schemas.openxmlformats.org/officeDocument/2006/relationships/customXml" Target="../ink/ink114.xml"/><Relationship Id="rId235" Type="http://schemas.openxmlformats.org/officeDocument/2006/relationships/image" Target="../media/image118.png"/><Relationship Id="rId251" Type="http://schemas.openxmlformats.org/officeDocument/2006/relationships/image" Target="../media/image126.png"/><Relationship Id="rId256" Type="http://schemas.openxmlformats.org/officeDocument/2006/relationships/customXml" Target="../ink/ink127.xml"/><Relationship Id="rId277" Type="http://schemas.openxmlformats.org/officeDocument/2006/relationships/image" Target="../media/image139.png"/><Relationship Id="rId25" Type="http://schemas.openxmlformats.org/officeDocument/2006/relationships/image" Target="../media/image13.png"/><Relationship Id="rId46" Type="http://schemas.openxmlformats.org/officeDocument/2006/relationships/customXml" Target="../ink/ink22.xml"/><Relationship Id="rId67" Type="http://schemas.openxmlformats.org/officeDocument/2006/relationships/image" Target="../media/image34.png"/><Relationship Id="rId116" Type="http://schemas.openxmlformats.org/officeDocument/2006/relationships/customXml" Target="../ink/ink57.xml"/><Relationship Id="rId137" Type="http://schemas.openxmlformats.org/officeDocument/2006/relationships/image" Target="../media/image69.png"/><Relationship Id="rId158" Type="http://schemas.openxmlformats.org/officeDocument/2006/relationships/customXml" Target="../ink/ink78.xml"/><Relationship Id="rId272" Type="http://schemas.openxmlformats.org/officeDocument/2006/relationships/customXml" Target="../ink/ink135.xml"/><Relationship Id="rId20" Type="http://schemas.openxmlformats.org/officeDocument/2006/relationships/customXml" Target="../ink/ink9.xml"/><Relationship Id="rId41" Type="http://schemas.openxmlformats.org/officeDocument/2006/relationships/image" Target="../media/image21.png"/><Relationship Id="rId62" Type="http://schemas.openxmlformats.org/officeDocument/2006/relationships/customXml" Target="../ink/ink30.xml"/><Relationship Id="rId83" Type="http://schemas.openxmlformats.org/officeDocument/2006/relationships/image" Target="../media/image42.png"/><Relationship Id="rId88" Type="http://schemas.openxmlformats.org/officeDocument/2006/relationships/customXml" Target="../ink/ink43.xml"/><Relationship Id="rId111" Type="http://schemas.openxmlformats.org/officeDocument/2006/relationships/image" Target="../media/image56.png"/><Relationship Id="rId132" Type="http://schemas.openxmlformats.org/officeDocument/2006/relationships/customXml" Target="../ink/ink65.xml"/><Relationship Id="rId153" Type="http://schemas.openxmlformats.org/officeDocument/2006/relationships/image" Target="../media/image77.png"/><Relationship Id="rId174" Type="http://schemas.openxmlformats.org/officeDocument/2006/relationships/customXml" Target="../ink/ink86.xml"/><Relationship Id="rId179" Type="http://schemas.openxmlformats.org/officeDocument/2006/relationships/image" Target="../media/image90.png"/><Relationship Id="rId195" Type="http://schemas.openxmlformats.org/officeDocument/2006/relationships/image" Target="../media/image98.png"/><Relationship Id="rId209" Type="http://schemas.openxmlformats.org/officeDocument/2006/relationships/image" Target="../media/image105.png"/><Relationship Id="rId190" Type="http://schemas.openxmlformats.org/officeDocument/2006/relationships/customXml" Target="../ink/ink94.xml"/><Relationship Id="rId204" Type="http://schemas.openxmlformats.org/officeDocument/2006/relationships/customXml" Target="../ink/ink101.xml"/><Relationship Id="rId220" Type="http://schemas.openxmlformats.org/officeDocument/2006/relationships/customXml" Target="../ink/ink109.xml"/><Relationship Id="rId225" Type="http://schemas.openxmlformats.org/officeDocument/2006/relationships/image" Target="../media/image113.png"/><Relationship Id="rId241" Type="http://schemas.openxmlformats.org/officeDocument/2006/relationships/image" Target="../media/image121.png"/><Relationship Id="rId246" Type="http://schemas.openxmlformats.org/officeDocument/2006/relationships/customXml" Target="../ink/ink122.xml"/><Relationship Id="rId267" Type="http://schemas.openxmlformats.org/officeDocument/2006/relationships/image" Target="../media/image134.png"/><Relationship Id="rId15" Type="http://schemas.openxmlformats.org/officeDocument/2006/relationships/image" Target="../media/image8.png"/><Relationship Id="rId36" Type="http://schemas.openxmlformats.org/officeDocument/2006/relationships/customXml" Target="../ink/ink17.xml"/><Relationship Id="rId57" Type="http://schemas.openxmlformats.org/officeDocument/2006/relationships/image" Target="../media/image29.png"/><Relationship Id="rId106" Type="http://schemas.openxmlformats.org/officeDocument/2006/relationships/customXml" Target="../ink/ink52.xml"/><Relationship Id="rId127" Type="http://schemas.openxmlformats.org/officeDocument/2006/relationships/image" Target="../media/image64.png"/><Relationship Id="rId262" Type="http://schemas.openxmlformats.org/officeDocument/2006/relationships/customXml" Target="../ink/ink130.xml"/><Relationship Id="rId283" Type="http://schemas.openxmlformats.org/officeDocument/2006/relationships/image" Target="../media/image142.png"/><Relationship Id="rId10" Type="http://schemas.openxmlformats.org/officeDocument/2006/relationships/customXml" Target="../ink/ink4.xml"/><Relationship Id="rId31" Type="http://schemas.openxmlformats.org/officeDocument/2006/relationships/image" Target="../media/image16.png"/><Relationship Id="rId52" Type="http://schemas.openxmlformats.org/officeDocument/2006/relationships/customXml" Target="../ink/ink25.xml"/><Relationship Id="rId73" Type="http://schemas.openxmlformats.org/officeDocument/2006/relationships/image" Target="../media/image37.png"/><Relationship Id="rId78" Type="http://schemas.openxmlformats.org/officeDocument/2006/relationships/customXml" Target="../ink/ink38.xml"/><Relationship Id="rId94" Type="http://schemas.openxmlformats.org/officeDocument/2006/relationships/customXml" Target="../ink/ink46.xml"/><Relationship Id="rId99" Type="http://schemas.openxmlformats.org/officeDocument/2006/relationships/image" Target="../media/image50.png"/><Relationship Id="rId101" Type="http://schemas.openxmlformats.org/officeDocument/2006/relationships/image" Target="../media/image51.png"/><Relationship Id="rId122" Type="http://schemas.openxmlformats.org/officeDocument/2006/relationships/customXml" Target="../ink/ink60.xml"/><Relationship Id="rId143" Type="http://schemas.openxmlformats.org/officeDocument/2006/relationships/image" Target="../media/image72.png"/><Relationship Id="rId148" Type="http://schemas.openxmlformats.org/officeDocument/2006/relationships/customXml" Target="../ink/ink73.xml"/><Relationship Id="rId164" Type="http://schemas.openxmlformats.org/officeDocument/2006/relationships/customXml" Target="../ink/ink81.xml"/><Relationship Id="rId169" Type="http://schemas.openxmlformats.org/officeDocument/2006/relationships/image" Target="../media/image85.png"/><Relationship Id="rId185" Type="http://schemas.openxmlformats.org/officeDocument/2006/relationships/image" Target="../media/image93.png"/><Relationship Id="rId4" Type="http://schemas.openxmlformats.org/officeDocument/2006/relationships/customXml" Target="../ink/ink1.xml"/><Relationship Id="rId9" Type="http://schemas.openxmlformats.org/officeDocument/2006/relationships/image" Target="../media/image5.png"/><Relationship Id="rId180" Type="http://schemas.openxmlformats.org/officeDocument/2006/relationships/customXml" Target="../ink/ink89.xml"/><Relationship Id="rId210" Type="http://schemas.openxmlformats.org/officeDocument/2006/relationships/customXml" Target="../ink/ink104.xml"/><Relationship Id="rId215" Type="http://schemas.openxmlformats.org/officeDocument/2006/relationships/image" Target="../media/image108.png"/><Relationship Id="rId236" Type="http://schemas.openxmlformats.org/officeDocument/2006/relationships/customXml" Target="../ink/ink117.xml"/><Relationship Id="rId257" Type="http://schemas.openxmlformats.org/officeDocument/2006/relationships/image" Target="../media/image129.png"/><Relationship Id="rId278" Type="http://schemas.openxmlformats.org/officeDocument/2006/relationships/customXml" Target="../ink/ink138.xml"/><Relationship Id="rId26" Type="http://schemas.openxmlformats.org/officeDocument/2006/relationships/customXml" Target="../ink/ink12.xml"/><Relationship Id="rId231" Type="http://schemas.openxmlformats.org/officeDocument/2006/relationships/image" Target="../media/image116.png"/><Relationship Id="rId252" Type="http://schemas.openxmlformats.org/officeDocument/2006/relationships/customXml" Target="../ink/ink125.xml"/><Relationship Id="rId273" Type="http://schemas.openxmlformats.org/officeDocument/2006/relationships/image" Target="../media/image137.png"/><Relationship Id="rId47" Type="http://schemas.openxmlformats.org/officeDocument/2006/relationships/image" Target="../media/image24.png"/><Relationship Id="rId68" Type="http://schemas.openxmlformats.org/officeDocument/2006/relationships/customXml" Target="../ink/ink33.xml"/><Relationship Id="rId89" Type="http://schemas.openxmlformats.org/officeDocument/2006/relationships/image" Target="../media/image45.png"/><Relationship Id="rId112" Type="http://schemas.openxmlformats.org/officeDocument/2006/relationships/customXml" Target="../ink/ink55.xml"/><Relationship Id="rId133" Type="http://schemas.openxmlformats.org/officeDocument/2006/relationships/image" Target="../media/image67.png"/><Relationship Id="rId154" Type="http://schemas.openxmlformats.org/officeDocument/2006/relationships/customXml" Target="../ink/ink76.xml"/><Relationship Id="rId175" Type="http://schemas.openxmlformats.org/officeDocument/2006/relationships/image" Target="../media/image88.png"/><Relationship Id="rId196" Type="http://schemas.openxmlformats.org/officeDocument/2006/relationships/customXml" Target="../ink/ink97.xml"/><Relationship Id="rId200" Type="http://schemas.openxmlformats.org/officeDocument/2006/relationships/customXml" Target="../ink/ink99.xml"/><Relationship Id="rId16" Type="http://schemas.openxmlformats.org/officeDocument/2006/relationships/customXml" Target="../ink/ink7.xml"/><Relationship Id="rId221" Type="http://schemas.openxmlformats.org/officeDocument/2006/relationships/image" Target="../media/image111.png"/><Relationship Id="rId242" Type="http://schemas.openxmlformats.org/officeDocument/2006/relationships/customXml" Target="../ink/ink120.xml"/><Relationship Id="rId263" Type="http://schemas.openxmlformats.org/officeDocument/2006/relationships/image" Target="../media/image132.png"/><Relationship Id="rId37" Type="http://schemas.openxmlformats.org/officeDocument/2006/relationships/image" Target="../media/image19.png"/><Relationship Id="rId58" Type="http://schemas.openxmlformats.org/officeDocument/2006/relationships/customXml" Target="../ink/ink28.xml"/><Relationship Id="rId79" Type="http://schemas.openxmlformats.org/officeDocument/2006/relationships/image" Target="../media/image40.png"/><Relationship Id="rId102" Type="http://schemas.openxmlformats.org/officeDocument/2006/relationships/customXml" Target="../ink/ink50.xml"/><Relationship Id="rId123" Type="http://schemas.openxmlformats.org/officeDocument/2006/relationships/image" Target="../media/image62.png"/><Relationship Id="rId144" Type="http://schemas.openxmlformats.org/officeDocument/2006/relationships/customXml" Target="../ink/ink71.xml"/><Relationship Id="rId90" Type="http://schemas.openxmlformats.org/officeDocument/2006/relationships/customXml" Target="../ink/ink44.xml"/><Relationship Id="rId165" Type="http://schemas.openxmlformats.org/officeDocument/2006/relationships/image" Target="../media/image83.png"/><Relationship Id="rId186" Type="http://schemas.openxmlformats.org/officeDocument/2006/relationships/customXml" Target="../ink/ink92.xml"/><Relationship Id="rId211" Type="http://schemas.openxmlformats.org/officeDocument/2006/relationships/image" Target="../media/image106.png"/><Relationship Id="rId232" Type="http://schemas.openxmlformats.org/officeDocument/2006/relationships/customXml" Target="../ink/ink115.xml"/><Relationship Id="rId253" Type="http://schemas.openxmlformats.org/officeDocument/2006/relationships/image" Target="../media/image127.png"/><Relationship Id="rId274" Type="http://schemas.openxmlformats.org/officeDocument/2006/relationships/customXml" Target="../ink/ink136.xml"/><Relationship Id="rId27" Type="http://schemas.openxmlformats.org/officeDocument/2006/relationships/image" Target="../media/image14.png"/><Relationship Id="rId48" Type="http://schemas.openxmlformats.org/officeDocument/2006/relationships/customXml" Target="../ink/ink23.xml"/><Relationship Id="rId69" Type="http://schemas.openxmlformats.org/officeDocument/2006/relationships/image" Target="../media/image35.png"/><Relationship Id="rId113" Type="http://schemas.openxmlformats.org/officeDocument/2006/relationships/image" Target="../media/image57.png"/><Relationship Id="rId134" Type="http://schemas.openxmlformats.org/officeDocument/2006/relationships/customXml" Target="../ink/ink66.xml"/><Relationship Id="rId80" Type="http://schemas.openxmlformats.org/officeDocument/2006/relationships/customXml" Target="../ink/ink39.xml"/><Relationship Id="rId155" Type="http://schemas.openxmlformats.org/officeDocument/2006/relationships/image" Target="../media/image78.png"/><Relationship Id="rId176" Type="http://schemas.openxmlformats.org/officeDocument/2006/relationships/customXml" Target="../ink/ink87.xml"/><Relationship Id="rId197" Type="http://schemas.openxmlformats.org/officeDocument/2006/relationships/image" Target="../media/image99.png"/><Relationship Id="rId201" Type="http://schemas.openxmlformats.org/officeDocument/2006/relationships/image" Target="../media/image101.png"/><Relationship Id="rId222" Type="http://schemas.openxmlformats.org/officeDocument/2006/relationships/customXml" Target="../ink/ink110.xml"/><Relationship Id="rId243" Type="http://schemas.openxmlformats.org/officeDocument/2006/relationships/image" Target="../media/image122.png"/><Relationship Id="rId264" Type="http://schemas.openxmlformats.org/officeDocument/2006/relationships/customXml" Target="../ink/ink131.xml"/><Relationship Id="rId17" Type="http://schemas.openxmlformats.org/officeDocument/2006/relationships/image" Target="../media/image9.png"/><Relationship Id="rId38" Type="http://schemas.openxmlformats.org/officeDocument/2006/relationships/customXml" Target="../ink/ink18.xml"/><Relationship Id="rId59" Type="http://schemas.openxmlformats.org/officeDocument/2006/relationships/image" Target="../media/image30.png"/><Relationship Id="rId103" Type="http://schemas.openxmlformats.org/officeDocument/2006/relationships/image" Target="../media/image52.png"/><Relationship Id="rId124" Type="http://schemas.openxmlformats.org/officeDocument/2006/relationships/customXml" Target="../ink/ink61.xml"/><Relationship Id="rId70" Type="http://schemas.openxmlformats.org/officeDocument/2006/relationships/customXml" Target="../ink/ink34.xml"/><Relationship Id="rId91" Type="http://schemas.openxmlformats.org/officeDocument/2006/relationships/image" Target="../media/image46.png"/><Relationship Id="rId145" Type="http://schemas.openxmlformats.org/officeDocument/2006/relationships/image" Target="../media/image73.png"/><Relationship Id="rId166" Type="http://schemas.openxmlformats.org/officeDocument/2006/relationships/customXml" Target="../ink/ink82.xml"/><Relationship Id="rId187" Type="http://schemas.openxmlformats.org/officeDocument/2006/relationships/image" Target="../media/image94.png"/><Relationship Id="rId1" Type="http://schemas.openxmlformats.org/officeDocument/2006/relationships/slideLayout" Target="../slideLayouts/slideLayout1.xml"/><Relationship Id="rId212" Type="http://schemas.openxmlformats.org/officeDocument/2006/relationships/customXml" Target="../ink/ink105.xml"/><Relationship Id="rId233" Type="http://schemas.openxmlformats.org/officeDocument/2006/relationships/image" Target="../media/image117.png"/><Relationship Id="rId254" Type="http://schemas.openxmlformats.org/officeDocument/2006/relationships/customXml" Target="../ink/ink126.xml"/><Relationship Id="rId28" Type="http://schemas.openxmlformats.org/officeDocument/2006/relationships/customXml" Target="../ink/ink13.xml"/><Relationship Id="rId49" Type="http://schemas.openxmlformats.org/officeDocument/2006/relationships/image" Target="../media/image25.png"/><Relationship Id="rId114" Type="http://schemas.openxmlformats.org/officeDocument/2006/relationships/customXml" Target="../ink/ink56.xml"/><Relationship Id="rId275" Type="http://schemas.openxmlformats.org/officeDocument/2006/relationships/image" Target="../media/image138.png"/><Relationship Id="rId60" Type="http://schemas.openxmlformats.org/officeDocument/2006/relationships/customXml" Target="../ink/ink29.xml"/><Relationship Id="rId81" Type="http://schemas.openxmlformats.org/officeDocument/2006/relationships/image" Target="../media/image41.png"/><Relationship Id="rId135" Type="http://schemas.openxmlformats.org/officeDocument/2006/relationships/image" Target="../media/image68.png"/><Relationship Id="rId156" Type="http://schemas.openxmlformats.org/officeDocument/2006/relationships/customXml" Target="../ink/ink77.xml"/><Relationship Id="rId177" Type="http://schemas.openxmlformats.org/officeDocument/2006/relationships/image" Target="../media/image89.png"/><Relationship Id="rId198" Type="http://schemas.openxmlformats.org/officeDocument/2006/relationships/customXml" Target="../ink/ink98.xml"/><Relationship Id="rId202" Type="http://schemas.openxmlformats.org/officeDocument/2006/relationships/customXml" Target="../ink/ink100.xml"/><Relationship Id="rId223" Type="http://schemas.openxmlformats.org/officeDocument/2006/relationships/image" Target="../media/image112.png"/><Relationship Id="rId244" Type="http://schemas.openxmlformats.org/officeDocument/2006/relationships/customXml" Target="../ink/ink121.xml"/></Relationships>
</file>

<file path=ppt/slides/_rels/slide3.xml.rels><?xml version="1.0" encoding="UTF-8" standalone="yes"?>
<Relationships xmlns="http://schemas.openxmlformats.org/package/2006/relationships"><Relationship Id="rId13" Type="http://schemas.openxmlformats.org/officeDocument/2006/relationships/image" Target="../media/image147.png"/><Relationship Id="rId18" Type="http://schemas.openxmlformats.org/officeDocument/2006/relationships/customXml" Target="../ink/ink148.xml"/><Relationship Id="rId26" Type="http://schemas.openxmlformats.org/officeDocument/2006/relationships/customXml" Target="../ink/ink152.xml"/><Relationship Id="rId39" Type="http://schemas.openxmlformats.org/officeDocument/2006/relationships/image" Target="../media/image160.png"/><Relationship Id="rId21" Type="http://schemas.openxmlformats.org/officeDocument/2006/relationships/image" Target="../media/image151.png"/><Relationship Id="rId34" Type="http://schemas.openxmlformats.org/officeDocument/2006/relationships/customXml" Target="../ink/ink156.xml"/><Relationship Id="rId42" Type="http://schemas.openxmlformats.org/officeDocument/2006/relationships/customXml" Target="../ink/ink160.xml"/><Relationship Id="rId47" Type="http://schemas.openxmlformats.org/officeDocument/2006/relationships/image" Target="../media/image164.png"/><Relationship Id="rId50" Type="http://schemas.openxmlformats.org/officeDocument/2006/relationships/customXml" Target="../ink/ink164.xml"/><Relationship Id="rId55" Type="http://schemas.openxmlformats.org/officeDocument/2006/relationships/image" Target="../media/image168.png"/><Relationship Id="rId63" Type="http://schemas.openxmlformats.org/officeDocument/2006/relationships/image" Target="../media/image172.png"/><Relationship Id="rId68" Type="http://schemas.openxmlformats.org/officeDocument/2006/relationships/customXml" Target="../ink/ink173.xml"/><Relationship Id="rId76" Type="http://schemas.openxmlformats.org/officeDocument/2006/relationships/customXml" Target="../ink/ink177.xml"/><Relationship Id="rId7" Type="http://schemas.openxmlformats.org/officeDocument/2006/relationships/image" Target="../media/image144.png"/><Relationship Id="rId71" Type="http://schemas.openxmlformats.org/officeDocument/2006/relationships/image" Target="../media/image176.png"/><Relationship Id="rId2" Type="http://schemas.openxmlformats.org/officeDocument/2006/relationships/notesSlide" Target="../notesSlides/notesSlide3.xml"/><Relationship Id="rId16" Type="http://schemas.openxmlformats.org/officeDocument/2006/relationships/customXml" Target="../ink/ink147.xml"/><Relationship Id="rId29" Type="http://schemas.openxmlformats.org/officeDocument/2006/relationships/image" Target="../media/image155.png"/><Relationship Id="rId11" Type="http://schemas.openxmlformats.org/officeDocument/2006/relationships/image" Target="../media/image146.png"/><Relationship Id="rId24" Type="http://schemas.openxmlformats.org/officeDocument/2006/relationships/customXml" Target="../ink/ink151.xml"/><Relationship Id="rId32" Type="http://schemas.openxmlformats.org/officeDocument/2006/relationships/customXml" Target="../ink/ink155.xml"/><Relationship Id="rId37" Type="http://schemas.openxmlformats.org/officeDocument/2006/relationships/image" Target="../media/image159.png"/><Relationship Id="rId40" Type="http://schemas.openxmlformats.org/officeDocument/2006/relationships/customXml" Target="../ink/ink159.xml"/><Relationship Id="rId45" Type="http://schemas.openxmlformats.org/officeDocument/2006/relationships/image" Target="../media/image163.png"/><Relationship Id="rId53" Type="http://schemas.openxmlformats.org/officeDocument/2006/relationships/image" Target="../media/image167.png"/><Relationship Id="rId58" Type="http://schemas.openxmlformats.org/officeDocument/2006/relationships/customXml" Target="../ink/ink168.xml"/><Relationship Id="rId66" Type="http://schemas.openxmlformats.org/officeDocument/2006/relationships/customXml" Target="../ink/ink172.xml"/><Relationship Id="rId74" Type="http://schemas.openxmlformats.org/officeDocument/2006/relationships/customXml" Target="../ink/ink176.xml"/><Relationship Id="rId79" Type="http://schemas.openxmlformats.org/officeDocument/2006/relationships/image" Target="../media/image180.png"/><Relationship Id="rId5" Type="http://schemas.openxmlformats.org/officeDocument/2006/relationships/image" Target="../media/image143.png"/><Relationship Id="rId61" Type="http://schemas.openxmlformats.org/officeDocument/2006/relationships/image" Target="../media/image171.png"/><Relationship Id="rId10" Type="http://schemas.openxmlformats.org/officeDocument/2006/relationships/customXml" Target="../ink/ink144.xml"/><Relationship Id="rId19" Type="http://schemas.openxmlformats.org/officeDocument/2006/relationships/image" Target="../media/image150.png"/><Relationship Id="rId31" Type="http://schemas.openxmlformats.org/officeDocument/2006/relationships/image" Target="../media/image156.png"/><Relationship Id="rId44" Type="http://schemas.openxmlformats.org/officeDocument/2006/relationships/customXml" Target="../ink/ink161.xml"/><Relationship Id="rId52" Type="http://schemas.openxmlformats.org/officeDocument/2006/relationships/customXml" Target="../ink/ink165.xml"/><Relationship Id="rId60" Type="http://schemas.openxmlformats.org/officeDocument/2006/relationships/customXml" Target="../ink/ink169.xml"/><Relationship Id="rId65" Type="http://schemas.openxmlformats.org/officeDocument/2006/relationships/image" Target="../media/image173.png"/><Relationship Id="rId73" Type="http://schemas.openxmlformats.org/officeDocument/2006/relationships/image" Target="../media/image177.png"/><Relationship Id="rId78" Type="http://schemas.openxmlformats.org/officeDocument/2006/relationships/customXml" Target="../ink/ink178.xml"/><Relationship Id="rId4" Type="http://schemas.openxmlformats.org/officeDocument/2006/relationships/customXml" Target="../ink/ink141.xml"/><Relationship Id="rId9" Type="http://schemas.openxmlformats.org/officeDocument/2006/relationships/image" Target="../media/image145.png"/><Relationship Id="rId14" Type="http://schemas.openxmlformats.org/officeDocument/2006/relationships/customXml" Target="../ink/ink146.xml"/><Relationship Id="rId22" Type="http://schemas.openxmlformats.org/officeDocument/2006/relationships/customXml" Target="../ink/ink150.xml"/><Relationship Id="rId27" Type="http://schemas.openxmlformats.org/officeDocument/2006/relationships/image" Target="../media/image154.png"/><Relationship Id="rId30" Type="http://schemas.openxmlformats.org/officeDocument/2006/relationships/customXml" Target="../ink/ink154.xml"/><Relationship Id="rId35" Type="http://schemas.openxmlformats.org/officeDocument/2006/relationships/image" Target="../media/image158.png"/><Relationship Id="rId43" Type="http://schemas.openxmlformats.org/officeDocument/2006/relationships/image" Target="../media/image162.png"/><Relationship Id="rId48" Type="http://schemas.openxmlformats.org/officeDocument/2006/relationships/customXml" Target="../ink/ink163.xml"/><Relationship Id="rId56" Type="http://schemas.openxmlformats.org/officeDocument/2006/relationships/customXml" Target="../ink/ink167.xml"/><Relationship Id="rId64" Type="http://schemas.openxmlformats.org/officeDocument/2006/relationships/customXml" Target="../ink/ink171.xml"/><Relationship Id="rId69" Type="http://schemas.openxmlformats.org/officeDocument/2006/relationships/image" Target="../media/image175.png"/><Relationship Id="rId77" Type="http://schemas.openxmlformats.org/officeDocument/2006/relationships/image" Target="../media/image179.png"/><Relationship Id="rId8" Type="http://schemas.openxmlformats.org/officeDocument/2006/relationships/customXml" Target="../ink/ink143.xml"/><Relationship Id="rId51" Type="http://schemas.openxmlformats.org/officeDocument/2006/relationships/image" Target="../media/image166.png"/><Relationship Id="rId72" Type="http://schemas.openxmlformats.org/officeDocument/2006/relationships/customXml" Target="../ink/ink175.xml"/><Relationship Id="rId3" Type="http://schemas.openxmlformats.org/officeDocument/2006/relationships/image" Target="../media/image1.png"/><Relationship Id="rId12" Type="http://schemas.openxmlformats.org/officeDocument/2006/relationships/customXml" Target="../ink/ink145.xml"/><Relationship Id="rId17" Type="http://schemas.openxmlformats.org/officeDocument/2006/relationships/image" Target="../media/image149.png"/><Relationship Id="rId25" Type="http://schemas.openxmlformats.org/officeDocument/2006/relationships/image" Target="../media/image153.png"/><Relationship Id="rId33" Type="http://schemas.openxmlformats.org/officeDocument/2006/relationships/image" Target="../media/image157.png"/><Relationship Id="rId38" Type="http://schemas.openxmlformats.org/officeDocument/2006/relationships/customXml" Target="../ink/ink158.xml"/><Relationship Id="rId46" Type="http://schemas.openxmlformats.org/officeDocument/2006/relationships/customXml" Target="../ink/ink162.xml"/><Relationship Id="rId59" Type="http://schemas.openxmlformats.org/officeDocument/2006/relationships/image" Target="../media/image170.png"/><Relationship Id="rId67" Type="http://schemas.openxmlformats.org/officeDocument/2006/relationships/image" Target="../media/image174.png"/><Relationship Id="rId20" Type="http://schemas.openxmlformats.org/officeDocument/2006/relationships/customXml" Target="../ink/ink149.xml"/><Relationship Id="rId41" Type="http://schemas.openxmlformats.org/officeDocument/2006/relationships/image" Target="../media/image161.png"/><Relationship Id="rId54" Type="http://schemas.openxmlformats.org/officeDocument/2006/relationships/customXml" Target="../ink/ink166.xml"/><Relationship Id="rId62" Type="http://schemas.openxmlformats.org/officeDocument/2006/relationships/customXml" Target="../ink/ink170.xml"/><Relationship Id="rId70" Type="http://schemas.openxmlformats.org/officeDocument/2006/relationships/customXml" Target="../ink/ink174.xml"/><Relationship Id="rId75" Type="http://schemas.openxmlformats.org/officeDocument/2006/relationships/image" Target="../media/image178.png"/><Relationship Id="rId1" Type="http://schemas.openxmlformats.org/officeDocument/2006/relationships/slideLayout" Target="../slideLayouts/slideLayout1.xml"/><Relationship Id="rId6" Type="http://schemas.openxmlformats.org/officeDocument/2006/relationships/customXml" Target="../ink/ink142.xml"/><Relationship Id="rId15" Type="http://schemas.openxmlformats.org/officeDocument/2006/relationships/image" Target="../media/image148.png"/><Relationship Id="rId23" Type="http://schemas.openxmlformats.org/officeDocument/2006/relationships/image" Target="../media/image152.png"/><Relationship Id="rId28" Type="http://schemas.openxmlformats.org/officeDocument/2006/relationships/customXml" Target="../ink/ink153.xml"/><Relationship Id="rId36" Type="http://schemas.openxmlformats.org/officeDocument/2006/relationships/customXml" Target="../ink/ink157.xml"/><Relationship Id="rId49" Type="http://schemas.openxmlformats.org/officeDocument/2006/relationships/image" Target="../media/image165.png"/><Relationship Id="rId57" Type="http://schemas.openxmlformats.org/officeDocument/2006/relationships/image" Target="../media/image169.png"/></Relationships>
</file>

<file path=ppt/slides/_rels/slide4.xml.rels><?xml version="1.0" encoding="UTF-8" standalone="yes"?>
<Relationships xmlns="http://schemas.openxmlformats.org/package/2006/relationships"><Relationship Id="rId8" Type="http://schemas.openxmlformats.org/officeDocument/2006/relationships/customXml" Target="../ink/ink181.xml"/><Relationship Id="rId13" Type="http://schemas.openxmlformats.org/officeDocument/2006/relationships/image" Target="../media/image185.png"/><Relationship Id="rId3" Type="http://schemas.openxmlformats.org/officeDocument/2006/relationships/image" Target="../media/image1.png"/><Relationship Id="rId7" Type="http://schemas.openxmlformats.org/officeDocument/2006/relationships/image" Target="../media/image182.png"/><Relationship Id="rId12" Type="http://schemas.openxmlformats.org/officeDocument/2006/relationships/customXml" Target="../ink/ink183.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customXml" Target="../ink/ink180.xml"/><Relationship Id="rId11" Type="http://schemas.openxmlformats.org/officeDocument/2006/relationships/image" Target="../media/image184.png"/><Relationship Id="rId5" Type="http://schemas.openxmlformats.org/officeDocument/2006/relationships/image" Target="../media/image181.png"/><Relationship Id="rId10" Type="http://schemas.openxmlformats.org/officeDocument/2006/relationships/customXml" Target="../ink/ink182.xml"/><Relationship Id="rId4" Type="http://schemas.openxmlformats.org/officeDocument/2006/relationships/customXml" Target="../ink/ink179.xml"/><Relationship Id="rId9" Type="http://schemas.openxmlformats.org/officeDocument/2006/relationships/image" Target="../media/image183.png"/></Relationships>
</file>

<file path=ppt/slides/_rels/slide5.xml.rels><?xml version="1.0" encoding="UTF-8" standalone="yes"?>
<Relationships xmlns="http://schemas.openxmlformats.org/package/2006/relationships"><Relationship Id="rId8" Type="http://schemas.openxmlformats.org/officeDocument/2006/relationships/customXml" Target="../ink/ink186.xml"/><Relationship Id="rId13" Type="http://schemas.openxmlformats.org/officeDocument/2006/relationships/image" Target="../media/image190.png"/><Relationship Id="rId18" Type="http://schemas.openxmlformats.org/officeDocument/2006/relationships/customXml" Target="../ink/ink191.xml"/><Relationship Id="rId3" Type="http://schemas.openxmlformats.org/officeDocument/2006/relationships/image" Target="../media/image1.png"/><Relationship Id="rId7" Type="http://schemas.openxmlformats.org/officeDocument/2006/relationships/image" Target="../media/image187.png"/><Relationship Id="rId12" Type="http://schemas.openxmlformats.org/officeDocument/2006/relationships/customXml" Target="../ink/ink188.xml"/><Relationship Id="rId17" Type="http://schemas.openxmlformats.org/officeDocument/2006/relationships/image" Target="../media/image192.png"/><Relationship Id="rId2" Type="http://schemas.openxmlformats.org/officeDocument/2006/relationships/notesSlide" Target="../notesSlides/notesSlide5.xml"/><Relationship Id="rId16" Type="http://schemas.openxmlformats.org/officeDocument/2006/relationships/customXml" Target="../ink/ink190.xml"/><Relationship Id="rId1" Type="http://schemas.openxmlformats.org/officeDocument/2006/relationships/slideLayout" Target="../slideLayouts/slideLayout1.xml"/><Relationship Id="rId6" Type="http://schemas.openxmlformats.org/officeDocument/2006/relationships/customXml" Target="../ink/ink185.xml"/><Relationship Id="rId11" Type="http://schemas.openxmlformats.org/officeDocument/2006/relationships/image" Target="../media/image189.png"/><Relationship Id="rId5" Type="http://schemas.openxmlformats.org/officeDocument/2006/relationships/image" Target="../media/image186.png"/><Relationship Id="rId15" Type="http://schemas.openxmlformats.org/officeDocument/2006/relationships/image" Target="../media/image191.png"/><Relationship Id="rId10" Type="http://schemas.openxmlformats.org/officeDocument/2006/relationships/customXml" Target="../ink/ink187.xml"/><Relationship Id="rId19" Type="http://schemas.openxmlformats.org/officeDocument/2006/relationships/image" Target="../media/image193.png"/><Relationship Id="rId4" Type="http://schemas.openxmlformats.org/officeDocument/2006/relationships/customXml" Target="../ink/ink184.xml"/><Relationship Id="rId9" Type="http://schemas.openxmlformats.org/officeDocument/2006/relationships/image" Target="../media/image188.png"/><Relationship Id="rId14" Type="http://schemas.openxmlformats.org/officeDocument/2006/relationships/customXml" Target="../ink/ink189.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customXml" Target="../ink/ink194.xml"/><Relationship Id="rId13" Type="http://schemas.openxmlformats.org/officeDocument/2006/relationships/image" Target="../media/image198.png"/><Relationship Id="rId3" Type="http://schemas.openxmlformats.org/officeDocument/2006/relationships/image" Target="../media/image1.png"/><Relationship Id="rId7" Type="http://schemas.openxmlformats.org/officeDocument/2006/relationships/image" Target="../media/image195.png"/><Relationship Id="rId12" Type="http://schemas.openxmlformats.org/officeDocument/2006/relationships/customXml" Target="../ink/ink196.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customXml" Target="../ink/ink193.xml"/><Relationship Id="rId11" Type="http://schemas.openxmlformats.org/officeDocument/2006/relationships/image" Target="../media/image197.png"/><Relationship Id="rId5" Type="http://schemas.openxmlformats.org/officeDocument/2006/relationships/image" Target="../media/image194.png"/><Relationship Id="rId15" Type="http://schemas.openxmlformats.org/officeDocument/2006/relationships/image" Target="../media/image199.png"/><Relationship Id="rId10" Type="http://schemas.openxmlformats.org/officeDocument/2006/relationships/customXml" Target="../ink/ink195.xml"/><Relationship Id="rId4" Type="http://schemas.openxmlformats.org/officeDocument/2006/relationships/customXml" Target="../ink/ink192.xml"/><Relationship Id="rId9" Type="http://schemas.openxmlformats.org/officeDocument/2006/relationships/image" Target="../media/image196.png"/><Relationship Id="rId14" Type="http://schemas.openxmlformats.org/officeDocument/2006/relationships/customXml" Target="../ink/ink197.xml"/></Relationships>
</file>

<file path=ppt/slides/_rels/slide8.xml.rels><?xml version="1.0" encoding="UTF-8" standalone="yes"?>
<Relationships xmlns="http://schemas.openxmlformats.org/package/2006/relationships"><Relationship Id="rId8" Type="http://schemas.openxmlformats.org/officeDocument/2006/relationships/customXml" Target="../ink/ink200.xml"/><Relationship Id="rId13" Type="http://schemas.openxmlformats.org/officeDocument/2006/relationships/image" Target="../media/image204.png"/><Relationship Id="rId3" Type="http://schemas.openxmlformats.org/officeDocument/2006/relationships/image" Target="../media/image1.png"/><Relationship Id="rId7" Type="http://schemas.openxmlformats.org/officeDocument/2006/relationships/image" Target="../media/image201.png"/><Relationship Id="rId12" Type="http://schemas.openxmlformats.org/officeDocument/2006/relationships/customXml" Target="../ink/ink202.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customXml" Target="../ink/ink199.xml"/><Relationship Id="rId11" Type="http://schemas.openxmlformats.org/officeDocument/2006/relationships/image" Target="../media/image203.png"/><Relationship Id="rId5" Type="http://schemas.openxmlformats.org/officeDocument/2006/relationships/image" Target="../media/image200.png"/><Relationship Id="rId10" Type="http://schemas.openxmlformats.org/officeDocument/2006/relationships/customXml" Target="../ink/ink201.xml"/><Relationship Id="rId4" Type="http://schemas.openxmlformats.org/officeDocument/2006/relationships/customXml" Target="../ink/ink198.xml"/><Relationship Id="rId9" Type="http://schemas.openxmlformats.org/officeDocument/2006/relationships/image" Target="../media/image202.png"/></Relationships>
</file>

<file path=ppt/slides/_rels/slide9.xml.rels><?xml version="1.0" encoding="UTF-8" standalone="yes"?>
<Relationships xmlns="http://schemas.openxmlformats.org/package/2006/relationships"><Relationship Id="rId8" Type="http://schemas.openxmlformats.org/officeDocument/2006/relationships/customXml" Target="../ink/ink205.xml"/><Relationship Id="rId13" Type="http://schemas.openxmlformats.org/officeDocument/2006/relationships/image" Target="../media/image209.png"/><Relationship Id="rId18" Type="http://schemas.openxmlformats.org/officeDocument/2006/relationships/customXml" Target="../ink/ink210.xml"/><Relationship Id="rId26" Type="http://schemas.openxmlformats.org/officeDocument/2006/relationships/customXml" Target="../ink/ink214.xml"/><Relationship Id="rId3" Type="http://schemas.openxmlformats.org/officeDocument/2006/relationships/image" Target="../media/image1.png"/><Relationship Id="rId21" Type="http://schemas.openxmlformats.org/officeDocument/2006/relationships/image" Target="../media/image213.png"/><Relationship Id="rId7" Type="http://schemas.openxmlformats.org/officeDocument/2006/relationships/image" Target="../media/image206.png"/><Relationship Id="rId12" Type="http://schemas.openxmlformats.org/officeDocument/2006/relationships/customXml" Target="../ink/ink207.xml"/><Relationship Id="rId17" Type="http://schemas.openxmlformats.org/officeDocument/2006/relationships/image" Target="../media/image211.png"/><Relationship Id="rId25" Type="http://schemas.openxmlformats.org/officeDocument/2006/relationships/image" Target="../media/image215.png"/><Relationship Id="rId2" Type="http://schemas.openxmlformats.org/officeDocument/2006/relationships/notesSlide" Target="../notesSlides/notesSlide9.xml"/><Relationship Id="rId16" Type="http://schemas.openxmlformats.org/officeDocument/2006/relationships/customXml" Target="../ink/ink209.xml"/><Relationship Id="rId20" Type="http://schemas.openxmlformats.org/officeDocument/2006/relationships/customXml" Target="../ink/ink211.xml"/><Relationship Id="rId1" Type="http://schemas.openxmlformats.org/officeDocument/2006/relationships/slideLayout" Target="../slideLayouts/slideLayout1.xml"/><Relationship Id="rId6" Type="http://schemas.openxmlformats.org/officeDocument/2006/relationships/customXml" Target="../ink/ink204.xml"/><Relationship Id="rId11" Type="http://schemas.openxmlformats.org/officeDocument/2006/relationships/image" Target="../media/image208.png"/><Relationship Id="rId24" Type="http://schemas.openxmlformats.org/officeDocument/2006/relationships/customXml" Target="../ink/ink213.xml"/><Relationship Id="rId5" Type="http://schemas.openxmlformats.org/officeDocument/2006/relationships/image" Target="../media/image205.png"/><Relationship Id="rId15" Type="http://schemas.openxmlformats.org/officeDocument/2006/relationships/image" Target="../media/image210.png"/><Relationship Id="rId23" Type="http://schemas.openxmlformats.org/officeDocument/2006/relationships/image" Target="../media/image214.png"/><Relationship Id="rId10" Type="http://schemas.openxmlformats.org/officeDocument/2006/relationships/customXml" Target="../ink/ink206.xml"/><Relationship Id="rId19" Type="http://schemas.openxmlformats.org/officeDocument/2006/relationships/image" Target="../media/image212.png"/><Relationship Id="rId4" Type="http://schemas.openxmlformats.org/officeDocument/2006/relationships/customXml" Target="../ink/ink203.xml"/><Relationship Id="rId9" Type="http://schemas.openxmlformats.org/officeDocument/2006/relationships/image" Target="../media/image207.png"/><Relationship Id="rId14" Type="http://schemas.openxmlformats.org/officeDocument/2006/relationships/customXml" Target="../ink/ink208.xml"/><Relationship Id="rId22" Type="http://schemas.openxmlformats.org/officeDocument/2006/relationships/customXml" Target="../ink/ink212.xml"/><Relationship Id="rId27" Type="http://schemas.openxmlformats.org/officeDocument/2006/relationships/image" Target="../media/image2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Picture 4" descr="A picture containing text, rock, nature&#10;&#10;Description automatically generated">
            <a:extLst>
              <a:ext uri="{FF2B5EF4-FFF2-40B4-BE49-F238E27FC236}">
                <a16:creationId xmlns:a16="http://schemas.microsoft.com/office/drawing/2014/main" id="{6DF0386A-18D3-486E-BC68-EB57AEDEA1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25847"/>
            <a:ext cx="12192000" cy="8109694"/>
          </a:xfrm>
          <a:prstGeom prst="rect">
            <a:avLst/>
          </a:prstGeom>
        </p:spPr>
      </p:pic>
    </p:spTree>
    <p:extLst>
      <p:ext uri="{BB962C8B-B14F-4D97-AF65-F5344CB8AC3E}">
        <p14:creationId xmlns:p14="http://schemas.microsoft.com/office/powerpoint/2010/main" val="4270368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41031"/>
            <a:ext cx="10459092" cy="6307016"/>
          </a:xfrm>
          <a:prstGeom prst="roundRect">
            <a:avLst/>
          </a:prstGeom>
          <a:solidFill>
            <a:schemeClr val="tx1">
              <a:alpha val="4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55713" y="132618"/>
            <a:ext cx="9849579" cy="6370975"/>
          </a:xfrm>
          <a:prstGeom prst="rect">
            <a:avLst/>
          </a:prstGeom>
          <a:noFill/>
        </p:spPr>
        <p:txBody>
          <a:bodyPr wrap="square" rtlCol="0">
            <a:spAutoFit/>
          </a:bodyPr>
          <a:lstStyle/>
          <a:p>
            <a:pPr algn="r"/>
            <a:r>
              <a:rPr lang="he-IL" sz="2400" b="1">
                <a:solidFill>
                  <a:schemeClr val="bg1"/>
                </a:solidFill>
                <a:cs typeface="+mj-cs"/>
              </a:rPr>
              <a:t>﻿ספר דברים פרק כח</a:t>
            </a:r>
          </a:p>
          <a:p>
            <a:pPr algn="r"/>
            <a:r>
              <a:rPr lang="he-IL" sz="2400">
                <a:solidFill>
                  <a:schemeClr val="bg1"/>
                </a:solidFill>
                <a:cs typeface="+mj-cs"/>
              </a:rPr>
              <a:t>﻿ח   יְצַו יְהוָֹה אִתְּךָ אֶת-הַבְּרָכָה בַּאֲסָמֶיךָ וּבְכֹל מִשְׁלַח יָדֶךָ וּבֵרַכְךָ בָּאָרֶץ אֲשֶׁר-יְהוָֹה אֱלֹהֶיךָ נֹתֵן לָךְ:</a:t>
            </a:r>
          </a:p>
          <a:p>
            <a:endParaRPr lang="he-IL" sz="2400" b="1">
              <a:solidFill>
                <a:schemeClr val="bg1"/>
              </a:solidFill>
              <a:cs typeface="+mj-cs"/>
            </a:endParaRPr>
          </a:p>
          <a:p>
            <a:r>
              <a:rPr lang="en-US" sz="2400" b="1">
                <a:solidFill>
                  <a:schemeClr val="bg1"/>
                </a:solidFill>
                <a:cs typeface="+mj-cs"/>
              </a:rPr>
              <a:t>Devarim / Deuteronomy 28:8</a:t>
            </a:r>
          </a:p>
          <a:p>
            <a:r>
              <a:rPr lang="en-US" sz="2400">
                <a:solidFill>
                  <a:schemeClr val="bg1"/>
                </a:solidFill>
                <a:cs typeface="+mj-cs"/>
              </a:rPr>
              <a:t>28:8  The LORD shall command the blessing upon thee in thy storehouses, and in all that thou settest thine hand unto; and he shall bless thee in the land which the LORD thy God giveth thee.</a:t>
            </a:r>
          </a:p>
          <a:p>
            <a:endParaRPr lang="en-US" sz="2400">
              <a:solidFill>
                <a:schemeClr val="bg1"/>
              </a:solidFill>
              <a:cs typeface="+mj-cs"/>
            </a:endParaRPr>
          </a:p>
          <a:p>
            <a:r>
              <a:rPr lang="en-US" sz="2400" b="1">
                <a:solidFill>
                  <a:schemeClr val="bg1"/>
                </a:solidFill>
                <a:cs typeface="+mj-cs"/>
              </a:rPr>
              <a:t>Talmud Bavli Chagigah 14a.13</a:t>
            </a:r>
          </a:p>
          <a:p>
            <a:pPr algn="r"/>
            <a:r>
              <a:rPr lang="he-IL" sz="2400">
                <a:solidFill>
                  <a:srgbClr val="FFFF00"/>
                </a:solidFill>
                <a:cs typeface="+mj-cs"/>
              </a:rPr>
              <a:t>וְנָתַתִּי נְעָרִים שָׂרֵיהֶם מַאי וְנָתַתִּי נְעָרִים שָׂרֵיהֶם אָמַר רַבִּי אֶלְעָזָר אֵלּוּ בְּנֵי אָדָם שֶׁמְּנוֹעָרִין מִן הַמִּצְוֹת</a:t>
            </a:r>
          </a:p>
          <a:p>
            <a:r>
              <a:rPr lang="en-US" sz="2400">
                <a:solidFill>
                  <a:schemeClr val="bg1"/>
                </a:solidFill>
                <a:cs typeface="+mj-cs"/>
              </a:rPr>
              <a:t>The Gemara continues to interpret this verse: “And I will make children their princes” (Isaiah 3:4). The Gemara asks: What is the meaning of “And I will make children [ne’arim] their princes”? Rabbi Elazar said: These are people who are devoid [menu’arin] of mitzvot; such people will become the leaders of the nation.</a:t>
            </a:r>
          </a:p>
          <a:p>
            <a:endParaRPr lang="en-US" sz="2400">
              <a:solidFill>
                <a:schemeClr val="bg1"/>
              </a:solidFill>
              <a:cs typeface="+mj-cs"/>
            </a:endParaRP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9BA210E7-424D-434C-9126-F7BEA473E1F9}"/>
                  </a:ext>
                </a:extLst>
              </p14:cNvPr>
              <p14:cNvContentPartPr/>
              <p14:nvPr/>
            </p14:nvContentPartPr>
            <p14:xfrm>
              <a:off x="6174616" y="941163"/>
              <a:ext cx="3478320" cy="110160"/>
            </p14:xfrm>
          </p:contentPart>
        </mc:Choice>
        <mc:Fallback xmlns="">
          <p:pic>
            <p:nvPicPr>
              <p:cNvPr id="4" name="Ink 3">
                <a:extLst>
                  <a:ext uri="{FF2B5EF4-FFF2-40B4-BE49-F238E27FC236}">
                    <a16:creationId xmlns:a16="http://schemas.microsoft.com/office/drawing/2014/main" id="{9BA210E7-424D-434C-9126-F7BEA473E1F9}"/>
                  </a:ext>
                </a:extLst>
              </p:cNvPr>
              <p:cNvPicPr/>
              <p:nvPr/>
            </p:nvPicPr>
            <p:blipFill>
              <a:blip r:embed="rId5"/>
              <a:stretch>
                <a:fillRect/>
              </a:stretch>
            </p:blipFill>
            <p:spPr>
              <a:xfrm>
                <a:off x="6156976" y="923163"/>
                <a:ext cx="35139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708643DE-70ED-4416-A344-BDAF41BB1AFB}"/>
                  </a:ext>
                </a:extLst>
              </p14:cNvPr>
              <p14:cNvContentPartPr/>
              <p14:nvPr/>
            </p14:nvContentPartPr>
            <p14:xfrm>
              <a:off x="4575136" y="975723"/>
              <a:ext cx="1499400" cy="87840"/>
            </p14:xfrm>
          </p:contentPart>
        </mc:Choice>
        <mc:Fallback xmlns="">
          <p:pic>
            <p:nvPicPr>
              <p:cNvPr id="5" name="Ink 4">
                <a:extLst>
                  <a:ext uri="{FF2B5EF4-FFF2-40B4-BE49-F238E27FC236}">
                    <a16:creationId xmlns:a16="http://schemas.microsoft.com/office/drawing/2014/main" id="{708643DE-70ED-4416-A344-BDAF41BB1AFB}"/>
                  </a:ext>
                </a:extLst>
              </p:cNvPr>
              <p:cNvPicPr/>
              <p:nvPr/>
            </p:nvPicPr>
            <p:blipFill>
              <a:blip r:embed="rId7"/>
              <a:stretch>
                <a:fillRect/>
              </a:stretch>
            </p:blipFill>
            <p:spPr>
              <a:xfrm>
                <a:off x="4557136" y="958083"/>
                <a:ext cx="1535040" cy="123480"/>
              </a:xfrm>
              <a:prstGeom prst="rect">
                <a:avLst/>
              </a:prstGeom>
            </p:spPr>
          </p:pic>
        </mc:Fallback>
      </mc:AlternateContent>
      <p:grpSp>
        <p:nvGrpSpPr>
          <p:cNvPr id="15" name="Group 14">
            <a:extLst>
              <a:ext uri="{FF2B5EF4-FFF2-40B4-BE49-F238E27FC236}">
                <a16:creationId xmlns:a16="http://schemas.microsoft.com/office/drawing/2014/main" id="{D7DCBD65-B388-40EE-AB93-CADA6E05F3B9}"/>
              </a:ext>
            </a:extLst>
          </p:cNvPr>
          <p:cNvGrpSpPr/>
          <p:nvPr/>
        </p:nvGrpSpPr>
        <p:grpSpPr>
          <a:xfrm>
            <a:off x="526936" y="933603"/>
            <a:ext cx="3908520" cy="158760"/>
            <a:chOff x="526936" y="933603"/>
            <a:chExt cx="3908520" cy="158760"/>
          </a:xfrm>
        </p:grpSpPr>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C4B6C348-E99D-493E-A8E1-F4AEA4AB485B}"/>
                    </a:ext>
                  </a:extLst>
                </p14:cNvPr>
                <p14:cNvContentPartPr/>
                <p14:nvPr/>
              </p14:nvContentPartPr>
              <p14:xfrm>
                <a:off x="3510976" y="1008483"/>
                <a:ext cx="924480" cy="23400"/>
              </p14:xfrm>
            </p:contentPart>
          </mc:Choice>
          <mc:Fallback xmlns="">
            <p:pic>
              <p:nvPicPr>
                <p:cNvPr id="7" name="Ink 6">
                  <a:extLst>
                    <a:ext uri="{FF2B5EF4-FFF2-40B4-BE49-F238E27FC236}">
                      <a16:creationId xmlns:a16="http://schemas.microsoft.com/office/drawing/2014/main" id="{C4B6C348-E99D-493E-A8E1-F4AEA4AB485B}"/>
                    </a:ext>
                  </a:extLst>
                </p:cNvPr>
                <p:cNvPicPr/>
                <p:nvPr/>
              </p:nvPicPr>
              <p:blipFill>
                <a:blip r:embed="rId9"/>
                <a:stretch>
                  <a:fillRect/>
                </a:stretch>
              </p:blipFill>
              <p:spPr>
                <a:xfrm>
                  <a:off x="3492976" y="990483"/>
                  <a:ext cx="96012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E27E8326-7173-4741-B79D-24498A35B3CF}"/>
                    </a:ext>
                  </a:extLst>
                </p14:cNvPr>
                <p14:cNvContentPartPr/>
                <p14:nvPr/>
              </p14:nvContentPartPr>
              <p14:xfrm>
                <a:off x="3207496" y="976083"/>
                <a:ext cx="447480" cy="51480"/>
              </p14:xfrm>
            </p:contentPart>
          </mc:Choice>
          <mc:Fallback xmlns="">
            <p:pic>
              <p:nvPicPr>
                <p:cNvPr id="9" name="Ink 8">
                  <a:extLst>
                    <a:ext uri="{FF2B5EF4-FFF2-40B4-BE49-F238E27FC236}">
                      <a16:creationId xmlns:a16="http://schemas.microsoft.com/office/drawing/2014/main" id="{E27E8326-7173-4741-B79D-24498A35B3CF}"/>
                    </a:ext>
                  </a:extLst>
                </p:cNvPr>
                <p:cNvPicPr/>
                <p:nvPr/>
              </p:nvPicPr>
              <p:blipFill>
                <a:blip r:embed="rId11"/>
                <a:stretch>
                  <a:fillRect/>
                </a:stretch>
              </p:blipFill>
              <p:spPr>
                <a:xfrm>
                  <a:off x="3189856" y="958083"/>
                  <a:ext cx="48312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CB13444A-E181-4CBB-88FC-B5112D88AE25}"/>
                    </a:ext>
                  </a:extLst>
                </p14:cNvPr>
                <p14:cNvContentPartPr/>
                <p14:nvPr/>
              </p14:nvContentPartPr>
              <p14:xfrm>
                <a:off x="1470496" y="1049883"/>
                <a:ext cx="1749240" cy="42480"/>
              </p14:xfrm>
            </p:contentPart>
          </mc:Choice>
          <mc:Fallback xmlns="">
            <p:pic>
              <p:nvPicPr>
                <p:cNvPr id="12" name="Ink 11">
                  <a:extLst>
                    <a:ext uri="{FF2B5EF4-FFF2-40B4-BE49-F238E27FC236}">
                      <a16:creationId xmlns:a16="http://schemas.microsoft.com/office/drawing/2014/main" id="{CB13444A-E181-4CBB-88FC-B5112D88AE25}"/>
                    </a:ext>
                  </a:extLst>
                </p:cNvPr>
                <p:cNvPicPr/>
                <p:nvPr/>
              </p:nvPicPr>
              <p:blipFill>
                <a:blip r:embed="rId13"/>
                <a:stretch>
                  <a:fillRect/>
                </a:stretch>
              </p:blipFill>
              <p:spPr>
                <a:xfrm>
                  <a:off x="1452856" y="1032243"/>
                  <a:ext cx="17848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a:extLst>
                    <a:ext uri="{FF2B5EF4-FFF2-40B4-BE49-F238E27FC236}">
                      <a16:creationId xmlns:a16="http://schemas.microsoft.com/office/drawing/2014/main" id="{E7751BDA-517B-4908-92A9-77751751ED17}"/>
                    </a:ext>
                  </a:extLst>
                </p14:cNvPr>
                <p14:cNvContentPartPr/>
                <p14:nvPr/>
              </p14:nvContentPartPr>
              <p14:xfrm>
                <a:off x="526936" y="933603"/>
                <a:ext cx="809640" cy="89280"/>
              </p14:xfrm>
            </p:contentPart>
          </mc:Choice>
          <mc:Fallback xmlns="">
            <p:pic>
              <p:nvPicPr>
                <p:cNvPr id="14" name="Ink 13">
                  <a:extLst>
                    <a:ext uri="{FF2B5EF4-FFF2-40B4-BE49-F238E27FC236}">
                      <a16:creationId xmlns:a16="http://schemas.microsoft.com/office/drawing/2014/main" id="{E7751BDA-517B-4908-92A9-77751751ED17}"/>
                    </a:ext>
                  </a:extLst>
                </p:cNvPr>
                <p:cNvPicPr/>
                <p:nvPr/>
              </p:nvPicPr>
              <p:blipFill>
                <a:blip r:embed="rId15"/>
                <a:stretch>
                  <a:fillRect/>
                </a:stretch>
              </p:blipFill>
              <p:spPr>
                <a:xfrm>
                  <a:off x="509296" y="915963"/>
                  <a:ext cx="845280" cy="124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16" name="Ink 15">
                <a:extLst>
                  <a:ext uri="{FF2B5EF4-FFF2-40B4-BE49-F238E27FC236}">
                    <a16:creationId xmlns:a16="http://schemas.microsoft.com/office/drawing/2014/main" id="{D609E967-2015-42D3-A198-B571D82D230D}"/>
                  </a:ext>
                </a:extLst>
              </p14:cNvPr>
              <p14:cNvContentPartPr/>
              <p14:nvPr/>
            </p14:nvContentPartPr>
            <p14:xfrm>
              <a:off x="335416" y="3377643"/>
              <a:ext cx="3992400" cy="122760"/>
            </p14:xfrm>
          </p:contentPart>
        </mc:Choice>
        <mc:Fallback xmlns="">
          <p:pic>
            <p:nvPicPr>
              <p:cNvPr id="16" name="Ink 15">
                <a:extLst>
                  <a:ext uri="{FF2B5EF4-FFF2-40B4-BE49-F238E27FC236}">
                    <a16:creationId xmlns:a16="http://schemas.microsoft.com/office/drawing/2014/main" id="{D609E967-2015-42D3-A198-B571D82D230D}"/>
                  </a:ext>
                </a:extLst>
              </p:cNvPr>
              <p:cNvPicPr/>
              <p:nvPr/>
            </p:nvPicPr>
            <p:blipFill>
              <a:blip r:embed="rId17"/>
              <a:stretch>
                <a:fillRect/>
              </a:stretch>
            </p:blipFill>
            <p:spPr>
              <a:xfrm>
                <a:off x="317776" y="3360003"/>
                <a:ext cx="40280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7" name="Ink 16">
                <a:extLst>
                  <a:ext uri="{FF2B5EF4-FFF2-40B4-BE49-F238E27FC236}">
                    <a16:creationId xmlns:a16="http://schemas.microsoft.com/office/drawing/2014/main" id="{17080CE2-D61A-4879-BCAB-B1DCBE705720}"/>
                  </a:ext>
                </a:extLst>
              </p14:cNvPr>
              <p14:cNvContentPartPr/>
              <p14:nvPr/>
            </p14:nvContentPartPr>
            <p14:xfrm>
              <a:off x="1503256" y="4934283"/>
              <a:ext cx="1181160" cy="82800"/>
            </p14:xfrm>
          </p:contentPart>
        </mc:Choice>
        <mc:Fallback xmlns="">
          <p:pic>
            <p:nvPicPr>
              <p:cNvPr id="17" name="Ink 16">
                <a:extLst>
                  <a:ext uri="{FF2B5EF4-FFF2-40B4-BE49-F238E27FC236}">
                    <a16:creationId xmlns:a16="http://schemas.microsoft.com/office/drawing/2014/main" id="{17080CE2-D61A-4879-BCAB-B1DCBE705720}"/>
                  </a:ext>
                </a:extLst>
              </p:cNvPr>
              <p:cNvPicPr/>
              <p:nvPr/>
            </p:nvPicPr>
            <p:blipFill>
              <a:blip r:embed="rId19"/>
              <a:stretch>
                <a:fillRect/>
              </a:stretch>
            </p:blipFill>
            <p:spPr>
              <a:xfrm>
                <a:off x="1485616" y="4916643"/>
                <a:ext cx="12168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8" name="Ink 17">
                <a:extLst>
                  <a:ext uri="{FF2B5EF4-FFF2-40B4-BE49-F238E27FC236}">
                    <a16:creationId xmlns:a16="http://schemas.microsoft.com/office/drawing/2014/main" id="{F1CCD848-7B33-4389-A1CF-7505B2757F49}"/>
                  </a:ext>
                </a:extLst>
              </p14:cNvPr>
              <p14:cNvContentPartPr/>
              <p14:nvPr/>
            </p14:nvContentPartPr>
            <p14:xfrm>
              <a:off x="626296" y="5649963"/>
              <a:ext cx="2833200" cy="102960"/>
            </p14:xfrm>
          </p:contentPart>
        </mc:Choice>
        <mc:Fallback xmlns="">
          <p:pic>
            <p:nvPicPr>
              <p:cNvPr id="18" name="Ink 17">
                <a:extLst>
                  <a:ext uri="{FF2B5EF4-FFF2-40B4-BE49-F238E27FC236}">
                    <a16:creationId xmlns:a16="http://schemas.microsoft.com/office/drawing/2014/main" id="{F1CCD848-7B33-4389-A1CF-7505B2757F49}"/>
                  </a:ext>
                </a:extLst>
              </p:cNvPr>
              <p:cNvPicPr/>
              <p:nvPr/>
            </p:nvPicPr>
            <p:blipFill>
              <a:blip r:embed="rId21"/>
              <a:stretch>
                <a:fillRect/>
              </a:stretch>
            </p:blipFill>
            <p:spPr>
              <a:xfrm>
                <a:off x="608656" y="5631963"/>
                <a:ext cx="28688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9" name="Ink 18">
                <a:extLst>
                  <a:ext uri="{FF2B5EF4-FFF2-40B4-BE49-F238E27FC236}">
                    <a16:creationId xmlns:a16="http://schemas.microsoft.com/office/drawing/2014/main" id="{6A1B3532-234E-4571-BE37-D80B0BBC4E5C}"/>
                  </a:ext>
                </a:extLst>
              </p14:cNvPr>
              <p14:cNvContentPartPr/>
              <p14:nvPr/>
            </p14:nvContentPartPr>
            <p14:xfrm>
              <a:off x="7760056" y="5251083"/>
              <a:ext cx="1755000" cy="131400"/>
            </p14:xfrm>
          </p:contentPart>
        </mc:Choice>
        <mc:Fallback xmlns="">
          <p:pic>
            <p:nvPicPr>
              <p:cNvPr id="19" name="Ink 18">
                <a:extLst>
                  <a:ext uri="{FF2B5EF4-FFF2-40B4-BE49-F238E27FC236}">
                    <a16:creationId xmlns:a16="http://schemas.microsoft.com/office/drawing/2014/main" id="{6A1B3532-234E-4571-BE37-D80B0BBC4E5C}"/>
                  </a:ext>
                </a:extLst>
              </p:cNvPr>
              <p:cNvPicPr/>
              <p:nvPr/>
            </p:nvPicPr>
            <p:blipFill>
              <a:blip r:embed="rId23"/>
              <a:stretch>
                <a:fillRect/>
              </a:stretch>
            </p:blipFill>
            <p:spPr>
              <a:xfrm>
                <a:off x="7742416" y="5233083"/>
                <a:ext cx="179064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0" name="Ink 19">
                <a:extLst>
                  <a:ext uri="{FF2B5EF4-FFF2-40B4-BE49-F238E27FC236}">
                    <a16:creationId xmlns:a16="http://schemas.microsoft.com/office/drawing/2014/main" id="{8FBBB6F2-6F2C-4691-867E-9957A6389EC8}"/>
                  </a:ext>
                </a:extLst>
              </p14:cNvPr>
              <p14:cNvContentPartPr/>
              <p14:nvPr/>
            </p14:nvContentPartPr>
            <p14:xfrm>
              <a:off x="3955576" y="5746443"/>
              <a:ext cx="996120" cy="25200"/>
            </p14:xfrm>
          </p:contentPart>
        </mc:Choice>
        <mc:Fallback xmlns="">
          <p:pic>
            <p:nvPicPr>
              <p:cNvPr id="20" name="Ink 19">
                <a:extLst>
                  <a:ext uri="{FF2B5EF4-FFF2-40B4-BE49-F238E27FC236}">
                    <a16:creationId xmlns:a16="http://schemas.microsoft.com/office/drawing/2014/main" id="{8FBBB6F2-6F2C-4691-867E-9957A6389EC8}"/>
                  </a:ext>
                </a:extLst>
              </p:cNvPr>
              <p:cNvPicPr/>
              <p:nvPr/>
            </p:nvPicPr>
            <p:blipFill>
              <a:blip r:embed="rId25"/>
              <a:stretch>
                <a:fillRect/>
              </a:stretch>
            </p:blipFill>
            <p:spPr>
              <a:xfrm>
                <a:off x="3937576" y="5728443"/>
                <a:ext cx="1031760" cy="60840"/>
              </a:xfrm>
              <a:prstGeom prst="rect">
                <a:avLst/>
              </a:prstGeom>
            </p:spPr>
          </p:pic>
        </mc:Fallback>
      </mc:AlternateContent>
    </p:spTree>
    <p:extLst>
      <p:ext uri="{BB962C8B-B14F-4D97-AF65-F5344CB8AC3E}">
        <p14:creationId xmlns:p14="http://schemas.microsoft.com/office/powerpoint/2010/main" val="965626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41031"/>
            <a:ext cx="10459092" cy="6307016"/>
          </a:xfrm>
          <a:prstGeom prst="roundRect">
            <a:avLst/>
          </a:prstGeom>
          <a:solidFill>
            <a:schemeClr val="tx1">
              <a:alpha val="4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55713" y="132618"/>
            <a:ext cx="9849579" cy="6001643"/>
          </a:xfrm>
          <a:prstGeom prst="rect">
            <a:avLst/>
          </a:prstGeom>
          <a:noFill/>
        </p:spPr>
        <p:txBody>
          <a:bodyPr wrap="square" rtlCol="0">
            <a:spAutoFit/>
          </a:bodyPr>
          <a:lstStyle/>
          <a:p>
            <a:r>
              <a:rPr lang="en-US" sz="2400" b="1">
                <a:solidFill>
                  <a:schemeClr val="bg1"/>
                </a:solidFill>
                <a:cs typeface="+mj-cs"/>
              </a:rPr>
              <a:t>Talmud Bavli Chagigah 14a.14</a:t>
            </a:r>
          </a:p>
          <a:p>
            <a:pPr algn="r"/>
            <a:r>
              <a:rPr lang="he-IL" sz="2400">
                <a:solidFill>
                  <a:srgbClr val="FFFF00"/>
                </a:solidFill>
                <a:cs typeface="+mj-cs"/>
              </a:rPr>
              <a:t>וְתַעֲלוּלִים יִמְשְׁלוּ בָּם אָמַר רַב פָּפָּא בַּר יַעֲקֹב תַּעֲלֵי בְּנֵי תַעֲלֵי וְלֹא נִתְקָרְרָה דַּעְתּוֹ עַד שֶׁאָמַר לָהֶם יִרְהֲבוּ הַנַּעַר בַּזָּקֵן וְהַנִּקְלֶה בַּנִּכְבָּד אֵלּוּ בְּנֵי אָדָם שֶׁמְּנוֹעָרִין מִן הַמִּצְוֹת יִרְהֲבוּ בְּמֵי שֶׁמְּמוּלָּא בְּמִצְוֹת כְּרִמּוֹן וְהַנִּקְלֶה בַּנִּכְבָּד יָבֹא מִי שֶׁחֲמוּרוֹת דּוֹמוֹת עָלָיו כְּקַלּוֹת וְיִרְהֲבוּ בְּמִי שֶׁקַּלּוֹת דּוֹמוֹת עָלָיו כַּחֲמוּרוֹת</a:t>
            </a:r>
          </a:p>
          <a:p>
            <a:r>
              <a:rPr lang="he-IL" sz="2400">
                <a:solidFill>
                  <a:schemeClr val="bg1"/>
                </a:solidFill>
                <a:cs typeface="+mj-cs"/>
              </a:rPr>
              <a:t>“</a:t>
            </a:r>
            <a:r>
              <a:rPr lang="en-US" sz="2400">
                <a:solidFill>
                  <a:schemeClr val="bg1"/>
                </a:solidFill>
                <a:cs typeface="+mj-cs"/>
              </a:rPr>
              <a:t>And babes [ta’alulim] shall rule over them”; Rav Pappa bar Ya’akov said: Ta’alulim means foxes [ta’alei], sons of foxes. In other words, inferior people both in terms of deeds and in terms of lineage. And the prophet Isaiah’s mind was not calmed until he said to them: “The child shall behave insolently against the aged, and the base against the honorable” (Isaiah 3:5). “The child” [na’ar]; these are people who are devoid of mitzvot, who will behave insolently toward one who is as filled with mitzvot as a pomegranate. “And the base [nikleh] against the honorable [nikhbad]”; this means that one for whom major [kaved] transgressions are like minor ones [kalot] in his mind will come and behave insolently with one for whom even minor transgressions are like major ones in his mind.</a:t>
            </a: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048762F7-764A-40FC-8C65-1D81B3257C19}"/>
                  </a:ext>
                </a:extLst>
              </p14:cNvPr>
              <p14:cNvContentPartPr/>
              <p14:nvPr/>
            </p14:nvContentPartPr>
            <p14:xfrm>
              <a:off x="442336" y="500523"/>
              <a:ext cx="3809160" cy="87120"/>
            </p14:xfrm>
          </p:contentPart>
        </mc:Choice>
        <mc:Fallback xmlns="">
          <p:pic>
            <p:nvPicPr>
              <p:cNvPr id="4" name="Ink 3">
                <a:extLst>
                  <a:ext uri="{FF2B5EF4-FFF2-40B4-BE49-F238E27FC236}">
                    <a16:creationId xmlns:a16="http://schemas.microsoft.com/office/drawing/2014/main" id="{048762F7-764A-40FC-8C65-1D81B3257C19}"/>
                  </a:ext>
                </a:extLst>
              </p:cNvPr>
              <p:cNvPicPr/>
              <p:nvPr/>
            </p:nvPicPr>
            <p:blipFill>
              <a:blip r:embed="rId5"/>
              <a:stretch>
                <a:fillRect/>
              </a:stretch>
            </p:blipFill>
            <p:spPr>
              <a:xfrm>
                <a:off x="424336" y="482523"/>
                <a:ext cx="38448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C6E60D74-6CB0-403F-800D-1BA06A56BD06}"/>
                  </a:ext>
                </a:extLst>
              </p14:cNvPr>
              <p14:cNvContentPartPr/>
              <p14:nvPr/>
            </p14:nvContentPartPr>
            <p14:xfrm>
              <a:off x="7233016" y="3724683"/>
              <a:ext cx="1081800" cy="115200"/>
            </p14:xfrm>
          </p:contentPart>
        </mc:Choice>
        <mc:Fallback xmlns="">
          <p:pic>
            <p:nvPicPr>
              <p:cNvPr id="5" name="Ink 4">
                <a:extLst>
                  <a:ext uri="{FF2B5EF4-FFF2-40B4-BE49-F238E27FC236}">
                    <a16:creationId xmlns:a16="http://schemas.microsoft.com/office/drawing/2014/main" id="{C6E60D74-6CB0-403F-800D-1BA06A56BD06}"/>
                  </a:ext>
                </a:extLst>
              </p:cNvPr>
              <p:cNvPicPr/>
              <p:nvPr/>
            </p:nvPicPr>
            <p:blipFill>
              <a:blip r:embed="rId7"/>
              <a:stretch>
                <a:fillRect/>
              </a:stretch>
            </p:blipFill>
            <p:spPr>
              <a:xfrm>
                <a:off x="7215016" y="3707043"/>
                <a:ext cx="111744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421CF5D5-8220-4329-AA2F-46D80E066E9B}"/>
                  </a:ext>
                </a:extLst>
              </p14:cNvPr>
              <p14:cNvContentPartPr/>
              <p14:nvPr/>
            </p14:nvContentPartPr>
            <p14:xfrm>
              <a:off x="1357456" y="4188723"/>
              <a:ext cx="5612040" cy="124920"/>
            </p14:xfrm>
          </p:contentPart>
        </mc:Choice>
        <mc:Fallback xmlns="">
          <p:pic>
            <p:nvPicPr>
              <p:cNvPr id="7" name="Ink 6">
                <a:extLst>
                  <a:ext uri="{FF2B5EF4-FFF2-40B4-BE49-F238E27FC236}">
                    <a16:creationId xmlns:a16="http://schemas.microsoft.com/office/drawing/2014/main" id="{421CF5D5-8220-4329-AA2F-46D80E066E9B}"/>
                  </a:ext>
                </a:extLst>
              </p:cNvPr>
              <p:cNvPicPr/>
              <p:nvPr/>
            </p:nvPicPr>
            <p:blipFill>
              <a:blip r:embed="rId9"/>
              <a:stretch>
                <a:fillRect/>
              </a:stretch>
            </p:blipFill>
            <p:spPr>
              <a:xfrm>
                <a:off x="1339816" y="4171083"/>
                <a:ext cx="56476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7AFF8AB8-FF17-431F-B419-E3A038DD9CEE}"/>
                  </a:ext>
                </a:extLst>
              </p14:cNvPr>
              <p14:cNvContentPartPr/>
              <p14:nvPr/>
            </p14:nvContentPartPr>
            <p14:xfrm>
              <a:off x="1626016" y="4231563"/>
              <a:ext cx="7288920" cy="422640"/>
            </p14:xfrm>
          </p:contentPart>
        </mc:Choice>
        <mc:Fallback xmlns="">
          <p:pic>
            <p:nvPicPr>
              <p:cNvPr id="9" name="Ink 8">
                <a:extLst>
                  <a:ext uri="{FF2B5EF4-FFF2-40B4-BE49-F238E27FC236}">
                    <a16:creationId xmlns:a16="http://schemas.microsoft.com/office/drawing/2014/main" id="{7AFF8AB8-FF17-431F-B419-E3A038DD9CEE}"/>
                  </a:ext>
                </a:extLst>
              </p:cNvPr>
              <p:cNvPicPr/>
              <p:nvPr/>
            </p:nvPicPr>
            <p:blipFill>
              <a:blip r:embed="rId11"/>
              <a:stretch>
                <a:fillRect/>
              </a:stretch>
            </p:blipFill>
            <p:spPr>
              <a:xfrm>
                <a:off x="1608016" y="4213563"/>
                <a:ext cx="7324560" cy="458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CC04DF85-3F3E-445E-9C29-B99C52BDDD7F}"/>
                  </a:ext>
                </a:extLst>
              </p14:cNvPr>
              <p14:cNvContentPartPr/>
              <p14:nvPr/>
            </p14:nvContentPartPr>
            <p14:xfrm>
              <a:off x="6970216" y="5724483"/>
              <a:ext cx="2356920" cy="29880"/>
            </p14:xfrm>
          </p:contentPart>
        </mc:Choice>
        <mc:Fallback xmlns="">
          <p:pic>
            <p:nvPicPr>
              <p:cNvPr id="11" name="Ink 10">
                <a:extLst>
                  <a:ext uri="{FF2B5EF4-FFF2-40B4-BE49-F238E27FC236}">
                    <a16:creationId xmlns:a16="http://schemas.microsoft.com/office/drawing/2014/main" id="{CC04DF85-3F3E-445E-9C29-B99C52BDDD7F}"/>
                  </a:ext>
                </a:extLst>
              </p:cNvPr>
              <p:cNvPicPr/>
              <p:nvPr/>
            </p:nvPicPr>
            <p:blipFill>
              <a:blip r:embed="rId13"/>
              <a:stretch>
                <a:fillRect/>
              </a:stretch>
            </p:blipFill>
            <p:spPr>
              <a:xfrm>
                <a:off x="6952576" y="5706843"/>
                <a:ext cx="239256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5D60E595-20D2-4883-A960-17A919BF4F6E}"/>
                  </a:ext>
                </a:extLst>
              </p14:cNvPr>
              <p14:cNvContentPartPr/>
              <p14:nvPr/>
            </p14:nvContentPartPr>
            <p14:xfrm>
              <a:off x="1037416" y="6004203"/>
              <a:ext cx="2841480" cy="38880"/>
            </p14:xfrm>
          </p:contentPart>
        </mc:Choice>
        <mc:Fallback xmlns="">
          <p:pic>
            <p:nvPicPr>
              <p:cNvPr id="12" name="Ink 11">
                <a:extLst>
                  <a:ext uri="{FF2B5EF4-FFF2-40B4-BE49-F238E27FC236}">
                    <a16:creationId xmlns:a16="http://schemas.microsoft.com/office/drawing/2014/main" id="{5D60E595-20D2-4883-A960-17A919BF4F6E}"/>
                  </a:ext>
                </a:extLst>
              </p:cNvPr>
              <p:cNvPicPr/>
              <p:nvPr/>
            </p:nvPicPr>
            <p:blipFill>
              <a:blip r:embed="rId15"/>
              <a:stretch>
                <a:fillRect/>
              </a:stretch>
            </p:blipFill>
            <p:spPr>
              <a:xfrm>
                <a:off x="1019776" y="5986563"/>
                <a:ext cx="28771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140D6332-A2A2-4298-B2D7-09518DA636CE}"/>
                  </a:ext>
                </a:extLst>
              </p14:cNvPr>
              <p14:cNvContentPartPr/>
              <p14:nvPr/>
            </p14:nvContentPartPr>
            <p14:xfrm>
              <a:off x="5687536" y="5277003"/>
              <a:ext cx="1344600" cy="33480"/>
            </p14:xfrm>
          </p:contentPart>
        </mc:Choice>
        <mc:Fallback xmlns="">
          <p:pic>
            <p:nvPicPr>
              <p:cNvPr id="13" name="Ink 12">
                <a:extLst>
                  <a:ext uri="{FF2B5EF4-FFF2-40B4-BE49-F238E27FC236}">
                    <a16:creationId xmlns:a16="http://schemas.microsoft.com/office/drawing/2014/main" id="{140D6332-A2A2-4298-B2D7-09518DA636CE}"/>
                  </a:ext>
                </a:extLst>
              </p:cNvPr>
              <p:cNvPicPr/>
              <p:nvPr/>
            </p:nvPicPr>
            <p:blipFill>
              <a:blip r:embed="rId17"/>
              <a:stretch>
                <a:fillRect/>
              </a:stretch>
            </p:blipFill>
            <p:spPr>
              <a:xfrm>
                <a:off x="5669536" y="5259363"/>
                <a:ext cx="13802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8D8B33E4-CC57-4A3C-B45E-0516D7C808B0}"/>
                  </a:ext>
                </a:extLst>
              </p14:cNvPr>
              <p14:cNvContentPartPr/>
              <p14:nvPr/>
            </p14:nvContentPartPr>
            <p14:xfrm>
              <a:off x="1213816" y="5324523"/>
              <a:ext cx="1697400" cy="59760"/>
            </p14:xfrm>
          </p:contentPart>
        </mc:Choice>
        <mc:Fallback xmlns="">
          <p:pic>
            <p:nvPicPr>
              <p:cNvPr id="14" name="Ink 13">
                <a:extLst>
                  <a:ext uri="{FF2B5EF4-FFF2-40B4-BE49-F238E27FC236}">
                    <a16:creationId xmlns:a16="http://schemas.microsoft.com/office/drawing/2014/main" id="{8D8B33E4-CC57-4A3C-B45E-0516D7C808B0}"/>
                  </a:ext>
                </a:extLst>
              </p:cNvPr>
              <p:cNvPicPr/>
              <p:nvPr/>
            </p:nvPicPr>
            <p:blipFill>
              <a:blip r:embed="rId19"/>
              <a:stretch>
                <a:fillRect/>
              </a:stretch>
            </p:blipFill>
            <p:spPr>
              <a:xfrm>
                <a:off x="1195816" y="5306523"/>
                <a:ext cx="1733040" cy="95400"/>
              </a:xfrm>
              <a:prstGeom prst="rect">
                <a:avLst/>
              </a:prstGeom>
            </p:spPr>
          </p:pic>
        </mc:Fallback>
      </mc:AlternateContent>
    </p:spTree>
    <p:extLst>
      <p:ext uri="{BB962C8B-B14F-4D97-AF65-F5344CB8AC3E}">
        <p14:creationId xmlns:p14="http://schemas.microsoft.com/office/powerpoint/2010/main" val="2572361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41031"/>
            <a:ext cx="10459092" cy="5152293"/>
          </a:xfrm>
          <a:prstGeom prst="roundRect">
            <a:avLst/>
          </a:prstGeom>
          <a:solidFill>
            <a:schemeClr val="tx1">
              <a:alpha val="4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515815" y="132618"/>
            <a:ext cx="9589477" cy="4524315"/>
          </a:xfrm>
          <a:prstGeom prst="rect">
            <a:avLst/>
          </a:prstGeom>
          <a:noFill/>
        </p:spPr>
        <p:txBody>
          <a:bodyPr wrap="square" rtlCol="0">
            <a:spAutoFit/>
          </a:bodyPr>
          <a:lstStyle/>
          <a:p>
            <a:r>
              <a:rPr lang="en-US" sz="2400" b="1">
                <a:solidFill>
                  <a:schemeClr val="bg1"/>
                </a:solidFill>
                <a:cs typeface="+mj-cs"/>
              </a:rPr>
              <a:t>Rashi on Isaiah 3:7 Part 1</a:t>
            </a:r>
          </a:p>
          <a:p>
            <a:r>
              <a:rPr lang="en-US" sz="2400">
                <a:solidFill>
                  <a:schemeClr val="bg1"/>
                </a:solidFill>
                <a:cs typeface="+mj-cs"/>
              </a:rPr>
              <a:t>He shall swear on that day [lit. he will raise. The word </a:t>
            </a:r>
            <a:r>
              <a:rPr lang="he-IL" sz="2400">
                <a:solidFill>
                  <a:schemeClr val="bg1"/>
                </a:solidFill>
                <a:cs typeface="+mj-cs"/>
              </a:rPr>
              <a:t>יִשָּׂא] </a:t>
            </a:r>
            <a:r>
              <a:rPr lang="en-US" sz="2400">
                <a:solidFill>
                  <a:schemeClr val="bg1"/>
                </a:solidFill>
                <a:cs typeface="+mj-cs"/>
              </a:rPr>
              <a:t>is only an expression of swearing; he will swear to them, I will not be a ‘Chovesh.’ I will not be one of those confined to the study hall, since, in my house there is neither bread nor clothing; I have understanding neither of the Mishnah nor of the Aggadah. Another explanation according to the simple meaning is: I will not be a confiner; I will not be a judge, who confines the convicts to prison.</a:t>
            </a:r>
          </a:p>
          <a:p>
            <a:endParaRPr lang="en-US" sz="2400" b="1">
              <a:solidFill>
                <a:schemeClr val="bg1"/>
              </a:solidFill>
              <a:cs typeface="+mj-cs"/>
            </a:endParaRPr>
          </a:p>
          <a:p>
            <a:r>
              <a:rPr lang="en-US" sz="2400" b="1">
                <a:solidFill>
                  <a:schemeClr val="bg1"/>
                </a:solidFill>
                <a:cs typeface="+mj-cs"/>
              </a:rPr>
              <a:t>Rashi on Isaiah 3:8 Part 3</a:t>
            </a:r>
          </a:p>
          <a:p>
            <a:r>
              <a:rPr lang="en-US" sz="2400">
                <a:solidFill>
                  <a:schemeClr val="bg1"/>
                </a:solidFill>
                <a:cs typeface="+mj-cs"/>
              </a:rPr>
              <a:t>to provoke the eyes of His glory to provoke before His glory. Another explanation is: to provoke the matters of His glory.</a:t>
            </a: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EF437FC8-E70F-4C0D-93FF-835038B3BBCC}"/>
                  </a:ext>
                </a:extLst>
              </p14:cNvPr>
              <p14:cNvContentPartPr/>
              <p14:nvPr/>
            </p14:nvContentPartPr>
            <p14:xfrm>
              <a:off x="7243096" y="887883"/>
              <a:ext cx="737640" cy="138600"/>
            </p14:xfrm>
          </p:contentPart>
        </mc:Choice>
        <mc:Fallback xmlns="">
          <p:pic>
            <p:nvPicPr>
              <p:cNvPr id="4" name="Ink 3">
                <a:extLst>
                  <a:ext uri="{FF2B5EF4-FFF2-40B4-BE49-F238E27FC236}">
                    <a16:creationId xmlns:a16="http://schemas.microsoft.com/office/drawing/2014/main" id="{EF437FC8-E70F-4C0D-93FF-835038B3BBCC}"/>
                  </a:ext>
                </a:extLst>
              </p:cNvPr>
              <p:cNvPicPr/>
              <p:nvPr/>
            </p:nvPicPr>
            <p:blipFill>
              <a:blip r:embed="rId5"/>
              <a:stretch>
                <a:fillRect/>
              </a:stretch>
            </p:blipFill>
            <p:spPr>
              <a:xfrm>
                <a:off x="7225456" y="869883"/>
                <a:ext cx="77328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A8319189-2B50-47C4-9FEC-AB497517296F}"/>
                  </a:ext>
                </a:extLst>
              </p14:cNvPr>
              <p14:cNvContentPartPr/>
              <p14:nvPr/>
            </p14:nvContentPartPr>
            <p14:xfrm>
              <a:off x="8289256" y="1275963"/>
              <a:ext cx="878760" cy="35640"/>
            </p14:xfrm>
          </p:contentPart>
        </mc:Choice>
        <mc:Fallback xmlns="">
          <p:pic>
            <p:nvPicPr>
              <p:cNvPr id="5" name="Ink 4">
                <a:extLst>
                  <a:ext uri="{FF2B5EF4-FFF2-40B4-BE49-F238E27FC236}">
                    <a16:creationId xmlns:a16="http://schemas.microsoft.com/office/drawing/2014/main" id="{A8319189-2B50-47C4-9FEC-AB497517296F}"/>
                  </a:ext>
                </a:extLst>
              </p:cNvPr>
              <p:cNvPicPr/>
              <p:nvPr/>
            </p:nvPicPr>
            <p:blipFill>
              <a:blip r:embed="rId7"/>
              <a:stretch>
                <a:fillRect/>
              </a:stretch>
            </p:blipFill>
            <p:spPr>
              <a:xfrm>
                <a:off x="8271616" y="1258323"/>
                <a:ext cx="91440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BB2123DF-69DD-440C-AB6D-143EA4BE44BE}"/>
                  </a:ext>
                </a:extLst>
              </p14:cNvPr>
              <p14:cNvContentPartPr/>
              <p14:nvPr/>
            </p14:nvContentPartPr>
            <p14:xfrm>
              <a:off x="4080136" y="1912083"/>
              <a:ext cx="5308560" cy="167040"/>
            </p14:xfrm>
          </p:contentPart>
        </mc:Choice>
        <mc:Fallback xmlns="">
          <p:pic>
            <p:nvPicPr>
              <p:cNvPr id="7" name="Ink 6">
                <a:extLst>
                  <a:ext uri="{FF2B5EF4-FFF2-40B4-BE49-F238E27FC236}">
                    <a16:creationId xmlns:a16="http://schemas.microsoft.com/office/drawing/2014/main" id="{BB2123DF-69DD-440C-AB6D-143EA4BE44BE}"/>
                  </a:ext>
                </a:extLst>
              </p:cNvPr>
              <p:cNvPicPr/>
              <p:nvPr/>
            </p:nvPicPr>
            <p:blipFill>
              <a:blip r:embed="rId9"/>
              <a:stretch>
                <a:fillRect/>
              </a:stretch>
            </p:blipFill>
            <p:spPr>
              <a:xfrm>
                <a:off x="4062136" y="1894083"/>
                <a:ext cx="534420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D545B244-7E2C-4F9D-86D4-8F92FE941CA4}"/>
                  </a:ext>
                </a:extLst>
              </p14:cNvPr>
              <p14:cNvContentPartPr/>
              <p14:nvPr/>
            </p14:nvContentPartPr>
            <p14:xfrm>
              <a:off x="653656" y="2344803"/>
              <a:ext cx="1661400" cy="60480"/>
            </p14:xfrm>
          </p:contentPart>
        </mc:Choice>
        <mc:Fallback xmlns="">
          <p:pic>
            <p:nvPicPr>
              <p:cNvPr id="9" name="Ink 8">
                <a:extLst>
                  <a:ext uri="{FF2B5EF4-FFF2-40B4-BE49-F238E27FC236}">
                    <a16:creationId xmlns:a16="http://schemas.microsoft.com/office/drawing/2014/main" id="{D545B244-7E2C-4F9D-86D4-8F92FE941CA4}"/>
                  </a:ext>
                </a:extLst>
              </p:cNvPr>
              <p:cNvPicPr/>
              <p:nvPr/>
            </p:nvPicPr>
            <p:blipFill>
              <a:blip r:embed="rId11"/>
              <a:stretch>
                <a:fillRect/>
              </a:stretch>
            </p:blipFill>
            <p:spPr>
              <a:xfrm>
                <a:off x="635656" y="2326803"/>
                <a:ext cx="16970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43B48A39-1498-496F-8C16-B4CAD5E09290}"/>
                  </a:ext>
                </a:extLst>
              </p14:cNvPr>
              <p14:cNvContentPartPr/>
              <p14:nvPr/>
            </p14:nvContentPartPr>
            <p14:xfrm>
              <a:off x="2772616" y="4617123"/>
              <a:ext cx="3566880" cy="85320"/>
            </p14:xfrm>
          </p:contentPart>
        </mc:Choice>
        <mc:Fallback xmlns="">
          <p:pic>
            <p:nvPicPr>
              <p:cNvPr id="11" name="Ink 10">
                <a:extLst>
                  <a:ext uri="{FF2B5EF4-FFF2-40B4-BE49-F238E27FC236}">
                    <a16:creationId xmlns:a16="http://schemas.microsoft.com/office/drawing/2014/main" id="{43B48A39-1498-496F-8C16-B4CAD5E09290}"/>
                  </a:ext>
                </a:extLst>
              </p:cNvPr>
              <p:cNvPicPr/>
              <p:nvPr/>
            </p:nvPicPr>
            <p:blipFill>
              <a:blip r:embed="rId13"/>
              <a:stretch>
                <a:fillRect/>
              </a:stretch>
            </p:blipFill>
            <p:spPr>
              <a:xfrm>
                <a:off x="2754976" y="4599123"/>
                <a:ext cx="3602520" cy="120960"/>
              </a:xfrm>
              <a:prstGeom prst="rect">
                <a:avLst/>
              </a:prstGeom>
            </p:spPr>
          </p:pic>
        </mc:Fallback>
      </mc:AlternateContent>
    </p:spTree>
    <p:extLst>
      <p:ext uri="{BB962C8B-B14F-4D97-AF65-F5344CB8AC3E}">
        <p14:creationId xmlns:p14="http://schemas.microsoft.com/office/powerpoint/2010/main" val="2068654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41031"/>
            <a:ext cx="10459092" cy="6236677"/>
          </a:xfrm>
          <a:prstGeom prst="roundRect">
            <a:avLst/>
          </a:prstGeom>
          <a:solidFill>
            <a:schemeClr val="tx1">
              <a:alpha val="4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1" y="132618"/>
            <a:ext cx="9832242" cy="5940088"/>
          </a:xfrm>
          <a:prstGeom prst="rect">
            <a:avLst/>
          </a:prstGeom>
          <a:noFill/>
        </p:spPr>
        <p:txBody>
          <a:bodyPr wrap="square" rtlCol="0">
            <a:spAutoFit/>
          </a:bodyPr>
          <a:lstStyle/>
          <a:p>
            <a:r>
              <a:rPr lang="en-US" sz="2000" b="1">
                <a:solidFill>
                  <a:schemeClr val="bg1"/>
                </a:solidFill>
                <a:cs typeface="+mj-cs"/>
              </a:rPr>
              <a:t>Kabbalah - Da'at Tevunoth 43</a:t>
            </a:r>
          </a:p>
          <a:p>
            <a:r>
              <a:rPr lang="en-US" sz="2000">
                <a:solidFill>
                  <a:schemeClr val="bg1"/>
                </a:solidFill>
                <a:cs typeface="+mj-cs"/>
              </a:rPr>
              <a:t>43 The fourth belief is the belief of the peoples of the world who say, Israel sinned, there is no salvation for them in haShem, G-d forbid, " despised silver" were they called. Because the Holy One blessed is he chose them and gave them the choice in their hands to be righteous or evil, and they chose to do evil, and the Blessed One was prevented, as if that could occur, for him to do good for them anymore, as in (Deuteronomy 32:18) "You neglected the Rock that gave birth to you"; and he was forced to abandon them and to exchange them for another people G-d forbid, because it was impossible to save them. And the length of the exile teaches this, and frightens the hearts that are not strong in the true faith:...</a:t>
            </a:r>
          </a:p>
          <a:p>
            <a:endParaRPr lang="en-US" sz="2000" b="1">
              <a:solidFill>
                <a:schemeClr val="bg1"/>
              </a:solidFill>
              <a:cs typeface="+mj-cs"/>
            </a:endParaRPr>
          </a:p>
          <a:p>
            <a:r>
              <a:rPr lang="en-US" sz="2000" b="1">
                <a:solidFill>
                  <a:schemeClr val="bg1"/>
                </a:solidFill>
                <a:cs typeface="+mj-cs"/>
              </a:rPr>
              <a:t>Kabbalah - Da'at Tevunoth 44</a:t>
            </a:r>
          </a:p>
          <a:p>
            <a:r>
              <a:rPr lang="en-US" sz="2000">
                <a:solidFill>
                  <a:schemeClr val="bg1"/>
                </a:solidFill>
                <a:cs typeface="+mj-cs"/>
              </a:rPr>
              <a:t>44 The fifth belief, is a belief of sinners of Israel, those who recognized their master and intend to rebel against him, like Amon who said (Sanhedrin 103b) "I only act to anger [my creator]", and anything like this. And the text says (Isaiah 3:8), "to provoke the eyes of His glory", that they think they can act against his will G-d forbid, and that they will anger him with their evil deeds, like one who angers their fellow against their will. And other thought to strengthen themselves with witchcraft and sorcery, and others through knowledge of the angels and their guardians, and as it says in the Midrash (Eichah Rabbah 2:5) that they said to Jeremiah, "I will surround it with water, I will surround it with fire...":</a:t>
            </a:r>
          </a:p>
        </p:txBody>
      </p:sp>
      <p:grpSp>
        <p:nvGrpSpPr>
          <p:cNvPr id="11" name="Group 10">
            <a:extLst>
              <a:ext uri="{FF2B5EF4-FFF2-40B4-BE49-F238E27FC236}">
                <a16:creationId xmlns:a16="http://schemas.microsoft.com/office/drawing/2014/main" id="{B5F21FDA-90C2-4E16-8F3F-83439D1FE79B}"/>
              </a:ext>
            </a:extLst>
          </p:cNvPr>
          <p:cNvGrpSpPr/>
          <p:nvPr/>
        </p:nvGrpSpPr>
        <p:grpSpPr>
          <a:xfrm>
            <a:off x="3604576" y="162843"/>
            <a:ext cx="303480" cy="300600"/>
            <a:chOff x="3604576" y="162843"/>
            <a:chExt cx="303480" cy="300600"/>
          </a:xfrm>
        </p:grpSpPr>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3B040659-1E7B-462B-825B-0E809D254158}"/>
                    </a:ext>
                  </a:extLst>
                </p14:cNvPr>
                <p14:cNvContentPartPr/>
                <p14:nvPr/>
              </p14:nvContentPartPr>
              <p14:xfrm>
                <a:off x="3641296" y="279123"/>
                <a:ext cx="245520" cy="184320"/>
              </p14:xfrm>
            </p:contentPart>
          </mc:Choice>
          <mc:Fallback xmlns="">
            <p:pic>
              <p:nvPicPr>
                <p:cNvPr id="4" name="Ink 3">
                  <a:extLst>
                    <a:ext uri="{FF2B5EF4-FFF2-40B4-BE49-F238E27FC236}">
                      <a16:creationId xmlns:a16="http://schemas.microsoft.com/office/drawing/2014/main" id="{3B040659-1E7B-462B-825B-0E809D254158}"/>
                    </a:ext>
                  </a:extLst>
                </p:cNvPr>
                <p:cNvPicPr/>
                <p:nvPr/>
              </p:nvPicPr>
              <p:blipFill>
                <a:blip r:embed="rId5"/>
                <a:stretch>
                  <a:fillRect/>
                </a:stretch>
              </p:blipFill>
              <p:spPr>
                <a:xfrm>
                  <a:off x="3623296" y="261483"/>
                  <a:ext cx="28116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78E90C13-1F73-4630-AF8F-19DD7A43FC8D}"/>
                    </a:ext>
                  </a:extLst>
                </p14:cNvPr>
                <p14:cNvContentPartPr/>
                <p14:nvPr/>
              </p14:nvContentPartPr>
              <p14:xfrm>
                <a:off x="3737416" y="239883"/>
                <a:ext cx="90000" cy="198360"/>
              </p14:xfrm>
            </p:contentPart>
          </mc:Choice>
          <mc:Fallback xmlns="">
            <p:pic>
              <p:nvPicPr>
                <p:cNvPr id="5" name="Ink 4">
                  <a:extLst>
                    <a:ext uri="{FF2B5EF4-FFF2-40B4-BE49-F238E27FC236}">
                      <a16:creationId xmlns:a16="http://schemas.microsoft.com/office/drawing/2014/main" id="{78E90C13-1F73-4630-AF8F-19DD7A43FC8D}"/>
                    </a:ext>
                  </a:extLst>
                </p:cNvPr>
                <p:cNvPicPr/>
                <p:nvPr/>
              </p:nvPicPr>
              <p:blipFill>
                <a:blip r:embed="rId7"/>
                <a:stretch>
                  <a:fillRect/>
                </a:stretch>
              </p:blipFill>
              <p:spPr>
                <a:xfrm>
                  <a:off x="3719416" y="221883"/>
                  <a:ext cx="12564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B0F47AA3-82DB-475D-B735-89D680A15E45}"/>
                    </a:ext>
                  </a:extLst>
                </p14:cNvPr>
                <p14:cNvContentPartPr/>
                <p14:nvPr/>
              </p14:nvContentPartPr>
              <p14:xfrm>
                <a:off x="3714016" y="162843"/>
                <a:ext cx="63720" cy="266040"/>
              </p14:xfrm>
            </p:contentPart>
          </mc:Choice>
          <mc:Fallback xmlns="">
            <p:pic>
              <p:nvPicPr>
                <p:cNvPr id="7" name="Ink 6">
                  <a:extLst>
                    <a:ext uri="{FF2B5EF4-FFF2-40B4-BE49-F238E27FC236}">
                      <a16:creationId xmlns:a16="http://schemas.microsoft.com/office/drawing/2014/main" id="{B0F47AA3-82DB-475D-B735-89D680A15E45}"/>
                    </a:ext>
                  </a:extLst>
                </p:cNvPr>
                <p:cNvPicPr/>
                <p:nvPr/>
              </p:nvPicPr>
              <p:blipFill>
                <a:blip r:embed="rId9"/>
                <a:stretch>
                  <a:fillRect/>
                </a:stretch>
              </p:blipFill>
              <p:spPr>
                <a:xfrm>
                  <a:off x="3696376" y="145203"/>
                  <a:ext cx="9936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7B1DF7EE-10AC-4CC9-B7E8-FDFA7CAF3066}"/>
                    </a:ext>
                  </a:extLst>
                </p14:cNvPr>
                <p14:cNvContentPartPr/>
                <p14:nvPr/>
              </p14:nvContentPartPr>
              <p14:xfrm>
                <a:off x="3604576" y="294603"/>
                <a:ext cx="303480" cy="99000"/>
              </p14:xfrm>
            </p:contentPart>
          </mc:Choice>
          <mc:Fallback xmlns="">
            <p:pic>
              <p:nvPicPr>
                <p:cNvPr id="9" name="Ink 8">
                  <a:extLst>
                    <a:ext uri="{FF2B5EF4-FFF2-40B4-BE49-F238E27FC236}">
                      <a16:creationId xmlns:a16="http://schemas.microsoft.com/office/drawing/2014/main" id="{7B1DF7EE-10AC-4CC9-B7E8-FDFA7CAF3066}"/>
                    </a:ext>
                  </a:extLst>
                </p:cNvPr>
                <p:cNvPicPr/>
                <p:nvPr/>
              </p:nvPicPr>
              <p:blipFill>
                <a:blip r:embed="rId11"/>
                <a:stretch>
                  <a:fillRect/>
                </a:stretch>
              </p:blipFill>
              <p:spPr>
                <a:xfrm>
                  <a:off x="3586576" y="276963"/>
                  <a:ext cx="339120" cy="134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515F2E26-44A6-46BA-B905-8D7142D87A0C}"/>
                  </a:ext>
                </a:extLst>
              </p14:cNvPr>
              <p14:cNvContentPartPr/>
              <p14:nvPr/>
            </p14:nvContentPartPr>
            <p14:xfrm>
              <a:off x="6473416" y="1993803"/>
              <a:ext cx="537120" cy="52920"/>
            </p14:xfrm>
          </p:contentPart>
        </mc:Choice>
        <mc:Fallback xmlns="">
          <p:pic>
            <p:nvPicPr>
              <p:cNvPr id="12" name="Ink 11">
                <a:extLst>
                  <a:ext uri="{FF2B5EF4-FFF2-40B4-BE49-F238E27FC236}">
                    <a16:creationId xmlns:a16="http://schemas.microsoft.com/office/drawing/2014/main" id="{515F2E26-44A6-46BA-B905-8D7142D87A0C}"/>
                  </a:ext>
                </a:extLst>
              </p:cNvPr>
              <p:cNvPicPr/>
              <p:nvPr/>
            </p:nvPicPr>
            <p:blipFill>
              <a:blip r:embed="rId13"/>
              <a:stretch>
                <a:fillRect/>
              </a:stretch>
            </p:blipFill>
            <p:spPr>
              <a:xfrm>
                <a:off x="6455776" y="1976163"/>
                <a:ext cx="572760" cy="88560"/>
              </a:xfrm>
              <a:prstGeom prst="rect">
                <a:avLst/>
              </a:prstGeom>
            </p:spPr>
          </p:pic>
        </mc:Fallback>
      </mc:AlternateContent>
      <p:grpSp>
        <p:nvGrpSpPr>
          <p:cNvPr id="17" name="Group 16">
            <a:extLst>
              <a:ext uri="{FF2B5EF4-FFF2-40B4-BE49-F238E27FC236}">
                <a16:creationId xmlns:a16="http://schemas.microsoft.com/office/drawing/2014/main" id="{35A138EA-B2AE-461F-B8C7-CFD51EB7B46A}"/>
              </a:ext>
            </a:extLst>
          </p:cNvPr>
          <p:cNvGrpSpPr/>
          <p:nvPr/>
        </p:nvGrpSpPr>
        <p:grpSpPr>
          <a:xfrm>
            <a:off x="3690256" y="3135723"/>
            <a:ext cx="476640" cy="399240"/>
            <a:chOff x="3690256" y="3135723"/>
            <a:chExt cx="476640" cy="399240"/>
          </a:xfrm>
        </p:grpSpPr>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093C3607-CC52-4CA5-B9AC-5C3E31C93EE9}"/>
                    </a:ext>
                  </a:extLst>
                </p14:cNvPr>
                <p14:cNvContentPartPr/>
                <p14:nvPr/>
              </p14:nvContentPartPr>
              <p14:xfrm>
                <a:off x="3690256" y="3300243"/>
                <a:ext cx="476640" cy="146160"/>
              </p14:xfrm>
            </p:contentPart>
          </mc:Choice>
          <mc:Fallback xmlns="">
            <p:pic>
              <p:nvPicPr>
                <p:cNvPr id="13" name="Ink 12">
                  <a:extLst>
                    <a:ext uri="{FF2B5EF4-FFF2-40B4-BE49-F238E27FC236}">
                      <a16:creationId xmlns:a16="http://schemas.microsoft.com/office/drawing/2014/main" id="{093C3607-CC52-4CA5-B9AC-5C3E31C93EE9}"/>
                    </a:ext>
                  </a:extLst>
                </p:cNvPr>
                <p:cNvPicPr/>
                <p:nvPr/>
              </p:nvPicPr>
              <p:blipFill>
                <a:blip r:embed="rId15"/>
                <a:stretch>
                  <a:fillRect/>
                </a:stretch>
              </p:blipFill>
              <p:spPr>
                <a:xfrm>
                  <a:off x="3672256" y="3282603"/>
                  <a:ext cx="51228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7E5CDEC2-9A7C-41BF-A1E5-43E8AE9B6325}"/>
                    </a:ext>
                  </a:extLst>
                </p14:cNvPr>
                <p14:cNvContentPartPr/>
                <p14:nvPr/>
              </p14:nvContentPartPr>
              <p14:xfrm>
                <a:off x="3874936" y="3222843"/>
                <a:ext cx="185040" cy="312120"/>
              </p14:xfrm>
            </p:contentPart>
          </mc:Choice>
          <mc:Fallback xmlns="">
            <p:pic>
              <p:nvPicPr>
                <p:cNvPr id="14" name="Ink 13">
                  <a:extLst>
                    <a:ext uri="{FF2B5EF4-FFF2-40B4-BE49-F238E27FC236}">
                      <a16:creationId xmlns:a16="http://schemas.microsoft.com/office/drawing/2014/main" id="{7E5CDEC2-9A7C-41BF-A1E5-43E8AE9B6325}"/>
                    </a:ext>
                  </a:extLst>
                </p:cNvPr>
                <p:cNvPicPr/>
                <p:nvPr/>
              </p:nvPicPr>
              <p:blipFill>
                <a:blip r:embed="rId17"/>
                <a:stretch>
                  <a:fillRect/>
                </a:stretch>
              </p:blipFill>
              <p:spPr>
                <a:xfrm>
                  <a:off x="3856936" y="3205203"/>
                  <a:ext cx="220680" cy="3477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2A980906-7A71-454D-AA9A-ECDF45C0BC70}"/>
                    </a:ext>
                  </a:extLst>
                </p14:cNvPr>
                <p14:cNvContentPartPr/>
                <p14:nvPr/>
              </p14:nvContentPartPr>
              <p14:xfrm>
                <a:off x="3921376" y="3135723"/>
                <a:ext cx="51840" cy="332640"/>
              </p14:xfrm>
            </p:contentPart>
          </mc:Choice>
          <mc:Fallback xmlns="">
            <p:pic>
              <p:nvPicPr>
                <p:cNvPr id="15" name="Ink 14">
                  <a:extLst>
                    <a:ext uri="{FF2B5EF4-FFF2-40B4-BE49-F238E27FC236}">
                      <a16:creationId xmlns:a16="http://schemas.microsoft.com/office/drawing/2014/main" id="{2A980906-7A71-454D-AA9A-ECDF45C0BC70}"/>
                    </a:ext>
                  </a:extLst>
                </p:cNvPr>
                <p:cNvPicPr/>
                <p:nvPr/>
              </p:nvPicPr>
              <p:blipFill>
                <a:blip r:embed="rId19"/>
                <a:stretch>
                  <a:fillRect/>
                </a:stretch>
              </p:blipFill>
              <p:spPr>
                <a:xfrm>
                  <a:off x="3903376" y="3118083"/>
                  <a:ext cx="87480" cy="3682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0A19F87B-C005-46B1-8C54-6871FE4306D9}"/>
                    </a:ext>
                  </a:extLst>
                </p14:cNvPr>
                <p14:cNvContentPartPr/>
                <p14:nvPr/>
              </p14:nvContentPartPr>
              <p14:xfrm>
                <a:off x="3702496" y="3388083"/>
                <a:ext cx="339840" cy="30600"/>
              </p14:xfrm>
            </p:contentPart>
          </mc:Choice>
          <mc:Fallback xmlns="">
            <p:pic>
              <p:nvPicPr>
                <p:cNvPr id="16" name="Ink 15">
                  <a:extLst>
                    <a:ext uri="{FF2B5EF4-FFF2-40B4-BE49-F238E27FC236}">
                      <a16:creationId xmlns:a16="http://schemas.microsoft.com/office/drawing/2014/main" id="{0A19F87B-C005-46B1-8C54-6871FE4306D9}"/>
                    </a:ext>
                  </a:extLst>
                </p:cNvPr>
                <p:cNvPicPr/>
                <p:nvPr/>
              </p:nvPicPr>
              <p:blipFill>
                <a:blip r:embed="rId21"/>
                <a:stretch>
                  <a:fillRect/>
                </a:stretch>
              </p:blipFill>
              <p:spPr>
                <a:xfrm>
                  <a:off x="3684856" y="3370443"/>
                  <a:ext cx="375480" cy="66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18" name="Ink 17">
                <a:extLst>
                  <a:ext uri="{FF2B5EF4-FFF2-40B4-BE49-F238E27FC236}">
                    <a16:creationId xmlns:a16="http://schemas.microsoft.com/office/drawing/2014/main" id="{446C4FB6-FD62-4D0D-ACF8-C6D8390D2A51}"/>
                  </a:ext>
                </a:extLst>
              </p14:cNvPr>
              <p14:cNvContentPartPr/>
              <p14:nvPr/>
            </p14:nvContentPartPr>
            <p14:xfrm>
              <a:off x="5626336" y="4147323"/>
              <a:ext cx="1260000" cy="37080"/>
            </p14:xfrm>
          </p:contentPart>
        </mc:Choice>
        <mc:Fallback xmlns="">
          <p:pic>
            <p:nvPicPr>
              <p:cNvPr id="18" name="Ink 17">
                <a:extLst>
                  <a:ext uri="{FF2B5EF4-FFF2-40B4-BE49-F238E27FC236}">
                    <a16:creationId xmlns:a16="http://schemas.microsoft.com/office/drawing/2014/main" id="{446C4FB6-FD62-4D0D-ACF8-C6D8390D2A51}"/>
                  </a:ext>
                </a:extLst>
              </p:cNvPr>
              <p:cNvPicPr/>
              <p:nvPr/>
            </p:nvPicPr>
            <p:blipFill>
              <a:blip r:embed="rId23"/>
              <a:stretch>
                <a:fillRect/>
              </a:stretch>
            </p:blipFill>
            <p:spPr>
              <a:xfrm>
                <a:off x="5608336" y="4129323"/>
                <a:ext cx="12956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9" name="Ink 18">
                <a:extLst>
                  <a:ext uri="{FF2B5EF4-FFF2-40B4-BE49-F238E27FC236}">
                    <a16:creationId xmlns:a16="http://schemas.microsoft.com/office/drawing/2014/main" id="{6DF36335-84E4-4F72-938F-2CB12D4C497F}"/>
                  </a:ext>
                </a:extLst>
              </p14:cNvPr>
              <p14:cNvContentPartPr/>
              <p14:nvPr/>
            </p14:nvContentPartPr>
            <p14:xfrm>
              <a:off x="5737216" y="4431003"/>
              <a:ext cx="838440" cy="14400"/>
            </p14:xfrm>
          </p:contentPart>
        </mc:Choice>
        <mc:Fallback xmlns="">
          <p:pic>
            <p:nvPicPr>
              <p:cNvPr id="19" name="Ink 18">
                <a:extLst>
                  <a:ext uri="{FF2B5EF4-FFF2-40B4-BE49-F238E27FC236}">
                    <a16:creationId xmlns:a16="http://schemas.microsoft.com/office/drawing/2014/main" id="{6DF36335-84E4-4F72-938F-2CB12D4C497F}"/>
                  </a:ext>
                </a:extLst>
              </p:cNvPr>
              <p:cNvPicPr/>
              <p:nvPr/>
            </p:nvPicPr>
            <p:blipFill>
              <a:blip r:embed="rId25"/>
              <a:stretch>
                <a:fillRect/>
              </a:stretch>
            </p:blipFill>
            <p:spPr>
              <a:xfrm>
                <a:off x="5719216" y="4413003"/>
                <a:ext cx="87408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 name="Ink 19">
                <a:extLst>
                  <a:ext uri="{FF2B5EF4-FFF2-40B4-BE49-F238E27FC236}">
                    <a16:creationId xmlns:a16="http://schemas.microsoft.com/office/drawing/2014/main" id="{2EE40BB7-2613-4900-A76A-196F5BEF0AF4}"/>
                  </a:ext>
                </a:extLst>
              </p14:cNvPr>
              <p14:cNvContentPartPr/>
              <p14:nvPr/>
            </p14:nvContentPartPr>
            <p14:xfrm>
              <a:off x="6948976" y="4372683"/>
              <a:ext cx="2815200" cy="82440"/>
            </p14:xfrm>
          </p:contentPart>
        </mc:Choice>
        <mc:Fallback xmlns="">
          <p:pic>
            <p:nvPicPr>
              <p:cNvPr id="20" name="Ink 19">
                <a:extLst>
                  <a:ext uri="{FF2B5EF4-FFF2-40B4-BE49-F238E27FC236}">
                    <a16:creationId xmlns:a16="http://schemas.microsoft.com/office/drawing/2014/main" id="{2EE40BB7-2613-4900-A76A-196F5BEF0AF4}"/>
                  </a:ext>
                </a:extLst>
              </p:cNvPr>
              <p:cNvPicPr/>
              <p:nvPr/>
            </p:nvPicPr>
            <p:blipFill>
              <a:blip r:embed="rId27"/>
              <a:stretch>
                <a:fillRect/>
              </a:stretch>
            </p:blipFill>
            <p:spPr>
              <a:xfrm>
                <a:off x="6931336" y="4355043"/>
                <a:ext cx="28508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1" name="Ink 20">
                <a:extLst>
                  <a:ext uri="{FF2B5EF4-FFF2-40B4-BE49-F238E27FC236}">
                    <a16:creationId xmlns:a16="http://schemas.microsoft.com/office/drawing/2014/main" id="{E4118C80-4F78-4A85-98D4-8037D4B38C7D}"/>
                  </a:ext>
                </a:extLst>
              </p14:cNvPr>
              <p14:cNvContentPartPr/>
              <p14:nvPr/>
            </p14:nvContentPartPr>
            <p14:xfrm>
              <a:off x="335416" y="4706763"/>
              <a:ext cx="729000" cy="43200"/>
            </p14:xfrm>
          </p:contentPart>
        </mc:Choice>
        <mc:Fallback xmlns="">
          <p:pic>
            <p:nvPicPr>
              <p:cNvPr id="21" name="Ink 20">
                <a:extLst>
                  <a:ext uri="{FF2B5EF4-FFF2-40B4-BE49-F238E27FC236}">
                    <a16:creationId xmlns:a16="http://schemas.microsoft.com/office/drawing/2014/main" id="{E4118C80-4F78-4A85-98D4-8037D4B38C7D}"/>
                  </a:ext>
                </a:extLst>
              </p:cNvPr>
              <p:cNvPicPr/>
              <p:nvPr/>
            </p:nvPicPr>
            <p:blipFill>
              <a:blip r:embed="rId29"/>
              <a:stretch>
                <a:fillRect/>
              </a:stretch>
            </p:blipFill>
            <p:spPr>
              <a:xfrm>
                <a:off x="317776" y="4688763"/>
                <a:ext cx="764640" cy="78840"/>
              </a:xfrm>
              <a:prstGeom prst="rect">
                <a:avLst/>
              </a:prstGeom>
            </p:spPr>
          </p:pic>
        </mc:Fallback>
      </mc:AlternateContent>
    </p:spTree>
    <p:extLst>
      <p:ext uri="{BB962C8B-B14F-4D97-AF65-F5344CB8AC3E}">
        <p14:creationId xmlns:p14="http://schemas.microsoft.com/office/powerpoint/2010/main" val="631665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41030"/>
            <a:ext cx="10459092" cy="5134708"/>
          </a:xfrm>
          <a:prstGeom prst="roundRect">
            <a:avLst/>
          </a:prstGeom>
          <a:solidFill>
            <a:schemeClr val="tx1">
              <a:alpha val="4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533400" y="132618"/>
            <a:ext cx="9493664" cy="4524315"/>
          </a:xfrm>
          <a:prstGeom prst="rect">
            <a:avLst/>
          </a:prstGeom>
          <a:noFill/>
        </p:spPr>
        <p:txBody>
          <a:bodyPr wrap="square" rtlCol="0">
            <a:spAutoFit/>
          </a:bodyPr>
          <a:lstStyle/>
          <a:p>
            <a:r>
              <a:rPr lang="en-US" sz="2400" b="1">
                <a:solidFill>
                  <a:schemeClr val="bg1"/>
                </a:solidFill>
                <a:cs typeface="+mj-cs"/>
              </a:rPr>
              <a:t>Ibn Ezra on Isaiah 3:9 Part 2</a:t>
            </a:r>
          </a:p>
          <a:p>
            <a:r>
              <a:rPr lang="en-US" sz="2400">
                <a:solidFill>
                  <a:schemeClr val="bg1"/>
                </a:solidFill>
                <a:cs typeface="+mj-cs"/>
              </a:rPr>
              <a:t>And they tell their sin like Sodom. They do not even conceal their sins; for he who does conceal them feels at least ashamed of what he has done.</a:t>
            </a:r>
          </a:p>
          <a:p>
            <a:endParaRPr lang="en-US" sz="2400" b="1">
              <a:solidFill>
                <a:schemeClr val="bg1"/>
              </a:solidFill>
              <a:cs typeface="+mj-cs"/>
            </a:endParaRPr>
          </a:p>
          <a:p>
            <a:r>
              <a:rPr lang="en-US" sz="2400" b="1">
                <a:solidFill>
                  <a:schemeClr val="bg1"/>
                </a:solidFill>
                <a:cs typeface="+mj-cs"/>
              </a:rPr>
              <a:t>Rashi on Isaiah 3:9 Part 1</a:t>
            </a:r>
          </a:p>
          <a:p>
            <a:r>
              <a:rPr lang="en-US" sz="2400">
                <a:solidFill>
                  <a:schemeClr val="bg1"/>
                </a:solidFill>
                <a:cs typeface="+mj-cs"/>
              </a:rPr>
              <a:t>The recognition of their faces The sin that they recognize faces [i.e., show favoritism] in judgment testified against them before Me. Another version is: The recognition of their faces—They are recognizable by the boldness of their faces.</a:t>
            </a:r>
          </a:p>
          <a:p>
            <a:endParaRPr lang="en-US" sz="2400" b="1">
              <a:solidFill>
                <a:schemeClr val="bg1"/>
              </a:solidFill>
              <a:cs typeface="+mj-cs"/>
            </a:endParaRPr>
          </a:p>
          <a:p>
            <a:r>
              <a:rPr lang="en-US" sz="2400" b="1">
                <a:solidFill>
                  <a:schemeClr val="bg1"/>
                </a:solidFill>
                <a:cs typeface="+mj-cs"/>
              </a:rPr>
              <a:t>Rashi on Isaiah 3:9 Part 2</a:t>
            </a:r>
          </a:p>
          <a:p>
            <a:r>
              <a:rPr lang="en-US" sz="2400">
                <a:solidFill>
                  <a:schemeClr val="bg1"/>
                </a:solidFill>
                <a:cs typeface="+mj-cs"/>
              </a:rPr>
              <a:t>like Sodom they told, they did not deny They committed [sins] publicly.</a:t>
            </a: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876CB5D8-68FF-4F24-9124-7FC7857C5BC3}"/>
                  </a:ext>
                </a:extLst>
              </p14:cNvPr>
              <p14:cNvContentPartPr/>
              <p14:nvPr/>
            </p14:nvContentPartPr>
            <p14:xfrm>
              <a:off x="1786576" y="824883"/>
              <a:ext cx="2903400" cy="136080"/>
            </p14:xfrm>
          </p:contentPart>
        </mc:Choice>
        <mc:Fallback xmlns="">
          <p:pic>
            <p:nvPicPr>
              <p:cNvPr id="4" name="Ink 3">
                <a:extLst>
                  <a:ext uri="{FF2B5EF4-FFF2-40B4-BE49-F238E27FC236}">
                    <a16:creationId xmlns:a16="http://schemas.microsoft.com/office/drawing/2014/main" id="{876CB5D8-68FF-4F24-9124-7FC7857C5BC3}"/>
                  </a:ext>
                </a:extLst>
              </p:cNvPr>
              <p:cNvPicPr/>
              <p:nvPr/>
            </p:nvPicPr>
            <p:blipFill>
              <a:blip r:embed="rId5"/>
              <a:stretch>
                <a:fillRect/>
              </a:stretch>
            </p:blipFill>
            <p:spPr>
              <a:xfrm>
                <a:off x="1768936" y="806883"/>
                <a:ext cx="293904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127C3A0F-0542-4E41-B567-18147D242917}"/>
                  </a:ext>
                </a:extLst>
              </p14:cNvPr>
              <p14:cNvContentPartPr/>
              <p14:nvPr/>
            </p14:nvContentPartPr>
            <p14:xfrm>
              <a:off x="714856" y="2336523"/>
              <a:ext cx="3344760" cy="71640"/>
            </p14:xfrm>
          </p:contentPart>
        </mc:Choice>
        <mc:Fallback xmlns="">
          <p:pic>
            <p:nvPicPr>
              <p:cNvPr id="5" name="Ink 4">
                <a:extLst>
                  <a:ext uri="{FF2B5EF4-FFF2-40B4-BE49-F238E27FC236}">
                    <a16:creationId xmlns:a16="http://schemas.microsoft.com/office/drawing/2014/main" id="{127C3A0F-0542-4E41-B567-18147D242917}"/>
                  </a:ext>
                </a:extLst>
              </p:cNvPr>
              <p:cNvPicPr/>
              <p:nvPr/>
            </p:nvPicPr>
            <p:blipFill>
              <a:blip r:embed="rId7"/>
              <a:stretch>
                <a:fillRect/>
              </a:stretch>
            </p:blipFill>
            <p:spPr>
              <a:xfrm>
                <a:off x="697216" y="2318883"/>
                <a:ext cx="33804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51ACD1E3-46DB-4CDD-8799-66A716E2C7AA}"/>
                  </a:ext>
                </a:extLst>
              </p14:cNvPr>
              <p14:cNvContentPartPr/>
              <p14:nvPr/>
            </p14:nvContentPartPr>
            <p14:xfrm>
              <a:off x="3142336" y="4108803"/>
              <a:ext cx="576000" cy="37440"/>
            </p14:xfrm>
          </p:contentPart>
        </mc:Choice>
        <mc:Fallback xmlns="">
          <p:pic>
            <p:nvPicPr>
              <p:cNvPr id="7" name="Ink 6">
                <a:extLst>
                  <a:ext uri="{FF2B5EF4-FFF2-40B4-BE49-F238E27FC236}">
                    <a16:creationId xmlns:a16="http://schemas.microsoft.com/office/drawing/2014/main" id="{51ACD1E3-46DB-4CDD-8799-66A716E2C7AA}"/>
                  </a:ext>
                </a:extLst>
              </p:cNvPr>
              <p:cNvPicPr/>
              <p:nvPr/>
            </p:nvPicPr>
            <p:blipFill>
              <a:blip r:embed="rId9"/>
              <a:stretch>
                <a:fillRect/>
              </a:stretch>
            </p:blipFill>
            <p:spPr>
              <a:xfrm>
                <a:off x="3124696" y="4091163"/>
                <a:ext cx="6116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919858CA-FF85-4F25-B5A8-D78EEDFF4168}"/>
                  </a:ext>
                </a:extLst>
              </p14:cNvPr>
              <p14:cNvContentPartPr/>
              <p14:nvPr/>
            </p14:nvContentPartPr>
            <p14:xfrm>
              <a:off x="5556856" y="4653123"/>
              <a:ext cx="3465360" cy="37800"/>
            </p14:xfrm>
          </p:contentPart>
        </mc:Choice>
        <mc:Fallback xmlns="">
          <p:pic>
            <p:nvPicPr>
              <p:cNvPr id="9" name="Ink 8">
                <a:extLst>
                  <a:ext uri="{FF2B5EF4-FFF2-40B4-BE49-F238E27FC236}">
                    <a16:creationId xmlns:a16="http://schemas.microsoft.com/office/drawing/2014/main" id="{919858CA-FF85-4F25-B5A8-D78EEDFF4168}"/>
                  </a:ext>
                </a:extLst>
              </p:cNvPr>
              <p:cNvPicPr/>
              <p:nvPr/>
            </p:nvPicPr>
            <p:blipFill>
              <a:blip r:embed="rId11"/>
              <a:stretch>
                <a:fillRect/>
              </a:stretch>
            </p:blipFill>
            <p:spPr>
              <a:xfrm>
                <a:off x="5538856" y="4635123"/>
                <a:ext cx="3501000" cy="73440"/>
              </a:xfrm>
              <a:prstGeom prst="rect">
                <a:avLst/>
              </a:prstGeom>
            </p:spPr>
          </p:pic>
        </mc:Fallback>
      </mc:AlternateContent>
    </p:spTree>
    <p:extLst>
      <p:ext uri="{BB962C8B-B14F-4D97-AF65-F5344CB8AC3E}">
        <p14:creationId xmlns:p14="http://schemas.microsoft.com/office/powerpoint/2010/main" val="2353141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41030"/>
            <a:ext cx="10459092" cy="6342184"/>
          </a:xfrm>
          <a:prstGeom prst="roundRect">
            <a:avLst/>
          </a:prstGeom>
          <a:solidFill>
            <a:schemeClr val="tx1">
              <a:alpha val="4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05153" y="132618"/>
            <a:ext cx="10175631" cy="5940088"/>
          </a:xfrm>
          <a:prstGeom prst="rect">
            <a:avLst/>
          </a:prstGeom>
          <a:noFill/>
        </p:spPr>
        <p:txBody>
          <a:bodyPr wrap="square" rtlCol="0">
            <a:spAutoFit/>
          </a:bodyPr>
          <a:lstStyle/>
          <a:p>
            <a:r>
              <a:rPr lang="en-US" sz="2000" b="1">
                <a:solidFill>
                  <a:schemeClr val="bg1"/>
                </a:solidFill>
                <a:cs typeface="+mj-cs"/>
              </a:rPr>
              <a:t>Talmud Bavli Bava Batra 11a:4</a:t>
            </a:r>
          </a:p>
          <a:p>
            <a:r>
              <a:rPr lang="en-US" sz="2000">
                <a:solidFill>
                  <a:schemeClr val="bg1"/>
                </a:solidFill>
                <a:cs typeface="+mj-cs"/>
              </a:rPr>
              <a:t>My ancestors stored up something that does not generate profit, as money sitting in a treasury does not increase, whereas I am storing up something that generates profit, as it is stated: “Say of the righteous, that it shall be well with them, for they shall eat the fruit of their doings” (Isaiah 3:10). My ancestors stored up treasures of money, whereas I am storing up treasures of souls, as it is stated: “The fruit of the righteous is a tree of life, and he that wins souls is wise” (Proverbs 11:30). My ancestors stored up for others, for their sons and heirs, when they themselves would pass from this world, whereas I am storing up for myself, as it is stated: “And it shall be as righteousness to you” (Deuteronomy 24:13). My ancestors stored up for this world, whereas I am storing up for the World-to-Come, as it is stated: “And your righteousness shall go before you, the glory of the Lord shall be your rearguard” (Isaiah 58:8).</a:t>
            </a:r>
          </a:p>
          <a:p>
            <a:endParaRPr lang="en-US" sz="2000" b="1">
              <a:solidFill>
                <a:schemeClr val="bg1"/>
              </a:solidFill>
              <a:cs typeface="+mj-cs"/>
            </a:endParaRPr>
          </a:p>
          <a:p>
            <a:r>
              <a:rPr lang="en-US" sz="2000" b="1">
                <a:solidFill>
                  <a:schemeClr val="bg1"/>
                </a:solidFill>
                <a:cs typeface="+mj-cs"/>
              </a:rPr>
              <a:t>Rashi on Isaiah 3:13 Part 1</a:t>
            </a:r>
          </a:p>
          <a:p>
            <a:r>
              <a:rPr lang="en-US" sz="2000">
                <a:solidFill>
                  <a:schemeClr val="bg1"/>
                </a:solidFill>
                <a:cs typeface="+mj-cs"/>
              </a:rPr>
              <a:t>stands to plead [i.e., to judge the case] of Israel standing, so to speak, so as not to be strict in their judgment.</a:t>
            </a:r>
          </a:p>
          <a:p>
            <a:endParaRPr lang="en-US" sz="2000" b="1">
              <a:solidFill>
                <a:schemeClr val="bg1"/>
              </a:solidFill>
              <a:cs typeface="+mj-cs"/>
            </a:endParaRPr>
          </a:p>
          <a:p>
            <a:r>
              <a:rPr lang="en-US" sz="2000" b="1">
                <a:solidFill>
                  <a:schemeClr val="bg1"/>
                </a:solidFill>
                <a:cs typeface="+mj-cs"/>
              </a:rPr>
              <a:t>Rashi on Isaiah 3:13 Part 2 </a:t>
            </a:r>
          </a:p>
          <a:p>
            <a:r>
              <a:rPr lang="en-US" sz="2000">
                <a:solidFill>
                  <a:schemeClr val="bg1"/>
                </a:solidFill>
                <a:cs typeface="+mj-cs"/>
              </a:rPr>
              <a:t>and stands to judge the nations Heb. </a:t>
            </a:r>
            <a:r>
              <a:rPr lang="he-IL" sz="2000">
                <a:solidFill>
                  <a:schemeClr val="bg1"/>
                </a:solidFill>
                <a:cs typeface="+mj-cs"/>
              </a:rPr>
              <a:t>ועמד. </a:t>
            </a:r>
            <a:r>
              <a:rPr lang="en-US" sz="2000">
                <a:solidFill>
                  <a:schemeClr val="bg1"/>
                </a:solidFill>
                <a:cs typeface="+mj-cs"/>
              </a:rPr>
              <a:t>He delays and dwells on their judgment. This expression of standing means delay.</a:t>
            </a: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2C75F5C2-0075-4C52-B2B1-25B8934D1BEC}"/>
                  </a:ext>
                </a:extLst>
              </p14:cNvPr>
              <p14:cNvContentPartPr/>
              <p14:nvPr/>
            </p14:nvContentPartPr>
            <p14:xfrm>
              <a:off x="1733296" y="1676643"/>
              <a:ext cx="8142480" cy="94320"/>
            </p14:xfrm>
          </p:contentPart>
        </mc:Choice>
        <mc:Fallback xmlns="">
          <p:pic>
            <p:nvPicPr>
              <p:cNvPr id="4" name="Ink 3">
                <a:extLst>
                  <a:ext uri="{FF2B5EF4-FFF2-40B4-BE49-F238E27FC236}">
                    <a16:creationId xmlns:a16="http://schemas.microsoft.com/office/drawing/2014/main" id="{2C75F5C2-0075-4C52-B2B1-25B8934D1BEC}"/>
                  </a:ext>
                </a:extLst>
              </p:cNvPr>
              <p:cNvPicPr/>
              <p:nvPr/>
            </p:nvPicPr>
            <p:blipFill>
              <a:blip r:embed="rId5"/>
              <a:stretch>
                <a:fillRect/>
              </a:stretch>
            </p:blipFill>
            <p:spPr>
              <a:xfrm>
                <a:off x="1715296" y="1658643"/>
                <a:ext cx="81781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37E01A18-35E1-4FD0-97D3-1E8049CAC94D}"/>
                  </a:ext>
                </a:extLst>
              </p14:cNvPr>
              <p14:cNvContentPartPr/>
              <p14:nvPr/>
            </p14:nvContentPartPr>
            <p14:xfrm>
              <a:off x="233536" y="2046723"/>
              <a:ext cx="720000" cy="53280"/>
            </p14:xfrm>
          </p:contentPart>
        </mc:Choice>
        <mc:Fallback xmlns="">
          <p:pic>
            <p:nvPicPr>
              <p:cNvPr id="5" name="Ink 4">
                <a:extLst>
                  <a:ext uri="{FF2B5EF4-FFF2-40B4-BE49-F238E27FC236}">
                    <a16:creationId xmlns:a16="http://schemas.microsoft.com/office/drawing/2014/main" id="{37E01A18-35E1-4FD0-97D3-1E8049CAC94D}"/>
                  </a:ext>
                </a:extLst>
              </p:cNvPr>
              <p:cNvPicPr/>
              <p:nvPr/>
            </p:nvPicPr>
            <p:blipFill>
              <a:blip r:embed="rId7"/>
              <a:stretch>
                <a:fillRect/>
              </a:stretch>
            </p:blipFill>
            <p:spPr>
              <a:xfrm>
                <a:off x="215536" y="2028723"/>
                <a:ext cx="7556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0D7F471A-E853-4122-B372-F6FFC1CE5F83}"/>
                  </a:ext>
                </a:extLst>
              </p14:cNvPr>
              <p14:cNvContentPartPr/>
              <p14:nvPr/>
            </p14:nvContentPartPr>
            <p14:xfrm>
              <a:off x="3927136" y="2885523"/>
              <a:ext cx="1751040" cy="19080"/>
            </p14:xfrm>
          </p:contentPart>
        </mc:Choice>
        <mc:Fallback xmlns="">
          <p:pic>
            <p:nvPicPr>
              <p:cNvPr id="7" name="Ink 6">
                <a:extLst>
                  <a:ext uri="{FF2B5EF4-FFF2-40B4-BE49-F238E27FC236}">
                    <a16:creationId xmlns:a16="http://schemas.microsoft.com/office/drawing/2014/main" id="{0D7F471A-E853-4122-B372-F6FFC1CE5F83}"/>
                  </a:ext>
                </a:extLst>
              </p:cNvPr>
              <p:cNvPicPr/>
              <p:nvPr/>
            </p:nvPicPr>
            <p:blipFill>
              <a:blip r:embed="rId9"/>
              <a:stretch>
                <a:fillRect/>
              </a:stretch>
            </p:blipFill>
            <p:spPr>
              <a:xfrm>
                <a:off x="3909136" y="2867523"/>
                <a:ext cx="178668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9886B668-99BC-4834-A090-8D81A90E3BD2}"/>
                  </a:ext>
                </a:extLst>
              </p14:cNvPr>
              <p14:cNvContentPartPr/>
              <p14:nvPr/>
            </p14:nvContentPartPr>
            <p14:xfrm>
              <a:off x="288976" y="4440003"/>
              <a:ext cx="1534680" cy="86760"/>
            </p14:xfrm>
          </p:contentPart>
        </mc:Choice>
        <mc:Fallback xmlns="">
          <p:pic>
            <p:nvPicPr>
              <p:cNvPr id="9" name="Ink 8">
                <a:extLst>
                  <a:ext uri="{FF2B5EF4-FFF2-40B4-BE49-F238E27FC236}">
                    <a16:creationId xmlns:a16="http://schemas.microsoft.com/office/drawing/2014/main" id="{9886B668-99BC-4834-A090-8D81A90E3BD2}"/>
                  </a:ext>
                </a:extLst>
              </p:cNvPr>
              <p:cNvPicPr/>
              <p:nvPr/>
            </p:nvPicPr>
            <p:blipFill>
              <a:blip r:embed="rId11"/>
              <a:stretch>
                <a:fillRect/>
              </a:stretch>
            </p:blipFill>
            <p:spPr>
              <a:xfrm>
                <a:off x="271336" y="4422003"/>
                <a:ext cx="15703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2E47B350-266C-4898-935D-7AA13C3D169D}"/>
                  </a:ext>
                </a:extLst>
              </p14:cNvPr>
              <p14:cNvContentPartPr/>
              <p14:nvPr/>
            </p14:nvContentPartPr>
            <p14:xfrm>
              <a:off x="390856" y="5663283"/>
              <a:ext cx="3192120" cy="79200"/>
            </p14:xfrm>
          </p:contentPart>
        </mc:Choice>
        <mc:Fallback xmlns="">
          <p:pic>
            <p:nvPicPr>
              <p:cNvPr id="11" name="Ink 10">
                <a:extLst>
                  <a:ext uri="{FF2B5EF4-FFF2-40B4-BE49-F238E27FC236}">
                    <a16:creationId xmlns:a16="http://schemas.microsoft.com/office/drawing/2014/main" id="{2E47B350-266C-4898-935D-7AA13C3D169D}"/>
                  </a:ext>
                </a:extLst>
              </p:cNvPr>
              <p:cNvPicPr/>
              <p:nvPr/>
            </p:nvPicPr>
            <p:blipFill>
              <a:blip r:embed="rId13"/>
              <a:stretch>
                <a:fillRect/>
              </a:stretch>
            </p:blipFill>
            <p:spPr>
              <a:xfrm>
                <a:off x="373216" y="5645643"/>
                <a:ext cx="3227760" cy="114840"/>
              </a:xfrm>
              <a:prstGeom prst="rect">
                <a:avLst/>
              </a:prstGeom>
            </p:spPr>
          </p:pic>
        </mc:Fallback>
      </mc:AlternateContent>
    </p:spTree>
    <p:extLst>
      <p:ext uri="{BB962C8B-B14F-4D97-AF65-F5344CB8AC3E}">
        <p14:creationId xmlns:p14="http://schemas.microsoft.com/office/powerpoint/2010/main" val="2420520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459092" cy="6346398"/>
          </a:xfrm>
          <a:prstGeom prst="roundRect">
            <a:avLst/>
          </a:prstGeom>
          <a:solidFill>
            <a:schemeClr val="tx1">
              <a:alpha val="4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03312" y="-64264"/>
            <a:ext cx="10109843" cy="6294031"/>
          </a:xfrm>
          <a:prstGeom prst="rect">
            <a:avLst/>
          </a:prstGeom>
          <a:noFill/>
        </p:spPr>
        <p:txBody>
          <a:bodyPr wrap="square" rtlCol="0">
            <a:spAutoFit/>
          </a:bodyPr>
          <a:lstStyle/>
          <a:p>
            <a:pPr algn="r"/>
            <a:r>
              <a:rPr lang="he-IL" sz="3100" b="1">
                <a:solidFill>
                  <a:schemeClr val="bg1"/>
                </a:solidFill>
                <a:cs typeface="+mj-cs"/>
              </a:rPr>
              <a:t>ספר ישעיה פרק ג</a:t>
            </a:r>
          </a:p>
          <a:p>
            <a:pPr algn="r"/>
            <a:r>
              <a:rPr lang="he-IL" sz="3100">
                <a:solidFill>
                  <a:schemeClr val="bg1"/>
                </a:solidFill>
                <a:cs typeface="+mj-cs"/>
              </a:rPr>
              <a:t>﻿א   כִּי הִנֵּה הָאָדוֹן יְהֹוָה צְבָאוֹת מֵסִיר מִירוּשָׁלַם וּמִיהוּדָה מַשְׁעֵן וּמַשְׁעֵנָה כֹּל מִשְׁעַן-לֶחֶם וְכֹל מִשְׁעַן-מָיִם: ב   גִּבּוֹר וְאִישׁ מִלְחָמָה שׁוֹפֵט וְנָבִיא וְקֹסֵם וְזָקֵן: ג   שַֹר-חֲמִשִּׁים וּנְשֹוּא פָנִים וְיוֹעֵץ וַחֲכַם חֲרָשִׁים וּנְבוֹן לָחַשׁ: ד   וְנָתַתִּי נְעָרִים שָֹרֵיהֶם וְתַעֲלוּלִים יִמְשְׁלוּ-בָם: ה   וְנִגַּשֹ הָעָם אִישׁ בְּאִישׁ וְאִישׁ בְּרֵעֵהוּ יִרְהֲבוּ הַנַּעַר בַּזָּקֵן וְהַנִּקְלֶה בַּנִּכְבָּד: ו   כִּי-יִתְפֹּשֹ אִישׁ בְּאָחִיו בֵּית אָבִיו שִֹמְלָה לְכָה קָצִין תִּהְיֶה-לָּנוּ וְהַמַּכְשֵׁלָה הַזֹּאת תַּחַת יָדֶךָ: ז   יִשָּׂא בַיּוֹם הַהוּא | לֵאמֹר לֹא-אֶהְיֶה חֹבֵשׁ וּבְבֵיתִי אֵין לֶחֶם וְאֵין שִֹמְלָה לֹא תְשִֹימֻנִי קְצִין עָם: ח   כִּי כָשְׁלָה יְרוּשָׁלַם וִיהוּדָה נָפָל כִּי-לְשׁוֹנָם וּמַעַלְלֵיהֶם אֶל-יְהֹוָה לַמְרוֹת עֵנֵי כְבוֹדוֹ: ט   הַכָּרַת פְּנֵיהֶם עָנְתָה בָּם וְחַטָּאתָם כִּסְדֹם הִגִּידוּ לֹא כִחֵדוּ אוֹי לְנַפְשָׁם כִּי-גָמְלוּ לָהֶם רָעָה: י   אִמְרוּ צַדִּיק כִּי-טוֹב כִּי-פְרִי מַעַלְלֵיהֶם יֹאכֵלוּ: יא   אוֹי לְרָשָׁע רָע כִּי-גְמוּל יָדָיו יֵעָשֶֹה לּוֹ: יב   עַמִּי נֹגְשָֹיו מְעוֹלֵל וְנָשִׁים מָשְׁלוּ בוֹ עַמִּי מְאַשְּׁרֶיךָ מַתְעִים וְדֶרֶךְ אֹרְחֹתֶיךָ בִּלֵּעוּ:       יג   נִצָּב לָרִיב יְהֹוָה וְעֹמֵד לָדִין עַמִּים:</a:t>
            </a:r>
            <a:endParaRPr lang="en-US" sz="3100">
              <a:solidFill>
                <a:schemeClr val="bg1"/>
              </a:solidFill>
              <a:cs typeface="+mj-cs"/>
            </a:endParaRPr>
          </a:p>
        </p:txBody>
      </p:sp>
      <p:grpSp>
        <p:nvGrpSpPr>
          <p:cNvPr id="7" name="Group 6">
            <a:extLst>
              <a:ext uri="{FF2B5EF4-FFF2-40B4-BE49-F238E27FC236}">
                <a16:creationId xmlns:a16="http://schemas.microsoft.com/office/drawing/2014/main" id="{2D749E7E-7AA8-41FE-84B7-40CA3F9E34B9}"/>
              </a:ext>
            </a:extLst>
          </p:cNvPr>
          <p:cNvGrpSpPr/>
          <p:nvPr/>
        </p:nvGrpSpPr>
        <p:grpSpPr>
          <a:xfrm>
            <a:off x="6444976" y="908403"/>
            <a:ext cx="3253320" cy="136440"/>
            <a:chOff x="6444976" y="908403"/>
            <a:chExt cx="3253320" cy="136440"/>
          </a:xfrm>
        </p:grpSpPr>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8F8F942B-E087-4C54-AB5C-044FB83A9E6E}"/>
                    </a:ext>
                  </a:extLst>
                </p14:cNvPr>
                <p14:cNvContentPartPr/>
                <p14:nvPr/>
              </p14:nvContentPartPr>
              <p14:xfrm>
                <a:off x="7957696" y="908403"/>
                <a:ext cx="1740600" cy="136440"/>
              </p14:xfrm>
            </p:contentPart>
          </mc:Choice>
          <mc:Fallback xmlns="">
            <p:pic>
              <p:nvPicPr>
                <p:cNvPr id="4" name="Ink 3">
                  <a:extLst>
                    <a:ext uri="{FF2B5EF4-FFF2-40B4-BE49-F238E27FC236}">
                      <a16:creationId xmlns:a16="http://schemas.microsoft.com/office/drawing/2014/main" id="{8F8F942B-E087-4C54-AB5C-044FB83A9E6E}"/>
                    </a:ext>
                  </a:extLst>
                </p:cNvPr>
                <p:cNvPicPr/>
                <p:nvPr/>
              </p:nvPicPr>
              <p:blipFill>
                <a:blip r:embed="rId5"/>
                <a:stretch>
                  <a:fillRect/>
                </a:stretch>
              </p:blipFill>
              <p:spPr>
                <a:xfrm>
                  <a:off x="7939696" y="890403"/>
                  <a:ext cx="177624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D8767827-A095-4C85-B4A0-6956975E891E}"/>
                    </a:ext>
                  </a:extLst>
                </p14:cNvPr>
                <p14:cNvContentPartPr/>
                <p14:nvPr/>
              </p14:nvContentPartPr>
              <p14:xfrm>
                <a:off x="6444976" y="974283"/>
                <a:ext cx="1323360" cy="41400"/>
              </p14:xfrm>
            </p:contentPart>
          </mc:Choice>
          <mc:Fallback xmlns="">
            <p:pic>
              <p:nvPicPr>
                <p:cNvPr id="5" name="Ink 4">
                  <a:extLst>
                    <a:ext uri="{FF2B5EF4-FFF2-40B4-BE49-F238E27FC236}">
                      <a16:creationId xmlns:a16="http://schemas.microsoft.com/office/drawing/2014/main" id="{D8767827-A095-4C85-B4A0-6956975E891E}"/>
                    </a:ext>
                  </a:extLst>
                </p:cNvPr>
                <p:cNvPicPr/>
                <p:nvPr/>
              </p:nvPicPr>
              <p:blipFill>
                <a:blip r:embed="rId7"/>
                <a:stretch>
                  <a:fillRect/>
                </a:stretch>
              </p:blipFill>
              <p:spPr>
                <a:xfrm>
                  <a:off x="6427336" y="956283"/>
                  <a:ext cx="1359000" cy="77040"/>
                </a:xfrm>
                <a:prstGeom prst="rect">
                  <a:avLst/>
                </a:prstGeom>
              </p:spPr>
            </p:pic>
          </mc:Fallback>
        </mc:AlternateContent>
      </p:grpSp>
      <p:grpSp>
        <p:nvGrpSpPr>
          <p:cNvPr id="14" name="Group 13">
            <a:extLst>
              <a:ext uri="{FF2B5EF4-FFF2-40B4-BE49-F238E27FC236}">
                <a16:creationId xmlns:a16="http://schemas.microsoft.com/office/drawing/2014/main" id="{48CCFEA0-7A5A-45B1-9E9A-9CD58D0A309F}"/>
              </a:ext>
            </a:extLst>
          </p:cNvPr>
          <p:cNvGrpSpPr/>
          <p:nvPr/>
        </p:nvGrpSpPr>
        <p:grpSpPr>
          <a:xfrm>
            <a:off x="1215616" y="875643"/>
            <a:ext cx="4831920" cy="140400"/>
            <a:chOff x="1215616" y="875643"/>
            <a:chExt cx="4831920" cy="140400"/>
          </a:xfrm>
        </p:grpSpPr>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B28B6097-3811-46DB-8E7E-4CDC03D91404}"/>
                    </a:ext>
                  </a:extLst>
                </p14:cNvPr>
                <p14:cNvContentPartPr/>
                <p14:nvPr/>
              </p14:nvContentPartPr>
              <p14:xfrm>
                <a:off x="4312336" y="955923"/>
                <a:ext cx="1735200" cy="60120"/>
              </p14:xfrm>
            </p:contentPart>
          </mc:Choice>
          <mc:Fallback xmlns="">
            <p:pic>
              <p:nvPicPr>
                <p:cNvPr id="9" name="Ink 8">
                  <a:extLst>
                    <a:ext uri="{FF2B5EF4-FFF2-40B4-BE49-F238E27FC236}">
                      <a16:creationId xmlns:a16="http://schemas.microsoft.com/office/drawing/2014/main" id="{B28B6097-3811-46DB-8E7E-4CDC03D91404}"/>
                    </a:ext>
                  </a:extLst>
                </p:cNvPr>
                <p:cNvPicPr/>
                <p:nvPr/>
              </p:nvPicPr>
              <p:blipFill>
                <a:blip r:embed="rId9"/>
                <a:stretch>
                  <a:fillRect/>
                </a:stretch>
              </p:blipFill>
              <p:spPr>
                <a:xfrm>
                  <a:off x="4294696" y="938283"/>
                  <a:ext cx="17708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465B2CC6-3C37-4535-92FF-07CB57F7FC2D}"/>
                    </a:ext>
                  </a:extLst>
                </p14:cNvPr>
                <p14:cNvContentPartPr/>
                <p14:nvPr/>
              </p14:nvContentPartPr>
              <p14:xfrm>
                <a:off x="3156016" y="928203"/>
                <a:ext cx="991440" cy="45000"/>
              </p14:xfrm>
            </p:contentPart>
          </mc:Choice>
          <mc:Fallback xmlns="">
            <p:pic>
              <p:nvPicPr>
                <p:cNvPr id="11" name="Ink 10">
                  <a:extLst>
                    <a:ext uri="{FF2B5EF4-FFF2-40B4-BE49-F238E27FC236}">
                      <a16:creationId xmlns:a16="http://schemas.microsoft.com/office/drawing/2014/main" id="{465B2CC6-3C37-4535-92FF-07CB57F7FC2D}"/>
                    </a:ext>
                  </a:extLst>
                </p:cNvPr>
                <p:cNvPicPr/>
                <p:nvPr/>
              </p:nvPicPr>
              <p:blipFill>
                <a:blip r:embed="rId11"/>
                <a:stretch>
                  <a:fillRect/>
                </a:stretch>
              </p:blipFill>
              <p:spPr>
                <a:xfrm>
                  <a:off x="3138016" y="910203"/>
                  <a:ext cx="10270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id="{707125F0-B48D-460E-8DE3-0E1A2A36F2F9}"/>
                    </a:ext>
                  </a:extLst>
                </p14:cNvPr>
                <p14:cNvContentPartPr/>
                <p14:nvPr/>
              </p14:nvContentPartPr>
              <p14:xfrm>
                <a:off x="1215616" y="875643"/>
                <a:ext cx="1724040" cy="119520"/>
              </p14:xfrm>
            </p:contentPart>
          </mc:Choice>
          <mc:Fallback xmlns="">
            <p:pic>
              <p:nvPicPr>
                <p:cNvPr id="13" name="Ink 12">
                  <a:extLst>
                    <a:ext uri="{FF2B5EF4-FFF2-40B4-BE49-F238E27FC236}">
                      <a16:creationId xmlns:a16="http://schemas.microsoft.com/office/drawing/2014/main" id="{707125F0-B48D-460E-8DE3-0E1A2A36F2F9}"/>
                    </a:ext>
                  </a:extLst>
                </p:cNvPr>
                <p:cNvPicPr/>
                <p:nvPr/>
              </p:nvPicPr>
              <p:blipFill>
                <a:blip r:embed="rId13"/>
                <a:stretch>
                  <a:fillRect/>
                </a:stretch>
              </p:blipFill>
              <p:spPr>
                <a:xfrm>
                  <a:off x="1197616" y="858003"/>
                  <a:ext cx="1759680" cy="155160"/>
                </a:xfrm>
                <a:prstGeom prst="rect">
                  <a:avLst/>
                </a:prstGeom>
              </p:spPr>
            </p:pic>
          </mc:Fallback>
        </mc:AlternateContent>
      </p:grpSp>
      <p:grpSp>
        <p:nvGrpSpPr>
          <p:cNvPr id="17" name="Group 16">
            <a:extLst>
              <a:ext uri="{FF2B5EF4-FFF2-40B4-BE49-F238E27FC236}">
                <a16:creationId xmlns:a16="http://schemas.microsoft.com/office/drawing/2014/main" id="{38C2D337-54F9-4676-B3E8-5241BC83ECC1}"/>
              </a:ext>
            </a:extLst>
          </p:cNvPr>
          <p:cNvGrpSpPr/>
          <p:nvPr/>
        </p:nvGrpSpPr>
        <p:grpSpPr>
          <a:xfrm>
            <a:off x="666976" y="902283"/>
            <a:ext cx="431640" cy="45360"/>
            <a:chOff x="666976" y="902283"/>
            <a:chExt cx="431640" cy="45360"/>
          </a:xfrm>
        </p:grpSpPr>
        <mc:AlternateContent xmlns:mc="http://schemas.openxmlformats.org/markup-compatibility/2006" xmlns:p14="http://schemas.microsoft.com/office/powerpoint/2010/main">
          <mc:Choice Requires="p14">
            <p:contentPart p14:bwMode="auto" r:id="rId14">
              <p14:nvContentPartPr>
                <p14:cNvPr id="15" name="Ink 14">
                  <a:extLst>
                    <a:ext uri="{FF2B5EF4-FFF2-40B4-BE49-F238E27FC236}">
                      <a16:creationId xmlns:a16="http://schemas.microsoft.com/office/drawing/2014/main" id="{D043F56F-821B-4076-BEBC-EBDE4B0B4520}"/>
                    </a:ext>
                  </a:extLst>
                </p14:cNvPr>
                <p14:cNvContentPartPr/>
                <p14:nvPr/>
              </p14:nvContentPartPr>
              <p14:xfrm>
                <a:off x="1077376" y="935403"/>
                <a:ext cx="4320" cy="6840"/>
              </p14:xfrm>
            </p:contentPart>
          </mc:Choice>
          <mc:Fallback xmlns="">
            <p:pic>
              <p:nvPicPr>
                <p:cNvPr id="15" name="Ink 14">
                  <a:extLst>
                    <a:ext uri="{FF2B5EF4-FFF2-40B4-BE49-F238E27FC236}">
                      <a16:creationId xmlns:a16="http://schemas.microsoft.com/office/drawing/2014/main" id="{D043F56F-821B-4076-BEBC-EBDE4B0B4520}"/>
                    </a:ext>
                  </a:extLst>
                </p:cNvPr>
                <p:cNvPicPr/>
                <p:nvPr/>
              </p:nvPicPr>
              <p:blipFill>
                <a:blip r:embed="rId15"/>
                <a:stretch>
                  <a:fillRect/>
                </a:stretch>
              </p:blipFill>
              <p:spPr>
                <a:xfrm>
                  <a:off x="1059736" y="917403"/>
                  <a:ext cx="3996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 name="Ink 15">
                  <a:extLst>
                    <a:ext uri="{FF2B5EF4-FFF2-40B4-BE49-F238E27FC236}">
                      <a16:creationId xmlns:a16="http://schemas.microsoft.com/office/drawing/2014/main" id="{73FD69DB-1888-4B5D-8E90-E32F6F18ECEE}"/>
                    </a:ext>
                  </a:extLst>
                </p14:cNvPr>
                <p14:cNvContentPartPr/>
                <p14:nvPr/>
              </p14:nvContentPartPr>
              <p14:xfrm>
                <a:off x="666976" y="902283"/>
                <a:ext cx="431640" cy="45360"/>
              </p14:xfrm>
            </p:contentPart>
          </mc:Choice>
          <mc:Fallback xmlns="">
            <p:pic>
              <p:nvPicPr>
                <p:cNvPr id="16" name="Ink 15">
                  <a:extLst>
                    <a:ext uri="{FF2B5EF4-FFF2-40B4-BE49-F238E27FC236}">
                      <a16:creationId xmlns:a16="http://schemas.microsoft.com/office/drawing/2014/main" id="{73FD69DB-1888-4B5D-8E90-E32F6F18ECEE}"/>
                    </a:ext>
                  </a:extLst>
                </p:cNvPr>
                <p:cNvPicPr/>
                <p:nvPr/>
              </p:nvPicPr>
              <p:blipFill>
                <a:blip r:embed="rId17"/>
                <a:stretch>
                  <a:fillRect/>
                </a:stretch>
              </p:blipFill>
              <p:spPr>
                <a:xfrm>
                  <a:off x="649336" y="884283"/>
                  <a:ext cx="467280" cy="81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
            <p14:nvContentPartPr>
              <p14:cNvPr id="18" name="Ink 17">
                <a:extLst>
                  <a:ext uri="{FF2B5EF4-FFF2-40B4-BE49-F238E27FC236}">
                    <a16:creationId xmlns:a16="http://schemas.microsoft.com/office/drawing/2014/main" id="{EDB6C0A1-51DA-4C1B-89CD-5C90F01EB15B}"/>
                  </a:ext>
                </a:extLst>
              </p14:cNvPr>
              <p14:cNvContentPartPr/>
              <p14:nvPr/>
            </p14:nvContentPartPr>
            <p14:xfrm>
              <a:off x="8797936" y="1443723"/>
              <a:ext cx="1309680" cy="35640"/>
            </p14:xfrm>
          </p:contentPart>
        </mc:Choice>
        <mc:Fallback xmlns="">
          <p:pic>
            <p:nvPicPr>
              <p:cNvPr id="18" name="Ink 17">
                <a:extLst>
                  <a:ext uri="{FF2B5EF4-FFF2-40B4-BE49-F238E27FC236}">
                    <a16:creationId xmlns:a16="http://schemas.microsoft.com/office/drawing/2014/main" id="{EDB6C0A1-51DA-4C1B-89CD-5C90F01EB15B}"/>
                  </a:ext>
                </a:extLst>
              </p:cNvPr>
              <p:cNvPicPr/>
              <p:nvPr/>
            </p:nvPicPr>
            <p:blipFill>
              <a:blip r:embed="rId19"/>
              <a:stretch>
                <a:fillRect/>
              </a:stretch>
            </p:blipFill>
            <p:spPr>
              <a:xfrm>
                <a:off x="8779936" y="1425723"/>
                <a:ext cx="1345320" cy="71280"/>
              </a:xfrm>
              <a:prstGeom prst="rect">
                <a:avLst/>
              </a:prstGeom>
            </p:spPr>
          </p:pic>
        </mc:Fallback>
      </mc:AlternateContent>
      <p:grpSp>
        <p:nvGrpSpPr>
          <p:cNvPr id="21" name="Group 20">
            <a:extLst>
              <a:ext uri="{FF2B5EF4-FFF2-40B4-BE49-F238E27FC236}">
                <a16:creationId xmlns:a16="http://schemas.microsoft.com/office/drawing/2014/main" id="{DC6FE59E-717A-493C-A832-C6ED540F1B7F}"/>
              </a:ext>
            </a:extLst>
          </p:cNvPr>
          <p:cNvGrpSpPr/>
          <p:nvPr/>
        </p:nvGrpSpPr>
        <p:grpSpPr>
          <a:xfrm>
            <a:off x="6787696" y="1400163"/>
            <a:ext cx="1908000" cy="108000"/>
            <a:chOff x="6787696" y="1400163"/>
            <a:chExt cx="1908000" cy="108000"/>
          </a:xfrm>
        </p:grpSpPr>
        <mc:AlternateContent xmlns:mc="http://schemas.openxmlformats.org/markup-compatibility/2006" xmlns:p14="http://schemas.microsoft.com/office/powerpoint/2010/main">
          <mc:Choice Requires="p14">
            <p:contentPart p14:bwMode="auto" r:id="rId20">
              <p14:nvContentPartPr>
                <p14:cNvPr id="19" name="Ink 18">
                  <a:extLst>
                    <a:ext uri="{FF2B5EF4-FFF2-40B4-BE49-F238E27FC236}">
                      <a16:creationId xmlns:a16="http://schemas.microsoft.com/office/drawing/2014/main" id="{5092DC04-EB32-4F96-9D26-06DC5712349B}"/>
                    </a:ext>
                  </a:extLst>
                </p14:cNvPr>
                <p14:cNvContentPartPr/>
                <p14:nvPr/>
              </p14:nvContentPartPr>
              <p14:xfrm>
                <a:off x="7418776" y="1453443"/>
                <a:ext cx="1276920" cy="54720"/>
              </p14:xfrm>
            </p:contentPart>
          </mc:Choice>
          <mc:Fallback xmlns="">
            <p:pic>
              <p:nvPicPr>
                <p:cNvPr id="19" name="Ink 18">
                  <a:extLst>
                    <a:ext uri="{FF2B5EF4-FFF2-40B4-BE49-F238E27FC236}">
                      <a16:creationId xmlns:a16="http://schemas.microsoft.com/office/drawing/2014/main" id="{5092DC04-EB32-4F96-9D26-06DC5712349B}"/>
                    </a:ext>
                  </a:extLst>
                </p:cNvPr>
                <p:cNvPicPr/>
                <p:nvPr/>
              </p:nvPicPr>
              <p:blipFill>
                <a:blip r:embed="rId21"/>
                <a:stretch>
                  <a:fillRect/>
                </a:stretch>
              </p:blipFill>
              <p:spPr>
                <a:xfrm>
                  <a:off x="7400776" y="1435803"/>
                  <a:ext cx="13125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0" name="Ink 19">
                  <a:extLst>
                    <a:ext uri="{FF2B5EF4-FFF2-40B4-BE49-F238E27FC236}">
                      <a16:creationId xmlns:a16="http://schemas.microsoft.com/office/drawing/2014/main" id="{0F234D50-DED8-42B1-9DA3-F9B0AB652453}"/>
                    </a:ext>
                  </a:extLst>
                </p14:cNvPr>
                <p14:cNvContentPartPr/>
                <p14:nvPr/>
              </p14:nvContentPartPr>
              <p14:xfrm>
                <a:off x="6787696" y="1400163"/>
                <a:ext cx="466920" cy="33480"/>
              </p14:xfrm>
            </p:contentPart>
          </mc:Choice>
          <mc:Fallback xmlns="">
            <p:pic>
              <p:nvPicPr>
                <p:cNvPr id="20" name="Ink 19">
                  <a:extLst>
                    <a:ext uri="{FF2B5EF4-FFF2-40B4-BE49-F238E27FC236}">
                      <a16:creationId xmlns:a16="http://schemas.microsoft.com/office/drawing/2014/main" id="{0F234D50-DED8-42B1-9DA3-F9B0AB652453}"/>
                    </a:ext>
                  </a:extLst>
                </p:cNvPr>
                <p:cNvPicPr/>
                <p:nvPr/>
              </p:nvPicPr>
              <p:blipFill>
                <a:blip r:embed="rId23"/>
                <a:stretch>
                  <a:fillRect/>
                </a:stretch>
              </p:blipFill>
              <p:spPr>
                <a:xfrm>
                  <a:off x="6769696" y="1382163"/>
                  <a:ext cx="502560" cy="69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
            <p14:nvContentPartPr>
              <p14:cNvPr id="22" name="Ink 21">
                <a:extLst>
                  <a:ext uri="{FF2B5EF4-FFF2-40B4-BE49-F238E27FC236}">
                    <a16:creationId xmlns:a16="http://schemas.microsoft.com/office/drawing/2014/main" id="{A83582AB-FC8A-4136-B28D-9560EA8D81D7}"/>
                  </a:ext>
                </a:extLst>
              </p14:cNvPr>
              <p14:cNvContentPartPr/>
              <p14:nvPr/>
            </p14:nvContentPartPr>
            <p14:xfrm>
              <a:off x="9360976" y="406923"/>
              <a:ext cx="493200" cy="615600"/>
            </p14:xfrm>
          </p:contentPart>
        </mc:Choice>
        <mc:Fallback xmlns="">
          <p:pic>
            <p:nvPicPr>
              <p:cNvPr id="22" name="Ink 21">
                <a:extLst>
                  <a:ext uri="{FF2B5EF4-FFF2-40B4-BE49-F238E27FC236}">
                    <a16:creationId xmlns:a16="http://schemas.microsoft.com/office/drawing/2014/main" id="{A83582AB-FC8A-4136-B28D-9560EA8D81D7}"/>
                  </a:ext>
                </a:extLst>
              </p:cNvPr>
              <p:cNvPicPr/>
              <p:nvPr/>
            </p:nvPicPr>
            <p:blipFill>
              <a:blip r:embed="rId25"/>
              <a:stretch>
                <a:fillRect/>
              </a:stretch>
            </p:blipFill>
            <p:spPr>
              <a:xfrm>
                <a:off x="9343336" y="388923"/>
                <a:ext cx="528840" cy="6512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3" name="Ink 22">
                <a:extLst>
                  <a:ext uri="{FF2B5EF4-FFF2-40B4-BE49-F238E27FC236}">
                    <a16:creationId xmlns:a16="http://schemas.microsoft.com/office/drawing/2014/main" id="{BEDB9948-1840-4C22-B16E-CA8F9B057920}"/>
                  </a:ext>
                </a:extLst>
              </p14:cNvPr>
              <p14:cNvContentPartPr/>
              <p14:nvPr/>
            </p14:nvContentPartPr>
            <p14:xfrm>
              <a:off x="8657176" y="473163"/>
              <a:ext cx="698040" cy="657000"/>
            </p14:xfrm>
          </p:contentPart>
        </mc:Choice>
        <mc:Fallback xmlns="">
          <p:pic>
            <p:nvPicPr>
              <p:cNvPr id="23" name="Ink 22">
                <a:extLst>
                  <a:ext uri="{FF2B5EF4-FFF2-40B4-BE49-F238E27FC236}">
                    <a16:creationId xmlns:a16="http://schemas.microsoft.com/office/drawing/2014/main" id="{BEDB9948-1840-4C22-B16E-CA8F9B057920}"/>
                  </a:ext>
                </a:extLst>
              </p:cNvPr>
              <p:cNvPicPr/>
              <p:nvPr/>
            </p:nvPicPr>
            <p:blipFill>
              <a:blip r:embed="rId27"/>
              <a:stretch>
                <a:fillRect/>
              </a:stretch>
            </p:blipFill>
            <p:spPr>
              <a:xfrm>
                <a:off x="8639536" y="455523"/>
                <a:ext cx="733680" cy="6926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4" name="Ink 23">
                <a:extLst>
                  <a:ext uri="{FF2B5EF4-FFF2-40B4-BE49-F238E27FC236}">
                    <a16:creationId xmlns:a16="http://schemas.microsoft.com/office/drawing/2014/main" id="{6BF3CB3D-2310-4916-884F-2939B88EEE61}"/>
                  </a:ext>
                </a:extLst>
              </p14:cNvPr>
              <p14:cNvContentPartPr/>
              <p14:nvPr/>
            </p14:nvContentPartPr>
            <p14:xfrm>
              <a:off x="5478016" y="483243"/>
              <a:ext cx="849960" cy="530640"/>
            </p14:xfrm>
          </p:contentPart>
        </mc:Choice>
        <mc:Fallback xmlns="">
          <p:pic>
            <p:nvPicPr>
              <p:cNvPr id="24" name="Ink 23">
                <a:extLst>
                  <a:ext uri="{FF2B5EF4-FFF2-40B4-BE49-F238E27FC236}">
                    <a16:creationId xmlns:a16="http://schemas.microsoft.com/office/drawing/2014/main" id="{6BF3CB3D-2310-4916-884F-2939B88EEE61}"/>
                  </a:ext>
                </a:extLst>
              </p:cNvPr>
              <p:cNvPicPr/>
              <p:nvPr/>
            </p:nvPicPr>
            <p:blipFill>
              <a:blip r:embed="rId29"/>
              <a:stretch>
                <a:fillRect/>
              </a:stretch>
            </p:blipFill>
            <p:spPr>
              <a:xfrm>
                <a:off x="5460016" y="465243"/>
                <a:ext cx="885600" cy="566280"/>
              </a:xfrm>
              <a:prstGeom prst="rect">
                <a:avLst/>
              </a:prstGeom>
            </p:spPr>
          </p:pic>
        </mc:Fallback>
      </mc:AlternateContent>
      <p:grpSp>
        <p:nvGrpSpPr>
          <p:cNvPr id="37" name="Group 36">
            <a:extLst>
              <a:ext uri="{FF2B5EF4-FFF2-40B4-BE49-F238E27FC236}">
                <a16:creationId xmlns:a16="http://schemas.microsoft.com/office/drawing/2014/main" id="{FE6660BE-8197-4B5F-B49F-7221B6D9E909}"/>
              </a:ext>
            </a:extLst>
          </p:cNvPr>
          <p:cNvGrpSpPr/>
          <p:nvPr/>
        </p:nvGrpSpPr>
        <p:grpSpPr>
          <a:xfrm>
            <a:off x="7199896" y="255363"/>
            <a:ext cx="71640" cy="192600"/>
            <a:chOff x="7199896" y="255363"/>
            <a:chExt cx="71640" cy="192600"/>
          </a:xfrm>
        </p:grpSpPr>
        <mc:AlternateContent xmlns:mc="http://schemas.openxmlformats.org/markup-compatibility/2006" xmlns:p14="http://schemas.microsoft.com/office/powerpoint/2010/main">
          <mc:Choice Requires="p14">
            <p:contentPart p14:bwMode="auto" r:id="rId30">
              <p14:nvContentPartPr>
                <p14:cNvPr id="35" name="Ink 34">
                  <a:extLst>
                    <a:ext uri="{FF2B5EF4-FFF2-40B4-BE49-F238E27FC236}">
                      <a16:creationId xmlns:a16="http://schemas.microsoft.com/office/drawing/2014/main" id="{56437F09-BAF9-42A7-BEF3-03F1C9C72BB7}"/>
                    </a:ext>
                  </a:extLst>
                </p14:cNvPr>
                <p14:cNvContentPartPr/>
                <p14:nvPr/>
              </p14:nvContentPartPr>
              <p14:xfrm>
                <a:off x="7199896" y="314763"/>
                <a:ext cx="48600" cy="94680"/>
              </p14:xfrm>
            </p:contentPart>
          </mc:Choice>
          <mc:Fallback xmlns="">
            <p:pic>
              <p:nvPicPr>
                <p:cNvPr id="35" name="Ink 34">
                  <a:extLst>
                    <a:ext uri="{FF2B5EF4-FFF2-40B4-BE49-F238E27FC236}">
                      <a16:creationId xmlns:a16="http://schemas.microsoft.com/office/drawing/2014/main" id="{56437F09-BAF9-42A7-BEF3-03F1C9C72BB7}"/>
                    </a:ext>
                  </a:extLst>
                </p:cNvPr>
                <p:cNvPicPr/>
                <p:nvPr/>
              </p:nvPicPr>
              <p:blipFill>
                <a:blip r:embed="rId31"/>
                <a:stretch>
                  <a:fillRect/>
                </a:stretch>
              </p:blipFill>
              <p:spPr>
                <a:xfrm>
                  <a:off x="7182256" y="296763"/>
                  <a:ext cx="8424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6" name="Ink 35">
                  <a:extLst>
                    <a:ext uri="{FF2B5EF4-FFF2-40B4-BE49-F238E27FC236}">
                      <a16:creationId xmlns:a16="http://schemas.microsoft.com/office/drawing/2014/main" id="{5954054F-2E93-49F3-AB6C-2BAD4C116B8F}"/>
                    </a:ext>
                  </a:extLst>
                </p14:cNvPr>
                <p14:cNvContentPartPr/>
                <p14:nvPr/>
              </p14:nvContentPartPr>
              <p14:xfrm>
                <a:off x="7238776" y="255363"/>
                <a:ext cx="32760" cy="192600"/>
              </p14:xfrm>
            </p:contentPart>
          </mc:Choice>
          <mc:Fallback xmlns="">
            <p:pic>
              <p:nvPicPr>
                <p:cNvPr id="36" name="Ink 35">
                  <a:extLst>
                    <a:ext uri="{FF2B5EF4-FFF2-40B4-BE49-F238E27FC236}">
                      <a16:creationId xmlns:a16="http://schemas.microsoft.com/office/drawing/2014/main" id="{5954054F-2E93-49F3-AB6C-2BAD4C116B8F}"/>
                    </a:ext>
                  </a:extLst>
                </p:cNvPr>
                <p:cNvPicPr/>
                <p:nvPr/>
              </p:nvPicPr>
              <p:blipFill>
                <a:blip r:embed="rId33"/>
                <a:stretch>
                  <a:fillRect/>
                </a:stretch>
              </p:blipFill>
              <p:spPr>
                <a:xfrm>
                  <a:off x="7220776" y="237363"/>
                  <a:ext cx="68400" cy="228240"/>
                </a:xfrm>
                <a:prstGeom prst="rect">
                  <a:avLst/>
                </a:prstGeom>
              </p:spPr>
            </p:pic>
          </mc:Fallback>
        </mc:AlternateContent>
      </p:grpSp>
      <p:grpSp>
        <p:nvGrpSpPr>
          <p:cNvPr id="44" name="Group 43">
            <a:extLst>
              <a:ext uri="{FF2B5EF4-FFF2-40B4-BE49-F238E27FC236}">
                <a16:creationId xmlns:a16="http://schemas.microsoft.com/office/drawing/2014/main" id="{6970315D-E769-49C2-A38C-08D294447254}"/>
              </a:ext>
            </a:extLst>
          </p:cNvPr>
          <p:cNvGrpSpPr/>
          <p:nvPr/>
        </p:nvGrpSpPr>
        <p:grpSpPr>
          <a:xfrm>
            <a:off x="3746416" y="1343643"/>
            <a:ext cx="2356200" cy="152280"/>
            <a:chOff x="3746416" y="1343643"/>
            <a:chExt cx="2356200" cy="152280"/>
          </a:xfrm>
        </p:grpSpPr>
        <mc:AlternateContent xmlns:mc="http://schemas.openxmlformats.org/markup-compatibility/2006" xmlns:p14="http://schemas.microsoft.com/office/powerpoint/2010/main">
          <mc:Choice Requires="p14">
            <p:contentPart p14:bwMode="auto" r:id="rId34">
              <p14:nvContentPartPr>
                <p14:cNvPr id="41" name="Ink 40">
                  <a:extLst>
                    <a:ext uri="{FF2B5EF4-FFF2-40B4-BE49-F238E27FC236}">
                      <a16:creationId xmlns:a16="http://schemas.microsoft.com/office/drawing/2014/main" id="{07DF6D1E-F0D5-4473-B06A-475A409FC6E3}"/>
                    </a:ext>
                  </a:extLst>
                </p14:cNvPr>
                <p14:cNvContentPartPr/>
                <p14:nvPr/>
              </p14:nvContentPartPr>
              <p14:xfrm>
                <a:off x="5498896" y="1343643"/>
                <a:ext cx="603720" cy="90720"/>
              </p14:xfrm>
            </p:contentPart>
          </mc:Choice>
          <mc:Fallback xmlns="">
            <p:pic>
              <p:nvPicPr>
                <p:cNvPr id="41" name="Ink 40">
                  <a:extLst>
                    <a:ext uri="{FF2B5EF4-FFF2-40B4-BE49-F238E27FC236}">
                      <a16:creationId xmlns:a16="http://schemas.microsoft.com/office/drawing/2014/main" id="{07DF6D1E-F0D5-4473-B06A-475A409FC6E3}"/>
                    </a:ext>
                  </a:extLst>
                </p:cNvPr>
                <p:cNvPicPr/>
                <p:nvPr/>
              </p:nvPicPr>
              <p:blipFill>
                <a:blip r:embed="rId35"/>
                <a:stretch>
                  <a:fillRect/>
                </a:stretch>
              </p:blipFill>
              <p:spPr>
                <a:xfrm>
                  <a:off x="5481256" y="1325643"/>
                  <a:ext cx="6393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2" name="Ink 41">
                  <a:extLst>
                    <a:ext uri="{FF2B5EF4-FFF2-40B4-BE49-F238E27FC236}">
                      <a16:creationId xmlns:a16="http://schemas.microsoft.com/office/drawing/2014/main" id="{65183295-B7C1-4150-A391-BF0F2456B82C}"/>
                    </a:ext>
                  </a:extLst>
                </p14:cNvPr>
                <p14:cNvContentPartPr/>
                <p14:nvPr/>
              </p14:nvContentPartPr>
              <p14:xfrm>
                <a:off x="5303416" y="1458843"/>
                <a:ext cx="11880" cy="25560"/>
              </p14:xfrm>
            </p:contentPart>
          </mc:Choice>
          <mc:Fallback xmlns="">
            <p:pic>
              <p:nvPicPr>
                <p:cNvPr id="42" name="Ink 41">
                  <a:extLst>
                    <a:ext uri="{FF2B5EF4-FFF2-40B4-BE49-F238E27FC236}">
                      <a16:creationId xmlns:a16="http://schemas.microsoft.com/office/drawing/2014/main" id="{65183295-B7C1-4150-A391-BF0F2456B82C}"/>
                    </a:ext>
                  </a:extLst>
                </p:cNvPr>
                <p:cNvPicPr/>
                <p:nvPr/>
              </p:nvPicPr>
              <p:blipFill>
                <a:blip r:embed="rId37"/>
                <a:stretch>
                  <a:fillRect/>
                </a:stretch>
              </p:blipFill>
              <p:spPr>
                <a:xfrm>
                  <a:off x="5285776" y="1440843"/>
                  <a:ext cx="4752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3" name="Ink 42">
                  <a:extLst>
                    <a:ext uri="{FF2B5EF4-FFF2-40B4-BE49-F238E27FC236}">
                      <a16:creationId xmlns:a16="http://schemas.microsoft.com/office/drawing/2014/main" id="{DBC13E78-B011-40EC-BB1F-354E97BAF692}"/>
                    </a:ext>
                  </a:extLst>
                </p14:cNvPr>
                <p14:cNvContentPartPr/>
                <p14:nvPr/>
              </p14:nvContentPartPr>
              <p14:xfrm>
                <a:off x="3746416" y="1450203"/>
                <a:ext cx="1575000" cy="45720"/>
              </p14:xfrm>
            </p:contentPart>
          </mc:Choice>
          <mc:Fallback xmlns="">
            <p:pic>
              <p:nvPicPr>
                <p:cNvPr id="43" name="Ink 42">
                  <a:extLst>
                    <a:ext uri="{FF2B5EF4-FFF2-40B4-BE49-F238E27FC236}">
                      <a16:creationId xmlns:a16="http://schemas.microsoft.com/office/drawing/2014/main" id="{DBC13E78-B011-40EC-BB1F-354E97BAF692}"/>
                    </a:ext>
                  </a:extLst>
                </p:cNvPr>
                <p:cNvPicPr/>
                <p:nvPr/>
              </p:nvPicPr>
              <p:blipFill>
                <a:blip r:embed="rId39"/>
                <a:stretch>
                  <a:fillRect/>
                </a:stretch>
              </p:blipFill>
              <p:spPr>
                <a:xfrm>
                  <a:off x="3728776" y="1432563"/>
                  <a:ext cx="1610640" cy="81360"/>
                </a:xfrm>
                <a:prstGeom prst="rect">
                  <a:avLst/>
                </a:prstGeom>
              </p:spPr>
            </p:pic>
          </mc:Fallback>
        </mc:AlternateContent>
      </p:grpSp>
      <p:grpSp>
        <p:nvGrpSpPr>
          <p:cNvPr id="49" name="Group 48">
            <a:extLst>
              <a:ext uri="{FF2B5EF4-FFF2-40B4-BE49-F238E27FC236}">
                <a16:creationId xmlns:a16="http://schemas.microsoft.com/office/drawing/2014/main" id="{F1AA6F3F-9E16-470E-9CC2-36309A6DF5AD}"/>
              </a:ext>
            </a:extLst>
          </p:cNvPr>
          <p:cNvGrpSpPr/>
          <p:nvPr/>
        </p:nvGrpSpPr>
        <p:grpSpPr>
          <a:xfrm>
            <a:off x="2164936" y="1340763"/>
            <a:ext cx="1480320" cy="168120"/>
            <a:chOff x="2164936" y="1340763"/>
            <a:chExt cx="1480320" cy="168120"/>
          </a:xfrm>
        </p:grpSpPr>
        <mc:AlternateContent xmlns:mc="http://schemas.openxmlformats.org/markup-compatibility/2006" xmlns:p14="http://schemas.microsoft.com/office/powerpoint/2010/main">
          <mc:Choice Requires="p14">
            <p:contentPart p14:bwMode="auto" r:id="rId40">
              <p14:nvContentPartPr>
                <p14:cNvPr id="45" name="Ink 44">
                  <a:extLst>
                    <a:ext uri="{FF2B5EF4-FFF2-40B4-BE49-F238E27FC236}">
                      <a16:creationId xmlns:a16="http://schemas.microsoft.com/office/drawing/2014/main" id="{24FED066-ED03-48C9-80FB-27A25D81BD04}"/>
                    </a:ext>
                  </a:extLst>
                </p14:cNvPr>
                <p14:cNvContentPartPr/>
                <p14:nvPr/>
              </p14:nvContentPartPr>
              <p14:xfrm>
                <a:off x="3612136" y="1489083"/>
                <a:ext cx="6120" cy="14040"/>
              </p14:xfrm>
            </p:contentPart>
          </mc:Choice>
          <mc:Fallback xmlns="">
            <p:pic>
              <p:nvPicPr>
                <p:cNvPr id="45" name="Ink 44">
                  <a:extLst>
                    <a:ext uri="{FF2B5EF4-FFF2-40B4-BE49-F238E27FC236}">
                      <a16:creationId xmlns:a16="http://schemas.microsoft.com/office/drawing/2014/main" id="{24FED066-ED03-48C9-80FB-27A25D81BD04}"/>
                    </a:ext>
                  </a:extLst>
                </p:cNvPr>
                <p:cNvPicPr/>
                <p:nvPr/>
              </p:nvPicPr>
              <p:blipFill>
                <a:blip r:embed="rId41"/>
                <a:stretch>
                  <a:fillRect/>
                </a:stretch>
              </p:blipFill>
              <p:spPr>
                <a:xfrm>
                  <a:off x="3594496" y="1471083"/>
                  <a:ext cx="4176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6" name="Ink 45">
                  <a:extLst>
                    <a:ext uri="{FF2B5EF4-FFF2-40B4-BE49-F238E27FC236}">
                      <a16:creationId xmlns:a16="http://schemas.microsoft.com/office/drawing/2014/main" id="{0C8A1496-8DD5-470F-A4B9-812B1E49F8F9}"/>
                    </a:ext>
                  </a:extLst>
                </p14:cNvPr>
                <p14:cNvContentPartPr/>
                <p14:nvPr/>
              </p14:nvContentPartPr>
              <p14:xfrm>
                <a:off x="3008056" y="1340763"/>
                <a:ext cx="637200" cy="125280"/>
              </p14:xfrm>
            </p:contentPart>
          </mc:Choice>
          <mc:Fallback xmlns="">
            <p:pic>
              <p:nvPicPr>
                <p:cNvPr id="46" name="Ink 45">
                  <a:extLst>
                    <a:ext uri="{FF2B5EF4-FFF2-40B4-BE49-F238E27FC236}">
                      <a16:creationId xmlns:a16="http://schemas.microsoft.com/office/drawing/2014/main" id="{0C8A1496-8DD5-470F-A4B9-812B1E49F8F9}"/>
                    </a:ext>
                  </a:extLst>
                </p:cNvPr>
                <p:cNvPicPr/>
                <p:nvPr/>
              </p:nvPicPr>
              <p:blipFill>
                <a:blip r:embed="rId43"/>
                <a:stretch>
                  <a:fillRect/>
                </a:stretch>
              </p:blipFill>
              <p:spPr>
                <a:xfrm>
                  <a:off x="2990416" y="1322763"/>
                  <a:ext cx="67284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8" name="Ink 47">
                  <a:extLst>
                    <a:ext uri="{FF2B5EF4-FFF2-40B4-BE49-F238E27FC236}">
                      <a16:creationId xmlns:a16="http://schemas.microsoft.com/office/drawing/2014/main" id="{3587366F-DF70-4C95-A187-65470BF8917A}"/>
                    </a:ext>
                  </a:extLst>
                </p14:cNvPr>
                <p14:cNvContentPartPr/>
                <p14:nvPr/>
              </p14:nvContentPartPr>
              <p14:xfrm>
                <a:off x="2164936" y="1454883"/>
                <a:ext cx="644400" cy="54000"/>
              </p14:xfrm>
            </p:contentPart>
          </mc:Choice>
          <mc:Fallback xmlns="">
            <p:pic>
              <p:nvPicPr>
                <p:cNvPr id="48" name="Ink 47">
                  <a:extLst>
                    <a:ext uri="{FF2B5EF4-FFF2-40B4-BE49-F238E27FC236}">
                      <a16:creationId xmlns:a16="http://schemas.microsoft.com/office/drawing/2014/main" id="{3587366F-DF70-4C95-A187-65470BF8917A}"/>
                    </a:ext>
                  </a:extLst>
                </p:cNvPr>
                <p:cNvPicPr/>
                <p:nvPr/>
              </p:nvPicPr>
              <p:blipFill>
                <a:blip r:embed="rId45"/>
                <a:stretch>
                  <a:fillRect/>
                </a:stretch>
              </p:blipFill>
              <p:spPr>
                <a:xfrm>
                  <a:off x="2146936" y="1436883"/>
                  <a:ext cx="680040" cy="89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6">
            <p14:nvContentPartPr>
              <p14:cNvPr id="50" name="Ink 49">
                <a:extLst>
                  <a:ext uri="{FF2B5EF4-FFF2-40B4-BE49-F238E27FC236}">
                    <a16:creationId xmlns:a16="http://schemas.microsoft.com/office/drawing/2014/main" id="{825EDA1B-8E67-4543-AFC1-CFCF1041831A}"/>
                  </a:ext>
                </a:extLst>
              </p14:cNvPr>
              <p14:cNvContentPartPr/>
              <p14:nvPr/>
            </p14:nvContentPartPr>
            <p14:xfrm>
              <a:off x="1412896" y="1364523"/>
              <a:ext cx="610200" cy="65520"/>
            </p14:xfrm>
          </p:contentPart>
        </mc:Choice>
        <mc:Fallback xmlns="">
          <p:pic>
            <p:nvPicPr>
              <p:cNvPr id="50" name="Ink 49">
                <a:extLst>
                  <a:ext uri="{FF2B5EF4-FFF2-40B4-BE49-F238E27FC236}">
                    <a16:creationId xmlns:a16="http://schemas.microsoft.com/office/drawing/2014/main" id="{825EDA1B-8E67-4543-AFC1-CFCF1041831A}"/>
                  </a:ext>
                </a:extLst>
              </p:cNvPr>
              <p:cNvPicPr/>
              <p:nvPr/>
            </p:nvPicPr>
            <p:blipFill>
              <a:blip r:embed="rId47"/>
              <a:stretch>
                <a:fillRect/>
              </a:stretch>
            </p:blipFill>
            <p:spPr>
              <a:xfrm>
                <a:off x="1395256" y="1346883"/>
                <a:ext cx="64584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1" name="Ink 50">
                <a:extLst>
                  <a:ext uri="{FF2B5EF4-FFF2-40B4-BE49-F238E27FC236}">
                    <a16:creationId xmlns:a16="http://schemas.microsoft.com/office/drawing/2014/main" id="{9469A6FD-3B23-40AA-8C33-E74E93A0298E}"/>
                  </a:ext>
                </a:extLst>
              </p14:cNvPr>
              <p14:cNvContentPartPr/>
              <p14:nvPr/>
            </p14:nvContentPartPr>
            <p14:xfrm>
              <a:off x="641776" y="1422483"/>
              <a:ext cx="629640" cy="42840"/>
            </p14:xfrm>
          </p:contentPart>
        </mc:Choice>
        <mc:Fallback xmlns="">
          <p:pic>
            <p:nvPicPr>
              <p:cNvPr id="51" name="Ink 50">
                <a:extLst>
                  <a:ext uri="{FF2B5EF4-FFF2-40B4-BE49-F238E27FC236}">
                    <a16:creationId xmlns:a16="http://schemas.microsoft.com/office/drawing/2014/main" id="{9469A6FD-3B23-40AA-8C33-E74E93A0298E}"/>
                  </a:ext>
                </a:extLst>
              </p:cNvPr>
              <p:cNvPicPr/>
              <p:nvPr/>
            </p:nvPicPr>
            <p:blipFill>
              <a:blip r:embed="rId49"/>
              <a:stretch>
                <a:fillRect/>
              </a:stretch>
            </p:blipFill>
            <p:spPr>
              <a:xfrm>
                <a:off x="624136" y="1404843"/>
                <a:ext cx="6652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2" name="Ink 51">
                <a:extLst>
                  <a:ext uri="{FF2B5EF4-FFF2-40B4-BE49-F238E27FC236}">
                    <a16:creationId xmlns:a16="http://schemas.microsoft.com/office/drawing/2014/main" id="{D648F10C-A161-4A00-85CA-C5227C5D06FC}"/>
                  </a:ext>
                </a:extLst>
              </p14:cNvPr>
              <p14:cNvContentPartPr/>
              <p14:nvPr/>
            </p14:nvContentPartPr>
            <p14:xfrm>
              <a:off x="8749336" y="1833243"/>
              <a:ext cx="1395000" cy="78480"/>
            </p14:xfrm>
          </p:contentPart>
        </mc:Choice>
        <mc:Fallback xmlns="">
          <p:pic>
            <p:nvPicPr>
              <p:cNvPr id="52" name="Ink 51">
                <a:extLst>
                  <a:ext uri="{FF2B5EF4-FFF2-40B4-BE49-F238E27FC236}">
                    <a16:creationId xmlns:a16="http://schemas.microsoft.com/office/drawing/2014/main" id="{D648F10C-A161-4A00-85CA-C5227C5D06FC}"/>
                  </a:ext>
                </a:extLst>
              </p:cNvPr>
              <p:cNvPicPr/>
              <p:nvPr/>
            </p:nvPicPr>
            <p:blipFill>
              <a:blip r:embed="rId51"/>
              <a:stretch>
                <a:fillRect/>
              </a:stretch>
            </p:blipFill>
            <p:spPr>
              <a:xfrm>
                <a:off x="8731696" y="1815603"/>
                <a:ext cx="1430640" cy="114120"/>
              </a:xfrm>
              <a:prstGeom prst="rect">
                <a:avLst/>
              </a:prstGeom>
            </p:spPr>
          </p:pic>
        </mc:Fallback>
      </mc:AlternateContent>
      <p:grpSp>
        <p:nvGrpSpPr>
          <p:cNvPr id="57" name="Group 56">
            <a:extLst>
              <a:ext uri="{FF2B5EF4-FFF2-40B4-BE49-F238E27FC236}">
                <a16:creationId xmlns:a16="http://schemas.microsoft.com/office/drawing/2014/main" id="{25F40C42-9DE6-4697-9652-B93A08216F7B}"/>
              </a:ext>
            </a:extLst>
          </p:cNvPr>
          <p:cNvGrpSpPr/>
          <p:nvPr/>
        </p:nvGrpSpPr>
        <p:grpSpPr>
          <a:xfrm>
            <a:off x="7096936" y="1863483"/>
            <a:ext cx="1463400" cy="101520"/>
            <a:chOff x="7096936" y="1863483"/>
            <a:chExt cx="1463400" cy="101520"/>
          </a:xfrm>
        </p:grpSpPr>
        <mc:AlternateContent xmlns:mc="http://schemas.openxmlformats.org/markup-compatibility/2006" xmlns:p14="http://schemas.microsoft.com/office/powerpoint/2010/main">
          <mc:Choice Requires="p14">
            <p:contentPart p14:bwMode="auto" r:id="rId52">
              <p14:nvContentPartPr>
                <p14:cNvPr id="53" name="Ink 52">
                  <a:extLst>
                    <a:ext uri="{FF2B5EF4-FFF2-40B4-BE49-F238E27FC236}">
                      <a16:creationId xmlns:a16="http://schemas.microsoft.com/office/drawing/2014/main" id="{6B54A3C3-D37C-40C5-A225-A3C574AE2096}"/>
                    </a:ext>
                  </a:extLst>
                </p14:cNvPr>
                <p14:cNvContentPartPr/>
                <p14:nvPr/>
              </p14:nvContentPartPr>
              <p14:xfrm>
                <a:off x="8545936" y="1866003"/>
                <a:ext cx="360" cy="360"/>
              </p14:xfrm>
            </p:contentPart>
          </mc:Choice>
          <mc:Fallback xmlns="">
            <p:pic>
              <p:nvPicPr>
                <p:cNvPr id="53" name="Ink 52">
                  <a:extLst>
                    <a:ext uri="{FF2B5EF4-FFF2-40B4-BE49-F238E27FC236}">
                      <a16:creationId xmlns:a16="http://schemas.microsoft.com/office/drawing/2014/main" id="{6B54A3C3-D37C-40C5-A225-A3C574AE2096}"/>
                    </a:ext>
                  </a:extLst>
                </p:cNvPr>
                <p:cNvPicPr/>
                <p:nvPr/>
              </p:nvPicPr>
              <p:blipFill>
                <a:blip r:embed="rId53"/>
                <a:stretch>
                  <a:fillRect/>
                </a:stretch>
              </p:blipFill>
              <p:spPr>
                <a:xfrm>
                  <a:off x="8528296" y="1848003"/>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54" name="Ink 53">
                  <a:extLst>
                    <a:ext uri="{FF2B5EF4-FFF2-40B4-BE49-F238E27FC236}">
                      <a16:creationId xmlns:a16="http://schemas.microsoft.com/office/drawing/2014/main" id="{AF48CA65-B919-4794-9A23-D0BB1F8412C7}"/>
                    </a:ext>
                  </a:extLst>
                </p14:cNvPr>
                <p14:cNvContentPartPr/>
                <p14:nvPr/>
              </p14:nvContentPartPr>
              <p14:xfrm>
                <a:off x="7852576" y="1863483"/>
                <a:ext cx="707760" cy="29880"/>
              </p14:xfrm>
            </p:contentPart>
          </mc:Choice>
          <mc:Fallback xmlns="">
            <p:pic>
              <p:nvPicPr>
                <p:cNvPr id="54" name="Ink 53">
                  <a:extLst>
                    <a:ext uri="{FF2B5EF4-FFF2-40B4-BE49-F238E27FC236}">
                      <a16:creationId xmlns:a16="http://schemas.microsoft.com/office/drawing/2014/main" id="{AF48CA65-B919-4794-9A23-D0BB1F8412C7}"/>
                    </a:ext>
                  </a:extLst>
                </p:cNvPr>
                <p:cNvPicPr/>
                <p:nvPr/>
              </p:nvPicPr>
              <p:blipFill>
                <a:blip r:embed="rId55"/>
                <a:stretch>
                  <a:fillRect/>
                </a:stretch>
              </p:blipFill>
              <p:spPr>
                <a:xfrm>
                  <a:off x="7834576" y="1845483"/>
                  <a:ext cx="74340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56" name="Ink 55">
                  <a:extLst>
                    <a:ext uri="{FF2B5EF4-FFF2-40B4-BE49-F238E27FC236}">
                      <a16:creationId xmlns:a16="http://schemas.microsoft.com/office/drawing/2014/main" id="{2B07E0A7-D6DD-48C6-8399-D026132E517F}"/>
                    </a:ext>
                  </a:extLst>
                </p14:cNvPr>
                <p14:cNvContentPartPr/>
                <p14:nvPr/>
              </p14:nvContentPartPr>
              <p14:xfrm>
                <a:off x="7096936" y="1909203"/>
                <a:ext cx="558360" cy="55800"/>
              </p14:xfrm>
            </p:contentPart>
          </mc:Choice>
          <mc:Fallback xmlns="">
            <p:pic>
              <p:nvPicPr>
                <p:cNvPr id="56" name="Ink 55">
                  <a:extLst>
                    <a:ext uri="{FF2B5EF4-FFF2-40B4-BE49-F238E27FC236}">
                      <a16:creationId xmlns:a16="http://schemas.microsoft.com/office/drawing/2014/main" id="{2B07E0A7-D6DD-48C6-8399-D026132E517F}"/>
                    </a:ext>
                  </a:extLst>
                </p:cNvPr>
                <p:cNvPicPr/>
                <p:nvPr/>
              </p:nvPicPr>
              <p:blipFill>
                <a:blip r:embed="rId57"/>
                <a:stretch>
                  <a:fillRect/>
                </a:stretch>
              </p:blipFill>
              <p:spPr>
                <a:xfrm>
                  <a:off x="7078936" y="1891563"/>
                  <a:ext cx="594000" cy="91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8">
            <p14:nvContentPartPr>
              <p14:cNvPr id="58" name="Ink 57">
                <a:extLst>
                  <a:ext uri="{FF2B5EF4-FFF2-40B4-BE49-F238E27FC236}">
                    <a16:creationId xmlns:a16="http://schemas.microsoft.com/office/drawing/2014/main" id="{B8EC0757-BF81-4790-9926-66CCEED251C2}"/>
                  </a:ext>
                </a:extLst>
              </p14:cNvPr>
              <p14:cNvContentPartPr/>
              <p14:nvPr/>
            </p14:nvContentPartPr>
            <p14:xfrm>
              <a:off x="6300976" y="1851243"/>
              <a:ext cx="686160" cy="65520"/>
            </p14:xfrm>
          </p:contentPart>
        </mc:Choice>
        <mc:Fallback xmlns="">
          <p:pic>
            <p:nvPicPr>
              <p:cNvPr id="58" name="Ink 57">
                <a:extLst>
                  <a:ext uri="{FF2B5EF4-FFF2-40B4-BE49-F238E27FC236}">
                    <a16:creationId xmlns:a16="http://schemas.microsoft.com/office/drawing/2014/main" id="{B8EC0757-BF81-4790-9926-66CCEED251C2}"/>
                  </a:ext>
                </a:extLst>
              </p:cNvPr>
              <p:cNvPicPr/>
              <p:nvPr/>
            </p:nvPicPr>
            <p:blipFill>
              <a:blip r:embed="rId59"/>
              <a:stretch>
                <a:fillRect/>
              </a:stretch>
            </p:blipFill>
            <p:spPr>
              <a:xfrm>
                <a:off x="6283336" y="1833603"/>
                <a:ext cx="721800" cy="101160"/>
              </a:xfrm>
              <a:prstGeom prst="rect">
                <a:avLst/>
              </a:prstGeom>
            </p:spPr>
          </p:pic>
        </mc:Fallback>
      </mc:AlternateContent>
      <p:grpSp>
        <p:nvGrpSpPr>
          <p:cNvPr id="62" name="Group 61">
            <a:extLst>
              <a:ext uri="{FF2B5EF4-FFF2-40B4-BE49-F238E27FC236}">
                <a16:creationId xmlns:a16="http://schemas.microsoft.com/office/drawing/2014/main" id="{6E461011-6473-45EA-B707-93C7A950EC1A}"/>
              </a:ext>
            </a:extLst>
          </p:cNvPr>
          <p:cNvGrpSpPr/>
          <p:nvPr/>
        </p:nvGrpSpPr>
        <p:grpSpPr>
          <a:xfrm>
            <a:off x="4458136" y="1843683"/>
            <a:ext cx="1721880" cy="162360"/>
            <a:chOff x="4458136" y="1843683"/>
            <a:chExt cx="1721880" cy="162360"/>
          </a:xfrm>
        </p:grpSpPr>
        <mc:AlternateContent xmlns:mc="http://schemas.openxmlformats.org/markup-compatibility/2006" xmlns:p14="http://schemas.microsoft.com/office/powerpoint/2010/main">
          <mc:Choice Requires="p14">
            <p:contentPart p14:bwMode="auto" r:id="rId60">
              <p14:nvContentPartPr>
                <p14:cNvPr id="59" name="Ink 58">
                  <a:extLst>
                    <a:ext uri="{FF2B5EF4-FFF2-40B4-BE49-F238E27FC236}">
                      <a16:creationId xmlns:a16="http://schemas.microsoft.com/office/drawing/2014/main" id="{7D92BA95-002B-4D46-AE36-C29091706593}"/>
                    </a:ext>
                  </a:extLst>
                </p14:cNvPr>
                <p14:cNvContentPartPr/>
                <p14:nvPr/>
              </p14:nvContentPartPr>
              <p14:xfrm>
                <a:off x="6179656" y="1981923"/>
                <a:ext cx="360" cy="1800"/>
              </p14:xfrm>
            </p:contentPart>
          </mc:Choice>
          <mc:Fallback xmlns="">
            <p:pic>
              <p:nvPicPr>
                <p:cNvPr id="59" name="Ink 58">
                  <a:extLst>
                    <a:ext uri="{FF2B5EF4-FFF2-40B4-BE49-F238E27FC236}">
                      <a16:creationId xmlns:a16="http://schemas.microsoft.com/office/drawing/2014/main" id="{7D92BA95-002B-4D46-AE36-C29091706593}"/>
                    </a:ext>
                  </a:extLst>
                </p:cNvPr>
                <p:cNvPicPr/>
                <p:nvPr/>
              </p:nvPicPr>
              <p:blipFill>
                <a:blip r:embed="rId61"/>
                <a:stretch>
                  <a:fillRect/>
                </a:stretch>
              </p:blipFill>
              <p:spPr>
                <a:xfrm>
                  <a:off x="6162016" y="1964283"/>
                  <a:ext cx="3600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0" name="Ink 59">
                  <a:extLst>
                    <a:ext uri="{FF2B5EF4-FFF2-40B4-BE49-F238E27FC236}">
                      <a16:creationId xmlns:a16="http://schemas.microsoft.com/office/drawing/2014/main" id="{8F0633FF-0FCF-468E-B142-57BAD9B13962}"/>
                    </a:ext>
                  </a:extLst>
                </p14:cNvPr>
                <p14:cNvContentPartPr/>
                <p14:nvPr/>
              </p14:nvContentPartPr>
              <p14:xfrm>
                <a:off x="5598976" y="1957443"/>
                <a:ext cx="552600" cy="48600"/>
              </p14:xfrm>
            </p:contentPart>
          </mc:Choice>
          <mc:Fallback xmlns="">
            <p:pic>
              <p:nvPicPr>
                <p:cNvPr id="60" name="Ink 59">
                  <a:extLst>
                    <a:ext uri="{FF2B5EF4-FFF2-40B4-BE49-F238E27FC236}">
                      <a16:creationId xmlns:a16="http://schemas.microsoft.com/office/drawing/2014/main" id="{8F0633FF-0FCF-468E-B142-57BAD9B13962}"/>
                    </a:ext>
                  </a:extLst>
                </p:cNvPr>
                <p:cNvPicPr/>
                <p:nvPr/>
              </p:nvPicPr>
              <p:blipFill>
                <a:blip r:embed="rId63"/>
                <a:stretch>
                  <a:fillRect/>
                </a:stretch>
              </p:blipFill>
              <p:spPr>
                <a:xfrm>
                  <a:off x="5581336" y="1939803"/>
                  <a:ext cx="5882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1" name="Ink 60">
                  <a:extLst>
                    <a:ext uri="{FF2B5EF4-FFF2-40B4-BE49-F238E27FC236}">
                      <a16:creationId xmlns:a16="http://schemas.microsoft.com/office/drawing/2014/main" id="{98AC5EDE-AC13-4F57-BA8F-267142DC4123}"/>
                    </a:ext>
                  </a:extLst>
                </p14:cNvPr>
                <p14:cNvContentPartPr/>
                <p14:nvPr/>
              </p14:nvContentPartPr>
              <p14:xfrm>
                <a:off x="4458136" y="1843683"/>
                <a:ext cx="978120" cy="73800"/>
              </p14:xfrm>
            </p:contentPart>
          </mc:Choice>
          <mc:Fallback xmlns="">
            <p:pic>
              <p:nvPicPr>
                <p:cNvPr id="61" name="Ink 60">
                  <a:extLst>
                    <a:ext uri="{FF2B5EF4-FFF2-40B4-BE49-F238E27FC236}">
                      <a16:creationId xmlns:a16="http://schemas.microsoft.com/office/drawing/2014/main" id="{98AC5EDE-AC13-4F57-BA8F-267142DC4123}"/>
                    </a:ext>
                  </a:extLst>
                </p:cNvPr>
                <p:cNvPicPr/>
                <p:nvPr/>
              </p:nvPicPr>
              <p:blipFill>
                <a:blip r:embed="rId65"/>
                <a:stretch>
                  <a:fillRect/>
                </a:stretch>
              </p:blipFill>
              <p:spPr>
                <a:xfrm>
                  <a:off x="4440496" y="1825683"/>
                  <a:ext cx="1013760" cy="109440"/>
                </a:xfrm>
                <a:prstGeom prst="rect">
                  <a:avLst/>
                </a:prstGeom>
              </p:spPr>
            </p:pic>
          </mc:Fallback>
        </mc:AlternateContent>
      </p:grpSp>
      <p:grpSp>
        <p:nvGrpSpPr>
          <p:cNvPr id="65" name="Group 64">
            <a:extLst>
              <a:ext uri="{FF2B5EF4-FFF2-40B4-BE49-F238E27FC236}">
                <a16:creationId xmlns:a16="http://schemas.microsoft.com/office/drawing/2014/main" id="{463D4138-764C-4ED1-872B-720E6760EE2A}"/>
              </a:ext>
            </a:extLst>
          </p:cNvPr>
          <p:cNvGrpSpPr/>
          <p:nvPr/>
        </p:nvGrpSpPr>
        <p:grpSpPr>
          <a:xfrm>
            <a:off x="3069616" y="1832163"/>
            <a:ext cx="1274040" cy="74880"/>
            <a:chOff x="3069616" y="1832163"/>
            <a:chExt cx="1274040" cy="74880"/>
          </a:xfrm>
        </p:grpSpPr>
        <mc:AlternateContent xmlns:mc="http://schemas.openxmlformats.org/markup-compatibility/2006" xmlns:p14="http://schemas.microsoft.com/office/powerpoint/2010/main">
          <mc:Choice Requires="p14">
            <p:contentPart p14:bwMode="auto" r:id="rId66">
              <p14:nvContentPartPr>
                <p14:cNvPr id="63" name="Ink 62">
                  <a:extLst>
                    <a:ext uri="{FF2B5EF4-FFF2-40B4-BE49-F238E27FC236}">
                      <a16:creationId xmlns:a16="http://schemas.microsoft.com/office/drawing/2014/main" id="{83FA9688-58B4-4B48-803E-769ADB7A31F2}"/>
                    </a:ext>
                  </a:extLst>
                </p14:cNvPr>
                <p14:cNvContentPartPr/>
                <p14:nvPr/>
              </p14:nvContentPartPr>
              <p14:xfrm>
                <a:off x="3901936" y="1848003"/>
                <a:ext cx="441720" cy="59040"/>
              </p14:xfrm>
            </p:contentPart>
          </mc:Choice>
          <mc:Fallback xmlns="">
            <p:pic>
              <p:nvPicPr>
                <p:cNvPr id="63" name="Ink 62">
                  <a:extLst>
                    <a:ext uri="{FF2B5EF4-FFF2-40B4-BE49-F238E27FC236}">
                      <a16:creationId xmlns:a16="http://schemas.microsoft.com/office/drawing/2014/main" id="{83FA9688-58B4-4B48-803E-769ADB7A31F2}"/>
                    </a:ext>
                  </a:extLst>
                </p:cNvPr>
                <p:cNvPicPr/>
                <p:nvPr/>
              </p:nvPicPr>
              <p:blipFill>
                <a:blip r:embed="rId67"/>
                <a:stretch>
                  <a:fillRect/>
                </a:stretch>
              </p:blipFill>
              <p:spPr>
                <a:xfrm>
                  <a:off x="3884296" y="1830003"/>
                  <a:ext cx="47736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4" name="Ink 63">
                  <a:extLst>
                    <a:ext uri="{FF2B5EF4-FFF2-40B4-BE49-F238E27FC236}">
                      <a16:creationId xmlns:a16="http://schemas.microsoft.com/office/drawing/2014/main" id="{BC8F258C-B7F2-4F9D-B89C-6717007D4CFB}"/>
                    </a:ext>
                  </a:extLst>
                </p14:cNvPr>
                <p14:cNvContentPartPr/>
                <p14:nvPr/>
              </p14:nvContentPartPr>
              <p14:xfrm>
                <a:off x="3069616" y="1832163"/>
                <a:ext cx="621720" cy="42480"/>
              </p14:xfrm>
            </p:contentPart>
          </mc:Choice>
          <mc:Fallback xmlns="">
            <p:pic>
              <p:nvPicPr>
                <p:cNvPr id="64" name="Ink 63">
                  <a:extLst>
                    <a:ext uri="{FF2B5EF4-FFF2-40B4-BE49-F238E27FC236}">
                      <a16:creationId xmlns:a16="http://schemas.microsoft.com/office/drawing/2014/main" id="{BC8F258C-B7F2-4F9D-B89C-6717007D4CFB}"/>
                    </a:ext>
                  </a:extLst>
                </p:cNvPr>
                <p:cNvPicPr/>
                <p:nvPr/>
              </p:nvPicPr>
              <p:blipFill>
                <a:blip r:embed="rId69"/>
                <a:stretch>
                  <a:fillRect/>
                </a:stretch>
              </p:blipFill>
              <p:spPr>
                <a:xfrm>
                  <a:off x="3051616" y="1814163"/>
                  <a:ext cx="657360" cy="78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0">
            <p14:nvContentPartPr>
              <p14:cNvPr id="66" name="Ink 65">
                <a:extLst>
                  <a:ext uri="{FF2B5EF4-FFF2-40B4-BE49-F238E27FC236}">
                    <a16:creationId xmlns:a16="http://schemas.microsoft.com/office/drawing/2014/main" id="{F17CBEDD-CC82-46ED-80AB-2253005BBEDC}"/>
                  </a:ext>
                </a:extLst>
              </p14:cNvPr>
              <p14:cNvContentPartPr/>
              <p14:nvPr/>
            </p14:nvContentPartPr>
            <p14:xfrm>
              <a:off x="5396656" y="989763"/>
              <a:ext cx="680760" cy="542160"/>
            </p14:xfrm>
          </p:contentPart>
        </mc:Choice>
        <mc:Fallback xmlns="">
          <p:pic>
            <p:nvPicPr>
              <p:cNvPr id="66" name="Ink 65">
                <a:extLst>
                  <a:ext uri="{FF2B5EF4-FFF2-40B4-BE49-F238E27FC236}">
                    <a16:creationId xmlns:a16="http://schemas.microsoft.com/office/drawing/2014/main" id="{F17CBEDD-CC82-46ED-80AB-2253005BBEDC}"/>
                  </a:ext>
                </a:extLst>
              </p:cNvPr>
              <p:cNvPicPr/>
              <p:nvPr/>
            </p:nvPicPr>
            <p:blipFill>
              <a:blip r:embed="rId71"/>
              <a:stretch>
                <a:fillRect/>
              </a:stretch>
            </p:blipFill>
            <p:spPr>
              <a:xfrm>
                <a:off x="5379016" y="971763"/>
                <a:ext cx="716400" cy="5778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67" name="Ink 66">
                <a:extLst>
                  <a:ext uri="{FF2B5EF4-FFF2-40B4-BE49-F238E27FC236}">
                    <a16:creationId xmlns:a16="http://schemas.microsoft.com/office/drawing/2014/main" id="{D2C999E2-FD48-4A7B-9EC8-689816AD4AEA}"/>
                  </a:ext>
                </a:extLst>
              </p14:cNvPr>
              <p14:cNvContentPartPr/>
              <p14:nvPr/>
            </p14:nvContentPartPr>
            <p14:xfrm>
              <a:off x="3671896" y="983283"/>
              <a:ext cx="1701000" cy="555840"/>
            </p14:xfrm>
          </p:contentPart>
        </mc:Choice>
        <mc:Fallback xmlns="">
          <p:pic>
            <p:nvPicPr>
              <p:cNvPr id="67" name="Ink 66">
                <a:extLst>
                  <a:ext uri="{FF2B5EF4-FFF2-40B4-BE49-F238E27FC236}">
                    <a16:creationId xmlns:a16="http://schemas.microsoft.com/office/drawing/2014/main" id="{D2C999E2-FD48-4A7B-9EC8-689816AD4AEA}"/>
                  </a:ext>
                </a:extLst>
              </p:cNvPr>
              <p:cNvPicPr/>
              <p:nvPr/>
            </p:nvPicPr>
            <p:blipFill>
              <a:blip r:embed="rId73"/>
              <a:stretch>
                <a:fillRect/>
              </a:stretch>
            </p:blipFill>
            <p:spPr>
              <a:xfrm>
                <a:off x="3653896" y="965283"/>
                <a:ext cx="1736640" cy="591480"/>
              </a:xfrm>
              <a:prstGeom prst="rect">
                <a:avLst/>
              </a:prstGeom>
            </p:spPr>
          </p:pic>
        </mc:Fallback>
      </mc:AlternateContent>
      <p:grpSp>
        <p:nvGrpSpPr>
          <p:cNvPr id="69" name="Group 68">
            <a:extLst>
              <a:ext uri="{FF2B5EF4-FFF2-40B4-BE49-F238E27FC236}">
                <a16:creationId xmlns:a16="http://schemas.microsoft.com/office/drawing/2014/main" id="{E4B78B3A-C9EA-43C1-8D2C-1B84A98C2A97}"/>
              </a:ext>
            </a:extLst>
          </p:cNvPr>
          <p:cNvGrpSpPr/>
          <p:nvPr/>
        </p:nvGrpSpPr>
        <p:grpSpPr>
          <a:xfrm>
            <a:off x="1089976" y="166083"/>
            <a:ext cx="1942920" cy="1320120"/>
            <a:chOff x="1089976" y="166083"/>
            <a:chExt cx="1942920" cy="1320120"/>
          </a:xfrm>
        </p:grpSpPr>
        <mc:AlternateContent xmlns:mc="http://schemas.openxmlformats.org/markup-compatibility/2006" xmlns:p14="http://schemas.microsoft.com/office/powerpoint/2010/main">
          <mc:Choice Requires="p14">
            <p:contentPart p14:bwMode="auto" r:id="rId74">
              <p14:nvContentPartPr>
                <p14:cNvPr id="25" name="Ink 24">
                  <a:extLst>
                    <a:ext uri="{FF2B5EF4-FFF2-40B4-BE49-F238E27FC236}">
                      <a16:creationId xmlns:a16="http://schemas.microsoft.com/office/drawing/2014/main" id="{75F6421B-C03C-45F8-87C4-9695815EC46E}"/>
                    </a:ext>
                  </a:extLst>
                </p14:cNvPr>
                <p14:cNvContentPartPr/>
                <p14:nvPr/>
              </p14:nvContentPartPr>
              <p14:xfrm>
                <a:off x="2151256" y="472083"/>
                <a:ext cx="881640" cy="501480"/>
              </p14:xfrm>
            </p:contentPart>
          </mc:Choice>
          <mc:Fallback xmlns="">
            <p:pic>
              <p:nvPicPr>
                <p:cNvPr id="25" name="Ink 24">
                  <a:extLst>
                    <a:ext uri="{FF2B5EF4-FFF2-40B4-BE49-F238E27FC236}">
                      <a16:creationId xmlns:a16="http://schemas.microsoft.com/office/drawing/2014/main" id="{75F6421B-C03C-45F8-87C4-9695815EC46E}"/>
                    </a:ext>
                  </a:extLst>
                </p:cNvPr>
                <p:cNvPicPr/>
                <p:nvPr/>
              </p:nvPicPr>
              <p:blipFill>
                <a:blip r:embed="rId75"/>
                <a:stretch>
                  <a:fillRect/>
                </a:stretch>
              </p:blipFill>
              <p:spPr>
                <a:xfrm>
                  <a:off x="2133616" y="454443"/>
                  <a:ext cx="917280" cy="5371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26" name="Ink 25">
                  <a:extLst>
                    <a:ext uri="{FF2B5EF4-FFF2-40B4-BE49-F238E27FC236}">
                      <a16:creationId xmlns:a16="http://schemas.microsoft.com/office/drawing/2014/main" id="{CEF38BE3-5D38-438C-8BA1-01CA966AC06B}"/>
                    </a:ext>
                  </a:extLst>
                </p14:cNvPr>
                <p14:cNvContentPartPr/>
                <p14:nvPr/>
              </p14:nvContentPartPr>
              <p14:xfrm>
                <a:off x="1089976" y="476763"/>
                <a:ext cx="1177560" cy="525240"/>
              </p14:xfrm>
            </p:contentPart>
          </mc:Choice>
          <mc:Fallback xmlns="">
            <p:pic>
              <p:nvPicPr>
                <p:cNvPr id="26" name="Ink 25">
                  <a:extLst>
                    <a:ext uri="{FF2B5EF4-FFF2-40B4-BE49-F238E27FC236}">
                      <a16:creationId xmlns:a16="http://schemas.microsoft.com/office/drawing/2014/main" id="{CEF38BE3-5D38-438C-8BA1-01CA966AC06B}"/>
                    </a:ext>
                  </a:extLst>
                </p:cNvPr>
                <p:cNvPicPr/>
                <p:nvPr/>
              </p:nvPicPr>
              <p:blipFill>
                <a:blip r:embed="rId77"/>
                <a:stretch>
                  <a:fillRect/>
                </a:stretch>
              </p:blipFill>
              <p:spPr>
                <a:xfrm>
                  <a:off x="1071976" y="458763"/>
                  <a:ext cx="1213200" cy="5608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28" name="Ink 27">
                  <a:extLst>
                    <a:ext uri="{FF2B5EF4-FFF2-40B4-BE49-F238E27FC236}">
                      <a16:creationId xmlns:a16="http://schemas.microsoft.com/office/drawing/2014/main" id="{EE82B1EC-3428-4245-97F6-081FC8428C4A}"/>
                    </a:ext>
                  </a:extLst>
                </p14:cNvPr>
                <p14:cNvContentPartPr/>
                <p14:nvPr/>
              </p14:nvContentPartPr>
              <p14:xfrm>
                <a:off x="2642296" y="231243"/>
                <a:ext cx="63720" cy="111240"/>
              </p14:xfrm>
            </p:contentPart>
          </mc:Choice>
          <mc:Fallback xmlns="">
            <p:pic>
              <p:nvPicPr>
                <p:cNvPr id="28" name="Ink 27">
                  <a:extLst>
                    <a:ext uri="{FF2B5EF4-FFF2-40B4-BE49-F238E27FC236}">
                      <a16:creationId xmlns:a16="http://schemas.microsoft.com/office/drawing/2014/main" id="{EE82B1EC-3428-4245-97F6-081FC8428C4A}"/>
                    </a:ext>
                  </a:extLst>
                </p:cNvPr>
                <p:cNvPicPr/>
                <p:nvPr/>
              </p:nvPicPr>
              <p:blipFill>
                <a:blip r:embed="rId79"/>
                <a:stretch>
                  <a:fillRect/>
                </a:stretch>
              </p:blipFill>
              <p:spPr>
                <a:xfrm>
                  <a:off x="2624656" y="213603"/>
                  <a:ext cx="993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29" name="Ink 28">
                  <a:extLst>
                    <a:ext uri="{FF2B5EF4-FFF2-40B4-BE49-F238E27FC236}">
                      <a16:creationId xmlns:a16="http://schemas.microsoft.com/office/drawing/2014/main" id="{9852CEB4-5704-439C-9387-CF835EB6ED13}"/>
                    </a:ext>
                  </a:extLst>
                </p14:cNvPr>
                <p14:cNvContentPartPr/>
                <p14:nvPr/>
              </p14:nvContentPartPr>
              <p14:xfrm>
                <a:off x="1577776" y="166083"/>
                <a:ext cx="236520" cy="263160"/>
              </p14:xfrm>
            </p:contentPart>
          </mc:Choice>
          <mc:Fallback xmlns="">
            <p:pic>
              <p:nvPicPr>
                <p:cNvPr id="29" name="Ink 28">
                  <a:extLst>
                    <a:ext uri="{FF2B5EF4-FFF2-40B4-BE49-F238E27FC236}">
                      <a16:creationId xmlns:a16="http://schemas.microsoft.com/office/drawing/2014/main" id="{9852CEB4-5704-439C-9387-CF835EB6ED13}"/>
                    </a:ext>
                  </a:extLst>
                </p:cNvPr>
                <p:cNvPicPr/>
                <p:nvPr/>
              </p:nvPicPr>
              <p:blipFill>
                <a:blip r:embed="rId81"/>
                <a:stretch>
                  <a:fillRect/>
                </a:stretch>
              </p:blipFill>
              <p:spPr>
                <a:xfrm>
                  <a:off x="1559776" y="148443"/>
                  <a:ext cx="272160" cy="2988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8" name="Ink 67">
                  <a:extLst>
                    <a:ext uri="{FF2B5EF4-FFF2-40B4-BE49-F238E27FC236}">
                      <a16:creationId xmlns:a16="http://schemas.microsoft.com/office/drawing/2014/main" id="{09CD8997-ECE1-471F-9746-C57B10201D63}"/>
                    </a:ext>
                  </a:extLst>
                </p14:cNvPr>
                <p14:cNvContentPartPr/>
                <p14:nvPr/>
              </p14:nvContentPartPr>
              <p14:xfrm>
                <a:off x="1199776" y="999123"/>
                <a:ext cx="807840" cy="487080"/>
              </p14:xfrm>
            </p:contentPart>
          </mc:Choice>
          <mc:Fallback xmlns="">
            <p:pic>
              <p:nvPicPr>
                <p:cNvPr id="68" name="Ink 67">
                  <a:extLst>
                    <a:ext uri="{FF2B5EF4-FFF2-40B4-BE49-F238E27FC236}">
                      <a16:creationId xmlns:a16="http://schemas.microsoft.com/office/drawing/2014/main" id="{09CD8997-ECE1-471F-9746-C57B10201D63}"/>
                    </a:ext>
                  </a:extLst>
                </p:cNvPr>
                <p:cNvPicPr/>
                <p:nvPr/>
              </p:nvPicPr>
              <p:blipFill>
                <a:blip r:embed="rId83"/>
                <a:stretch>
                  <a:fillRect/>
                </a:stretch>
              </p:blipFill>
              <p:spPr>
                <a:xfrm>
                  <a:off x="1182136" y="981123"/>
                  <a:ext cx="843480" cy="522720"/>
                </a:xfrm>
                <a:prstGeom prst="rect">
                  <a:avLst/>
                </a:prstGeom>
              </p:spPr>
            </p:pic>
          </mc:Fallback>
        </mc:AlternateContent>
      </p:grpSp>
      <p:grpSp>
        <p:nvGrpSpPr>
          <p:cNvPr id="71" name="Group 70">
            <a:extLst>
              <a:ext uri="{FF2B5EF4-FFF2-40B4-BE49-F238E27FC236}">
                <a16:creationId xmlns:a16="http://schemas.microsoft.com/office/drawing/2014/main" id="{5A4EDBC4-D096-478C-AC64-86FC4B7EEBE2}"/>
              </a:ext>
            </a:extLst>
          </p:cNvPr>
          <p:cNvGrpSpPr/>
          <p:nvPr/>
        </p:nvGrpSpPr>
        <p:grpSpPr>
          <a:xfrm>
            <a:off x="6797416" y="952323"/>
            <a:ext cx="3672360" cy="1024200"/>
            <a:chOff x="6797416" y="952323"/>
            <a:chExt cx="3672360" cy="1024200"/>
          </a:xfrm>
        </p:grpSpPr>
        <mc:AlternateContent xmlns:mc="http://schemas.openxmlformats.org/markup-compatibility/2006" xmlns:p14="http://schemas.microsoft.com/office/powerpoint/2010/main">
          <mc:Choice Requires="p14">
            <p:contentPart p14:bwMode="auto" r:id="rId84">
              <p14:nvContentPartPr>
                <p14:cNvPr id="31" name="Ink 30">
                  <a:extLst>
                    <a:ext uri="{FF2B5EF4-FFF2-40B4-BE49-F238E27FC236}">
                      <a16:creationId xmlns:a16="http://schemas.microsoft.com/office/drawing/2014/main" id="{EA9ADEC3-20EE-43C2-815A-4E68BF00D342}"/>
                    </a:ext>
                  </a:extLst>
                </p14:cNvPr>
                <p14:cNvContentPartPr/>
                <p14:nvPr/>
              </p14:nvContentPartPr>
              <p14:xfrm>
                <a:off x="9395536" y="952323"/>
                <a:ext cx="852120" cy="414360"/>
              </p14:xfrm>
            </p:contentPart>
          </mc:Choice>
          <mc:Fallback xmlns="">
            <p:pic>
              <p:nvPicPr>
                <p:cNvPr id="31" name="Ink 30">
                  <a:extLst>
                    <a:ext uri="{FF2B5EF4-FFF2-40B4-BE49-F238E27FC236}">
                      <a16:creationId xmlns:a16="http://schemas.microsoft.com/office/drawing/2014/main" id="{EA9ADEC3-20EE-43C2-815A-4E68BF00D342}"/>
                    </a:ext>
                  </a:extLst>
                </p:cNvPr>
                <p:cNvPicPr/>
                <p:nvPr/>
              </p:nvPicPr>
              <p:blipFill>
                <a:blip r:embed="rId85"/>
                <a:stretch>
                  <a:fillRect/>
                </a:stretch>
              </p:blipFill>
              <p:spPr>
                <a:xfrm>
                  <a:off x="9377536" y="934323"/>
                  <a:ext cx="887760" cy="4500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32" name="Ink 31">
                  <a:extLst>
                    <a:ext uri="{FF2B5EF4-FFF2-40B4-BE49-F238E27FC236}">
                      <a16:creationId xmlns:a16="http://schemas.microsoft.com/office/drawing/2014/main" id="{EDBAE1B3-1A62-4397-A68F-9E8ED7CC07AC}"/>
                    </a:ext>
                  </a:extLst>
                </p14:cNvPr>
                <p14:cNvContentPartPr/>
                <p14:nvPr/>
              </p14:nvContentPartPr>
              <p14:xfrm>
                <a:off x="10331536" y="1008483"/>
                <a:ext cx="138240" cy="276480"/>
              </p14:xfrm>
            </p:contentPart>
          </mc:Choice>
          <mc:Fallback xmlns="">
            <p:pic>
              <p:nvPicPr>
                <p:cNvPr id="32" name="Ink 31">
                  <a:extLst>
                    <a:ext uri="{FF2B5EF4-FFF2-40B4-BE49-F238E27FC236}">
                      <a16:creationId xmlns:a16="http://schemas.microsoft.com/office/drawing/2014/main" id="{EDBAE1B3-1A62-4397-A68F-9E8ED7CC07AC}"/>
                    </a:ext>
                  </a:extLst>
                </p:cNvPr>
                <p:cNvPicPr/>
                <p:nvPr/>
              </p:nvPicPr>
              <p:blipFill>
                <a:blip r:embed="rId87"/>
                <a:stretch>
                  <a:fillRect/>
                </a:stretch>
              </p:blipFill>
              <p:spPr>
                <a:xfrm>
                  <a:off x="10313896" y="990483"/>
                  <a:ext cx="173880" cy="3121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34" name="Ink 33">
                  <a:extLst>
                    <a:ext uri="{FF2B5EF4-FFF2-40B4-BE49-F238E27FC236}">
                      <a16:creationId xmlns:a16="http://schemas.microsoft.com/office/drawing/2014/main" id="{96ECB6FF-1BB8-408C-91B2-99DB9A00E856}"/>
                    </a:ext>
                  </a:extLst>
                </p14:cNvPr>
                <p14:cNvContentPartPr/>
                <p14:nvPr/>
              </p14:nvContentPartPr>
              <p14:xfrm>
                <a:off x="7271536" y="1016043"/>
                <a:ext cx="857160" cy="478440"/>
              </p14:xfrm>
            </p:contentPart>
          </mc:Choice>
          <mc:Fallback xmlns="">
            <p:pic>
              <p:nvPicPr>
                <p:cNvPr id="34" name="Ink 33">
                  <a:extLst>
                    <a:ext uri="{FF2B5EF4-FFF2-40B4-BE49-F238E27FC236}">
                      <a16:creationId xmlns:a16="http://schemas.microsoft.com/office/drawing/2014/main" id="{96ECB6FF-1BB8-408C-91B2-99DB9A00E856}"/>
                    </a:ext>
                  </a:extLst>
                </p:cNvPr>
                <p:cNvPicPr/>
                <p:nvPr/>
              </p:nvPicPr>
              <p:blipFill>
                <a:blip r:embed="rId89"/>
                <a:stretch>
                  <a:fillRect/>
                </a:stretch>
              </p:blipFill>
              <p:spPr>
                <a:xfrm>
                  <a:off x="7253896" y="998403"/>
                  <a:ext cx="892800" cy="5140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38" name="Ink 37">
                  <a:extLst>
                    <a:ext uri="{FF2B5EF4-FFF2-40B4-BE49-F238E27FC236}">
                      <a16:creationId xmlns:a16="http://schemas.microsoft.com/office/drawing/2014/main" id="{1BF98F2D-69B8-4367-BEE7-3A789DD5C28F}"/>
                    </a:ext>
                  </a:extLst>
                </p14:cNvPr>
                <p14:cNvContentPartPr/>
                <p14:nvPr/>
              </p14:nvContentPartPr>
              <p14:xfrm>
                <a:off x="8850496" y="1319523"/>
                <a:ext cx="545760" cy="120240"/>
              </p14:xfrm>
            </p:contentPart>
          </mc:Choice>
          <mc:Fallback xmlns="">
            <p:pic>
              <p:nvPicPr>
                <p:cNvPr id="38" name="Ink 37">
                  <a:extLst>
                    <a:ext uri="{FF2B5EF4-FFF2-40B4-BE49-F238E27FC236}">
                      <a16:creationId xmlns:a16="http://schemas.microsoft.com/office/drawing/2014/main" id="{1BF98F2D-69B8-4367-BEE7-3A789DD5C28F}"/>
                    </a:ext>
                  </a:extLst>
                </p:cNvPr>
                <p:cNvPicPr/>
                <p:nvPr/>
              </p:nvPicPr>
              <p:blipFill>
                <a:blip r:embed="rId91"/>
                <a:stretch>
                  <a:fillRect/>
                </a:stretch>
              </p:blipFill>
              <p:spPr>
                <a:xfrm>
                  <a:off x="8832496" y="1301523"/>
                  <a:ext cx="5814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40" name="Ink 39">
                  <a:extLst>
                    <a:ext uri="{FF2B5EF4-FFF2-40B4-BE49-F238E27FC236}">
                      <a16:creationId xmlns:a16="http://schemas.microsoft.com/office/drawing/2014/main" id="{5F3C7FF0-328E-43DF-B040-BDE3357CCE51}"/>
                    </a:ext>
                  </a:extLst>
                </p14:cNvPr>
                <p14:cNvContentPartPr/>
                <p14:nvPr/>
              </p14:nvContentPartPr>
              <p14:xfrm>
                <a:off x="6797416" y="1359483"/>
                <a:ext cx="518400" cy="76320"/>
              </p14:xfrm>
            </p:contentPart>
          </mc:Choice>
          <mc:Fallback xmlns="">
            <p:pic>
              <p:nvPicPr>
                <p:cNvPr id="40" name="Ink 39">
                  <a:extLst>
                    <a:ext uri="{FF2B5EF4-FFF2-40B4-BE49-F238E27FC236}">
                      <a16:creationId xmlns:a16="http://schemas.microsoft.com/office/drawing/2014/main" id="{5F3C7FF0-328E-43DF-B040-BDE3357CCE51}"/>
                    </a:ext>
                  </a:extLst>
                </p:cNvPr>
                <p:cNvPicPr/>
                <p:nvPr/>
              </p:nvPicPr>
              <p:blipFill>
                <a:blip r:embed="rId93"/>
                <a:stretch>
                  <a:fillRect/>
                </a:stretch>
              </p:blipFill>
              <p:spPr>
                <a:xfrm>
                  <a:off x="6779416" y="1341483"/>
                  <a:ext cx="5540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70" name="Ink 69">
                  <a:extLst>
                    <a:ext uri="{FF2B5EF4-FFF2-40B4-BE49-F238E27FC236}">
                      <a16:creationId xmlns:a16="http://schemas.microsoft.com/office/drawing/2014/main" id="{EA4B5583-36AB-475F-A240-1659E8029658}"/>
                    </a:ext>
                  </a:extLst>
                </p14:cNvPr>
                <p14:cNvContentPartPr/>
                <p14:nvPr/>
              </p14:nvContentPartPr>
              <p14:xfrm>
                <a:off x="8683816" y="1432563"/>
                <a:ext cx="1650240" cy="543960"/>
              </p14:xfrm>
            </p:contentPart>
          </mc:Choice>
          <mc:Fallback xmlns="">
            <p:pic>
              <p:nvPicPr>
                <p:cNvPr id="70" name="Ink 69">
                  <a:extLst>
                    <a:ext uri="{FF2B5EF4-FFF2-40B4-BE49-F238E27FC236}">
                      <a16:creationId xmlns:a16="http://schemas.microsoft.com/office/drawing/2014/main" id="{EA4B5583-36AB-475F-A240-1659E8029658}"/>
                    </a:ext>
                  </a:extLst>
                </p:cNvPr>
                <p:cNvPicPr/>
                <p:nvPr/>
              </p:nvPicPr>
              <p:blipFill>
                <a:blip r:embed="rId95"/>
                <a:stretch>
                  <a:fillRect/>
                </a:stretch>
              </p:blipFill>
              <p:spPr>
                <a:xfrm>
                  <a:off x="8666176" y="1414923"/>
                  <a:ext cx="1685880" cy="579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6">
            <p14:nvContentPartPr>
              <p14:cNvPr id="72" name="Ink 71">
                <a:extLst>
                  <a:ext uri="{FF2B5EF4-FFF2-40B4-BE49-F238E27FC236}">
                    <a16:creationId xmlns:a16="http://schemas.microsoft.com/office/drawing/2014/main" id="{183E0E80-14D0-4468-B753-E3DF9FF4F9BB}"/>
                  </a:ext>
                </a:extLst>
              </p14:cNvPr>
              <p14:cNvContentPartPr/>
              <p14:nvPr/>
            </p14:nvContentPartPr>
            <p14:xfrm>
              <a:off x="6227536" y="1502403"/>
              <a:ext cx="917280" cy="442800"/>
            </p14:xfrm>
          </p:contentPart>
        </mc:Choice>
        <mc:Fallback xmlns="">
          <p:pic>
            <p:nvPicPr>
              <p:cNvPr id="72" name="Ink 71">
                <a:extLst>
                  <a:ext uri="{FF2B5EF4-FFF2-40B4-BE49-F238E27FC236}">
                    <a16:creationId xmlns:a16="http://schemas.microsoft.com/office/drawing/2014/main" id="{183E0E80-14D0-4468-B753-E3DF9FF4F9BB}"/>
                  </a:ext>
                </a:extLst>
              </p:cNvPr>
              <p:cNvPicPr/>
              <p:nvPr/>
            </p:nvPicPr>
            <p:blipFill>
              <a:blip r:embed="rId97"/>
              <a:stretch>
                <a:fillRect/>
              </a:stretch>
            </p:blipFill>
            <p:spPr>
              <a:xfrm>
                <a:off x="6209896" y="1484403"/>
                <a:ext cx="952920" cy="4784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3" name="Ink 72">
                <a:extLst>
                  <a:ext uri="{FF2B5EF4-FFF2-40B4-BE49-F238E27FC236}">
                    <a16:creationId xmlns:a16="http://schemas.microsoft.com/office/drawing/2014/main" id="{3E9F3144-00FD-4C10-AC1C-16CF7217ABE2}"/>
                  </a:ext>
                </a:extLst>
              </p14:cNvPr>
              <p14:cNvContentPartPr/>
              <p14:nvPr/>
            </p14:nvContentPartPr>
            <p14:xfrm>
              <a:off x="638176" y="1828563"/>
              <a:ext cx="1787400" cy="100800"/>
            </p14:xfrm>
          </p:contentPart>
        </mc:Choice>
        <mc:Fallback xmlns="">
          <p:pic>
            <p:nvPicPr>
              <p:cNvPr id="73" name="Ink 72">
                <a:extLst>
                  <a:ext uri="{FF2B5EF4-FFF2-40B4-BE49-F238E27FC236}">
                    <a16:creationId xmlns:a16="http://schemas.microsoft.com/office/drawing/2014/main" id="{3E9F3144-00FD-4C10-AC1C-16CF7217ABE2}"/>
                  </a:ext>
                </a:extLst>
              </p:cNvPr>
              <p:cNvPicPr/>
              <p:nvPr/>
            </p:nvPicPr>
            <p:blipFill>
              <a:blip r:embed="rId99"/>
              <a:stretch>
                <a:fillRect/>
              </a:stretch>
            </p:blipFill>
            <p:spPr>
              <a:xfrm>
                <a:off x="620176" y="1810563"/>
                <a:ext cx="1823040" cy="136440"/>
              </a:xfrm>
              <a:prstGeom prst="rect">
                <a:avLst/>
              </a:prstGeom>
            </p:spPr>
          </p:pic>
        </mc:Fallback>
      </mc:AlternateContent>
      <p:grpSp>
        <p:nvGrpSpPr>
          <p:cNvPr id="79" name="Group 78">
            <a:extLst>
              <a:ext uri="{FF2B5EF4-FFF2-40B4-BE49-F238E27FC236}">
                <a16:creationId xmlns:a16="http://schemas.microsoft.com/office/drawing/2014/main" id="{8CC33B0E-C39D-4E1B-9103-BD9D6F49384C}"/>
              </a:ext>
            </a:extLst>
          </p:cNvPr>
          <p:cNvGrpSpPr/>
          <p:nvPr/>
        </p:nvGrpSpPr>
        <p:grpSpPr>
          <a:xfrm>
            <a:off x="9263776" y="1712283"/>
            <a:ext cx="1093320" cy="700920"/>
            <a:chOff x="9263776" y="1712283"/>
            <a:chExt cx="1093320" cy="700920"/>
          </a:xfrm>
        </p:grpSpPr>
        <mc:AlternateContent xmlns:mc="http://schemas.openxmlformats.org/markup-compatibility/2006" xmlns:p14="http://schemas.microsoft.com/office/powerpoint/2010/main">
          <mc:Choice Requires="p14">
            <p:contentPart p14:bwMode="auto" r:id="rId100">
              <p14:nvContentPartPr>
                <p14:cNvPr id="74" name="Ink 73">
                  <a:extLst>
                    <a:ext uri="{FF2B5EF4-FFF2-40B4-BE49-F238E27FC236}">
                      <a16:creationId xmlns:a16="http://schemas.microsoft.com/office/drawing/2014/main" id="{A86AD4D8-A679-4F50-BEDA-4FD88712DAC3}"/>
                    </a:ext>
                  </a:extLst>
                </p14:cNvPr>
                <p14:cNvContentPartPr/>
                <p14:nvPr/>
              </p14:nvContentPartPr>
              <p14:xfrm>
                <a:off x="10141816" y="2407803"/>
                <a:ext cx="2160" cy="5400"/>
              </p14:xfrm>
            </p:contentPart>
          </mc:Choice>
          <mc:Fallback xmlns="">
            <p:pic>
              <p:nvPicPr>
                <p:cNvPr id="74" name="Ink 73">
                  <a:extLst>
                    <a:ext uri="{FF2B5EF4-FFF2-40B4-BE49-F238E27FC236}">
                      <a16:creationId xmlns:a16="http://schemas.microsoft.com/office/drawing/2014/main" id="{A86AD4D8-A679-4F50-BEDA-4FD88712DAC3}"/>
                    </a:ext>
                  </a:extLst>
                </p:cNvPr>
                <p:cNvPicPr/>
                <p:nvPr/>
              </p:nvPicPr>
              <p:blipFill>
                <a:blip r:embed="rId101"/>
                <a:stretch>
                  <a:fillRect/>
                </a:stretch>
              </p:blipFill>
              <p:spPr>
                <a:xfrm>
                  <a:off x="10124176" y="2390163"/>
                  <a:ext cx="3780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5" name="Ink 74">
                  <a:extLst>
                    <a:ext uri="{FF2B5EF4-FFF2-40B4-BE49-F238E27FC236}">
                      <a16:creationId xmlns:a16="http://schemas.microsoft.com/office/drawing/2014/main" id="{481C4601-FB7E-4D95-B7AD-0085F5046DAA}"/>
                    </a:ext>
                  </a:extLst>
                </p14:cNvPr>
                <p14:cNvContentPartPr/>
                <p14:nvPr/>
              </p14:nvContentPartPr>
              <p14:xfrm>
                <a:off x="9263776" y="2349843"/>
                <a:ext cx="886320" cy="46800"/>
              </p14:xfrm>
            </p:contentPart>
          </mc:Choice>
          <mc:Fallback xmlns="">
            <p:pic>
              <p:nvPicPr>
                <p:cNvPr id="75" name="Ink 74">
                  <a:extLst>
                    <a:ext uri="{FF2B5EF4-FFF2-40B4-BE49-F238E27FC236}">
                      <a16:creationId xmlns:a16="http://schemas.microsoft.com/office/drawing/2014/main" id="{481C4601-FB7E-4D95-B7AD-0085F5046DAA}"/>
                    </a:ext>
                  </a:extLst>
                </p:cNvPr>
                <p:cNvPicPr/>
                <p:nvPr/>
              </p:nvPicPr>
              <p:blipFill>
                <a:blip r:embed="rId103"/>
                <a:stretch>
                  <a:fillRect/>
                </a:stretch>
              </p:blipFill>
              <p:spPr>
                <a:xfrm>
                  <a:off x="9245776" y="2331843"/>
                  <a:ext cx="9219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7" name="Ink 76">
                  <a:extLst>
                    <a:ext uri="{FF2B5EF4-FFF2-40B4-BE49-F238E27FC236}">
                      <a16:creationId xmlns:a16="http://schemas.microsoft.com/office/drawing/2014/main" id="{885AAF65-4B52-4FFD-BD8E-18D4372ABB66}"/>
                    </a:ext>
                  </a:extLst>
                </p14:cNvPr>
                <p14:cNvContentPartPr/>
                <p14:nvPr/>
              </p14:nvContentPartPr>
              <p14:xfrm>
                <a:off x="10159456" y="1712283"/>
                <a:ext cx="197640" cy="554760"/>
              </p14:xfrm>
            </p:contentPart>
          </mc:Choice>
          <mc:Fallback xmlns="">
            <p:pic>
              <p:nvPicPr>
                <p:cNvPr id="77" name="Ink 76">
                  <a:extLst>
                    <a:ext uri="{FF2B5EF4-FFF2-40B4-BE49-F238E27FC236}">
                      <a16:creationId xmlns:a16="http://schemas.microsoft.com/office/drawing/2014/main" id="{885AAF65-4B52-4FFD-BD8E-18D4372ABB66}"/>
                    </a:ext>
                  </a:extLst>
                </p:cNvPr>
                <p:cNvPicPr/>
                <p:nvPr/>
              </p:nvPicPr>
              <p:blipFill>
                <a:blip r:embed="rId105"/>
                <a:stretch>
                  <a:fillRect/>
                </a:stretch>
              </p:blipFill>
              <p:spPr>
                <a:xfrm>
                  <a:off x="10141456" y="1694643"/>
                  <a:ext cx="233280" cy="5904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8" name="Ink 77">
                  <a:extLst>
                    <a:ext uri="{FF2B5EF4-FFF2-40B4-BE49-F238E27FC236}">
                      <a16:creationId xmlns:a16="http://schemas.microsoft.com/office/drawing/2014/main" id="{B0D0F6EA-EEC4-4923-AD72-25941D590CEC}"/>
                    </a:ext>
                  </a:extLst>
                </p14:cNvPr>
                <p14:cNvContentPartPr/>
                <p14:nvPr/>
              </p14:nvContentPartPr>
              <p14:xfrm>
                <a:off x="10137136" y="2113323"/>
                <a:ext cx="160560" cy="155160"/>
              </p14:xfrm>
            </p:contentPart>
          </mc:Choice>
          <mc:Fallback xmlns="">
            <p:pic>
              <p:nvPicPr>
                <p:cNvPr id="78" name="Ink 77">
                  <a:extLst>
                    <a:ext uri="{FF2B5EF4-FFF2-40B4-BE49-F238E27FC236}">
                      <a16:creationId xmlns:a16="http://schemas.microsoft.com/office/drawing/2014/main" id="{B0D0F6EA-EEC4-4923-AD72-25941D590CEC}"/>
                    </a:ext>
                  </a:extLst>
                </p:cNvPr>
                <p:cNvPicPr/>
                <p:nvPr/>
              </p:nvPicPr>
              <p:blipFill>
                <a:blip r:embed="rId107"/>
                <a:stretch>
                  <a:fillRect/>
                </a:stretch>
              </p:blipFill>
              <p:spPr>
                <a:xfrm>
                  <a:off x="10119496" y="2095323"/>
                  <a:ext cx="196200" cy="190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8">
            <p14:nvContentPartPr>
              <p14:cNvPr id="84" name="Ink 83">
                <a:extLst>
                  <a:ext uri="{FF2B5EF4-FFF2-40B4-BE49-F238E27FC236}">
                    <a16:creationId xmlns:a16="http://schemas.microsoft.com/office/drawing/2014/main" id="{ACC2FDB5-7EE9-46B1-B208-8F9A3ED70C47}"/>
                  </a:ext>
                </a:extLst>
              </p14:cNvPr>
              <p14:cNvContentPartPr/>
              <p14:nvPr/>
            </p14:nvContentPartPr>
            <p14:xfrm>
              <a:off x="4519336" y="2312403"/>
              <a:ext cx="1390320" cy="45000"/>
            </p14:xfrm>
          </p:contentPart>
        </mc:Choice>
        <mc:Fallback xmlns="">
          <p:pic>
            <p:nvPicPr>
              <p:cNvPr id="84" name="Ink 83">
                <a:extLst>
                  <a:ext uri="{FF2B5EF4-FFF2-40B4-BE49-F238E27FC236}">
                    <a16:creationId xmlns:a16="http://schemas.microsoft.com/office/drawing/2014/main" id="{ACC2FDB5-7EE9-46B1-B208-8F9A3ED70C47}"/>
                  </a:ext>
                </a:extLst>
              </p:cNvPr>
              <p:cNvPicPr/>
              <p:nvPr/>
            </p:nvPicPr>
            <p:blipFill>
              <a:blip r:embed="rId109"/>
              <a:stretch>
                <a:fillRect/>
              </a:stretch>
            </p:blipFill>
            <p:spPr>
              <a:xfrm>
                <a:off x="4501696" y="2294403"/>
                <a:ext cx="14259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5" name="Ink 84">
                <a:extLst>
                  <a:ext uri="{FF2B5EF4-FFF2-40B4-BE49-F238E27FC236}">
                    <a16:creationId xmlns:a16="http://schemas.microsoft.com/office/drawing/2014/main" id="{4F3AD324-9D1A-4735-9088-CE29592B15A1}"/>
                  </a:ext>
                </a:extLst>
              </p14:cNvPr>
              <p14:cNvContentPartPr/>
              <p14:nvPr/>
            </p14:nvContentPartPr>
            <p14:xfrm>
              <a:off x="3096616" y="2315643"/>
              <a:ext cx="1260000" cy="68760"/>
            </p14:xfrm>
          </p:contentPart>
        </mc:Choice>
        <mc:Fallback xmlns="">
          <p:pic>
            <p:nvPicPr>
              <p:cNvPr id="85" name="Ink 84">
                <a:extLst>
                  <a:ext uri="{FF2B5EF4-FFF2-40B4-BE49-F238E27FC236}">
                    <a16:creationId xmlns:a16="http://schemas.microsoft.com/office/drawing/2014/main" id="{4F3AD324-9D1A-4735-9088-CE29592B15A1}"/>
                  </a:ext>
                </a:extLst>
              </p:cNvPr>
              <p:cNvPicPr/>
              <p:nvPr/>
            </p:nvPicPr>
            <p:blipFill>
              <a:blip r:embed="rId111"/>
              <a:stretch>
                <a:fillRect/>
              </a:stretch>
            </p:blipFill>
            <p:spPr>
              <a:xfrm>
                <a:off x="3078976" y="2297643"/>
                <a:ext cx="12956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86" name="Ink 85">
                <a:extLst>
                  <a:ext uri="{FF2B5EF4-FFF2-40B4-BE49-F238E27FC236}">
                    <a16:creationId xmlns:a16="http://schemas.microsoft.com/office/drawing/2014/main" id="{8537F946-431A-4B1C-832D-48A2403EDD2A}"/>
                  </a:ext>
                </a:extLst>
              </p14:cNvPr>
              <p14:cNvContentPartPr/>
              <p14:nvPr/>
            </p14:nvContentPartPr>
            <p14:xfrm>
              <a:off x="1341976" y="2328243"/>
              <a:ext cx="1582560" cy="47520"/>
            </p14:xfrm>
          </p:contentPart>
        </mc:Choice>
        <mc:Fallback xmlns="">
          <p:pic>
            <p:nvPicPr>
              <p:cNvPr id="86" name="Ink 85">
                <a:extLst>
                  <a:ext uri="{FF2B5EF4-FFF2-40B4-BE49-F238E27FC236}">
                    <a16:creationId xmlns:a16="http://schemas.microsoft.com/office/drawing/2014/main" id="{8537F946-431A-4B1C-832D-48A2403EDD2A}"/>
                  </a:ext>
                </a:extLst>
              </p:cNvPr>
              <p:cNvPicPr/>
              <p:nvPr/>
            </p:nvPicPr>
            <p:blipFill>
              <a:blip r:embed="rId113"/>
              <a:stretch>
                <a:fillRect/>
              </a:stretch>
            </p:blipFill>
            <p:spPr>
              <a:xfrm>
                <a:off x="1324336" y="2310243"/>
                <a:ext cx="161820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7" name="Ink 86">
                <a:extLst>
                  <a:ext uri="{FF2B5EF4-FFF2-40B4-BE49-F238E27FC236}">
                    <a16:creationId xmlns:a16="http://schemas.microsoft.com/office/drawing/2014/main" id="{81FB2EA3-23B9-445D-AB26-17AF0774ED20}"/>
                  </a:ext>
                </a:extLst>
              </p14:cNvPr>
              <p14:cNvContentPartPr/>
              <p14:nvPr/>
            </p14:nvContentPartPr>
            <p14:xfrm>
              <a:off x="427216" y="2387283"/>
              <a:ext cx="840600" cy="79560"/>
            </p14:xfrm>
          </p:contentPart>
        </mc:Choice>
        <mc:Fallback xmlns="">
          <p:pic>
            <p:nvPicPr>
              <p:cNvPr id="87" name="Ink 86">
                <a:extLst>
                  <a:ext uri="{FF2B5EF4-FFF2-40B4-BE49-F238E27FC236}">
                    <a16:creationId xmlns:a16="http://schemas.microsoft.com/office/drawing/2014/main" id="{81FB2EA3-23B9-445D-AB26-17AF0774ED20}"/>
                  </a:ext>
                </a:extLst>
              </p:cNvPr>
              <p:cNvPicPr/>
              <p:nvPr/>
            </p:nvPicPr>
            <p:blipFill>
              <a:blip r:embed="rId115"/>
              <a:stretch>
                <a:fillRect/>
              </a:stretch>
            </p:blipFill>
            <p:spPr>
              <a:xfrm>
                <a:off x="409216" y="2369283"/>
                <a:ext cx="8762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8" name="Ink 87">
                <a:extLst>
                  <a:ext uri="{FF2B5EF4-FFF2-40B4-BE49-F238E27FC236}">
                    <a16:creationId xmlns:a16="http://schemas.microsoft.com/office/drawing/2014/main" id="{614C9186-BFA4-49BD-B930-2EFBDD0E5A6F}"/>
                  </a:ext>
                </a:extLst>
              </p14:cNvPr>
              <p14:cNvContentPartPr/>
              <p14:nvPr/>
            </p14:nvContentPartPr>
            <p14:xfrm>
              <a:off x="8764816" y="2830443"/>
              <a:ext cx="1352160" cy="37800"/>
            </p14:xfrm>
          </p:contentPart>
        </mc:Choice>
        <mc:Fallback xmlns="">
          <p:pic>
            <p:nvPicPr>
              <p:cNvPr id="88" name="Ink 87">
                <a:extLst>
                  <a:ext uri="{FF2B5EF4-FFF2-40B4-BE49-F238E27FC236}">
                    <a16:creationId xmlns:a16="http://schemas.microsoft.com/office/drawing/2014/main" id="{614C9186-BFA4-49BD-B930-2EFBDD0E5A6F}"/>
                  </a:ext>
                </a:extLst>
              </p:cNvPr>
              <p:cNvPicPr/>
              <p:nvPr/>
            </p:nvPicPr>
            <p:blipFill>
              <a:blip r:embed="rId117"/>
              <a:stretch>
                <a:fillRect/>
              </a:stretch>
            </p:blipFill>
            <p:spPr>
              <a:xfrm>
                <a:off x="8747176" y="2812803"/>
                <a:ext cx="138780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2" name="Ink 91">
                <a:extLst>
                  <a:ext uri="{FF2B5EF4-FFF2-40B4-BE49-F238E27FC236}">
                    <a16:creationId xmlns:a16="http://schemas.microsoft.com/office/drawing/2014/main" id="{FBA1DC6A-72AC-4BBD-95A0-2BB5752E23F9}"/>
                  </a:ext>
                </a:extLst>
              </p14:cNvPr>
              <p14:cNvContentPartPr/>
              <p14:nvPr/>
            </p14:nvContentPartPr>
            <p14:xfrm>
              <a:off x="595336" y="1444083"/>
              <a:ext cx="1932120" cy="492120"/>
            </p14:xfrm>
          </p:contentPart>
        </mc:Choice>
        <mc:Fallback xmlns="">
          <p:pic>
            <p:nvPicPr>
              <p:cNvPr id="92" name="Ink 91">
                <a:extLst>
                  <a:ext uri="{FF2B5EF4-FFF2-40B4-BE49-F238E27FC236}">
                    <a16:creationId xmlns:a16="http://schemas.microsoft.com/office/drawing/2014/main" id="{FBA1DC6A-72AC-4BBD-95A0-2BB5752E23F9}"/>
                  </a:ext>
                </a:extLst>
              </p:cNvPr>
              <p:cNvPicPr/>
              <p:nvPr/>
            </p:nvPicPr>
            <p:blipFill>
              <a:blip r:embed="rId119"/>
              <a:stretch>
                <a:fillRect/>
              </a:stretch>
            </p:blipFill>
            <p:spPr>
              <a:xfrm>
                <a:off x="577336" y="1426443"/>
                <a:ext cx="1967760" cy="5277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3" name="Ink 92">
                <a:extLst>
                  <a:ext uri="{FF2B5EF4-FFF2-40B4-BE49-F238E27FC236}">
                    <a16:creationId xmlns:a16="http://schemas.microsoft.com/office/drawing/2014/main" id="{FA5B23EA-A0D0-42DD-8CD9-13086125A581}"/>
                  </a:ext>
                </a:extLst>
              </p14:cNvPr>
              <p14:cNvContentPartPr/>
              <p14:nvPr/>
            </p14:nvContentPartPr>
            <p14:xfrm>
              <a:off x="7779496" y="1976883"/>
              <a:ext cx="1359720" cy="363240"/>
            </p14:xfrm>
          </p:contentPart>
        </mc:Choice>
        <mc:Fallback xmlns="">
          <p:pic>
            <p:nvPicPr>
              <p:cNvPr id="93" name="Ink 92">
                <a:extLst>
                  <a:ext uri="{FF2B5EF4-FFF2-40B4-BE49-F238E27FC236}">
                    <a16:creationId xmlns:a16="http://schemas.microsoft.com/office/drawing/2014/main" id="{FA5B23EA-A0D0-42DD-8CD9-13086125A581}"/>
                  </a:ext>
                </a:extLst>
              </p:cNvPr>
              <p:cNvPicPr/>
              <p:nvPr/>
            </p:nvPicPr>
            <p:blipFill>
              <a:blip r:embed="rId121"/>
              <a:stretch>
                <a:fillRect/>
              </a:stretch>
            </p:blipFill>
            <p:spPr>
              <a:xfrm>
                <a:off x="7761856" y="1958883"/>
                <a:ext cx="1395360" cy="398880"/>
              </a:xfrm>
              <a:prstGeom prst="rect">
                <a:avLst/>
              </a:prstGeom>
            </p:spPr>
          </p:pic>
        </mc:Fallback>
      </mc:AlternateContent>
      <p:grpSp>
        <p:nvGrpSpPr>
          <p:cNvPr id="96" name="Group 95">
            <a:extLst>
              <a:ext uri="{FF2B5EF4-FFF2-40B4-BE49-F238E27FC236}">
                <a16:creationId xmlns:a16="http://schemas.microsoft.com/office/drawing/2014/main" id="{150A3218-2F69-468E-AE34-6AE3C2D85834}"/>
              </a:ext>
            </a:extLst>
          </p:cNvPr>
          <p:cNvGrpSpPr/>
          <p:nvPr/>
        </p:nvGrpSpPr>
        <p:grpSpPr>
          <a:xfrm>
            <a:off x="3526456" y="2755563"/>
            <a:ext cx="2803680" cy="112680"/>
            <a:chOff x="3526456" y="2755563"/>
            <a:chExt cx="2803680" cy="112680"/>
          </a:xfrm>
        </p:grpSpPr>
        <mc:AlternateContent xmlns:mc="http://schemas.openxmlformats.org/markup-compatibility/2006" xmlns:p14="http://schemas.microsoft.com/office/powerpoint/2010/main">
          <mc:Choice Requires="p14">
            <p:contentPart p14:bwMode="auto" r:id="rId122">
              <p14:nvContentPartPr>
                <p14:cNvPr id="94" name="Ink 93">
                  <a:extLst>
                    <a:ext uri="{FF2B5EF4-FFF2-40B4-BE49-F238E27FC236}">
                      <a16:creationId xmlns:a16="http://schemas.microsoft.com/office/drawing/2014/main" id="{D7D95D19-98E1-4411-A925-7CDFBE655D5B}"/>
                    </a:ext>
                  </a:extLst>
                </p14:cNvPr>
                <p14:cNvContentPartPr/>
                <p14:nvPr/>
              </p14:nvContentPartPr>
              <p14:xfrm>
                <a:off x="5094616" y="2755563"/>
                <a:ext cx="1235520" cy="86040"/>
              </p14:xfrm>
            </p:contentPart>
          </mc:Choice>
          <mc:Fallback xmlns="">
            <p:pic>
              <p:nvPicPr>
                <p:cNvPr id="94" name="Ink 93">
                  <a:extLst>
                    <a:ext uri="{FF2B5EF4-FFF2-40B4-BE49-F238E27FC236}">
                      <a16:creationId xmlns:a16="http://schemas.microsoft.com/office/drawing/2014/main" id="{D7D95D19-98E1-4411-A925-7CDFBE655D5B}"/>
                    </a:ext>
                  </a:extLst>
                </p:cNvPr>
                <p:cNvPicPr/>
                <p:nvPr/>
              </p:nvPicPr>
              <p:blipFill>
                <a:blip r:embed="rId123"/>
                <a:stretch>
                  <a:fillRect/>
                </a:stretch>
              </p:blipFill>
              <p:spPr>
                <a:xfrm>
                  <a:off x="5076616" y="2737923"/>
                  <a:ext cx="12711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5" name="Ink 94">
                  <a:extLst>
                    <a:ext uri="{FF2B5EF4-FFF2-40B4-BE49-F238E27FC236}">
                      <a16:creationId xmlns:a16="http://schemas.microsoft.com/office/drawing/2014/main" id="{691202F5-C069-4BBB-BC10-A7B76BB69370}"/>
                    </a:ext>
                  </a:extLst>
                </p14:cNvPr>
                <p14:cNvContentPartPr/>
                <p14:nvPr/>
              </p14:nvContentPartPr>
              <p14:xfrm>
                <a:off x="3526456" y="2809923"/>
                <a:ext cx="1522440" cy="58320"/>
              </p14:xfrm>
            </p:contentPart>
          </mc:Choice>
          <mc:Fallback xmlns="">
            <p:pic>
              <p:nvPicPr>
                <p:cNvPr id="95" name="Ink 94">
                  <a:extLst>
                    <a:ext uri="{FF2B5EF4-FFF2-40B4-BE49-F238E27FC236}">
                      <a16:creationId xmlns:a16="http://schemas.microsoft.com/office/drawing/2014/main" id="{691202F5-C069-4BBB-BC10-A7B76BB69370}"/>
                    </a:ext>
                  </a:extLst>
                </p:cNvPr>
                <p:cNvPicPr/>
                <p:nvPr/>
              </p:nvPicPr>
              <p:blipFill>
                <a:blip r:embed="rId125"/>
                <a:stretch>
                  <a:fillRect/>
                </a:stretch>
              </p:blipFill>
              <p:spPr>
                <a:xfrm>
                  <a:off x="3508456" y="2791923"/>
                  <a:ext cx="1558080" cy="93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6">
            <p14:nvContentPartPr>
              <p14:cNvPr id="97" name="Ink 96">
                <a:extLst>
                  <a:ext uri="{FF2B5EF4-FFF2-40B4-BE49-F238E27FC236}">
                    <a16:creationId xmlns:a16="http://schemas.microsoft.com/office/drawing/2014/main" id="{F2FE7647-6141-4694-8D8C-06EB891C724E}"/>
                  </a:ext>
                </a:extLst>
              </p14:cNvPr>
              <p14:cNvContentPartPr/>
              <p14:nvPr/>
            </p14:nvContentPartPr>
            <p14:xfrm>
              <a:off x="2301016" y="2817123"/>
              <a:ext cx="1077840" cy="41040"/>
            </p14:xfrm>
          </p:contentPart>
        </mc:Choice>
        <mc:Fallback xmlns="">
          <p:pic>
            <p:nvPicPr>
              <p:cNvPr id="97" name="Ink 96">
                <a:extLst>
                  <a:ext uri="{FF2B5EF4-FFF2-40B4-BE49-F238E27FC236}">
                    <a16:creationId xmlns:a16="http://schemas.microsoft.com/office/drawing/2014/main" id="{F2FE7647-6141-4694-8D8C-06EB891C724E}"/>
                  </a:ext>
                </a:extLst>
              </p:cNvPr>
              <p:cNvPicPr/>
              <p:nvPr/>
            </p:nvPicPr>
            <p:blipFill>
              <a:blip r:embed="rId127"/>
              <a:stretch>
                <a:fillRect/>
              </a:stretch>
            </p:blipFill>
            <p:spPr>
              <a:xfrm>
                <a:off x="2283016" y="2799123"/>
                <a:ext cx="11134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8" name="Ink 97">
                <a:extLst>
                  <a:ext uri="{FF2B5EF4-FFF2-40B4-BE49-F238E27FC236}">
                    <a16:creationId xmlns:a16="http://schemas.microsoft.com/office/drawing/2014/main" id="{42B6FD23-CA1E-4DCA-A613-1FB05405EA7C}"/>
                  </a:ext>
                </a:extLst>
              </p14:cNvPr>
              <p14:cNvContentPartPr/>
              <p14:nvPr/>
            </p14:nvContentPartPr>
            <p14:xfrm>
              <a:off x="762736" y="2854563"/>
              <a:ext cx="1416240" cy="25920"/>
            </p14:xfrm>
          </p:contentPart>
        </mc:Choice>
        <mc:Fallback xmlns="">
          <p:pic>
            <p:nvPicPr>
              <p:cNvPr id="98" name="Ink 97">
                <a:extLst>
                  <a:ext uri="{FF2B5EF4-FFF2-40B4-BE49-F238E27FC236}">
                    <a16:creationId xmlns:a16="http://schemas.microsoft.com/office/drawing/2014/main" id="{42B6FD23-CA1E-4DCA-A613-1FB05405EA7C}"/>
                  </a:ext>
                </a:extLst>
              </p:cNvPr>
              <p:cNvPicPr/>
              <p:nvPr/>
            </p:nvPicPr>
            <p:blipFill>
              <a:blip r:embed="rId129"/>
              <a:stretch>
                <a:fillRect/>
              </a:stretch>
            </p:blipFill>
            <p:spPr>
              <a:xfrm>
                <a:off x="744736" y="2836563"/>
                <a:ext cx="145188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9" name="Ink 98">
                <a:extLst>
                  <a:ext uri="{FF2B5EF4-FFF2-40B4-BE49-F238E27FC236}">
                    <a16:creationId xmlns:a16="http://schemas.microsoft.com/office/drawing/2014/main" id="{37371CD9-9C7E-4E6E-8ED4-F489CA1B18E4}"/>
                  </a:ext>
                </a:extLst>
              </p14:cNvPr>
              <p14:cNvContentPartPr/>
              <p14:nvPr/>
            </p14:nvContentPartPr>
            <p14:xfrm>
              <a:off x="8820256" y="3318963"/>
              <a:ext cx="1274040" cy="47520"/>
            </p14:xfrm>
          </p:contentPart>
        </mc:Choice>
        <mc:Fallback xmlns="">
          <p:pic>
            <p:nvPicPr>
              <p:cNvPr id="99" name="Ink 98">
                <a:extLst>
                  <a:ext uri="{FF2B5EF4-FFF2-40B4-BE49-F238E27FC236}">
                    <a16:creationId xmlns:a16="http://schemas.microsoft.com/office/drawing/2014/main" id="{37371CD9-9C7E-4E6E-8ED4-F489CA1B18E4}"/>
                  </a:ext>
                </a:extLst>
              </p:cNvPr>
              <p:cNvPicPr/>
              <p:nvPr/>
            </p:nvPicPr>
            <p:blipFill>
              <a:blip r:embed="rId131"/>
              <a:stretch>
                <a:fillRect/>
              </a:stretch>
            </p:blipFill>
            <p:spPr>
              <a:xfrm>
                <a:off x="8802616" y="3300963"/>
                <a:ext cx="13096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00" name="Ink 99">
                <a:extLst>
                  <a:ext uri="{FF2B5EF4-FFF2-40B4-BE49-F238E27FC236}">
                    <a16:creationId xmlns:a16="http://schemas.microsoft.com/office/drawing/2014/main" id="{57787C74-AD17-49AC-90CF-7DAA08337255}"/>
                  </a:ext>
                </a:extLst>
              </p14:cNvPr>
              <p14:cNvContentPartPr/>
              <p14:nvPr/>
            </p14:nvContentPartPr>
            <p14:xfrm>
              <a:off x="8122936" y="3331563"/>
              <a:ext cx="458640" cy="48240"/>
            </p14:xfrm>
          </p:contentPart>
        </mc:Choice>
        <mc:Fallback xmlns="">
          <p:pic>
            <p:nvPicPr>
              <p:cNvPr id="100" name="Ink 99">
                <a:extLst>
                  <a:ext uri="{FF2B5EF4-FFF2-40B4-BE49-F238E27FC236}">
                    <a16:creationId xmlns:a16="http://schemas.microsoft.com/office/drawing/2014/main" id="{57787C74-AD17-49AC-90CF-7DAA08337255}"/>
                  </a:ext>
                </a:extLst>
              </p:cNvPr>
              <p:cNvPicPr/>
              <p:nvPr/>
            </p:nvPicPr>
            <p:blipFill>
              <a:blip r:embed="rId133"/>
              <a:stretch>
                <a:fillRect/>
              </a:stretch>
            </p:blipFill>
            <p:spPr>
              <a:xfrm>
                <a:off x="8104936" y="3313923"/>
                <a:ext cx="494280" cy="83880"/>
              </a:xfrm>
              <a:prstGeom prst="rect">
                <a:avLst/>
              </a:prstGeom>
            </p:spPr>
          </p:pic>
        </mc:Fallback>
      </mc:AlternateContent>
      <p:grpSp>
        <p:nvGrpSpPr>
          <p:cNvPr id="108" name="Group 107">
            <a:extLst>
              <a:ext uri="{FF2B5EF4-FFF2-40B4-BE49-F238E27FC236}">
                <a16:creationId xmlns:a16="http://schemas.microsoft.com/office/drawing/2014/main" id="{F3299E91-3252-49C8-8ED5-DC998AC44E49}"/>
              </a:ext>
            </a:extLst>
          </p:cNvPr>
          <p:cNvGrpSpPr/>
          <p:nvPr/>
        </p:nvGrpSpPr>
        <p:grpSpPr>
          <a:xfrm>
            <a:off x="4814896" y="3297723"/>
            <a:ext cx="3208320" cy="75240"/>
            <a:chOff x="4814896" y="3297723"/>
            <a:chExt cx="3208320" cy="75240"/>
          </a:xfrm>
        </p:grpSpPr>
        <mc:AlternateContent xmlns:mc="http://schemas.openxmlformats.org/markup-compatibility/2006" xmlns:p14="http://schemas.microsoft.com/office/powerpoint/2010/main">
          <mc:Choice Requires="p14">
            <p:contentPart p14:bwMode="auto" r:id="rId134">
              <p14:nvContentPartPr>
                <p14:cNvPr id="102" name="Ink 101">
                  <a:extLst>
                    <a:ext uri="{FF2B5EF4-FFF2-40B4-BE49-F238E27FC236}">
                      <a16:creationId xmlns:a16="http://schemas.microsoft.com/office/drawing/2014/main" id="{2DC7D486-E495-4604-8929-2D4FE530272E}"/>
                    </a:ext>
                  </a:extLst>
                </p14:cNvPr>
                <p14:cNvContentPartPr/>
                <p14:nvPr/>
              </p14:nvContentPartPr>
              <p14:xfrm>
                <a:off x="7533616" y="3300963"/>
                <a:ext cx="489600" cy="38880"/>
              </p14:xfrm>
            </p:contentPart>
          </mc:Choice>
          <mc:Fallback xmlns="">
            <p:pic>
              <p:nvPicPr>
                <p:cNvPr id="102" name="Ink 101">
                  <a:extLst>
                    <a:ext uri="{FF2B5EF4-FFF2-40B4-BE49-F238E27FC236}">
                      <a16:creationId xmlns:a16="http://schemas.microsoft.com/office/drawing/2014/main" id="{2DC7D486-E495-4604-8929-2D4FE530272E}"/>
                    </a:ext>
                  </a:extLst>
                </p:cNvPr>
                <p:cNvPicPr/>
                <p:nvPr/>
              </p:nvPicPr>
              <p:blipFill>
                <a:blip r:embed="rId135"/>
                <a:stretch>
                  <a:fillRect/>
                </a:stretch>
              </p:blipFill>
              <p:spPr>
                <a:xfrm>
                  <a:off x="7515976" y="3283323"/>
                  <a:ext cx="52524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4" name="Ink 103">
                  <a:extLst>
                    <a:ext uri="{FF2B5EF4-FFF2-40B4-BE49-F238E27FC236}">
                      <a16:creationId xmlns:a16="http://schemas.microsoft.com/office/drawing/2014/main" id="{A9DE2A30-59C7-4047-BC66-BD9ED02AC2B9}"/>
                    </a:ext>
                  </a:extLst>
                </p14:cNvPr>
                <p14:cNvContentPartPr/>
                <p14:nvPr/>
              </p14:nvContentPartPr>
              <p14:xfrm>
                <a:off x="6992896" y="3325803"/>
                <a:ext cx="349560" cy="43920"/>
              </p14:xfrm>
            </p:contentPart>
          </mc:Choice>
          <mc:Fallback xmlns="">
            <p:pic>
              <p:nvPicPr>
                <p:cNvPr id="104" name="Ink 103">
                  <a:extLst>
                    <a:ext uri="{FF2B5EF4-FFF2-40B4-BE49-F238E27FC236}">
                      <a16:creationId xmlns:a16="http://schemas.microsoft.com/office/drawing/2014/main" id="{A9DE2A30-59C7-4047-BC66-BD9ED02AC2B9}"/>
                    </a:ext>
                  </a:extLst>
                </p:cNvPr>
                <p:cNvPicPr/>
                <p:nvPr/>
              </p:nvPicPr>
              <p:blipFill>
                <a:blip r:embed="rId137"/>
                <a:stretch>
                  <a:fillRect/>
                </a:stretch>
              </p:blipFill>
              <p:spPr>
                <a:xfrm>
                  <a:off x="6974896" y="3308163"/>
                  <a:ext cx="3852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5" name="Ink 104">
                  <a:extLst>
                    <a:ext uri="{FF2B5EF4-FFF2-40B4-BE49-F238E27FC236}">
                      <a16:creationId xmlns:a16="http://schemas.microsoft.com/office/drawing/2014/main" id="{91381EBA-F567-475B-9298-E007FAF004C0}"/>
                    </a:ext>
                  </a:extLst>
                </p14:cNvPr>
                <p14:cNvContentPartPr/>
                <p14:nvPr/>
              </p14:nvContentPartPr>
              <p14:xfrm>
                <a:off x="6281896" y="3326163"/>
                <a:ext cx="414720" cy="46800"/>
              </p14:xfrm>
            </p:contentPart>
          </mc:Choice>
          <mc:Fallback xmlns="">
            <p:pic>
              <p:nvPicPr>
                <p:cNvPr id="105" name="Ink 104">
                  <a:extLst>
                    <a:ext uri="{FF2B5EF4-FFF2-40B4-BE49-F238E27FC236}">
                      <a16:creationId xmlns:a16="http://schemas.microsoft.com/office/drawing/2014/main" id="{91381EBA-F567-475B-9298-E007FAF004C0}"/>
                    </a:ext>
                  </a:extLst>
                </p:cNvPr>
                <p:cNvPicPr/>
                <p:nvPr/>
              </p:nvPicPr>
              <p:blipFill>
                <a:blip r:embed="rId139"/>
                <a:stretch>
                  <a:fillRect/>
                </a:stretch>
              </p:blipFill>
              <p:spPr>
                <a:xfrm>
                  <a:off x="6263896" y="3308163"/>
                  <a:ext cx="4503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6" name="Ink 105">
                  <a:extLst>
                    <a:ext uri="{FF2B5EF4-FFF2-40B4-BE49-F238E27FC236}">
                      <a16:creationId xmlns:a16="http://schemas.microsoft.com/office/drawing/2014/main" id="{0A3296CF-DF32-4730-8CB4-4CE763614CAB}"/>
                    </a:ext>
                  </a:extLst>
                </p14:cNvPr>
                <p14:cNvContentPartPr/>
                <p14:nvPr/>
              </p14:nvContentPartPr>
              <p14:xfrm>
                <a:off x="5581696" y="3331563"/>
                <a:ext cx="382320" cy="29880"/>
              </p14:xfrm>
            </p:contentPart>
          </mc:Choice>
          <mc:Fallback xmlns="">
            <p:pic>
              <p:nvPicPr>
                <p:cNvPr id="106" name="Ink 105">
                  <a:extLst>
                    <a:ext uri="{FF2B5EF4-FFF2-40B4-BE49-F238E27FC236}">
                      <a16:creationId xmlns:a16="http://schemas.microsoft.com/office/drawing/2014/main" id="{0A3296CF-DF32-4730-8CB4-4CE763614CAB}"/>
                    </a:ext>
                  </a:extLst>
                </p:cNvPr>
                <p:cNvPicPr/>
                <p:nvPr/>
              </p:nvPicPr>
              <p:blipFill>
                <a:blip r:embed="rId141"/>
                <a:stretch>
                  <a:fillRect/>
                </a:stretch>
              </p:blipFill>
              <p:spPr>
                <a:xfrm>
                  <a:off x="5563696" y="3313563"/>
                  <a:ext cx="41796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07" name="Ink 106">
                  <a:extLst>
                    <a:ext uri="{FF2B5EF4-FFF2-40B4-BE49-F238E27FC236}">
                      <a16:creationId xmlns:a16="http://schemas.microsoft.com/office/drawing/2014/main" id="{D0962333-B0D0-45F0-89A2-098A5717A5F3}"/>
                    </a:ext>
                  </a:extLst>
                </p14:cNvPr>
                <p14:cNvContentPartPr/>
                <p14:nvPr/>
              </p14:nvContentPartPr>
              <p14:xfrm>
                <a:off x="4814896" y="3297723"/>
                <a:ext cx="594720" cy="45000"/>
              </p14:xfrm>
            </p:contentPart>
          </mc:Choice>
          <mc:Fallback xmlns="">
            <p:pic>
              <p:nvPicPr>
                <p:cNvPr id="107" name="Ink 106">
                  <a:extLst>
                    <a:ext uri="{FF2B5EF4-FFF2-40B4-BE49-F238E27FC236}">
                      <a16:creationId xmlns:a16="http://schemas.microsoft.com/office/drawing/2014/main" id="{D0962333-B0D0-45F0-89A2-098A5717A5F3}"/>
                    </a:ext>
                  </a:extLst>
                </p:cNvPr>
                <p:cNvPicPr/>
                <p:nvPr/>
              </p:nvPicPr>
              <p:blipFill>
                <a:blip r:embed="rId143"/>
                <a:stretch>
                  <a:fillRect/>
                </a:stretch>
              </p:blipFill>
              <p:spPr>
                <a:xfrm>
                  <a:off x="4797256" y="3280083"/>
                  <a:ext cx="630360" cy="80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4">
            <p14:nvContentPartPr>
              <p14:cNvPr id="109" name="Ink 108">
                <a:extLst>
                  <a:ext uri="{FF2B5EF4-FFF2-40B4-BE49-F238E27FC236}">
                    <a16:creationId xmlns:a16="http://schemas.microsoft.com/office/drawing/2014/main" id="{AD71FBDA-9541-445E-9665-8FC2384F1BBA}"/>
                  </a:ext>
                </a:extLst>
              </p14:cNvPr>
              <p14:cNvContentPartPr/>
              <p14:nvPr/>
            </p14:nvContentPartPr>
            <p14:xfrm>
              <a:off x="2283736" y="3249843"/>
              <a:ext cx="2036880" cy="109440"/>
            </p14:xfrm>
          </p:contentPart>
        </mc:Choice>
        <mc:Fallback xmlns="">
          <p:pic>
            <p:nvPicPr>
              <p:cNvPr id="109" name="Ink 108">
                <a:extLst>
                  <a:ext uri="{FF2B5EF4-FFF2-40B4-BE49-F238E27FC236}">
                    <a16:creationId xmlns:a16="http://schemas.microsoft.com/office/drawing/2014/main" id="{AD71FBDA-9541-445E-9665-8FC2384F1BBA}"/>
                  </a:ext>
                </a:extLst>
              </p:cNvPr>
              <p:cNvPicPr/>
              <p:nvPr/>
            </p:nvPicPr>
            <p:blipFill>
              <a:blip r:embed="rId145"/>
              <a:stretch>
                <a:fillRect/>
              </a:stretch>
            </p:blipFill>
            <p:spPr>
              <a:xfrm>
                <a:off x="2265736" y="3232203"/>
                <a:ext cx="207252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10" name="Ink 109">
                <a:extLst>
                  <a:ext uri="{FF2B5EF4-FFF2-40B4-BE49-F238E27FC236}">
                    <a16:creationId xmlns:a16="http://schemas.microsoft.com/office/drawing/2014/main" id="{89B5208D-5772-43D7-A996-C7D4EB139B8C}"/>
                  </a:ext>
                </a:extLst>
              </p14:cNvPr>
              <p14:cNvContentPartPr/>
              <p14:nvPr/>
            </p14:nvContentPartPr>
            <p14:xfrm>
              <a:off x="728536" y="3223203"/>
              <a:ext cx="1325160" cy="133920"/>
            </p14:xfrm>
          </p:contentPart>
        </mc:Choice>
        <mc:Fallback xmlns="">
          <p:pic>
            <p:nvPicPr>
              <p:cNvPr id="110" name="Ink 109">
                <a:extLst>
                  <a:ext uri="{FF2B5EF4-FFF2-40B4-BE49-F238E27FC236}">
                    <a16:creationId xmlns:a16="http://schemas.microsoft.com/office/drawing/2014/main" id="{89B5208D-5772-43D7-A996-C7D4EB139B8C}"/>
                  </a:ext>
                </a:extLst>
              </p:cNvPr>
              <p:cNvPicPr/>
              <p:nvPr/>
            </p:nvPicPr>
            <p:blipFill>
              <a:blip r:embed="rId147"/>
              <a:stretch>
                <a:fillRect/>
              </a:stretch>
            </p:blipFill>
            <p:spPr>
              <a:xfrm>
                <a:off x="710536" y="3205203"/>
                <a:ext cx="136080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11" name="Ink 110">
                <a:extLst>
                  <a:ext uri="{FF2B5EF4-FFF2-40B4-BE49-F238E27FC236}">
                    <a16:creationId xmlns:a16="http://schemas.microsoft.com/office/drawing/2014/main" id="{96B47154-DDCE-4FE9-BA86-72B970681660}"/>
                  </a:ext>
                </a:extLst>
              </p14:cNvPr>
              <p14:cNvContentPartPr/>
              <p14:nvPr/>
            </p14:nvContentPartPr>
            <p14:xfrm>
              <a:off x="8829976" y="3831243"/>
              <a:ext cx="1271520" cy="33480"/>
            </p14:xfrm>
          </p:contentPart>
        </mc:Choice>
        <mc:Fallback xmlns="">
          <p:pic>
            <p:nvPicPr>
              <p:cNvPr id="111" name="Ink 110">
                <a:extLst>
                  <a:ext uri="{FF2B5EF4-FFF2-40B4-BE49-F238E27FC236}">
                    <a16:creationId xmlns:a16="http://schemas.microsoft.com/office/drawing/2014/main" id="{96B47154-DDCE-4FE9-BA86-72B970681660}"/>
                  </a:ext>
                </a:extLst>
              </p:cNvPr>
              <p:cNvPicPr/>
              <p:nvPr/>
            </p:nvPicPr>
            <p:blipFill>
              <a:blip r:embed="rId149"/>
              <a:stretch>
                <a:fillRect/>
              </a:stretch>
            </p:blipFill>
            <p:spPr>
              <a:xfrm>
                <a:off x="8812336" y="3813243"/>
                <a:ext cx="130716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12" name="Ink 111">
                <a:extLst>
                  <a:ext uri="{FF2B5EF4-FFF2-40B4-BE49-F238E27FC236}">
                    <a16:creationId xmlns:a16="http://schemas.microsoft.com/office/drawing/2014/main" id="{84A10D94-5A67-4A61-8EDE-C06EB35C3BA7}"/>
                  </a:ext>
                </a:extLst>
              </p14:cNvPr>
              <p14:cNvContentPartPr/>
              <p14:nvPr/>
            </p14:nvContentPartPr>
            <p14:xfrm>
              <a:off x="7771576" y="3712803"/>
              <a:ext cx="861120" cy="104760"/>
            </p14:xfrm>
          </p:contentPart>
        </mc:Choice>
        <mc:Fallback xmlns="">
          <p:pic>
            <p:nvPicPr>
              <p:cNvPr id="112" name="Ink 111">
                <a:extLst>
                  <a:ext uri="{FF2B5EF4-FFF2-40B4-BE49-F238E27FC236}">
                    <a16:creationId xmlns:a16="http://schemas.microsoft.com/office/drawing/2014/main" id="{84A10D94-5A67-4A61-8EDE-C06EB35C3BA7}"/>
                  </a:ext>
                </a:extLst>
              </p:cNvPr>
              <p:cNvPicPr/>
              <p:nvPr/>
            </p:nvPicPr>
            <p:blipFill>
              <a:blip r:embed="rId151"/>
              <a:stretch>
                <a:fillRect/>
              </a:stretch>
            </p:blipFill>
            <p:spPr>
              <a:xfrm>
                <a:off x="7753936" y="3695163"/>
                <a:ext cx="896760" cy="140400"/>
              </a:xfrm>
              <a:prstGeom prst="rect">
                <a:avLst/>
              </a:prstGeom>
            </p:spPr>
          </p:pic>
        </mc:Fallback>
      </mc:AlternateContent>
      <p:grpSp>
        <p:nvGrpSpPr>
          <p:cNvPr id="124" name="Group 123">
            <a:extLst>
              <a:ext uri="{FF2B5EF4-FFF2-40B4-BE49-F238E27FC236}">
                <a16:creationId xmlns:a16="http://schemas.microsoft.com/office/drawing/2014/main" id="{3ECE6B71-26EC-4D80-8C1F-748CED0E43C5}"/>
              </a:ext>
            </a:extLst>
          </p:cNvPr>
          <p:cNvGrpSpPr/>
          <p:nvPr/>
        </p:nvGrpSpPr>
        <p:grpSpPr>
          <a:xfrm>
            <a:off x="3437896" y="2319603"/>
            <a:ext cx="5598000" cy="565920"/>
            <a:chOff x="3437896" y="2319603"/>
            <a:chExt cx="5598000" cy="565920"/>
          </a:xfrm>
        </p:grpSpPr>
        <mc:AlternateContent xmlns:mc="http://schemas.openxmlformats.org/markup-compatibility/2006" xmlns:p14="http://schemas.microsoft.com/office/powerpoint/2010/main">
          <mc:Choice Requires="p14">
            <p:contentPart p14:bwMode="auto" r:id="rId152">
              <p14:nvContentPartPr>
                <p14:cNvPr id="80" name="Ink 79">
                  <a:extLst>
                    <a:ext uri="{FF2B5EF4-FFF2-40B4-BE49-F238E27FC236}">
                      <a16:creationId xmlns:a16="http://schemas.microsoft.com/office/drawing/2014/main" id="{35ED56A9-1C9A-4226-A5B3-E1E054E27C0B}"/>
                    </a:ext>
                  </a:extLst>
                </p14:cNvPr>
                <p14:cNvContentPartPr/>
                <p14:nvPr/>
              </p14:nvContentPartPr>
              <p14:xfrm>
                <a:off x="7933216" y="2324643"/>
                <a:ext cx="1102680" cy="31320"/>
              </p14:xfrm>
            </p:contentPart>
          </mc:Choice>
          <mc:Fallback xmlns="">
            <p:pic>
              <p:nvPicPr>
                <p:cNvPr id="80" name="Ink 79">
                  <a:extLst>
                    <a:ext uri="{FF2B5EF4-FFF2-40B4-BE49-F238E27FC236}">
                      <a16:creationId xmlns:a16="http://schemas.microsoft.com/office/drawing/2014/main" id="{35ED56A9-1C9A-4226-A5B3-E1E054E27C0B}"/>
                    </a:ext>
                  </a:extLst>
                </p:cNvPr>
                <p:cNvPicPr/>
                <p:nvPr/>
              </p:nvPicPr>
              <p:blipFill>
                <a:blip r:embed="rId153"/>
                <a:stretch>
                  <a:fillRect/>
                </a:stretch>
              </p:blipFill>
              <p:spPr>
                <a:xfrm>
                  <a:off x="7915216" y="2306643"/>
                  <a:ext cx="11383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81" name="Ink 80">
                  <a:extLst>
                    <a:ext uri="{FF2B5EF4-FFF2-40B4-BE49-F238E27FC236}">
                      <a16:creationId xmlns:a16="http://schemas.microsoft.com/office/drawing/2014/main" id="{0D040407-AFA1-4D0D-9F66-C3100EDC7A4C}"/>
                    </a:ext>
                  </a:extLst>
                </p14:cNvPr>
                <p14:cNvContentPartPr/>
                <p14:nvPr/>
              </p14:nvContentPartPr>
              <p14:xfrm>
                <a:off x="6972376" y="2323203"/>
                <a:ext cx="826920" cy="61200"/>
              </p14:xfrm>
            </p:contentPart>
          </mc:Choice>
          <mc:Fallback xmlns="">
            <p:pic>
              <p:nvPicPr>
                <p:cNvPr id="81" name="Ink 80">
                  <a:extLst>
                    <a:ext uri="{FF2B5EF4-FFF2-40B4-BE49-F238E27FC236}">
                      <a16:creationId xmlns:a16="http://schemas.microsoft.com/office/drawing/2014/main" id="{0D040407-AFA1-4D0D-9F66-C3100EDC7A4C}"/>
                    </a:ext>
                  </a:extLst>
                </p:cNvPr>
                <p:cNvPicPr/>
                <p:nvPr/>
              </p:nvPicPr>
              <p:blipFill>
                <a:blip r:embed="rId155"/>
                <a:stretch>
                  <a:fillRect/>
                </a:stretch>
              </p:blipFill>
              <p:spPr>
                <a:xfrm>
                  <a:off x="6954376" y="2305203"/>
                  <a:ext cx="8625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82" name="Ink 81">
                  <a:extLst>
                    <a:ext uri="{FF2B5EF4-FFF2-40B4-BE49-F238E27FC236}">
                      <a16:creationId xmlns:a16="http://schemas.microsoft.com/office/drawing/2014/main" id="{43E3E487-5540-488E-BCDD-01D9AEFD9987}"/>
                    </a:ext>
                  </a:extLst>
                </p14:cNvPr>
                <p14:cNvContentPartPr/>
                <p14:nvPr/>
              </p14:nvContentPartPr>
              <p14:xfrm>
                <a:off x="6456136" y="2344443"/>
                <a:ext cx="351360" cy="37800"/>
              </p14:xfrm>
            </p:contentPart>
          </mc:Choice>
          <mc:Fallback xmlns="">
            <p:pic>
              <p:nvPicPr>
                <p:cNvPr id="82" name="Ink 81">
                  <a:extLst>
                    <a:ext uri="{FF2B5EF4-FFF2-40B4-BE49-F238E27FC236}">
                      <a16:creationId xmlns:a16="http://schemas.microsoft.com/office/drawing/2014/main" id="{43E3E487-5540-488E-BCDD-01D9AEFD9987}"/>
                    </a:ext>
                  </a:extLst>
                </p:cNvPr>
                <p:cNvPicPr/>
                <p:nvPr/>
              </p:nvPicPr>
              <p:blipFill>
                <a:blip r:embed="rId157"/>
                <a:stretch>
                  <a:fillRect/>
                </a:stretch>
              </p:blipFill>
              <p:spPr>
                <a:xfrm>
                  <a:off x="6438136" y="2326803"/>
                  <a:ext cx="38700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89" name="Ink 88">
                  <a:extLst>
                    <a:ext uri="{FF2B5EF4-FFF2-40B4-BE49-F238E27FC236}">
                      <a16:creationId xmlns:a16="http://schemas.microsoft.com/office/drawing/2014/main" id="{8FFBAD0B-1115-4577-9AA2-0C24AA05C984}"/>
                    </a:ext>
                  </a:extLst>
                </p14:cNvPr>
                <p14:cNvContentPartPr/>
                <p14:nvPr/>
              </p14:nvContentPartPr>
              <p14:xfrm>
                <a:off x="7721896" y="2834763"/>
                <a:ext cx="872640" cy="40680"/>
              </p14:xfrm>
            </p:contentPart>
          </mc:Choice>
          <mc:Fallback xmlns="">
            <p:pic>
              <p:nvPicPr>
                <p:cNvPr id="89" name="Ink 88">
                  <a:extLst>
                    <a:ext uri="{FF2B5EF4-FFF2-40B4-BE49-F238E27FC236}">
                      <a16:creationId xmlns:a16="http://schemas.microsoft.com/office/drawing/2014/main" id="{8FFBAD0B-1115-4577-9AA2-0C24AA05C984}"/>
                    </a:ext>
                  </a:extLst>
                </p:cNvPr>
                <p:cNvPicPr/>
                <p:nvPr/>
              </p:nvPicPr>
              <p:blipFill>
                <a:blip r:embed="rId159"/>
                <a:stretch>
                  <a:fillRect/>
                </a:stretch>
              </p:blipFill>
              <p:spPr>
                <a:xfrm>
                  <a:off x="7704256" y="2817123"/>
                  <a:ext cx="9082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0" name="Ink 89">
                  <a:extLst>
                    <a:ext uri="{FF2B5EF4-FFF2-40B4-BE49-F238E27FC236}">
                      <a16:creationId xmlns:a16="http://schemas.microsoft.com/office/drawing/2014/main" id="{2D94082D-6BB0-4CB2-8E2F-10BF3F5C2656}"/>
                    </a:ext>
                  </a:extLst>
                </p14:cNvPr>
                <p14:cNvContentPartPr/>
                <p14:nvPr/>
              </p14:nvContentPartPr>
              <p14:xfrm>
                <a:off x="6849616" y="2821083"/>
                <a:ext cx="713520" cy="64440"/>
              </p14:xfrm>
            </p:contentPart>
          </mc:Choice>
          <mc:Fallback xmlns="">
            <p:pic>
              <p:nvPicPr>
                <p:cNvPr id="90" name="Ink 89">
                  <a:extLst>
                    <a:ext uri="{FF2B5EF4-FFF2-40B4-BE49-F238E27FC236}">
                      <a16:creationId xmlns:a16="http://schemas.microsoft.com/office/drawing/2014/main" id="{2D94082D-6BB0-4CB2-8E2F-10BF3F5C2656}"/>
                    </a:ext>
                  </a:extLst>
                </p:cNvPr>
                <p:cNvPicPr/>
                <p:nvPr/>
              </p:nvPicPr>
              <p:blipFill>
                <a:blip r:embed="rId161"/>
                <a:stretch>
                  <a:fillRect/>
                </a:stretch>
              </p:blipFill>
              <p:spPr>
                <a:xfrm>
                  <a:off x="6831976" y="2803443"/>
                  <a:ext cx="7491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23" name="Ink 122">
                  <a:extLst>
                    <a:ext uri="{FF2B5EF4-FFF2-40B4-BE49-F238E27FC236}">
                      <a16:creationId xmlns:a16="http://schemas.microsoft.com/office/drawing/2014/main" id="{CA79901E-6B1C-43E1-814C-8061AE2B21D3}"/>
                    </a:ext>
                  </a:extLst>
                </p14:cNvPr>
                <p14:cNvContentPartPr/>
                <p14:nvPr/>
              </p14:nvContentPartPr>
              <p14:xfrm>
                <a:off x="3437896" y="2319603"/>
                <a:ext cx="2940120" cy="540000"/>
              </p14:xfrm>
            </p:contentPart>
          </mc:Choice>
          <mc:Fallback xmlns="">
            <p:pic>
              <p:nvPicPr>
                <p:cNvPr id="123" name="Ink 122">
                  <a:extLst>
                    <a:ext uri="{FF2B5EF4-FFF2-40B4-BE49-F238E27FC236}">
                      <a16:creationId xmlns:a16="http://schemas.microsoft.com/office/drawing/2014/main" id="{CA79901E-6B1C-43E1-814C-8061AE2B21D3}"/>
                    </a:ext>
                  </a:extLst>
                </p:cNvPr>
                <p:cNvPicPr/>
                <p:nvPr/>
              </p:nvPicPr>
              <p:blipFill>
                <a:blip r:embed="rId163"/>
                <a:stretch>
                  <a:fillRect/>
                </a:stretch>
              </p:blipFill>
              <p:spPr>
                <a:xfrm>
                  <a:off x="3420256" y="2301603"/>
                  <a:ext cx="2975760" cy="575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4">
            <p14:nvContentPartPr>
              <p14:cNvPr id="125" name="Ink 124">
                <a:extLst>
                  <a:ext uri="{FF2B5EF4-FFF2-40B4-BE49-F238E27FC236}">
                    <a16:creationId xmlns:a16="http://schemas.microsoft.com/office/drawing/2014/main" id="{38EE42E9-5376-49BF-8FB2-C8942463A9B2}"/>
                  </a:ext>
                </a:extLst>
              </p14:cNvPr>
              <p14:cNvContentPartPr/>
              <p14:nvPr/>
            </p14:nvContentPartPr>
            <p14:xfrm>
              <a:off x="2245576" y="2361723"/>
              <a:ext cx="1361520" cy="519120"/>
            </p14:xfrm>
          </p:contentPart>
        </mc:Choice>
        <mc:Fallback xmlns="">
          <p:pic>
            <p:nvPicPr>
              <p:cNvPr id="125" name="Ink 124">
                <a:extLst>
                  <a:ext uri="{FF2B5EF4-FFF2-40B4-BE49-F238E27FC236}">
                    <a16:creationId xmlns:a16="http://schemas.microsoft.com/office/drawing/2014/main" id="{38EE42E9-5376-49BF-8FB2-C8942463A9B2}"/>
                  </a:ext>
                </a:extLst>
              </p:cNvPr>
              <p:cNvPicPr/>
              <p:nvPr/>
            </p:nvPicPr>
            <p:blipFill>
              <a:blip r:embed="rId165"/>
              <a:stretch>
                <a:fillRect/>
              </a:stretch>
            </p:blipFill>
            <p:spPr>
              <a:xfrm>
                <a:off x="2227936" y="2344083"/>
                <a:ext cx="1397160" cy="5547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26" name="Ink 125">
                <a:extLst>
                  <a:ext uri="{FF2B5EF4-FFF2-40B4-BE49-F238E27FC236}">
                    <a16:creationId xmlns:a16="http://schemas.microsoft.com/office/drawing/2014/main" id="{F850559B-EBC5-407B-B612-3FA70342A4FD}"/>
                  </a:ext>
                </a:extLst>
              </p14:cNvPr>
              <p14:cNvContentPartPr/>
              <p14:nvPr/>
            </p14:nvContentPartPr>
            <p14:xfrm>
              <a:off x="4958536" y="3352083"/>
              <a:ext cx="3729600" cy="510120"/>
            </p14:xfrm>
          </p:contentPart>
        </mc:Choice>
        <mc:Fallback xmlns="">
          <p:pic>
            <p:nvPicPr>
              <p:cNvPr id="126" name="Ink 125">
                <a:extLst>
                  <a:ext uri="{FF2B5EF4-FFF2-40B4-BE49-F238E27FC236}">
                    <a16:creationId xmlns:a16="http://schemas.microsoft.com/office/drawing/2014/main" id="{F850559B-EBC5-407B-B612-3FA70342A4FD}"/>
                  </a:ext>
                </a:extLst>
              </p:cNvPr>
              <p:cNvPicPr/>
              <p:nvPr/>
            </p:nvPicPr>
            <p:blipFill>
              <a:blip r:embed="rId167"/>
              <a:stretch>
                <a:fillRect/>
              </a:stretch>
            </p:blipFill>
            <p:spPr>
              <a:xfrm>
                <a:off x="4940896" y="3334083"/>
                <a:ext cx="3765240" cy="5457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27" name="Ink 126">
                <a:extLst>
                  <a:ext uri="{FF2B5EF4-FFF2-40B4-BE49-F238E27FC236}">
                    <a16:creationId xmlns:a16="http://schemas.microsoft.com/office/drawing/2014/main" id="{27384EDE-F38A-487B-BA72-A5033D639541}"/>
                  </a:ext>
                </a:extLst>
              </p14:cNvPr>
              <p14:cNvContentPartPr/>
              <p14:nvPr/>
            </p14:nvContentPartPr>
            <p14:xfrm>
              <a:off x="2356096" y="3324723"/>
              <a:ext cx="2694960" cy="571680"/>
            </p14:xfrm>
          </p:contentPart>
        </mc:Choice>
        <mc:Fallback xmlns="">
          <p:pic>
            <p:nvPicPr>
              <p:cNvPr id="127" name="Ink 126">
                <a:extLst>
                  <a:ext uri="{FF2B5EF4-FFF2-40B4-BE49-F238E27FC236}">
                    <a16:creationId xmlns:a16="http://schemas.microsoft.com/office/drawing/2014/main" id="{27384EDE-F38A-487B-BA72-A5033D639541}"/>
                  </a:ext>
                </a:extLst>
              </p:cNvPr>
              <p:cNvPicPr/>
              <p:nvPr/>
            </p:nvPicPr>
            <p:blipFill>
              <a:blip r:embed="rId169"/>
              <a:stretch>
                <a:fillRect/>
              </a:stretch>
            </p:blipFill>
            <p:spPr>
              <a:xfrm>
                <a:off x="2338096" y="3306723"/>
                <a:ext cx="2730600" cy="6073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28" name="Ink 127">
                <a:extLst>
                  <a:ext uri="{FF2B5EF4-FFF2-40B4-BE49-F238E27FC236}">
                    <a16:creationId xmlns:a16="http://schemas.microsoft.com/office/drawing/2014/main" id="{7ECC05B1-A0D4-4ED9-9A28-518AA0942EB3}"/>
                  </a:ext>
                </a:extLst>
              </p14:cNvPr>
              <p14:cNvContentPartPr/>
              <p14:nvPr/>
            </p14:nvContentPartPr>
            <p14:xfrm>
              <a:off x="621256" y="3697683"/>
              <a:ext cx="1465200" cy="137880"/>
            </p14:xfrm>
          </p:contentPart>
        </mc:Choice>
        <mc:Fallback xmlns="">
          <p:pic>
            <p:nvPicPr>
              <p:cNvPr id="128" name="Ink 127">
                <a:extLst>
                  <a:ext uri="{FF2B5EF4-FFF2-40B4-BE49-F238E27FC236}">
                    <a16:creationId xmlns:a16="http://schemas.microsoft.com/office/drawing/2014/main" id="{7ECC05B1-A0D4-4ED9-9A28-518AA0942EB3}"/>
                  </a:ext>
                </a:extLst>
              </p:cNvPr>
              <p:cNvPicPr/>
              <p:nvPr/>
            </p:nvPicPr>
            <p:blipFill>
              <a:blip r:embed="rId171"/>
              <a:stretch>
                <a:fillRect/>
              </a:stretch>
            </p:blipFill>
            <p:spPr>
              <a:xfrm>
                <a:off x="603616" y="3679683"/>
                <a:ext cx="150084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34" name="Ink 133">
                <a:extLst>
                  <a:ext uri="{FF2B5EF4-FFF2-40B4-BE49-F238E27FC236}">
                    <a16:creationId xmlns:a16="http://schemas.microsoft.com/office/drawing/2014/main" id="{247EAF96-FA7B-4E06-A753-8BA968E082CE}"/>
                  </a:ext>
                </a:extLst>
              </p14:cNvPr>
              <p14:cNvContentPartPr/>
              <p14:nvPr/>
            </p14:nvContentPartPr>
            <p14:xfrm>
              <a:off x="7485736" y="4055883"/>
              <a:ext cx="2160" cy="2160"/>
            </p14:xfrm>
          </p:contentPart>
        </mc:Choice>
        <mc:Fallback xmlns="">
          <p:pic>
            <p:nvPicPr>
              <p:cNvPr id="134" name="Ink 133">
                <a:extLst>
                  <a:ext uri="{FF2B5EF4-FFF2-40B4-BE49-F238E27FC236}">
                    <a16:creationId xmlns:a16="http://schemas.microsoft.com/office/drawing/2014/main" id="{247EAF96-FA7B-4E06-A753-8BA968E082CE}"/>
                  </a:ext>
                </a:extLst>
              </p:cNvPr>
              <p:cNvPicPr/>
              <p:nvPr/>
            </p:nvPicPr>
            <p:blipFill>
              <a:blip r:embed="rId173"/>
              <a:stretch>
                <a:fillRect/>
              </a:stretch>
            </p:blipFill>
            <p:spPr>
              <a:xfrm>
                <a:off x="7468096" y="4038243"/>
                <a:ext cx="3780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35" name="Ink 134">
                <a:extLst>
                  <a:ext uri="{FF2B5EF4-FFF2-40B4-BE49-F238E27FC236}">
                    <a16:creationId xmlns:a16="http://schemas.microsoft.com/office/drawing/2014/main" id="{004448CB-3C02-4CFE-A7E0-0E848CE5A5B1}"/>
                  </a:ext>
                </a:extLst>
              </p14:cNvPr>
              <p14:cNvContentPartPr/>
              <p14:nvPr/>
            </p14:nvContentPartPr>
            <p14:xfrm>
              <a:off x="7514896" y="3842403"/>
              <a:ext cx="44280" cy="425880"/>
            </p14:xfrm>
          </p:contentPart>
        </mc:Choice>
        <mc:Fallback xmlns="">
          <p:pic>
            <p:nvPicPr>
              <p:cNvPr id="135" name="Ink 134">
                <a:extLst>
                  <a:ext uri="{FF2B5EF4-FFF2-40B4-BE49-F238E27FC236}">
                    <a16:creationId xmlns:a16="http://schemas.microsoft.com/office/drawing/2014/main" id="{004448CB-3C02-4CFE-A7E0-0E848CE5A5B1}"/>
                  </a:ext>
                </a:extLst>
              </p:cNvPr>
              <p:cNvPicPr/>
              <p:nvPr/>
            </p:nvPicPr>
            <p:blipFill>
              <a:blip r:embed="rId175"/>
              <a:stretch>
                <a:fillRect/>
              </a:stretch>
            </p:blipFill>
            <p:spPr>
              <a:xfrm>
                <a:off x="7497256" y="3824403"/>
                <a:ext cx="79920" cy="4615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43" name="Ink 142">
                <a:extLst>
                  <a:ext uri="{FF2B5EF4-FFF2-40B4-BE49-F238E27FC236}">
                    <a16:creationId xmlns:a16="http://schemas.microsoft.com/office/drawing/2014/main" id="{B93B50BA-6290-49DC-B508-BE1DDD553A26}"/>
                  </a:ext>
                </a:extLst>
              </p14:cNvPr>
              <p14:cNvContentPartPr/>
              <p14:nvPr/>
            </p14:nvContentPartPr>
            <p14:xfrm>
              <a:off x="2747416" y="4229763"/>
              <a:ext cx="803880" cy="32760"/>
            </p14:xfrm>
          </p:contentPart>
        </mc:Choice>
        <mc:Fallback xmlns="">
          <p:pic>
            <p:nvPicPr>
              <p:cNvPr id="143" name="Ink 142">
                <a:extLst>
                  <a:ext uri="{FF2B5EF4-FFF2-40B4-BE49-F238E27FC236}">
                    <a16:creationId xmlns:a16="http://schemas.microsoft.com/office/drawing/2014/main" id="{B93B50BA-6290-49DC-B508-BE1DDD553A26}"/>
                  </a:ext>
                </a:extLst>
              </p:cNvPr>
              <p:cNvPicPr/>
              <p:nvPr/>
            </p:nvPicPr>
            <p:blipFill>
              <a:blip r:embed="rId177"/>
              <a:stretch>
                <a:fillRect/>
              </a:stretch>
            </p:blipFill>
            <p:spPr>
              <a:xfrm>
                <a:off x="2729776" y="4212123"/>
                <a:ext cx="83952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45" name="Ink 144">
                <a:extLst>
                  <a:ext uri="{FF2B5EF4-FFF2-40B4-BE49-F238E27FC236}">
                    <a16:creationId xmlns:a16="http://schemas.microsoft.com/office/drawing/2014/main" id="{C0E06A97-30C6-418A-A7ED-74579059A8E1}"/>
                  </a:ext>
                </a:extLst>
              </p14:cNvPr>
              <p14:cNvContentPartPr/>
              <p14:nvPr/>
            </p14:nvContentPartPr>
            <p14:xfrm>
              <a:off x="2249536" y="4217883"/>
              <a:ext cx="378000" cy="53280"/>
            </p14:xfrm>
          </p:contentPart>
        </mc:Choice>
        <mc:Fallback xmlns="">
          <p:pic>
            <p:nvPicPr>
              <p:cNvPr id="145" name="Ink 144">
                <a:extLst>
                  <a:ext uri="{FF2B5EF4-FFF2-40B4-BE49-F238E27FC236}">
                    <a16:creationId xmlns:a16="http://schemas.microsoft.com/office/drawing/2014/main" id="{C0E06A97-30C6-418A-A7ED-74579059A8E1}"/>
                  </a:ext>
                </a:extLst>
              </p:cNvPr>
              <p:cNvPicPr/>
              <p:nvPr/>
            </p:nvPicPr>
            <p:blipFill>
              <a:blip r:embed="rId179"/>
              <a:stretch>
                <a:fillRect/>
              </a:stretch>
            </p:blipFill>
            <p:spPr>
              <a:xfrm>
                <a:off x="2231536" y="4200243"/>
                <a:ext cx="4136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46" name="Ink 145">
                <a:extLst>
                  <a:ext uri="{FF2B5EF4-FFF2-40B4-BE49-F238E27FC236}">
                    <a16:creationId xmlns:a16="http://schemas.microsoft.com/office/drawing/2014/main" id="{D980326F-445E-4261-8D54-EDB5167D2AFB}"/>
                  </a:ext>
                </a:extLst>
              </p14:cNvPr>
              <p14:cNvContentPartPr/>
              <p14:nvPr/>
            </p14:nvContentPartPr>
            <p14:xfrm>
              <a:off x="1380136" y="4282323"/>
              <a:ext cx="710280" cy="53640"/>
            </p14:xfrm>
          </p:contentPart>
        </mc:Choice>
        <mc:Fallback xmlns="">
          <p:pic>
            <p:nvPicPr>
              <p:cNvPr id="146" name="Ink 145">
                <a:extLst>
                  <a:ext uri="{FF2B5EF4-FFF2-40B4-BE49-F238E27FC236}">
                    <a16:creationId xmlns:a16="http://schemas.microsoft.com/office/drawing/2014/main" id="{D980326F-445E-4261-8D54-EDB5167D2AFB}"/>
                  </a:ext>
                </a:extLst>
              </p:cNvPr>
              <p:cNvPicPr/>
              <p:nvPr/>
            </p:nvPicPr>
            <p:blipFill>
              <a:blip r:embed="rId181"/>
              <a:stretch>
                <a:fillRect/>
              </a:stretch>
            </p:blipFill>
            <p:spPr>
              <a:xfrm>
                <a:off x="1362496" y="4264683"/>
                <a:ext cx="7459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48" name="Ink 147">
                <a:extLst>
                  <a:ext uri="{FF2B5EF4-FFF2-40B4-BE49-F238E27FC236}">
                    <a16:creationId xmlns:a16="http://schemas.microsoft.com/office/drawing/2014/main" id="{8DC6322A-8A79-4AC7-A6A5-926102FD069E}"/>
                  </a:ext>
                </a:extLst>
              </p14:cNvPr>
              <p14:cNvContentPartPr/>
              <p14:nvPr/>
            </p14:nvContentPartPr>
            <p14:xfrm>
              <a:off x="1431616" y="3324363"/>
              <a:ext cx="518040" cy="538920"/>
            </p14:xfrm>
          </p:contentPart>
        </mc:Choice>
        <mc:Fallback xmlns="">
          <p:pic>
            <p:nvPicPr>
              <p:cNvPr id="148" name="Ink 147">
                <a:extLst>
                  <a:ext uri="{FF2B5EF4-FFF2-40B4-BE49-F238E27FC236}">
                    <a16:creationId xmlns:a16="http://schemas.microsoft.com/office/drawing/2014/main" id="{8DC6322A-8A79-4AC7-A6A5-926102FD069E}"/>
                  </a:ext>
                </a:extLst>
              </p:cNvPr>
              <p:cNvPicPr/>
              <p:nvPr/>
            </p:nvPicPr>
            <p:blipFill>
              <a:blip r:embed="rId183"/>
              <a:stretch>
                <a:fillRect/>
              </a:stretch>
            </p:blipFill>
            <p:spPr>
              <a:xfrm>
                <a:off x="1413976" y="3306723"/>
                <a:ext cx="553680" cy="574560"/>
              </a:xfrm>
              <a:prstGeom prst="rect">
                <a:avLst/>
              </a:prstGeom>
            </p:spPr>
          </p:pic>
        </mc:Fallback>
      </mc:AlternateContent>
      <p:grpSp>
        <p:nvGrpSpPr>
          <p:cNvPr id="150" name="Group 149">
            <a:extLst>
              <a:ext uri="{FF2B5EF4-FFF2-40B4-BE49-F238E27FC236}">
                <a16:creationId xmlns:a16="http://schemas.microsoft.com/office/drawing/2014/main" id="{B5D80EB0-C6A0-4B0A-9B7E-5AA72CC2CB0D}"/>
              </a:ext>
            </a:extLst>
          </p:cNvPr>
          <p:cNvGrpSpPr/>
          <p:nvPr/>
        </p:nvGrpSpPr>
        <p:grpSpPr>
          <a:xfrm>
            <a:off x="1153696" y="3712083"/>
            <a:ext cx="6534000" cy="572400"/>
            <a:chOff x="1153696" y="3712083"/>
            <a:chExt cx="6534000" cy="572400"/>
          </a:xfrm>
        </p:grpSpPr>
        <mc:AlternateContent xmlns:mc="http://schemas.openxmlformats.org/markup-compatibility/2006" xmlns:p14="http://schemas.microsoft.com/office/powerpoint/2010/main">
          <mc:Choice Requires="p14">
            <p:contentPart p14:bwMode="auto" r:id="rId184">
              <p14:nvContentPartPr>
                <p14:cNvPr id="113" name="Ink 112">
                  <a:extLst>
                    <a:ext uri="{FF2B5EF4-FFF2-40B4-BE49-F238E27FC236}">
                      <a16:creationId xmlns:a16="http://schemas.microsoft.com/office/drawing/2014/main" id="{F77D66EB-1F2B-44DA-A77E-D1ABE8817707}"/>
                    </a:ext>
                  </a:extLst>
                </p14:cNvPr>
                <p14:cNvContentPartPr/>
                <p14:nvPr/>
              </p14:nvContentPartPr>
              <p14:xfrm>
                <a:off x="7298176" y="3781203"/>
                <a:ext cx="389520" cy="26640"/>
              </p14:xfrm>
            </p:contentPart>
          </mc:Choice>
          <mc:Fallback xmlns="">
            <p:pic>
              <p:nvPicPr>
                <p:cNvPr id="113" name="Ink 112">
                  <a:extLst>
                    <a:ext uri="{FF2B5EF4-FFF2-40B4-BE49-F238E27FC236}">
                      <a16:creationId xmlns:a16="http://schemas.microsoft.com/office/drawing/2014/main" id="{F77D66EB-1F2B-44DA-A77E-D1ABE8817707}"/>
                    </a:ext>
                  </a:extLst>
                </p:cNvPr>
                <p:cNvPicPr/>
                <p:nvPr/>
              </p:nvPicPr>
              <p:blipFill>
                <a:blip r:embed="rId185"/>
                <a:stretch>
                  <a:fillRect/>
                </a:stretch>
              </p:blipFill>
              <p:spPr>
                <a:xfrm>
                  <a:off x="7280176" y="3763563"/>
                  <a:ext cx="42516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4" name="Ink 113">
                  <a:extLst>
                    <a:ext uri="{FF2B5EF4-FFF2-40B4-BE49-F238E27FC236}">
                      <a16:creationId xmlns:a16="http://schemas.microsoft.com/office/drawing/2014/main" id="{CDC742C7-C167-47EE-9A06-6FAE65B34649}"/>
                    </a:ext>
                  </a:extLst>
                </p14:cNvPr>
                <p14:cNvContentPartPr/>
                <p14:nvPr/>
              </p14:nvContentPartPr>
              <p14:xfrm>
                <a:off x="6680416" y="3806763"/>
                <a:ext cx="357120" cy="31320"/>
              </p14:xfrm>
            </p:contentPart>
          </mc:Choice>
          <mc:Fallback xmlns="">
            <p:pic>
              <p:nvPicPr>
                <p:cNvPr id="114" name="Ink 113">
                  <a:extLst>
                    <a:ext uri="{FF2B5EF4-FFF2-40B4-BE49-F238E27FC236}">
                      <a16:creationId xmlns:a16="http://schemas.microsoft.com/office/drawing/2014/main" id="{CDC742C7-C167-47EE-9A06-6FAE65B34649}"/>
                    </a:ext>
                  </a:extLst>
                </p:cNvPr>
                <p:cNvPicPr/>
                <p:nvPr/>
              </p:nvPicPr>
              <p:blipFill>
                <a:blip r:embed="rId187"/>
                <a:stretch>
                  <a:fillRect/>
                </a:stretch>
              </p:blipFill>
              <p:spPr>
                <a:xfrm>
                  <a:off x="6662776" y="3789123"/>
                  <a:ext cx="39276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5" name="Ink 114">
                  <a:extLst>
                    <a:ext uri="{FF2B5EF4-FFF2-40B4-BE49-F238E27FC236}">
                      <a16:creationId xmlns:a16="http://schemas.microsoft.com/office/drawing/2014/main" id="{66EF1FA8-04FF-4764-B947-A59DB00551D1}"/>
                    </a:ext>
                  </a:extLst>
                </p14:cNvPr>
                <p14:cNvContentPartPr/>
                <p14:nvPr/>
              </p14:nvContentPartPr>
              <p14:xfrm>
                <a:off x="5982376" y="3810723"/>
                <a:ext cx="489600" cy="24480"/>
              </p14:xfrm>
            </p:contentPart>
          </mc:Choice>
          <mc:Fallback xmlns="">
            <p:pic>
              <p:nvPicPr>
                <p:cNvPr id="115" name="Ink 114">
                  <a:extLst>
                    <a:ext uri="{FF2B5EF4-FFF2-40B4-BE49-F238E27FC236}">
                      <a16:creationId xmlns:a16="http://schemas.microsoft.com/office/drawing/2014/main" id="{66EF1FA8-04FF-4764-B947-A59DB00551D1}"/>
                    </a:ext>
                  </a:extLst>
                </p:cNvPr>
                <p:cNvPicPr/>
                <p:nvPr/>
              </p:nvPicPr>
              <p:blipFill>
                <a:blip r:embed="rId189"/>
                <a:stretch>
                  <a:fillRect/>
                </a:stretch>
              </p:blipFill>
              <p:spPr>
                <a:xfrm>
                  <a:off x="5964376" y="3792723"/>
                  <a:ext cx="52524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17" name="Ink 116">
                  <a:extLst>
                    <a:ext uri="{FF2B5EF4-FFF2-40B4-BE49-F238E27FC236}">
                      <a16:creationId xmlns:a16="http://schemas.microsoft.com/office/drawing/2014/main" id="{096795DB-5333-497E-B0F5-170E65013787}"/>
                    </a:ext>
                  </a:extLst>
                </p14:cNvPr>
                <p14:cNvContentPartPr/>
                <p14:nvPr/>
              </p14:nvContentPartPr>
              <p14:xfrm>
                <a:off x="5159776" y="3723243"/>
                <a:ext cx="733320" cy="87840"/>
              </p14:xfrm>
            </p:contentPart>
          </mc:Choice>
          <mc:Fallback xmlns="">
            <p:pic>
              <p:nvPicPr>
                <p:cNvPr id="117" name="Ink 116">
                  <a:extLst>
                    <a:ext uri="{FF2B5EF4-FFF2-40B4-BE49-F238E27FC236}">
                      <a16:creationId xmlns:a16="http://schemas.microsoft.com/office/drawing/2014/main" id="{096795DB-5333-497E-B0F5-170E65013787}"/>
                    </a:ext>
                  </a:extLst>
                </p:cNvPr>
                <p:cNvPicPr/>
                <p:nvPr/>
              </p:nvPicPr>
              <p:blipFill>
                <a:blip r:embed="rId191"/>
                <a:stretch>
                  <a:fillRect/>
                </a:stretch>
              </p:blipFill>
              <p:spPr>
                <a:xfrm>
                  <a:off x="5141776" y="3705243"/>
                  <a:ext cx="7689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19" name="Ink 118">
                  <a:extLst>
                    <a:ext uri="{FF2B5EF4-FFF2-40B4-BE49-F238E27FC236}">
                      <a16:creationId xmlns:a16="http://schemas.microsoft.com/office/drawing/2014/main" id="{BBFF2C29-DF3A-42BB-8450-3D2DBD484504}"/>
                    </a:ext>
                  </a:extLst>
                </p14:cNvPr>
                <p14:cNvContentPartPr/>
                <p14:nvPr/>
              </p14:nvContentPartPr>
              <p14:xfrm>
                <a:off x="3668296" y="3797043"/>
                <a:ext cx="1390320" cy="61920"/>
              </p14:xfrm>
            </p:contentPart>
          </mc:Choice>
          <mc:Fallback xmlns="">
            <p:pic>
              <p:nvPicPr>
                <p:cNvPr id="119" name="Ink 118">
                  <a:extLst>
                    <a:ext uri="{FF2B5EF4-FFF2-40B4-BE49-F238E27FC236}">
                      <a16:creationId xmlns:a16="http://schemas.microsoft.com/office/drawing/2014/main" id="{BBFF2C29-DF3A-42BB-8450-3D2DBD484504}"/>
                    </a:ext>
                  </a:extLst>
                </p:cNvPr>
                <p:cNvPicPr/>
                <p:nvPr/>
              </p:nvPicPr>
              <p:blipFill>
                <a:blip r:embed="rId193"/>
                <a:stretch>
                  <a:fillRect/>
                </a:stretch>
              </p:blipFill>
              <p:spPr>
                <a:xfrm>
                  <a:off x="3650656" y="3779043"/>
                  <a:ext cx="14259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20" name="Ink 119">
                  <a:extLst>
                    <a:ext uri="{FF2B5EF4-FFF2-40B4-BE49-F238E27FC236}">
                      <a16:creationId xmlns:a16="http://schemas.microsoft.com/office/drawing/2014/main" id="{A7DF4E29-41E2-42E0-A214-BD01803B5E5D}"/>
                    </a:ext>
                  </a:extLst>
                </p14:cNvPr>
                <p14:cNvContentPartPr/>
                <p14:nvPr/>
              </p14:nvContentPartPr>
              <p14:xfrm>
                <a:off x="3060616" y="3712083"/>
                <a:ext cx="483120" cy="73440"/>
              </p14:xfrm>
            </p:contentPart>
          </mc:Choice>
          <mc:Fallback xmlns="">
            <p:pic>
              <p:nvPicPr>
                <p:cNvPr id="120" name="Ink 119">
                  <a:extLst>
                    <a:ext uri="{FF2B5EF4-FFF2-40B4-BE49-F238E27FC236}">
                      <a16:creationId xmlns:a16="http://schemas.microsoft.com/office/drawing/2014/main" id="{A7DF4E29-41E2-42E0-A214-BD01803B5E5D}"/>
                    </a:ext>
                  </a:extLst>
                </p:cNvPr>
                <p:cNvPicPr/>
                <p:nvPr/>
              </p:nvPicPr>
              <p:blipFill>
                <a:blip r:embed="rId195"/>
                <a:stretch>
                  <a:fillRect/>
                </a:stretch>
              </p:blipFill>
              <p:spPr>
                <a:xfrm>
                  <a:off x="3042616" y="3694083"/>
                  <a:ext cx="5187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21" name="Ink 120">
                  <a:extLst>
                    <a:ext uri="{FF2B5EF4-FFF2-40B4-BE49-F238E27FC236}">
                      <a16:creationId xmlns:a16="http://schemas.microsoft.com/office/drawing/2014/main" id="{7C70B964-ED32-46C7-87A6-F278D0108F31}"/>
                    </a:ext>
                  </a:extLst>
                </p14:cNvPr>
                <p14:cNvContentPartPr/>
                <p14:nvPr/>
              </p14:nvContentPartPr>
              <p14:xfrm>
                <a:off x="2457616" y="3737283"/>
                <a:ext cx="382320" cy="29520"/>
              </p14:xfrm>
            </p:contentPart>
          </mc:Choice>
          <mc:Fallback xmlns="">
            <p:pic>
              <p:nvPicPr>
                <p:cNvPr id="121" name="Ink 120">
                  <a:extLst>
                    <a:ext uri="{FF2B5EF4-FFF2-40B4-BE49-F238E27FC236}">
                      <a16:creationId xmlns:a16="http://schemas.microsoft.com/office/drawing/2014/main" id="{7C70B964-ED32-46C7-87A6-F278D0108F31}"/>
                    </a:ext>
                  </a:extLst>
                </p:cNvPr>
                <p:cNvPicPr/>
                <p:nvPr/>
              </p:nvPicPr>
              <p:blipFill>
                <a:blip r:embed="rId197"/>
                <a:stretch>
                  <a:fillRect/>
                </a:stretch>
              </p:blipFill>
              <p:spPr>
                <a:xfrm>
                  <a:off x="2439976" y="3719283"/>
                  <a:ext cx="41796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49" name="Ink 148">
                  <a:extLst>
                    <a:ext uri="{FF2B5EF4-FFF2-40B4-BE49-F238E27FC236}">
                      <a16:creationId xmlns:a16="http://schemas.microsoft.com/office/drawing/2014/main" id="{276989CE-4ADB-42B2-9ECF-3E2639E5D1D2}"/>
                    </a:ext>
                  </a:extLst>
                </p14:cNvPr>
                <p14:cNvContentPartPr/>
                <p14:nvPr/>
              </p14:nvContentPartPr>
              <p14:xfrm>
                <a:off x="1153696" y="3818643"/>
                <a:ext cx="2629800" cy="465840"/>
              </p14:xfrm>
            </p:contentPart>
          </mc:Choice>
          <mc:Fallback xmlns="">
            <p:pic>
              <p:nvPicPr>
                <p:cNvPr id="149" name="Ink 148">
                  <a:extLst>
                    <a:ext uri="{FF2B5EF4-FFF2-40B4-BE49-F238E27FC236}">
                      <a16:creationId xmlns:a16="http://schemas.microsoft.com/office/drawing/2014/main" id="{276989CE-4ADB-42B2-9ECF-3E2639E5D1D2}"/>
                    </a:ext>
                  </a:extLst>
                </p:cNvPr>
                <p:cNvPicPr/>
                <p:nvPr/>
              </p:nvPicPr>
              <p:blipFill>
                <a:blip r:embed="rId199"/>
                <a:stretch>
                  <a:fillRect/>
                </a:stretch>
              </p:blipFill>
              <p:spPr>
                <a:xfrm>
                  <a:off x="1136056" y="3800643"/>
                  <a:ext cx="2665440" cy="501480"/>
                </a:xfrm>
                <a:prstGeom prst="rect">
                  <a:avLst/>
                </a:prstGeom>
              </p:spPr>
            </p:pic>
          </mc:Fallback>
        </mc:AlternateContent>
      </p:grpSp>
      <p:grpSp>
        <p:nvGrpSpPr>
          <p:cNvPr id="166" name="Group 165">
            <a:extLst>
              <a:ext uri="{FF2B5EF4-FFF2-40B4-BE49-F238E27FC236}">
                <a16:creationId xmlns:a16="http://schemas.microsoft.com/office/drawing/2014/main" id="{59D32570-0B2D-43E4-9AFB-B112BA402BAF}"/>
              </a:ext>
            </a:extLst>
          </p:cNvPr>
          <p:cNvGrpSpPr/>
          <p:nvPr/>
        </p:nvGrpSpPr>
        <p:grpSpPr>
          <a:xfrm>
            <a:off x="697576" y="4668963"/>
            <a:ext cx="9410040" cy="154440"/>
            <a:chOff x="697576" y="4668963"/>
            <a:chExt cx="9410040" cy="154440"/>
          </a:xfrm>
        </p:grpSpPr>
        <mc:AlternateContent xmlns:mc="http://schemas.openxmlformats.org/markup-compatibility/2006" xmlns:p14="http://schemas.microsoft.com/office/powerpoint/2010/main">
          <mc:Choice Requires="p14">
            <p:contentPart p14:bwMode="auto" r:id="rId200">
              <p14:nvContentPartPr>
                <p14:cNvPr id="151" name="Ink 150">
                  <a:extLst>
                    <a:ext uri="{FF2B5EF4-FFF2-40B4-BE49-F238E27FC236}">
                      <a16:creationId xmlns:a16="http://schemas.microsoft.com/office/drawing/2014/main" id="{B1994360-AFF4-42AB-9C61-A697635CD50F}"/>
                    </a:ext>
                  </a:extLst>
                </p14:cNvPr>
                <p14:cNvContentPartPr/>
                <p14:nvPr/>
              </p14:nvContentPartPr>
              <p14:xfrm>
                <a:off x="7752496" y="4708563"/>
                <a:ext cx="2355120" cy="86400"/>
              </p14:xfrm>
            </p:contentPart>
          </mc:Choice>
          <mc:Fallback xmlns="">
            <p:pic>
              <p:nvPicPr>
                <p:cNvPr id="151" name="Ink 150">
                  <a:extLst>
                    <a:ext uri="{FF2B5EF4-FFF2-40B4-BE49-F238E27FC236}">
                      <a16:creationId xmlns:a16="http://schemas.microsoft.com/office/drawing/2014/main" id="{B1994360-AFF4-42AB-9C61-A697635CD50F}"/>
                    </a:ext>
                  </a:extLst>
                </p:cNvPr>
                <p:cNvPicPr/>
                <p:nvPr/>
              </p:nvPicPr>
              <p:blipFill>
                <a:blip r:embed="rId201"/>
                <a:stretch>
                  <a:fillRect/>
                </a:stretch>
              </p:blipFill>
              <p:spPr>
                <a:xfrm>
                  <a:off x="7734496" y="4690923"/>
                  <a:ext cx="23907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52" name="Ink 151">
                  <a:extLst>
                    <a:ext uri="{FF2B5EF4-FFF2-40B4-BE49-F238E27FC236}">
                      <a16:creationId xmlns:a16="http://schemas.microsoft.com/office/drawing/2014/main" id="{991F3339-F02A-4413-90E5-5EF0025CE52C}"/>
                    </a:ext>
                  </a:extLst>
                </p14:cNvPr>
                <p14:cNvContentPartPr/>
                <p14:nvPr/>
              </p14:nvContentPartPr>
              <p14:xfrm>
                <a:off x="7267216" y="4690203"/>
                <a:ext cx="359280" cy="63720"/>
              </p14:xfrm>
            </p:contentPart>
          </mc:Choice>
          <mc:Fallback xmlns="">
            <p:pic>
              <p:nvPicPr>
                <p:cNvPr id="152" name="Ink 151">
                  <a:extLst>
                    <a:ext uri="{FF2B5EF4-FFF2-40B4-BE49-F238E27FC236}">
                      <a16:creationId xmlns:a16="http://schemas.microsoft.com/office/drawing/2014/main" id="{991F3339-F02A-4413-90E5-5EF0025CE52C}"/>
                    </a:ext>
                  </a:extLst>
                </p:cNvPr>
                <p:cNvPicPr/>
                <p:nvPr/>
              </p:nvPicPr>
              <p:blipFill>
                <a:blip r:embed="rId203"/>
                <a:stretch>
                  <a:fillRect/>
                </a:stretch>
              </p:blipFill>
              <p:spPr>
                <a:xfrm>
                  <a:off x="7249216" y="4672203"/>
                  <a:ext cx="3949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54" name="Ink 153">
                  <a:extLst>
                    <a:ext uri="{FF2B5EF4-FFF2-40B4-BE49-F238E27FC236}">
                      <a16:creationId xmlns:a16="http://schemas.microsoft.com/office/drawing/2014/main" id="{B7CFF0DF-C220-493D-880A-B742ADEC03A2}"/>
                    </a:ext>
                  </a:extLst>
                </p14:cNvPr>
                <p14:cNvContentPartPr/>
                <p14:nvPr/>
              </p14:nvContentPartPr>
              <p14:xfrm>
                <a:off x="5952136" y="4692723"/>
                <a:ext cx="1208520" cy="130680"/>
              </p14:xfrm>
            </p:contentPart>
          </mc:Choice>
          <mc:Fallback xmlns="">
            <p:pic>
              <p:nvPicPr>
                <p:cNvPr id="154" name="Ink 153">
                  <a:extLst>
                    <a:ext uri="{FF2B5EF4-FFF2-40B4-BE49-F238E27FC236}">
                      <a16:creationId xmlns:a16="http://schemas.microsoft.com/office/drawing/2014/main" id="{B7CFF0DF-C220-493D-880A-B742ADEC03A2}"/>
                    </a:ext>
                  </a:extLst>
                </p:cNvPr>
                <p:cNvPicPr/>
                <p:nvPr/>
              </p:nvPicPr>
              <p:blipFill>
                <a:blip r:embed="rId205"/>
                <a:stretch>
                  <a:fillRect/>
                </a:stretch>
              </p:blipFill>
              <p:spPr>
                <a:xfrm>
                  <a:off x="5934136" y="4674723"/>
                  <a:ext cx="124416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55" name="Ink 154">
                  <a:extLst>
                    <a:ext uri="{FF2B5EF4-FFF2-40B4-BE49-F238E27FC236}">
                      <a16:creationId xmlns:a16="http://schemas.microsoft.com/office/drawing/2014/main" id="{F6193AA9-7CCC-4F3F-8D04-3AE0919AB04E}"/>
                    </a:ext>
                  </a:extLst>
                </p14:cNvPr>
                <p14:cNvContentPartPr/>
                <p14:nvPr/>
              </p14:nvContentPartPr>
              <p14:xfrm>
                <a:off x="5265616" y="4716123"/>
                <a:ext cx="560520" cy="49320"/>
              </p14:xfrm>
            </p:contentPart>
          </mc:Choice>
          <mc:Fallback xmlns="">
            <p:pic>
              <p:nvPicPr>
                <p:cNvPr id="155" name="Ink 154">
                  <a:extLst>
                    <a:ext uri="{FF2B5EF4-FFF2-40B4-BE49-F238E27FC236}">
                      <a16:creationId xmlns:a16="http://schemas.microsoft.com/office/drawing/2014/main" id="{F6193AA9-7CCC-4F3F-8D04-3AE0919AB04E}"/>
                    </a:ext>
                  </a:extLst>
                </p:cNvPr>
                <p:cNvPicPr/>
                <p:nvPr/>
              </p:nvPicPr>
              <p:blipFill>
                <a:blip r:embed="rId207"/>
                <a:stretch>
                  <a:fillRect/>
                </a:stretch>
              </p:blipFill>
              <p:spPr>
                <a:xfrm>
                  <a:off x="5247616" y="4698123"/>
                  <a:ext cx="5961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57" name="Ink 156">
                  <a:extLst>
                    <a:ext uri="{FF2B5EF4-FFF2-40B4-BE49-F238E27FC236}">
                      <a16:creationId xmlns:a16="http://schemas.microsoft.com/office/drawing/2014/main" id="{A1AFD793-5F49-4873-85F4-13342FCFB29E}"/>
                    </a:ext>
                  </a:extLst>
                </p14:cNvPr>
                <p14:cNvContentPartPr/>
                <p14:nvPr/>
              </p14:nvContentPartPr>
              <p14:xfrm>
                <a:off x="4482616" y="4744563"/>
                <a:ext cx="702360" cy="62640"/>
              </p14:xfrm>
            </p:contentPart>
          </mc:Choice>
          <mc:Fallback xmlns="">
            <p:pic>
              <p:nvPicPr>
                <p:cNvPr id="157" name="Ink 156">
                  <a:extLst>
                    <a:ext uri="{FF2B5EF4-FFF2-40B4-BE49-F238E27FC236}">
                      <a16:creationId xmlns:a16="http://schemas.microsoft.com/office/drawing/2014/main" id="{A1AFD793-5F49-4873-85F4-13342FCFB29E}"/>
                    </a:ext>
                  </a:extLst>
                </p:cNvPr>
                <p:cNvPicPr/>
                <p:nvPr/>
              </p:nvPicPr>
              <p:blipFill>
                <a:blip r:embed="rId209"/>
                <a:stretch>
                  <a:fillRect/>
                </a:stretch>
              </p:blipFill>
              <p:spPr>
                <a:xfrm>
                  <a:off x="4464976" y="4726563"/>
                  <a:ext cx="73800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58" name="Ink 157">
                  <a:extLst>
                    <a:ext uri="{FF2B5EF4-FFF2-40B4-BE49-F238E27FC236}">
                      <a16:creationId xmlns:a16="http://schemas.microsoft.com/office/drawing/2014/main" id="{32E52B9E-6037-4E84-B3AF-8B6043A771D6}"/>
                    </a:ext>
                  </a:extLst>
                </p14:cNvPr>
                <p14:cNvContentPartPr/>
                <p14:nvPr/>
              </p14:nvContentPartPr>
              <p14:xfrm>
                <a:off x="4030456" y="4688403"/>
                <a:ext cx="301680" cy="10440"/>
              </p14:xfrm>
            </p:contentPart>
          </mc:Choice>
          <mc:Fallback xmlns="">
            <p:pic>
              <p:nvPicPr>
                <p:cNvPr id="158" name="Ink 157">
                  <a:extLst>
                    <a:ext uri="{FF2B5EF4-FFF2-40B4-BE49-F238E27FC236}">
                      <a16:creationId xmlns:a16="http://schemas.microsoft.com/office/drawing/2014/main" id="{32E52B9E-6037-4E84-B3AF-8B6043A771D6}"/>
                    </a:ext>
                  </a:extLst>
                </p:cNvPr>
                <p:cNvPicPr/>
                <p:nvPr/>
              </p:nvPicPr>
              <p:blipFill>
                <a:blip r:embed="rId211"/>
                <a:stretch>
                  <a:fillRect/>
                </a:stretch>
              </p:blipFill>
              <p:spPr>
                <a:xfrm>
                  <a:off x="4012456" y="4670763"/>
                  <a:ext cx="33732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60" name="Ink 159">
                  <a:extLst>
                    <a:ext uri="{FF2B5EF4-FFF2-40B4-BE49-F238E27FC236}">
                      <a16:creationId xmlns:a16="http://schemas.microsoft.com/office/drawing/2014/main" id="{B78C721B-5B9C-4835-B9EA-C8F5B34F7CE2}"/>
                    </a:ext>
                  </a:extLst>
                </p14:cNvPr>
                <p14:cNvContentPartPr/>
                <p14:nvPr/>
              </p14:nvContentPartPr>
              <p14:xfrm>
                <a:off x="3370936" y="4703883"/>
                <a:ext cx="514080" cy="36720"/>
              </p14:xfrm>
            </p:contentPart>
          </mc:Choice>
          <mc:Fallback xmlns="">
            <p:pic>
              <p:nvPicPr>
                <p:cNvPr id="160" name="Ink 159">
                  <a:extLst>
                    <a:ext uri="{FF2B5EF4-FFF2-40B4-BE49-F238E27FC236}">
                      <a16:creationId xmlns:a16="http://schemas.microsoft.com/office/drawing/2014/main" id="{B78C721B-5B9C-4835-B9EA-C8F5B34F7CE2}"/>
                    </a:ext>
                  </a:extLst>
                </p:cNvPr>
                <p:cNvPicPr/>
                <p:nvPr/>
              </p:nvPicPr>
              <p:blipFill>
                <a:blip r:embed="rId213"/>
                <a:stretch>
                  <a:fillRect/>
                </a:stretch>
              </p:blipFill>
              <p:spPr>
                <a:xfrm>
                  <a:off x="3352936" y="4685883"/>
                  <a:ext cx="54972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62" name="Ink 161">
                  <a:extLst>
                    <a:ext uri="{FF2B5EF4-FFF2-40B4-BE49-F238E27FC236}">
                      <a16:creationId xmlns:a16="http://schemas.microsoft.com/office/drawing/2014/main" id="{6BA1A3BF-1217-4742-96FA-BA4B8BF93777}"/>
                    </a:ext>
                  </a:extLst>
                </p14:cNvPr>
                <p14:cNvContentPartPr/>
                <p14:nvPr/>
              </p14:nvContentPartPr>
              <p14:xfrm>
                <a:off x="1798456" y="4707123"/>
                <a:ext cx="1373400" cy="89280"/>
              </p14:xfrm>
            </p:contentPart>
          </mc:Choice>
          <mc:Fallback xmlns="">
            <p:pic>
              <p:nvPicPr>
                <p:cNvPr id="162" name="Ink 161">
                  <a:extLst>
                    <a:ext uri="{FF2B5EF4-FFF2-40B4-BE49-F238E27FC236}">
                      <a16:creationId xmlns:a16="http://schemas.microsoft.com/office/drawing/2014/main" id="{6BA1A3BF-1217-4742-96FA-BA4B8BF93777}"/>
                    </a:ext>
                  </a:extLst>
                </p:cNvPr>
                <p:cNvPicPr/>
                <p:nvPr/>
              </p:nvPicPr>
              <p:blipFill>
                <a:blip r:embed="rId215"/>
                <a:stretch>
                  <a:fillRect/>
                </a:stretch>
              </p:blipFill>
              <p:spPr>
                <a:xfrm>
                  <a:off x="1780456" y="4689123"/>
                  <a:ext cx="14090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64" name="Ink 163">
                  <a:extLst>
                    <a:ext uri="{FF2B5EF4-FFF2-40B4-BE49-F238E27FC236}">
                      <a16:creationId xmlns:a16="http://schemas.microsoft.com/office/drawing/2014/main" id="{8A599214-E719-4A58-B4F1-E1275D78B34C}"/>
                    </a:ext>
                  </a:extLst>
                </p14:cNvPr>
                <p14:cNvContentPartPr/>
                <p14:nvPr/>
              </p14:nvContentPartPr>
              <p14:xfrm>
                <a:off x="1419016" y="4668963"/>
                <a:ext cx="251280" cy="29880"/>
              </p14:xfrm>
            </p:contentPart>
          </mc:Choice>
          <mc:Fallback xmlns="">
            <p:pic>
              <p:nvPicPr>
                <p:cNvPr id="164" name="Ink 163">
                  <a:extLst>
                    <a:ext uri="{FF2B5EF4-FFF2-40B4-BE49-F238E27FC236}">
                      <a16:creationId xmlns:a16="http://schemas.microsoft.com/office/drawing/2014/main" id="{8A599214-E719-4A58-B4F1-E1275D78B34C}"/>
                    </a:ext>
                  </a:extLst>
                </p:cNvPr>
                <p:cNvPicPr/>
                <p:nvPr/>
              </p:nvPicPr>
              <p:blipFill>
                <a:blip r:embed="rId217"/>
                <a:stretch>
                  <a:fillRect/>
                </a:stretch>
              </p:blipFill>
              <p:spPr>
                <a:xfrm>
                  <a:off x="1401016" y="4650963"/>
                  <a:ext cx="28692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65" name="Ink 164">
                  <a:extLst>
                    <a:ext uri="{FF2B5EF4-FFF2-40B4-BE49-F238E27FC236}">
                      <a16:creationId xmlns:a16="http://schemas.microsoft.com/office/drawing/2014/main" id="{349DF0EA-865B-42D9-AEB9-A5EE5B2006D1}"/>
                    </a:ext>
                  </a:extLst>
                </p14:cNvPr>
                <p14:cNvContentPartPr/>
                <p14:nvPr/>
              </p14:nvContentPartPr>
              <p14:xfrm>
                <a:off x="697576" y="4701723"/>
                <a:ext cx="662400" cy="41760"/>
              </p14:xfrm>
            </p:contentPart>
          </mc:Choice>
          <mc:Fallback xmlns="">
            <p:pic>
              <p:nvPicPr>
                <p:cNvPr id="165" name="Ink 164">
                  <a:extLst>
                    <a:ext uri="{FF2B5EF4-FFF2-40B4-BE49-F238E27FC236}">
                      <a16:creationId xmlns:a16="http://schemas.microsoft.com/office/drawing/2014/main" id="{349DF0EA-865B-42D9-AEB9-A5EE5B2006D1}"/>
                    </a:ext>
                  </a:extLst>
                </p:cNvPr>
                <p:cNvPicPr/>
                <p:nvPr/>
              </p:nvPicPr>
              <p:blipFill>
                <a:blip r:embed="rId219"/>
                <a:stretch>
                  <a:fillRect/>
                </a:stretch>
              </p:blipFill>
              <p:spPr>
                <a:xfrm>
                  <a:off x="679576" y="4684083"/>
                  <a:ext cx="698040" cy="77400"/>
                </a:xfrm>
                <a:prstGeom prst="rect">
                  <a:avLst/>
                </a:prstGeom>
              </p:spPr>
            </p:pic>
          </mc:Fallback>
        </mc:AlternateContent>
      </p:grpSp>
      <p:grpSp>
        <p:nvGrpSpPr>
          <p:cNvPr id="169" name="Group 168">
            <a:extLst>
              <a:ext uri="{FF2B5EF4-FFF2-40B4-BE49-F238E27FC236}">
                <a16:creationId xmlns:a16="http://schemas.microsoft.com/office/drawing/2014/main" id="{C03D3511-8231-40FA-9983-1B297FF9C115}"/>
              </a:ext>
            </a:extLst>
          </p:cNvPr>
          <p:cNvGrpSpPr/>
          <p:nvPr/>
        </p:nvGrpSpPr>
        <p:grpSpPr>
          <a:xfrm>
            <a:off x="8989456" y="5209323"/>
            <a:ext cx="1133280" cy="41760"/>
            <a:chOff x="8989456" y="5209323"/>
            <a:chExt cx="1133280" cy="41760"/>
          </a:xfrm>
        </p:grpSpPr>
        <mc:AlternateContent xmlns:mc="http://schemas.openxmlformats.org/markup-compatibility/2006" xmlns:p14="http://schemas.microsoft.com/office/powerpoint/2010/main">
          <mc:Choice Requires="p14">
            <p:contentPart p14:bwMode="auto" r:id="rId220">
              <p14:nvContentPartPr>
                <p14:cNvPr id="167" name="Ink 166">
                  <a:extLst>
                    <a:ext uri="{FF2B5EF4-FFF2-40B4-BE49-F238E27FC236}">
                      <a16:creationId xmlns:a16="http://schemas.microsoft.com/office/drawing/2014/main" id="{4DA8E388-7005-49EB-BB26-BAF9FA1BBCA0}"/>
                    </a:ext>
                  </a:extLst>
                </p14:cNvPr>
                <p14:cNvContentPartPr/>
                <p14:nvPr/>
              </p14:nvContentPartPr>
              <p14:xfrm>
                <a:off x="9626296" y="5212563"/>
                <a:ext cx="496440" cy="38520"/>
              </p14:xfrm>
            </p:contentPart>
          </mc:Choice>
          <mc:Fallback xmlns="">
            <p:pic>
              <p:nvPicPr>
                <p:cNvPr id="167" name="Ink 166">
                  <a:extLst>
                    <a:ext uri="{FF2B5EF4-FFF2-40B4-BE49-F238E27FC236}">
                      <a16:creationId xmlns:a16="http://schemas.microsoft.com/office/drawing/2014/main" id="{4DA8E388-7005-49EB-BB26-BAF9FA1BBCA0}"/>
                    </a:ext>
                  </a:extLst>
                </p:cNvPr>
                <p:cNvPicPr/>
                <p:nvPr/>
              </p:nvPicPr>
              <p:blipFill>
                <a:blip r:embed="rId221"/>
                <a:stretch>
                  <a:fillRect/>
                </a:stretch>
              </p:blipFill>
              <p:spPr>
                <a:xfrm>
                  <a:off x="9608656" y="5194923"/>
                  <a:ext cx="5320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68" name="Ink 167">
                  <a:extLst>
                    <a:ext uri="{FF2B5EF4-FFF2-40B4-BE49-F238E27FC236}">
                      <a16:creationId xmlns:a16="http://schemas.microsoft.com/office/drawing/2014/main" id="{5574C2C1-E815-4818-8B0A-1C0F5510DBB6}"/>
                    </a:ext>
                  </a:extLst>
                </p14:cNvPr>
                <p14:cNvContentPartPr/>
                <p14:nvPr/>
              </p14:nvContentPartPr>
              <p14:xfrm>
                <a:off x="8989456" y="5209323"/>
                <a:ext cx="491400" cy="18360"/>
              </p14:xfrm>
            </p:contentPart>
          </mc:Choice>
          <mc:Fallback xmlns="">
            <p:pic>
              <p:nvPicPr>
                <p:cNvPr id="168" name="Ink 167">
                  <a:extLst>
                    <a:ext uri="{FF2B5EF4-FFF2-40B4-BE49-F238E27FC236}">
                      <a16:creationId xmlns:a16="http://schemas.microsoft.com/office/drawing/2014/main" id="{5574C2C1-E815-4818-8B0A-1C0F5510DBB6}"/>
                    </a:ext>
                  </a:extLst>
                </p:cNvPr>
                <p:cNvPicPr/>
                <p:nvPr/>
              </p:nvPicPr>
              <p:blipFill>
                <a:blip r:embed="rId223"/>
                <a:stretch>
                  <a:fillRect/>
                </a:stretch>
              </p:blipFill>
              <p:spPr>
                <a:xfrm>
                  <a:off x="8971456" y="5191323"/>
                  <a:ext cx="527040" cy="54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4">
            <p14:nvContentPartPr>
              <p14:cNvPr id="170" name="Ink 169">
                <a:extLst>
                  <a:ext uri="{FF2B5EF4-FFF2-40B4-BE49-F238E27FC236}">
                    <a16:creationId xmlns:a16="http://schemas.microsoft.com/office/drawing/2014/main" id="{1825EA7B-8717-449A-80C0-5B3E6599B896}"/>
                  </a:ext>
                </a:extLst>
              </p14:cNvPr>
              <p14:cNvContentPartPr/>
              <p14:nvPr/>
            </p14:nvContentPartPr>
            <p14:xfrm>
              <a:off x="8468176" y="4192683"/>
              <a:ext cx="865080" cy="532440"/>
            </p14:xfrm>
          </p:contentPart>
        </mc:Choice>
        <mc:Fallback xmlns="">
          <p:pic>
            <p:nvPicPr>
              <p:cNvPr id="170" name="Ink 169">
                <a:extLst>
                  <a:ext uri="{FF2B5EF4-FFF2-40B4-BE49-F238E27FC236}">
                    <a16:creationId xmlns:a16="http://schemas.microsoft.com/office/drawing/2014/main" id="{1825EA7B-8717-449A-80C0-5B3E6599B896}"/>
                  </a:ext>
                </a:extLst>
              </p:cNvPr>
              <p:cNvPicPr/>
              <p:nvPr/>
            </p:nvPicPr>
            <p:blipFill>
              <a:blip r:embed="rId225"/>
              <a:stretch>
                <a:fillRect/>
              </a:stretch>
            </p:blipFill>
            <p:spPr>
              <a:xfrm>
                <a:off x="8450536" y="4174683"/>
                <a:ext cx="900720" cy="568080"/>
              </a:xfrm>
              <a:prstGeom prst="rect">
                <a:avLst/>
              </a:prstGeom>
            </p:spPr>
          </p:pic>
        </mc:Fallback>
      </mc:AlternateContent>
      <p:grpSp>
        <p:nvGrpSpPr>
          <p:cNvPr id="173" name="Group 172">
            <a:extLst>
              <a:ext uri="{FF2B5EF4-FFF2-40B4-BE49-F238E27FC236}">
                <a16:creationId xmlns:a16="http://schemas.microsoft.com/office/drawing/2014/main" id="{FF6D2D7A-2025-4132-9E00-C02423FCD2AD}"/>
              </a:ext>
            </a:extLst>
          </p:cNvPr>
          <p:cNvGrpSpPr/>
          <p:nvPr/>
        </p:nvGrpSpPr>
        <p:grpSpPr>
          <a:xfrm>
            <a:off x="3723736" y="4200603"/>
            <a:ext cx="6433920" cy="586440"/>
            <a:chOff x="3723736" y="4200603"/>
            <a:chExt cx="6433920" cy="586440"/>
          </a:xfrm>
        </p:grpSpPr>
        <mc:AlternateContent xmlns:mc="http://schemas.openxmlformats.org/markup-compatibility/2006" xmlns:p14="http://schemas.microsoft.com/office/powerpoint/2010/main">
          <mc:Choice Requires="p14">
            <p:contentPart p14:bwMode="auto" r:id="rId226">
              <p14:nvContentPartPr>
                <p14:cNvPr id="129" name="Ink 128">
                  <a:extLst>
                    <a:ext uri="{FF2B5EF4-FFF2-40B4-BE49-F238E27FC236}">
                      <a16:creationId xmlns:a16="http://schemas.microsoft.com/office/drawing/2014/main" id="{BDA4A5D2-9D06-4D75-BA13-79A3EA9B9197}"/>
                    </a:ext>
                  </a:extLst>
                </p14:cNvPr>
                <p14:cNvContentPartPr/>
                <p14:nvPr/>
              </p14:nvContentPartPr>
              <p14:xfrm>
                <a:off x="8243536" y="4224723"/>
                <a:ext cx="1914120" cy="157320"/>
              </p14:xfrm>
            </p:contentPart>
          </mc:Choice>
          <mc:Fallback xmlns="">
            <p:pic>
              <p:nvPicPr>
                <p:cNvPr id="129" name="Ink 128">
                  <a:extLst>
                    <a:ext uri="{FF2B5EF4-FFF2-40B4-BE49-F238E27FC236}">
                      <a16:creationId xmlns:a16="http://schemas.microsoft.com/office/drawing/2014/main" id="{BDA4A5D2-9D06-4D75-BA13-79A3EA9B9197}"/>
                    </a:ext>
                  </a:extLst>
                </p:cNvPr>
                <p:cNvPicPr/>
                <p:nvPr/>
              </p:nvPicPr>
              <p:blipFill>
                <a:blip r:embed="rId227"/>
                <a:stretch>
                  <a:fillRect/>
                </a:stretch>
              </p:blipFill>
              <p:spPr>
                <a:xfrm>
                  <a:off x="8225536" y="4207083"/>
                  <a:ext cx="194976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30" name="Ink 129">
                  <a:extLst>
                    <a:ext uri="{FF2B5EF4-FFF2-40B4-BE49-F238E27FC236}">
                      <a16:creationId xmlns:a16="http://schemas.microsoft.com/office/drawing/2014/main" id="{FF7FD980-8025-403C-B309-2F9376B56320}"/>
                    </a:ext>
                  </a:extLst>
                </p14:cNvPr>
                <p14:cNvContentPartPr/>
                <p14:nvPr/>
              </p14:nvContentPartPr>
              <p14:xfrm>
                <a:off x="7004416" y="4204203"/>
                <a:ext cx="1095480" cy="149760"/>
              </p14:xfrm>
            </p:contentPart>
          </mc:Choice>
          <mc:Fallback xmlns="">
            <p:pic>
              <p:nvPicPr>
                <p:cNvPr id="130" name="Ink 129">
                  <a:extLst>
                    <a:ext uri="{FF2B5EF4-FFF2-40B4-BE49-F238E27FC236}">
                      <a16:creationId xmlns:a16="http://schemas.microsoft.com/office/drawing/2014/main" id="{FF7FD980-8025-403C-B309-2F9376B56320}"/>
                    </a:ext>
                  </a:extLst>
                </p:cNvPr>
                <p:cNvPicPr/>
                <p:nvPr/>
              </p:nvPicPr>
              <p:blipFill>
                <a:blip r:embed="rId229"/>
                <a:stretch>
                  <a:fillRect/>
                </a:stretch>
              </p:blipFill>
              <p:spPr>
                <a:xfrm>
                  <a:off x="6986776" y="4186563"/>
                  <a:ext cx="113112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32" name="Ink 131">
                  <a:extLst>
                    <a:ext uri="{FF2B5EF4-FFF2-40B4-BE49-F238E27FC236}">
                      <a16:creationId xmlns:a16="http://schemas.microsoft.com/office/drawing/2014/main" id="{6D172C31-D4D2-467F-94F1-1DAA67765B01}"/>
                    </a:ext>
                  </a:extLst>
                </p14:cNvPr>
                <p14:cNvContentPartPr/>
                <p14:nvPr/>
              </p14:nvContentPartPr>
              <p14:xfrm>
                <a:off x="6308896" y="4235883"/>
                <a:ext cx="863280" cy="76320"/>
              </p14:xfrm>
            </p:contentPart>
          </mc:Choice>
          <mc:Fallback xmlns="">
            <p:pic>
              <p:nvPicPr>
                <p:cNvPr id="132" name="Ink 131">
                  <a:extLst>
                    <a:ext uri="{FF2B5EF4-FFF2-40B4-BE49-F238E27FC236}">
                      <a16:creationId xmlns:a16="http://schemas.microsoft.com/office/drawing/2014/main" id="{6D172C31-D4D2-467F-94F1-1DAA67765B01}"/>
                    </a:ext>
                  </a:extLst>
                </p:cNvPr>
                <p:cNvPicPr/>
                <p:nvPr/>
              </p:nvPicPr>
              <p:blipFill>
                <a:blip r:embed="rId231"/>
                <a:stretch>
                  <a:fillRect/>
                </a:stretch>
              </p:blipFill>
              <p:spPr>
                <a:xfrm>
                  <a:off x="6290896" y="4218243"/>
                  <a:ext cx="8989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37" name="Ink 136">
                  <a:extLst>
                    <a:ext uri="{FF2B5EF4-FFF2-40B4-BE49-F238E27FC236}">
                      <a16:creationId xmlns:a16="http://schemas.microsoft.com/office/drawing/2014/main" id="{A346CD11-3A85-4B7F-B514-8B34EEAE2193}"/>
                    </a:ext>
                  </a:extLst>
                </p14:cNvPr>
                <p14:cNvContentPartPr/>
                <p14:nvPr/>
              </p14:nvContentPartPr>
              <p14:xfrm>
                <a:off x="6289456" y="4200603"/>
                <a:ext cx="1074240" cy="89280"/>
              </p14:xfrm>
            </p:contentPart>
          </mc:Choice>
          <mc:Fallback xmlns="">
            <p:pic>
              <p:nvPicPr>
                <p:cNvPr id="137" name="Ink 136">
                  <a:extLst>
                    <a:ext uri="{FF2B5EF4-FFF2-40B4-BE49-F238E27FC236}">
                      <a16:creationId xmlns:a16="http://schemas.microsoft.com/office/drawing/2014/main" id="{A346CD11-3A85-4B7F-B514-8B34EEAE2193}"/>
                    </a:ext>
                  </a:extLst>
                </p:cNvPr>
                <p:cNvPicPr/>
                <p:nvPr/>
              </p:nvPicPr>
              <p:blipFill>
                <a:blip r:embed="rId233"/>
                <a:stretch>
                  <a:fillRect/>
                </a:stretch>
              </p:blipFill>
              <p:spPr>
                <a:xfrm>
                  <a:off x="6271816" y="4182603"/>
                  <a:ext cx="11098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38" name="Ink 137">
                  <a:extLst>
                    <a:ext uri="{FF2B5EF4-FFF2-40B4-BE49-F238E27FC236}">
                      <a16:creationId xmlns:a16="http://schemas.microsoft.com/office/drawing/2014/main" id="{610DA22D-4E59-46F1-9730-08865D078679}"/>
                    </a:ext>
                  </a:extLst>
                </p14:cNvPr>
                <p14:cNvContentPartPr/>
                <p14:nvPr/>
              </p14:nvContentPartPr>
              <p14:xfrm>
                <a:off x="4933696" y="4202403"/>
                <a:ext cx="1306440" cy="69840"/>
              </p14:xfrm>
            </p:contentPart>
          </mc:Choice>
          <mc:Fallback xmlns="">
            <p:pic>
              <p:nvPicPr>
                <p:cNvPr id="138" name="Ink 137">
                  <a:extLst>
                    <a:ext uri="{FF2B5EF4-FFF2-40B4-BE49-F238E27FC236}">
                      <a16:creationId xmlns:a16="http://schemas.microsoft.com/office/drawing/2014/main" id="{610DA22D-4E59-46F1-9730-08865D078679}"/>
                    </a:ext>
                  </a:extLst>
                </p:cNvPr>
                <p:cNvPicPr/>
                <p:nvPr/>
              </p:nvPicPr>
              <p:blipFill>
                <a:blip r:embed="rId235"/>
                <a:stretch>
                  <a:fillRect/>
                </a:stretch>
              </p:blipFill>
              <p:spPr>
                <a:xfrm>
                  <a:off x="4916056" y="4184403"/>
                  <a:ext cx="134208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39" name="Ink 138">
                  <a:extLst>
                    <a:ext uri="{FF2B5EF4-FFF2-40B4-BE49-F238E27FC236}">
                      <a16:creationId xmlns:a16="http://schemas.microsoft.com/office/drawing/2014/main" id="{39EA81EF-2D55-4CF7-AC3B-D2A94C7F8443}"/>
                    </a:ext>
                  </a:extLst>
                </p14:cNvPr>
                <p14:cNvContentPartPr/>
                <p14:nvPr/>
              </p14:nvContentPartPr>
              <p14:xfrm>
                <a:off x="4402696" y="4270803"/>
                <a:ext cx="285480" cy="25920"/>
              </p14:xfrm>
            </p:contentPart>
          </mc:Choice>
          <mc:Fallback xmlns="">
            <p:pic>
              <p:nvPicPr>
                <p:cNvPr id="139" name="Ink 138">
                  <a:extLst>
                    <a:ext uri="{FF2B5EF4-FFF2-40B4-BE49-F238E27FC236}">
                      <a16:creationId xmlns:a16="http://schemas.microsoft.com/office/drawing/2014/main" id="{39EA81EF-2D55-4CF7-AC3B-D2A94C7F8443}"/>
                    </a:ext>
                  </a:extLst>
                </p:cNvPr>
                <p:cNvPicPr/>
                <p:nvPr/>
              </p:nvPicPr>
              <p:blipFill>
                <a:blip r:embed="rId237"/>
                <a:stretch>
                  <a:fillRect/>
                </a:stretch>
              </p:blipFill>
              <p:spPr>
                <a:xfrm>
                  <a:off x="4384696" y="4252803"/>
                  <a:ext cx="32112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41" name="Ink 140">
                  <a:extLst>
                    <a:ext uri="{FF2B5EF4-FFF2-40B4-BE49-F238E27FC236}">
                      <a16:creationId xmlns:a16="http://schemas.microsoft.com/office/drawing/2014/main" id="{BE6E66BF-A5A2-41ED-8CDF-2E010CB6D537}"/>
                    </a:ext>
                  </a:extLst>
                </p14:cNvPr>
                <p14:cNvContentPartPr/>
                <p14:nvPr/>
              </p14:nvContentPartPr>
              <p14:xfrm>
                <a:off x="3723736" y="4202403"/>
                <a:ext cx="508320" cy="68760"/>
              </p14:xfrm>
            </p:contentPart>
          </mc:Choice>
          <mc:Fallback xmlns="">
            <p:pic>
              <p:nvPicPr>
                <p:cNvPr id="141" name="Ink 140">
                  <a:extLst>
                    <a:ext uri="{FF2B5EF4-FFF2-40B4-BE49-F238E27FC236}">
                      <a16:creationId xmlns:a16="http://schemas.microsoft.com/office/drawing/2014/main" id="{BE6E66BF-A5A2-41ED-8CDF-2E010CB6D537}"/>
                    </a:ext>
                  </a:extLst>
                </p:cNvPr>
                <p:cNvPicPr/>
                <p:nvPr/>
              </p:nvPicPr>
              <p:blipFill>
                <a:blip r:embed="rId239"/>
                <a:stretch>
                  <a:fillRect/>
                </a:stretch>
              </p:blipFill>
              <p:spPr>
                <a:xfrm>
                  <a:off x="3706096" y="4184763"/>
                  <a:ext cx="5439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72" name="Ink 171">
                  <a:extLst>
                    <a:ext uri="{FF2B5EF4-FFF2-40B4-BE49-F238E27FC236}">
                      <a16:creationId xmlns:a16="http://schemas.microsoft.com/office/drawing/2014/main" id="{1A58E809-B58B-48DC-86ED-CB2F76B2B565}"/>
                    </a:ext>
                  </a:extLst>
                </p14:cNvPr>
                <p14:cNvContentPartPr/>
                <p14:nvPr/>
              </p14:nvContentPartPr>
              <p14:xfrm>
                <a:off x="5222056" y="4226883"/>
                <a:ext cx="2047680" cy="560160"/>
              </p14:xfrm>
            </p:contentPart>
          </mc:Choice>
          <mc:Fallback xmlns="">
            <p:pic>
              <p:nvPicPr>
                <p:cNvPr id="172" name="Ink 171">
                  <a:extLst>
                    <a:ext uri="{FF2B5EF4-FFF2-40B4-BE49-F238E27FC236}">
                      <a16:creationId xmlns:a16="http://schemas.microsoft.com/office/drawing/2014/main" id="{1A58E809-B58B-48DC-86ED-CB2F76B2B565}"/>
                    </a:ext>
                  </a:extLst>
                </p:cNvPr>
                <p:cNvPicPr/>
                <p:nvPr/>
              </p:nvPicPr>
              <p:blipFill>
                <a:blip r:embed="rId241"/>
                <a:stretch>
                  <a:fillRect/>
                </a:stretch>
              </p:blipFill>
              <p:spPr>
                <a:xfrm>
                  <a:off x="5204056" y="4209243"/>
                  <a:ext cx="2083320" cy="595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2">
            <p14:nvContentPartPr>
              <p14:cNvPr id="174" name="Ink 173">
                <a:extLst>
                  <a:ext uri="{FF2B5EF4-FFF2-40B4-BE49-F238E27FC236}">
                    <a16:creationId xmlns:a16="http://schemas.microsoft.com/office/drawing/2014/main" id="{358CDFCD-6648-430A-875A-716BE350D869}"/>
                  </a:ext>
                </a:extLst>
              </p14:cNvPr>
              <p14:cNvContentPartPr/>
              <p14:nvPr/>
            </p14:nvContentPartPr>
            <p14:xfrm>
              <a:off x="1696576" y="4331643"/>
              <a:ext cx="1580040" cy="467280"/>
            </p14:xfrm>
          </p:contentPart>
        </mc:Choice>
        <mc:Fallback xmlns="">
          <p:pic>
            <p:nvPicPr>
              <p:cNvPr id="174" name="Ink 173">
                <a:extLst>
                  <a:ext uri="{FF2B5EF4-FFF2-40B4-BE49-F238E27FC236}">
                    <a16:creationId xmlns:a16="http://schemas.microsoft.com/office/drawing/2014/main" id="{358CDFCD-6648-430A-875A-716BE350D869}"/>
                  </a:ext>
                </a:extLst>
              </p:cNvPr>
              <p:cNvPicPr/>
              <p:nvPr/>
            </p:nvPicPr>
            <p:blipFill>
              <a:blip r:embed="rId243"/>
              <a:stretch>
                <a:fillRect/>
              </a:stretch>
            </p:blipFill>
            <p:spPr>
              <a:xfrm>
                <a:off x="1678576" y="4313643"/>
                <a:ext cx="1615680" cy="50292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75" name="Ink 174">
                <a:extLst>
                  <a:ext uri="{FF2B5EF4-FFF2-40B4-BE49-F238E27FC236}">
                    <a16:creationId xmlns:a16="http://schemas.microsoft.com/office/drawing/2014/main" id="{00A3DBB7-95DA-4BBF-9F3F-8C367A3B4D4D}"/>
                  </a:ext>
                </a:extLst>
              </p14:cNvPr>
              <p14:cNvContentPartPr/>
              <p14:nvPr/>
            </p14:nvContentPartPr>
            <p14:xfrm>
              <a:off x="6882016" y="5162523"/>
              <a:ext cx="1472760" cy="39240"/>
            </p14:xfrm>
          </p:contentPart>
        </mc:Choice>
        <mc:Fallback xmlns="">
          <p:pic>
            <p:nvPicPr>
              <p:cNvPr id="175" name="Ink 174">
                <a:extLst>
                  <a:ext uri="{FF2B5EF4-FFF2-40B4-BE49-F238E27FC236}">
                    <a16:creationId xmlns:a16="http://schemas.microsoft.com/office/drawing/2014/main" id="{00A3DBB7-95DA-4BBF-9F3F-8C367A3B4D4D}"/>
                  </a:ext>
                </a:extLst>
              </p:cNvPr>
              <p:cNvPicPr/>
              <p:nvPr/>
            </p:nvPicPr>
            <p:blipFill>
              <a:blip r:embed="rId245"/>
              <a:stretch>
                <a:fillRect/>
              </a:stretch>
            </p:blipFill>
            <p:spPr>
              <a:xfrm>
                <a:off x="6864016" y="5144883"/>
                <a:ext cx="15084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76" name="Ink 175">
                <a:extLst>
                  <a:ext uri="{FF2B5EF4-FFF2-40B4-BE49-F238E27FC236}">
                    <a16:creationId xmlns:a16="http://schemas.microsoft.com/office/drawing/2014/main" id="{D87C48BA-25AD-46A0-AAFE-171068739D3F}"/>
                  </a:ext>
                </a:extLst>
              </p14:cNvPr>
              <p14:cNvContentPartPr/>
              <p14:nvPr/>
            </p14:nvContentPartPr>
            <p14:xfrm>
              <a:off x="6007576" y="5184483"/>
              <a:ext cx="817200" cy="29520"/>
            </p14:xfrm>
          </p:contentPart>
        </mc:Choice>
        <mc:Fallback xmlns="">
          <p:pic>
            <p:nvPicPr>
              <p:cNvPr id="176" name="Ink 175">
                <a:extLst>
                  <a:ext uri="{FF2B5EF4-FFF2-40B4-BE49-F238E27FC236}">
                    <a16:creationId xmlns:a16="http://schemas.microsoft.com/office/drawing/2014/main" id="{D87C48BA-25AD-46A0-AAFE-171068739D3F}"/>
                  </a:ext>
                </a:extLst>
              </p:cNvPr>
              <p:cNvPicPr/>
              <p:nvPr/>
            </p:nvPicPr>
            <p:blipFill>
              <a:blip r:embed="rId247"/>
              <a:stretch>
                <a:fillRect/>
              </a:stretch>
            </p:blipFill>
            <p:spPr>
              <a:xfrm>
                <a:off x="5989576" y="5166843"/>
                <a:ext cx="852840" cy="65160"/>
              </a:xfrm>
              <a:prstGeom prst="rect">
                <a:avLst/>
              </a:prstGeom>
            </p:spPr>
          </p:pic>
        </mc:Fallback>
      </mc:AlternateContent>
      <p:grpSp>
        <p:nvGrpSpPr>
          <p:cNvPr id="179" name="Group 178">
            <a:extLst>
              <a:ext uri="{FF2B5EF4-FFF2-40B4-BE49-F238E27FC236}">
                <a16:creationId xmlns:a16="http://schemas.microsoft.com/office/drawing/2014/main" id="{B64EB4CE-9513-4EC6-930C-CBA248B9FE2B}"/>
              </a:ext>
            </a:extLst>
          </p:cNvPr>
          <p:cNvGrpSpPr/>
          <p:nvPr/>
        </p:nvGrpSpPr>
        <p:grpSpPr>
          <a:xfrm>
            <a:off x="2908696" y="5174043"/>
            <a:ext cx="2866680" cy="66960"/>
            <a:chOff x="2908696" y="5174043"/>
            <a:chExt cx="2866680" cy="66960"/>
          </a:xfrm>
        </p:grpSpPr>
        <mc:AlternateContent xmlns:mc="http://schemas.openxmlformats.org/markup-compatibility/2006" xmlns:p14="http://schemas.microsoft.com/office/powerpoint/2010/main">
          <mc:Choice Requires="p14">
            <p:contentPart p14:bwMode="auto" r:id="rId248">
              <p14:nvContentPartPr>
                <p14:cNvPr id="177" name="Ink 176">
                  <a:extLst>
                    <a:ext uri="{FF2B5EF4-FFF2-40B4-BE49-F238E27FC236}">
                      <a16:creationId xmlns:a16="http://schemas.microsoft.com/office/drawing/2014/main" id="{AA341A4A-DF18-4268-A816-868261528299}"/>
                    </a:ext>
                  </a:extLst>
                </p14:cNvPr>
                <p14:cNvContentPartPr/>
                <p14:nvPr/>
              </p14:nvContentPartPr>
              <p14:xfrm>
                <a:off x="3518536" y="5174043"/>
                <a:ext cx="2256840" cy="66960"/>
              </p14:xfrm>
            </p:contentPart>
          </mc:Choice>
          <mc:Fallback xmlns="">
            <p:pic>
              <p:nvPicPr>
                <p:cNvPr id="177" name="Ink 176">
                  <a:extLst>
                    <a:ext uri="{FF2B5EF4-FFF2-40B4-BE49-F238E27FC236}">
                      <a16:creationId xmlns:a16="http://schemas.microsoft.com/office/drawing/2014/main" id="{AA341A4A-DF18-4268-A816-868261528299}"/>
                    </a:ext>
                  </a:extLst>
                </p:cNvPr>
                <p:cNvPicPr/>
                <p:nvPr/>
              </p:nvPicPr>
              <p:blipFill>
                <a:blip r:embed="rId249"/>
                <a:stretch>
                  <a:fillRect/>
                </a:stretch>
              </p:blipFill>
              <p:spPr>
                <a:xfrm>
                  <a:off x="3500896" y="5156043"/>
                  <a:ext cx="22924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78" name="Ink 177">
                  <a:extLst>
                    <a:ext uri="{FF2B5EF4-FFF2-40B4-BE49-F238E27FC236}">
                      <a16:creationId xmlns:a16="http://schemas.microsoft.com/office/drawing/2014/main" id="{94235598-3060-4C6E-B7AB-ECE44696F5B7}"/>
                    </a:ext>
                  </a:extLst>
                </p14:cNvPr>
                <p14:cNvContentPartPr/>
                <p14:nvPr/>
              </p14:nvContentPartPr>
              <p14:xfrm>
                <a:off x="2908696" y="5176203"/>
                <a:ext cx="631800" cy="30600"/>
              </p14:xfrm>
            </p:contentPart>
          </mc:Choice>
          <mc:Fallback xmlns="">
            <p:pic>
              <p:nvPicPr>
                <p:cNvPr id="178" name="Ink 177">
                  <a:extLst>
                    <a:ext uri="{FF2B5EF4-FFF2-40B4-BE49-F238E27FC236}">
                      <a16:creationId xmlns:a16="http://schemas.microsoft.com/office/drawing/2014/main" id="{94235598-3060-4C6E-B7AB-ECE44696F5B7}"/>
                    </a:ext>
                  </a:extLst>
                </p:cNvPr>
                <p:cNvPicPr/>
                <p:nvPr/>
              </p:nvPicPr>
              <p:blipFill>
                <a:blip r:embed="rId251"/>
                <a:stretch>
                  <a:fillRect/>
                </a:stretch>
              </p:blipFill>
              <p:spPr>
                <a:xfrm>
                  <a:off x="2891056" y="5158203"/>
                  <a:ext cx="667440" cy="66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2">
            <p14:nvContentPartPr>
              <p14:cNvPr id="180" name="Ink 179">
                <a:extLst>
                  <a:ext uri="{FF2B5EF4-FFF2-40B4-BE49-F238E27FC236}">
                    <a16:creationId xmlns:a16="http://schemas.microsoft.com/office/drawing/2014/main" id="{56D0ACD6-50AB-4677-B1B0-90D154D6B47C}"/>
                  </a:ext>
                </a:extLst>
              </p14:cNvPr>
              <p14:cNvContentPartPr/>
              <p14:nvPr/>
            </p14:nvContentPartPr>
            <p14:xfrm>
              <a:off x="276016" y="5180883"/>
              <a:ext cx="1775520" cy="31320"/>
            </p14:xfrm>
          </p:contentPart>
        </mc:Choice>
        <mc:Fallback xmlns="">
          <p:pic>
            <p:nvPicPr>
              <p:cNvPr id="180" name="Ink 179">
                <a:extLst>
                  <a:ext uri="{FF2B5EF4-FFF2-40B4-BE49-F238E27FC236}">
                    <a16:creationId xmlns:a16="http://schemas.microsoft.com/office/drawing/2014/main" id="{56D0ACD6-50AB-4677-B1B0-90D154D6B47C}"/>
                  </a:ext>
                </a:extLst>
              </p:cNvPr>
              <p:cNvPicPr/>
              <p:nvPr/>
            </p:nvPicPr>
            <p:blipFill>
              <a:blip r:embed="rId253"/>
              <a:stretch>
                <a:fillRect/>
              </a:stretch>
            </p:blipFill>
            <p:spPr>
              <a:xfrm>
                <a:off x="258376" y="5163243"/>
                <a:ext cx="1811160" cy="66960"/>
              </a:xfrm>
              <a:prstGeom prst="rect">
                <a:avLst/>
              </a:prstGeom>
            </p:spPr>
          </p:pic>
        </mc:Fallback>
      </mc:AlternateContent>
      <p:grpSp>
        <p:nvGrpSpPr>
          <p:cNvPr id="191" name="Group 190">
            <a:extLst>
              <a:ext uri="{FF2B5EF4-FFF2-40B4-BE49-F238E27FC236}">
                <a16:creationId xmlns:a16="http://schemas.microsoft.com/office/drawing/2014/main" id="{BD145FC5-1163-48EC-992C-63445805281D}"/>
              </a:ext>
            </a:extLst>
          </p:cNvPr>
          <p:cNvGrpSpPr/>
          <p:nvPr/>
        </p:nvGrpSpPr>
        <p:grpSpPr>
          <a:xfrm>
            <a:off x="404536" y="5610003"/>
            <a:ext cx="9697320" cy="153720"/>
            <a:chOff x="404536" y="5610003"/>
            <a:chExt cx="9697320" cy="153720"/>
          </a:xfrm>
        </p:grpSpPr>
        <mc:AlternateContent xmlns:mc="http://schemas.openxmlformats.org/markup-compatibility/2006" xmlns:p14="http://schemas.microsoft.com/office/powerpoint/2010/main">
          <mc:Choice Requires="p14">
            <p:contentPart p14:bwMode="auto" r:id="rId254">
              <p14:nvContentPartPr>
                <p14:cNvPr id="181" name="Ink 180">
                  <a:extLst>
                    <a:ext uri="{FF2B5EF4-FFF2-40B4-BE49-F238E27FC236}">
                      <a16:creationId xmlns:a16="http://schemas.microsoft.com/office/drawing/2014/main" id="{FA692D9A-07F8-49D9-A951-C3A509B3356E}"/>
                    </a:ext>
                  </a:extLst>
                </p14:cNvPr>
                <p14:cNvContentPartPr/>
                <p14:nvPr/>
              </p14:nvContentPartPr>
              <p14:xfrm>
                <a:off x="7658896" y="5663283"/>
                <a:ext cx="2442960" cy="89640"/>
              </p14:xfrm>
            </p:contentPart>
          </mc:Choice>
          <mc:Fallback xmlns="">
            <p:pic>
              <p:nvPicPr>
                <p:cNvPr id="181" name="Ink 180">
                  <a:extLst>
                    <a:ext uri="{FF2B5EF4-FFF2-40B4-BE49-F238E27FC236}">
                      <a16:creationId xmlns:a16="http://schemas.microsoft.com/office/drawing/2014/main" id="{FA692D9A-07F8-49D9-A951-C3A509B3356E}"/>
                    </a:ext>
                  </a:extLst>
                </p:cNvPr>
                <p:cNvPicPr/>
                <p:nvPr/>
              </p:nvPicPr>
              <p:blipFill>
                <a:blip r:embed="rId255"/>
                <a:stretch>
                  <a:fillRect/>
                </a:stretch>
              </p:blipFill>
              <p:spPr>
                <a:xfrm>
                  <a:off x="7640896" y="5645643"/>
                  <a:ext cx="24786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82" name="Ink 181">
                  <a:extLst>
                    <a:ext uri="{FF2B5EF4-FFF2-40B4-BE49-F238E27FC236}">
                      <a16:creationId xmlns:a16="http://schemas.microsoft.com/office/drawing/2014/main" id="{B3E9B5EF-47A0-4B39-BEEA-2F4407537F9F}"/>
                    </a:ext>
                  </a:extLst>
                </p14:cNvPr>
                <p14:cNvContentPartPr/>
                <p14:nvPr/>
              </p14:nvContentPartPr>
              <p14:xfrm>
                <a:off x="7369096" y="5684163"/>
                <a:ext cx="199800" cy="19080"/>
              </p14:xfrm>
            </p:contentPart>
          </mc:Choice>
          <mc:Fallback xmlns="">
            <p:pic>
              <p:nvPicPr>
                <p:cNvPr id="182" name="Ink 181">
                  <a:extLst>
                    <a:ext uri="{FF2B5EF4-FFF2-40B4-BE49-F238E27FC236}">
                      <a16:creationId xmlns:a16="http://schemas.microsoft.com/office/drawing/2014/main" id="{B3E9B5EF-47A0-4B39-BEEA-2F4407537F9F}"/>
                    </a:ext>
                  </a:extLst>
                </p:cNvPr>
                <p:cNvPicPr/>
                <p:nvPr/>
              </p:nvPicPr>
              <p:blipFill>
                <a:blip r:embed="rId257"/>
                <a:stretch>
                  <a:fillRect/>
                </a:stretch>
              </p:blipFill>
              <p:spPr>
                <a:xfrm>
                  <a:off x="7351096" y="5666163"/>
                  <a:ext cx="23544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84" name="Ink 183">
                  <a:extLst>
                    <a:ext uri="{FF2B5EF4-FFF2-40B4-BE49-F238E27FC236}">
                      <a16:creationId xmlns:a16="http://schemas.microsoft.com/office/drawing/2014/main" id="{D6C39A9D-B0CC-4820-9E43-52E8C2E986EB}"/>
                    </a:ext>
                  </a:extLst>
                </p14:cNvPr>
                <p14:cNvContentPartPr/>
                <p14:nvPr/>
              </p14:nvContentPartPr>
              <p14:xfrm>
                <a:off x="5303416" y="5624043"/>
                <a:ext cx="1391040" cy="102960"/>
              </p14:xfrm>
            </p:contentPart>
          </mc:Choice>
          <mc:Fallback xmlns="">
            <p:pic>
              <p:nvPicPr>
                <p:cNvPr id="184" name="Ink 183">
                  <a:extLst>
                    <a:ext uri="{FF2B5EF4-FFF2-40B4-BE49-F238E27FC236}">
                      <a16:creationId xmlns:a16="http://schemas.microsoft.com/office/drawing/2014/main" id="{D6C39A9D-B0CC-4820-9E43-52E8C2E986EB}"/>
                    </a:ext>
                  </a:extLst>
                </p:cNvPr>
                <p:cNvPicPr/>
                <p:nvPr/>
              </p:nvPicPr>
              <p:blipFill>
                <a:blip r:embed="rId259"/>
                <a:stretch>
                  <a:fillRect/>
                </a:stretch>
              </p:blipFill>
              <p:spPr>
                <a:xfrm>
                  <a:off x="5285776" y="5606043"/>
                  <a:ext cx="14266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85" name="Ink 184">
                  <a:extLst>
                    <a:ext uri="{FF2B5EF4-FFF2-40B4-BE49-F238E27FC236}">
                      <a16:creationId xmlns:a16="http://schemas.microsoft.com/office/drawing/2014/main" id="{9948B129-3C58-43A8-B33C-EDB3750BA1CC}"/>
                    </a:ext>
                  </a:extLst>
                </p14:cNvPr>
                <p14:cNvContentPartPr/>
                <p14:nvPr/>
              </p14:nvContentPartPr>
              <p14:xfrm>
                <a:off x="4337536" y="5610003"/>
                <a:ext cx="937800" cy="31680"/>
              </p14:xfrm>
            </p:contentPart>
          </mc:Choice>
          <mc:Fallback xmlns="">
            <p:pic>
              <p:nvPicPr>
                <p:cNvPr id="185" name="Ink 184">
                  <a:extLst>
                    <a:ext uri="{FF2B5EF4-FFF2-40B4-BE49-F238E27FC236}">
                      <a16:creationId xmlns:a16="http://schemas.microsoft.com/office/drawing/2014/main" id="{9948B129-3C58-43A8-B33C-EDB3750BA1CC}"/>
                    </a:ext>
                  </a:extLst>
                </p:cNvPr>
                <p:cNvPicPr/>
                <p:nvPr/>
              </p:nvPicPr>
              <p:blipFill>
                <a:blip r:embed="rId261"/>
                <a:stretch>
                  <a:fillRect/>
                </a:stretch>
              </p:blipFill>
              <p:spPr>
                <a:xfrm>
                  <a:off x="4319536" y="5592363"/>
                  <a:ext cx="97344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87" name="Ink 186">
                  <a:extLst>
                    <a:ext uri="{FF2B5EF4-FFF2-40B4-BE49-F238E27FC236}">
                      <a16:creationId xmlns:a16="http://schemas.microsoft.com/office/drawing/2014/main" id="{485D0066-476C-4991-AE0E-96CDCC3C0407}"/>
                    </a:ext>
                  </a:extLst>
                </p14:cNvPr>
                <p14:cNvContentPartPr/>
                <p14:nvPr/>
              </p14:nvContentPartPr>
              <p14:xfrm>
                <a:off x="2662096" y="5642763"/>
                <a:ext cx="1698120" cy="63000"/>
              </p14:xfrm>
            </p:contentPart>
          </mc:Choice>
          <mc:Fallback xmlns="">
            <p:pic>
              <p:nvPicPr>
                <p:cNvPr id="187" name="Ink 186">
                  <a:extLst>
                    <a:ext uri="{FF2B5EF4-FFF2-40B4-BE49-F238E27FC236}">
                      <a16:creationId xmlns:a16="http://schemas.microsoft.com/office/drawing/2014/main" id="{485D0066-476C-4991-AE0E-96CDCC3C0407}"/>
                    </a:ext>
                  </a:extLst>
                </p:cNvPr>
                <p:cNvPicPr/>
                <p:nvPr/>
              </p:nvPicPr>
              <p:blipFill>
                <a:blip r:embed="rId263"/>
                <a:stretch>
                  <a:fillRect/>
                </a:stretch>
              </p:blipFill>
              <p:spPr>
                <a:xfrm>
                  <a:off x="2644456" y="5624763"/>
                  <a:ext cx="17337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88" name="Ink 187">
                  <a:extLst>
                    <a:ext uri="{FF2B5EF4-FFF2-40B4-BE49-F238E27FC236}">
                      <a16:creationId xmlns:a16="http://schemas.microsoft.com/office/drawing/2014/main" id="{F4A6F907-7767-41B7-A98A-2A5355116077}"/>
                    </a:ext>
                  </a:extLst>
                </p14:cNvPr>
                <p14:cNvContentPartPr/>
                <p14:nvPr/>
              </p14:nvContentPartPr>
              <p14:xfrm>
                <a:off x="2375896" y="5654283"/>
                <a:ext cx="216360" cy="27000"/>
              </p14:xfrm>
            </p:contentPart>
          </mc:Choice>
          <mc:Fallback xmlns="">
            <p:pic>
              <p:nvPicPr>
                <p:cNvPr id="188" name="Ink 187">
                  <a:extLst>
                    <a:ext uri="{FF2B5EF4-FFF2-40B4-BE49-F238E27FC236}">
                      <a16:creationId xmlns:a16="http://schemas.microsoft.com/office/drawing/2014/main" id="{F4A6F907-7767-41B7-A98A-2A5355116077}"/>
                    </a:ext>
                  </a:extLst>
                </p:cNvPr>
                <p:cNvPicPr/>
                <p:nvPr/>
              </p:nvPicPr>
              <p:blipFill>
                <a:blip r:embed="rId265"/>
                <a:stretch>
                  <a:fillRect/>
                </a:stretch>
              </p:blipFill>
              <p:spPr>
                <a:xfrm>
                  <a:off x="2357896" y="5636283"/>
                  <a:ext cx="25200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90" name="Ink 189">
                  <a:extLst>
                    <a:ext uri="{FF2B5EF4-FFF2-40B4-BE49-F238E27FC236}">
                      <a16:creationId xmlns:a16="http://schemas.microsoft.com/office/drawing/2014/main" id="{9A37E0E0-5730-462A-BDA5-8AF4C77DDE6A}"/>
                    </a:ext>
                  </a:extLst>
                </p14:cNvPr>
                <p14:cNvContentPartPr/>
                <p14:nvPr/>
              </p14:nvContentPartPr>
              <p14:xfrm>
                <a:off x="404536" y="5655003"/>
                <a:ext cx="1755000" cy="108720"/>
              </p14:xfrm>
            </p:contentPart>
          </mc:Choice>
          <mc:Fallback xmlns="">
            <p:pic>
              <p:nvPicPr>
                <p:cNvPr id="190" name="Ink 189">
                  <a:extLst>
                    <a:ext uri="{FF2B5EF4-FFF2-40B4-BE49-F238E27FC236}">
                      <a16:creationId xmlns:a16="http://schemas.microsoft.com/office/drawing/2014/main" id="{9A37E0E0-5730-462A-BDA5-8AF4C77DDE6A}"/>
                    </a:ext>
                  </a:extLst>
                </p:cNvPr>
                <p:cNvPicPr/>
                <p:nvPr/>
              </p:nvPicPr>
              <p:blipFill>
                <a:blip r:embed="rId267"/>
                <a:stretch>
                  <a:fillRect/>
                </a:stretch>
              </p:blipFill>
              <p:spPr>
                <a:xfrm>
                  <a:off x="386536" y="5637003"/>
                  <a:ext cx="1790640" cy="144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8">
            <p14:nvContentPartPr>
              <p14:cNvPr id="192" name="Ink 191">
                <a:extLst>
                  <a:ext uri="{FF2B5EF4-FFF2-40B4-BE49-F238E27FC236}">
                    <a16:creationId xmlns:a16="http://schemas.microsoft.com/office/drawing/2014/main" id="{2AAA76C4-F91C-4F41-9648-3F5B0C30DD02}"/>
                  </a:ext>
                </a:extLst>
              </p14:cNvPr>
              <p14:cNvContentPartPr/>
              <p14:nvPr/>
            </p14:nvContentPartPr>
            <p14:xfrm>
              <a:off x="9350176" y="6188523"/>
              <a:ext cx="765000" cy="24840"/>
            </p14:xfrm>
          </p:contentPart>
        </mc:Choice>
        <mc:Fallback xmlns="">
          <p:pic>
            <p:nvPicPr>
              <p:cNvPr id="192" name="Ink 191">
                <a:extLst>
                  <a:ext uri="{FF2B5EF4-FFF2-40B4-BE49-F238E27FC236}">
                    <a16:creationId xmlns:a16="http://schemas.microsoft.com/office/drawing/2014/main" id="{2AAA76C4-F91C-4F41-9648-3F5B0C30DD02}"/>
                  </a:ext>
                </a:extLst>
              </p:cNvPr>
              <p:cNvPicPr/>
              <p:nvPr/>
            </p:nvPicPr>
            <p:blipFill>
              <a:blip r:embed="rId269"/>
              <a:stretch>
                <a:fillRect/>
              </a:stretch>
            </p:blipFill>
            <p:spPr>
              <a:xfrm>
                <a:off x="9332176" y="6170883"/>
                <a:ext cx="80064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93" name="Ink 192">
                <a:extLst>
                  <a:ext uri="{FF2B5EF4-FFF2-40B4-BE49-F238E27FC236}">
                    <a16:creationId xmlns:a16="http://schemas.microsoft.com/office/drawing/2014/main" id="{CAC11D67-3493-4CD9-8186-4EB75CA3DD1F}"/>
                  </a:ext>
                </a:extLst>
              </p14:cNvPr>
              <p14:cNvContentPartPr/>
              <p14:nvPr/>
            </p14:nvContentPartPr>
            <p14:xfrm>
              <a:off x="7342096" y="6211923"/>
              <a:ext cx="1762560" cy="79200"/>
            </p14:xfrm>
          </p:contentPart>
        </mc:Choice>
        <mc:Fallback xmlns="">
          <p:pic>
            <p:nvPicPr>
              <p:cNvPr id="193" name="Ink 192">
                <a:extLst>
                  <a:ext uri="{FF2B5EF4-FFF2-40B4-BE49-F238E27FC236}">
                    <a16:creationId xmlns:a16="http://schemas.microsoft.com/office/drawing/2014/main" id="{CAC11D67-3493-4CD9-8186-4EB75CA3DD1F}"/>
                  </a:ext>
                </a:extLst>
              </p:cNvPr>
              <p:cNvPicPr/>
              <p:nvPr/>
            </p:nvPicPr>
            <p:blipFill>
              <a:blip r:embed="rId271"/>
              <a:stretch>
                <a:fillRect/>
              </a:stretch>
            </p:blipFill>
            <p:spPr>
              <a:xfrm>
                <a:off x="7324096" y="6193923"/>
                <a:ext cx="17982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94" name="Ink 193">
                <a:extLst>
                  <a:ext uri="{FF2B5EF4-FFF2-40B4-BE49-F238E27FC236}">
                    <a16:creationId xmlns:a16="http://schemas.microsoft.com/office/drawing/2014/main" id="{6EB09D94-4832-496E-BC05-442A40F4C124}"/>
                  </a:ext>
                </a:extLst>
              </p14:cNvPr>
              <p14:cNvContentPartPr/>
              <p14:nvPr/>
            </p14:nvContentPartPr>
            <p14:xfrm>
              <a:off x="6536776" y="6184563"/>
              <a:ext cx="685080" cy="39240"/>
            </p14:xfrm>
          </p:contentPart>
        </mc:Choice>
        <mc:Fallback xmlns="">
          <p:pic>
            <p:nvPicPr>
              <p:cNvPr id="194" name="Ink 193">
                <a:extLst>
                  <a:ext uri="{FF2B5EF4-FFF2-40B4-BE49-F238E27FC236}">
                    <a16:creationId xmlns:a16="http://schemas.microsoft.com/office/drawing/2014/main" id="{6EB09D94-4832-496E-BC05-442A40F4C124}"/>
                  </a:ext>
                </a:extLst>
              </p:cNvPr>
              <p:cNvPicPr/>
              <p:nvPr/>
            </p:nvPicPr>
            <p:blipFill>
              <a:blip r:embed="rId273"/>
              <a:stretch>
                <a:fillRect/>
              </a:stretch>
            </p:blipFill>
            <p:spPr>
              <a:xfrm>
                <a:off x="6518776" y="6166923"/>
                <a:ext cx="7207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95" name="Ink 194">
                <a:extLst>
                  <a:ext uri="{FF2B5EF4-FFF2-40B4-BE49-F238E27FC236}">
                    <a16:creationId xmlns:a16="http://schemas.microsoft.com/office/drawing/2014/main" id="{C4F179EE-C9ED-4EEF-B0F5-4168D2B1C6BF}"/>
                  </a:ext>
                </a:extLst>
              </p14:cNvPr>
              <p14:cNvContentPartPr/>
              <p14:nvPr/>
            </p14:nvContentPartPr>
            <p14:xfrm>
              <a:off x="3406936" y="6149283"/>
              <a:ext cx="1918080" cy="108360"/>
            </p14:xfrm>
          </p:contentPart>
        </mc:Choice>
        <mc:Fallback xmlns="">
          <p:pic>
            <p:nvPicPr>
              <p:cNvPr id="195" name="Ink 194">
                <a:extLst>
                  <a:ext uri="{FF2B5EF4-FFF2-40B4-BE49-F238E27FC236}">
                    <a16:creationId xmlns:a16="http://schemas.microsoft.com/office/drawing/2014/main" id="{C4F179EE-C9ED-4EEF-B0F5-4168D2B1C6BF}"/>
                  </a:ext>
                </a:extLst>
              </p:cNvPr>
              <p:cNvPicPr/>
              <p:nvPr/>
            </p:nvPicPr>
            <p:blipFill>
              <a:blip r:embed="rId275"/>
              <a:stretch>
                <a:fillRect/>
              </a:stretch>
            </p:blipFill>
            <p:spPr>
              <a:xfrm>
                <a:off x="3389296" y="6131283"/>
                <a:ext cx="19537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96" name="Ink 195">
                <a:extLst>
                  <a:ext uri="{FF2B5EF4-FFF2-40B4-BE49-F238E27FC236}">
                    <a16:creationId xmlns:a16="http://schemas.microsoft.com/office/drawing/2014/main" id="{A0ABBF91-3651-4396-9F91-0AA7FB9054D1}"/>
                  </a:ext>
                </a:extLst>
              </p14:cNvPr>
              <p14:cNvContentPartPr/>
              <p14:nvPr/>
            </p14:nvContentPartPr>
            <p14:xfrm>
              <a:off x="1092856" y="6053883"/>
              <a:ext cx="2174400" cy="165600"/>
            </p14:xfrm>
          </p:contentPart>
        </mc:Choice>
        <mc:Fallback xmlns="">
          <p:pic>
            <p:nvPicPr>
              <p:cNvPr id="196" name="Ink 195">
                <a:extLst>
                  <a:ext uri="{FF2B5EF4-FFF2-40B4-BE49-F238E27FC236}">
                    <a16:creationId xmlns:a16="http://schemas.microsoft.com/office/drawing/2014/main" id="{A0ABBF91-3651-4396-9F91-0AA7FB9054D1}"/>
                  </a:ext>
                </a:extLst>
              </p:cNvPr>
              <p:cNvPicPr/>
              <p:nvPr/>
            </p:nvPicPr>
            <p:blipFill>
              <a:blip r:embed="rId277"/>
              <a:stretch>
                <a:fillRect/>
              </a:stretch>
            </p:blipFill>
            <p:spPr>
              <a:xfrm>
                <a:off x="1075216" y="6035883"/>
                <a:ext cx="221004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97" name="Ink 196">
                <a:extLst>
                  <a:ext uri="{FF2B5EF4-FFF2-40B4-BE49-F238E27FC236}">
                    <a16:creationId xmlns:a16="http://schemas.microsoft.com/office/drawing/2014/main" id="{1D305031-4E76-46C8-9557-8BA3F36E8C6C}"/>
                  </a:ext>
                </a:extLst>
              </p14:cNvPr>
              <p14:cNvContentPartPr/>
              <p14:nvPr/>
            </p14:nvContentPartPr>
            <p14:xfrm>
              <a:off x="3313696" y="5687043"/>
              <a:ext cx="2128680" cy="653760"/>
            </p14:xfrm>
          </p:contentPart>
        </mc:Choice>
        <mc:Fallback xmlns="">
          <p:pic>
            <p:nvPicPr>
              <p:cNvPr id="197" name="Ink 196">
                <a:extLst>
                  <a:ext uri="{FF2B5EF4-FFF2-40B4-BE49-F238E27FC236}">
                    <a16:creationId xmlns:a16="http://schemas.microsoft.com/office/drawing/2014/main" id="{1D305031-4E76-46C8-9557-8BA3F36E8C6C}"/>
                  </a:ext>
                </a:extLst>
              </p:cNvPr>
              <p:cNvPicPr/>
              <p:nvPr/>
            </p:nvPicPr>
            <p:blipFill>
              <a:blip r:embed="rId279"/>
              <a:stretch>
                <a:fillRect/>
              </a:stretch>
            </p:blipFill>
            <p:spPr>
              <a:xfrm>
                <a:off x="3296056" y="5669043"/>
                <a:ext cx="2164320" cy="689400"/>
              </a:xfrm>
              <a:prstGeom prst="rect">
                <a:avLst/>
              </a:prstGeom>
            </p:spPr>
          </p:pic>
        </mc:Fallback>
      </mc:AlternateContent>
      <p:grpSp>
        <p:nvGrpSpPr>
          <p:cNvPr id="200" name="Group 199">
            <a:extLst>
              <a:ext uri="{FF2B5EF4-FFF2-40B4-BE49-F238E27FC236}">
                <a16:creationId xmlns:a16="http://schemas.microsoft.com/office/drawing/2014/main" id="{58C474DE-80A4-41A0-8AFC-1E8A9EAB7569}"/>
              </a:ext>
            </a:extLst>
          </p:cNvPr>
          <p:cNvGrpSpPr/>
          <p:nvPr/>
        </p:nvGrpSpPr>
        <p:grpSpPr>
          <a:xfrm>
            <a:off x="959296" y="5684163"/>
            <a:ext cx="2496600" cy="540000"/>
            <a:chOff x="959296" y="5684163"/>
            <a:chExt cx="2496600" cy="540000"/>
          </a:xfrm>
        </p:grpSpPr>
        <mc:AlternateContent xmlns:mc="http://schemas.openxmlformats.org/markup-compatibility/2006" xmlns:p14="http://schemas.microsoft.com/office/powerpoint/2010/main">
          <mc:Choice Requires="p14">
            <p:contentPart p14:bwMode="auto" r:id="rId280">
              <p14:nvContentPartPr>
                <p14:cNvPr id="198" name="Ink 197">
                  <a:extLst>
                    <a:ext uri="{FF2B5EF4-FFF2-40B4-BE49-F238E27FC236}">
                      <a16:creationId xmlns:a16="http://schemas.microsoft.com/office/drawing/2014/main" id="{2E20A580-25C1-4BB7-843A-FC6938F3223F}"/>
                    </a:ext>
                  </a:extLst>
                </p14:cNvPr>
                <p14:cNvContentPartPr/>
                <p14:nvPr/>
              </p14:nvContentPartPr>
              <p14:xfrm>
                <a:off x="2830216" y="6178443"/>
                <a:ext cx="360" cy="2160"/>
              </p14:xfrm>
            </p:contentPart>
          </mc:Choice>
          <mc:Fallback xmlns="">
            <p:pic>
              <p:nvPicPr>
                <p:cNvPr id="198" name="Ink 197">
                  <a:extLst>
                    <a:ext uri="{FF2B5EF4-FFF2-40B4-BE49-F238E27FC236}">
                      <a16:creationId xmlns:a16="http://schemas.microsoft.com/office/drawing/2014/main" id="{2E20A580-25C1-4BB7-843A-FC6938F3223F}"/>
                    </a:ext>
                  </a:extLst>
                </p:cNvPr>
                <p:cNvPicPr/>
                <p:nvPr/>
              </p:nvPicPr>
              <p:blipFill>
                <a:blip r:embed="rId281"/>
                <a:stretch>
                  <a:fillRect/>
                </a:stretch>
              </p:blipFill>
              <p:spPr>
                <a:xfrm>
                  <a:off x="2812216" y="6160443"/>
                  <a:ext cx="3600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99" name="Ink 198">
                  <a:extLst>
                    <a:ext uri="{FF2B5EF4-FFF2-40B4-BE49-F238E27FC236}">
                      <a16:creationId xmlns:a16="http://schemas.microsoft.com/office/drawing/2014/main" id="{9BA7569B-95F8-43E6-A66E-9FA5163634CF}"/>
                    </a:ext>
                  </a:extLst>
                </p14:cNvPr>
                <p14:cNvContentPartPr/>
                <p14:nvPr/>
              </p14:nvContentPartPr>
              <p14:xfrm>
                <a:off x="959296" y="5684163"/>
                <a:ext cx="2496600" cy="540000"/>
              </p14:xfrm>
            </p:contentPart>
          </mc:Choice>
          <mc:Fallback xmlns="">
            <p:pic>
              <p:nvPicPr>
                <p:cNvPr id="199" name="Ink 198">
                  <a:extLst>
                    <a:ext uri="{FF2B5EF4-FFF2-40B4-BE49-F238E27FC236}">
                      <a16:creationId xmlns:a16="http://schemas.microsoft.com/office/drawing/2014/main" id="{9BA7569B-95F8-43E6-A66E-9FA5163634CF}"/>
                    </a:ext>
                  </a:extLst>
                </p:cNvPr>
                <p:cNvPicPr/>
                <p:nvPr/>
              </p:nvPicPr>
              <p:blipFill>
                <a:blip r:embed="rId283"/>
                <a:stretch>
                  <a:fillRect/>
                </a:stretch>
              </p:blipFill>
              <p:spPr>
                <a:xfrm>
                  <a:off x="941296" y="5666163"/>
                  <a:ext cx="2532240" cy="575640"/>
                </a:xfrm>
                <a:prstGeom prst="rect">
                  <a:avLst/>
                </a:prstGeom>
              </p:spPr>
            </p:pic>
          </mc:Fallback>
        </mc:AlternateContent>
      </p:grpSp>
    </p:spTree>
    <p:extLst>
      <p:ext uri="{BB962C8B-B14F-4D97-AF65-F5344CB8AC3E}">
        <p14:creationId xmlns:p14="http://schemas.microsoft.com/office/powerpoint/2010/main" val="1084189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380786" cy="6453554"/>
          </a:xfrm>
          <a:prstGeom prst="roundRect">
            <a:avLst/>
          </a:prstGeom>
          <a:solidFill>
            <a:schemeClr val="tx1">
              <a:alpha val="4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57425" y="202121"/>
            <a:ext cx="4468687" cy="5909310"/>
          </a:xfrm>
          <a:prstGeom prst="rect">
            <a:avLst/>
          </a:prstGeom>
          <a:noFill/>
        </p:spPr>
        <p:txBody>
          <a:bodyPr wrap="square" rtlCol="0">
            <a:spAutoFit/>
          </a:bodyPr>
          <a:lstStyle/>
          <a:p>
            <a:r>
              <a:rPr lang="en-US" b="1">
                <a:solidFill>
                  <a:schemeClr val="bg1"/>
                </a:solidFill>
                <a:cs typeface="+mj-cs"/>
              </a:rPr>
              <a:t>Matthew 15:18</a:t>
            </a:r>
          </a:p>
          <a:p>
            <a:r>
              <a:rPr lang="en-US">
                <a:solidFill>
                  <a:schemeClr val="bg1"/>
                </a:solidFill>
                <a:cs typeface="+mj-cs"/>
              </a:rPr>
              <a:t>15:18 But what comes out of the mouth comes from the heart, and this defiles a man. (NIV)</a:t>
            </a:r>
          </a:p>
          <a:p>
            <a:endParaRPr lang="en-US" sz="900">
              <a:solidFill>
                <a:schemeClr val="bg1"/>
              </a:solidFill>
              <a:cs typeface="+mj-cs"/>
            </a:endParaRPr>
          </a:p>
          <a:p>
            <a:r>
              <a:rPr lang="en-US" b="1">
                <a:solidFill>
                  <a:schemeClr val="bg1"/>
                </a:solidFill>
                <a:cs typeface="+mj-cs"/>
              </a:rPr>
              <a:t>Luke 6:45</a:t>
            </a:r>
          </a:p>
          <a:p>
            <a:r>
              <a:rPr lang="en-US">
                <a:solidFill>
                  <a:schemeClr val="bg1"/>
                </a:solidFill>
                <a:cs typeface="+mj-cs"/>
              </a:rPr>
              <a:t>6:45 A good man out of the good treasure of his heart bringeth forth that which is good; and an evil man out of the evil treasure of his heart bringeth forth that which is evil: for of the abundance of the heart his mouth speaketh. (NIV) </a:t>
            </a:r>
          </a:p>
          <a:p>
            <a:endParaRPr lang="en-US" sz="900">
              <a:solidFill>
                <a:schemeClr val="bg1"/>
              </a:solidFill>
              <a:cs typeface="+mj-cs"/>
            </a:endParaRPr>
          </a:p>
          <a:p>
            <a:r>
              <a:rPr lang="en-US" b="1">
                <a:solidFill>
                  <a:schemeClr val="bg1"/>
                </a:solidFill>
                <a:cs typeface="+mj-cs"/>
              </a:rPr>
              <a:t>Mishley / Proverbs 4:23</a:t>
            </a:r>
          </a:p>
          <a:p>
            <a:r>
              <a:rPr lang="en-US">
                <a:solidFill>
                  <a:schemeClr val="bg1"/>
                </a:solidFill>
                <a:cs typeface="+mj-cs"/>
              </a:rPr>
              <a:t>Guard your heart with all diligence, for from it flow springs of life.</a:t>
            </a:r>
          </a:p>
          <a:p>
            <a:endParaRPr lang="en-US" sz="900">
              <a:solidFill>
                <a:schemeClr val="bg1"/>
              </a:solidFill>
              <a:cs typeface="+mj-cs"/>
            </a:endParaRPr>
          </a:p>
          <a:p>
            <a:r>
              <a:rPr lang="en-US" b="1">
                <a:solidFill>
                  <a:schemeClr val="bg1"/>
                </a:solidFill>
                <a:cs typeface="+mj-cs"/>
              </a:rPr>
              <a:t>Matthew 12:34</a:t>
            </a:r>
          </a:p>
          <a:p>
            <a:r>
              <a:rPr lang="en-US">
                <a:solidFill>
                  <a:schemeClr val="bg1"/>
                </a:solidFill>
                <a:cs typeface="+mj-cs"/>
              </a:rPr>
              <a:t>You brood of vipers, how can you who are evil say anything good? For out of the overflow of the heart, the mouth speaks.</a:t>
            </a:r>
          </a:p>
          <a:p>
            <a:endParaRPr lang="en-US">
              <a:solidFill>
                <a:schemeClr val="bg1"/>
              </a:solidFill>
              <a:cs typeface="+mj-cs"/>
            </a:endParaRPr>
          </a:p>
        </p:txBody>
      </p:sp>
      <p:sp>
        <p:nvSpPr>
          <p:cNvPr id="7" name="TextBox 6">
            <a:extLst>
              <a:ext uri="{FF2B5EF4-FFF2-40B4-BE49-F238E27FC236}">
                <a16:creationId xmlns:a16="http://schemas.microsoft.com/office/drawing/2014/main" id="{A1003CBB-3464-4475-81E9-F149161D8337}"/>
              </a:ext>
            </a:extLst>
          </p:cNvPr>
          <p:cNvSpPr txBox="1"/>
          <p:nvPr/>
        </p:nvSpPr>
        <p:spPr>
          <a:xfrm>
            <a:off x="4900739" y="202121"/>
            <a:ext cx="5558354" cy="6186309"/>
          </a:xfrm>
          <a:prstGeom prst="rect">
            <a:avLst/>
          </a:prstGeom>
          <a:noFill/>
        </p:spPr>
        <p:txBody>
          <a:bodyPr wrap="square" rtlCol="0">
            <a:spAutoFit/>
          </a:bodyPr>
          <a:lstStyle/>
          <a:p>
            <a:r>
              <a:rPr lang="en-US" b="1">
                <a:solidFill>
                  <a:schemeClr val="bg1"/>
                </a:solidFill>
                <a:cs typeface="+mj-cs"/>
              </a:rPr>
              <a:t>Tehillim / Psalm 37:30,31</a:t>
            </a:r>
          </a:p>
          <a:p>
            <a:r>
              <a:rPr lang="en-US">
                <a:solidFill>
                  <a:schemeClr val="bg1"/>
                </a:solidFill>
                <a:cs typeface="+mj-cs"/>
              </a:rPr>
              <a:t>The mouth of the righteous speaketh wisdom, and his tongue talketh of judgment…</a:t>
            </a:r>
          </a:p>
          <a:p>
            <a:endParaRPr lang="en-US" sz="900">
              <a:solidFill>
                <a:schemeClr val="bg1"/>
              </a:solidFill>
              <a:cs typeface="+mj-cs"/>
            </a:endParaRPr>
          </a:p>
          <a:p>
            <a:r>
              <a:rPr lang="en-US" b="1">
                <a:solidFill>
                  <a:schemeClr val="bg1"/>
                </a:solidFill>
                <a:cs typeface="+mj-cs"/>
              </a:rPr>
              <a:t>Tehillim / Psalm 40:8-10</a:t>
            </a:r>
          </a:p>
          <a:p>
            <a:r>
              <a:rPr lang="en-US">
                <a:solidFill>
                  <a:schemeClr val="bg1"/>
                </a:solidFill>
                <a:cs typeface="+mj-cs"/>
              </a:rPr>
              <a:t>I delight to do thy will, O my God: yea, thy law is within my heart…</a:t>
            </a:r>
          </a:p>
          <a:p>
            <a:endParaRPr lang="en-US" sz="900">
              <a:solidFill>
                <a:schemeClr val="bg1"/>
              </a:solidFill>
              <a:cs typeface="+mj-cs"/>
            </a:endParaRPr>
          </a:p>
          <a:p>
            <a:r>
              <a:rPr lang="en-US" b="1">
                <a:solidFill>
                  <a:schemeClr val="bg1"/>
                </a:solidFill>
                <a:cs typeface="+mj-cs"/>
              </a:rPr>
              <a:t>Tehillim / Psalm 71:15-18</a:t>
            </a:r>
          </a:p>
          <a:p>
            <a:r>
              <a:rPr lang="en-US">
                <a:solidFill>
                  <a:schemeClr val="bg1"/>
                </a:solidFill>
                <a:cs typeface="+mj-cs"/>
              </a:rPr>
              <a:t>My mouth shall shew forth thy righteousness and thy salvation all the day; for I know not the numbers thereof…</a:t>
            </a:r>
          </a:p>
          <a:p>
            <a:endParaRPr lang="en-US" sz="900">
              <a:solidFill>
                <a:schemeClr val="bg1"/>
              </a:solidFill>
              <a:cs typeface="+mj-cs"/>
            </a:endParaRPr>
          </a:p>
          <a:p>
            <a:r>
              <a:rPr lang="en-US" b="1">
                <a:solidFill>
                  <a:schemeClr val="bg1"/>
                </a:solidFill>
                <a:cs typeface="+mj-cs"/>
              </a:rPr>
              <a:t>2 Corinthians 4:6,7</a:t>
            </a:r>
          </a:p>
          <a:p>
            <a:r>
              <a:rPr lang="en-US">
                <a:solidFill>
                  <a:schemeClr val="bg1"/>
                </a:solidFill>
                <a:cs typeface="+mj-cs"/>
              </a:rPr>
              <a:t>For God, who commanded the light to shine out of darkness, hath shined in our hearts, to give the light of the knowledge of the glory of God in the face of Jesus Christ…</a:t>
            </a:r>
          </a:p>
          <a:p>
            <a:endParaRPr lang="en-US" sz="900">
              <a:solidFill>
                <a:schemeClr val="bg1"/>
              </a:solidFill>
              <a:cs typeface="+mj-cs"/>
            </a:endParaRPr>
          </a:p>
          <a:p>
            <a:r>
              <a:rPr lang="en-US" b="1">
                <a:solidFill>
                  <a:schemeClr val="bg1"/>
                </a:solidFill>
                <a:cs typeface="+mj-cs"/>
              </a:rPr>
              <a:t>Colossians 3:16</a:t>
            </a:r>
          </a:p>
          <a:p>
            <a:r>
              <a:rPr lang="en-US">
                <a:solidFill>
                  <a:schemeClr val="bg1"/>
                </a:solidFill>
                <a:cs typeface="+mj-cs"/>
              </a:rPr>
              <a:t>Let the word of Christ dwell in you richly in all wisdom; teaching and admonishing one another in psalms and hymns and spiritual songs, singing with grace in your hearts to the Lord.</a:t>
            </a:r>
          </a:p>
        </p:txBody>
      </p:sp>
      <p:grpSp>
        <p:nvGrpSpPr>
          <p:cNvPr id="12" name="Group 11">
            <a:extLst>
              <a:ext uri="{FF2B5EF4-FFF2-40B4-BE49-F238E27FC236}">
                <a16:creationId xmlns:a16="http://schemas.microsoft.com/office/drawing/2014/main" id="{FA4B735F-14B9-4493-BD68-03A0E2A93ACA}"/>
              </a:ext>
            </a:extLst>
          </p:cNvPr>
          <p:cNvGrpSpPr/>
          <p:nvPr/>
        </p:nvGrpSpPr>
        <p:grpSpPr>
          <a:xfrm>
            <a:off x="1988176" y="237363"/>
            <a:ext cx="282240" cy="262440"/>
            <a:chOff x="1988176" y="237363"/>
            <a:chExt cx="282240" cy="262440"/>
          </a:xfrm>
        </p:grpSpPr>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63E1CA0C-E22C-40DC-AFE1-B215DA27B89C}"/>
                    </a:ext>
                  </a:extLst>
                </p14:cNvPr>
                <p14:cNvContentPartPr/>
                <p14:nvPr/>
              </p14:nvContentPartPr>
              <p14:xfrm>
                <a:off x="2053336" y="302883"/>
                <a:ext cx="203760" cy="64800"/>
              </p14:xfrm>
            </p:contentPart>
          </mc:Choice>
          <mc:Fallback xmlns="">
            <p:pic>
              <p:nvPicPr>
                <p:cNvPr id="4" name="Ink 3">
                  <a:extLst>
                    <a:ext uri="{FF2B5EF4-FFF2-40B4-BE49-F238E27FC236}">
                      <a16:creationId xmlns:a16="http://schemas.microsoft.com/office/drawing/2014/main" id="{63E1CA0C-E22C-40DC-AFE1-B215DA27B89C}"/>
                    </a:ext>
                  </a:extLst>
                </p:cNvPr>
                <p:cNvPicPr/>
                <p:nvPr/>
              </p:nvPicPr>
              <p:blipFill>
                <a:blip r:embed="rId5"/>
                <a:stretch>
                  <a:fillRect/>
                </a:stretch>
              </p:blipFill>
              <p:spPr>
                <a:xfrm>
                  <a:off x="2035336" y="285243"/>
                  <a:ext cx="2394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B4DEE669-7CE9-49AE-930D-9EDDB279F6AF}"/>
                    </a:ext>
                  </a:extLst>
                </p14:cNvPr>
                <p14:cNvContentPartPr/>
                <p14:nvPr/>
              </p14:nvContentPartPr>
              <p14:xfrm>
                <a:off x="2130016" y="237363"/>
                <a:ext cx="79200" cy="177120"/>
              </p14:xfrm>
            </p:contentPart>
          </mc:Choice>
          <mc:Fallback xmlns="">
            <p:pic>
              <p:nvPicPr>
                <p:cNvPr id="5" name="Ink 4">
                  <a:extLst>
                    <a:ext uri="{FF2B5EF4-FFF2-40B4-BE49-F238E27FC236}">
                      <a16:creationId xmlns:a16="http://schemas.microsoft.com/office/drawing/2014/main" id="{B4DEE669-7CE9-49AE-930D-9EDDB279F6AF}"/>
                    </a:ext>
                  </a:extLst>
                </p:cNvPr>
                <p:cNvPicPr/>
                <p:nvPr/>
              </p:nvPicPr>
              <p:blipFill>
                <a:blip r:embed="rId7"/>
                <a:stretch>
                  <a:fillRect/>
                </a:stretch>
              </p:blipFill>
              <p:spPr>
                <a:xfrm>
                  <a:off x="2112016" y="219363"/>
                  <a:ext cx="11484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4F0FB016-711C-4584-A2FF-73FE17E3E535}"/>
                    </a:ext>
                  </a:extLst>
                </p14:cNvPr>
                <p14:cNvContentPartPr/>
                <p14:nvPr/>
              </p14:nvContentPartPr>
              <p14:xfrm>
                <a:off x="2045416" y="264003"/>
                <a:ext cx="104400" cy="235800"/>
              </p14:xfrm>
            </p:contentPart>
          </mc:Choice>
          <mc:Fallback xmlns="">
            <p:pic>
              <p:nvPicPr>
                <p:cNvPr id="9" name="Ink 8">
                  <a:extLst>
                    <a:ext uri="{FF2B5EF4-FFF2-40B4-BE49-F238E27FC236}">
                      <a16:creationId xmlns:a16="http://schemas.microsoft.com/office/drawing/2014/main" id="{4F0FB016-711C-4584-A2FF-73FE17E3E535}"/>
                    </a:ext>
                  </a:extLst>
                </p:cNvPr>
                <p:cNvPicPr/>
                <p:nvPr/>
              </p:nvPicPr>
              <p:blipFill>
                <a:blip r:embed="rId9"/>
                <a:stretch>
                  <a:fillRect/>
                </a:stretch>
              </p:blipFill>
              <p:spPr>
                <a:xfrm>
                  <a:off x="2027776" y="246003"/>
                  <a:ext cx="14004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C876711A-F616-4DA0-B786-C80B6F97A06B}"/>
                    </a:ext>
                  </a:extLst>
                </p14:cNvPr>
                <p14:cNvContentPartPr/>
                <p14:nvPr/>
              </p14:nvContentPartPr>
              <p14:xfrm>
                <a:off x="1988176" y="296043"/>
                <a:ext cx="282240" cy="179640"/>
              </p14:xfrm>
            </p:contentPart>
          </mc:Choice>
          <mc:Fallback xmlns="">
            <p:pic>
              <p:nvPicPr>
                <p:cNvPr id="11" name="Ink 10">
                  <a:extLst>
                    <a:ext uri="{FF2B5EF4-FFF2-40B4-BE49-F238E27FC236}">
                      <a16:creationId xmlns:a16="http://schemas.microsoft.com/office/drawing/2014/main" id="{C876711A-F616-4DA0-B786-C80B6F97A06B}"/>
                    </a:ext>
                  </a:extLst>
                </p:cNvPr>
                <p:cNvPicPr/>
                <p:nvPr/>
              </p:nvPicPr>
              <p:blipFill>
                <a:blip r:embed="rId11"/>
                <a:stretch>
                  <a:fillRect/>
                </a:stretch>
              </p:blipFill>
              <p:spPr>
                <a:xfrm>
                  <a:off x="1970176" y="278043"/>
                  <a:ext cx="317880" cy="215280"/>
                </a:xfrm>
                <a:prstGeom prst="rect">
                  <a:avLst/>
                </a:prstGeom>
              </p:spPr>
            </p:pic>
          </mc:Fallback>
        </mc:AlternateContent>
      </p:grpSp>
      <p:grpSp>
        <p:nvGrpSpPr>
          <p:cNvPr id="17" name="Group 16">
            <a:extLst>
              <a:ext uri="{FF2B5EF4-FFF2-40B4-BE49-F238E27FC236}">
                <a16:creationId xmlns:a16="http://schemas.microsoft.com/office/drawing/2014/main" id="{C81C43BD-94D3-4488-9ECB-64F9A49B7202}"/>
              </a:ext>
            </a:extLst>
          </p:cNvPr>
          <p:cNvGrpSpPr/>
          <p:nvPr/>
        </p:nvGrpSpPr>
        <p:grpSpPr>
          <a:xfrm>
            <a:off x="1367176" y="1489083"/>
            <a:ext cx="277920" cy="297360"/>
            <a:chOff x="1367176" y="1489083"/>
            <a:chExt cx="277920" cy="297360"/>
          </a:xfrm>
        </p:grpSpPr>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id="{E73419C0-0728-4912-A08D-0E2A321399A7}"/>
                    </a:ext>
                  </a:extLst>
                </p14:cNvPr>
                <p14:cNvContentPartPr/>
                <p14:nvPr/>
              </p14:nvContentPartPr>
              <p14:xfrm>
                <a:off x="1367176" y="1583403"/>
                <a:ext cx="210600" cy="75240"/>
              </p14:xfrm>
            </p:contentPart>
          </mc:Choice>
          <mc:Fallback xmlns="">
            <p:pic>
              <p:nvPicPr>
                <p:cNvPr id="13" name="Ink 12">
                  <a:extLst>
                    <a:ext uri="{FF2B5EF4-FFF2-40B4-BE49-F238E27FC236}">
                      <a16:creationId xmlns:a16="http://schemas.microsoft.com/office/drawing/2014/main" id="{E73419C0-0728-4912-A08D-0E2A321399A7}"/>
                    </a:ext>
                  </a:extLst>
                </p:cNvPr>
                <p:cNvPicPr/>
                <p:nvPr/>
              </p:nvPicPr>
              <p:blipFill>
                <a:blip r:embed="rId13"/>
                <a:stretch>
                  <a:fillRect/>
                </a:stretch>
              </p:blipFill>
              <p:spPr>
                <a:xfrm>
                  <a:off x="1349536" y="1565403"/>
                  <a:ext cx="2462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a:extLst>
                    <a:ext uri="{FF2B5EF4-FFF2-40B4-BE49-F238E27FC236}">
                      <a16:creationId xmlns:a16="http://schemas.microsoft.com/office/drawing/2014/main" id="{3B99614C-B208-41E8-85F7-90158CE6F7BF}"/>
                    </a:ext>
                  </a:extLst>
                </p14:cNvPr>
                <p14:cNvContentPartPr/>
                <p14:nvPr/>
              </p14:nvContentPartPr>
              <p14:xfrm>
                <a:off x="1499656" y="1518243"/>
                <a:ext cx="115200" cy="268200"/>
              </p14:xfrm>
            </p:contentPart>
          </mc:Choice>
          <mc:Fallback xmlns="">
            <p:pic>
              <p:nvPicPr>
                <p:cNvPr id="14" name="Ink 13">
                  <a:extLst>
                    <a:ext uri="{FF2B5EF4-FFF2-40B4-BE49-F238E27FC236}">
                      <a16:creationId xmlns:a16="http://schemas.microsoft.com/office/drawing/2014/main" id="{3B99614C-B208-41E8-85F7-90158CE6F7BF}"/>
                    </a:ext>
                  </a:extLst>
                </p:cNvPr>
                <p:cNvPicPr/>
                <p:nvPr/>
              </p:nvPicPr>
              <p:blipFill>
                <a:blip r:embed="rId15"/>
                <a:stretch>
                  <a:fillRect/>
                </a:stretch>
              </p:blipFill>
              <p:spPr>
                <a:xfrm>
                  <a:off x="1481656" y="1500243"/>
                  <a:ext cx="15084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Ink 14">
                  <a:extLst>
                    <a:ext uri="{FF2B5EF4-FFF2-40B4-BE49-F238E27FC236}">
                      <a16:creationId xmlns:a16="http://schemas.microsoft.com/office/drawing/2014/main" id="{C9888AE5-B2A5-4C41-A0F7-2FB65EB18BA5}"/>
                    </a:ext>
                  </a:extLst>
                </p14:cNvPr>
                <p14:cNvContentPartPr/>
                <p14:nvPr/>
              </p14:nvContentPartPr>
              <p14:xfrm>
                <a:off x="1476256" y="1489083"/>
                <a:ext cx="123120" cy="259920"/>
              </p14:xfrm>
            </p:contentPart>
          </mc:Choice>
          <mc:Fallback xmlns="">
            <p:pic>
              <p:nvPicPr>
                <p:cNvPr id="15" name="Ink 14">
                  <a:extLst>
                    <a:ext uri="{FF2B5EF4-FFF2-40B4-BE49-F238E27FC236}">
                      <a16:creationId xmlns:a16="http://schemas.microsoft.com/office/drawing/2014/main" id="{C9888AE5-B2A5-4C41-A0F7-2FB65EB18BA5}"/>
                    </a:ext>
                  </a:extLst>
                </p:cNvPr>
                <p:cNvPicPr/>
                <p:nvPr/>
              </p:nvPicPr>
              <p:blipFill>
                <a:blip r:embed="rId17"/>
                <a:stretch>
                  <a:fillRect/>
                </a:stretch>
              </p:blipFill>
              <p:spPr>
                <a:xfrm>
                  <a:off x="1458616" y="1471083"/>
                  <a:ext cx="15876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 name="Ink 15">
                  <a:extLst>
                    <a:ext uri="{FF2B5EF4-FFF2-40B4-BE49-F238E27FC236}">
                      <a16:creationId xmlns:a16="http://schemas.microsoft.com/office/drawing/2014/main" id="{FFB846DB-0022-4729-8A27-A09683CA081B}"/>
                    </a:ext>
                  </a:extLst>
                </p14:cNvPr>
                <p14:cNvContentPartPr/>
                <p14:nvPr/>
              </p14:nvContentPartPr>
              <p14:xfrm>
                <a:off x="1419016" y="1692483"/>
                <a:ext cx="226080" cy="48240"/>
              </p14:xfrm>
            </p:contentPart>
          </mc:Choice>
          <mc:Fallback xmlns="">
            <p:pic>
              <p:nvPicPr>
                <p:cNvPr id="16" name="Ink 15">
                  <a:extLst>
                    <a:ext uri="{FF2B5EF4-FFF2-40B4-BE49-F238E27FC236}">
                      <a16:creationId xmlns:a16="http://schemas.microsoft.com/office/drawing/2014/main" id="{FFB846DB-0022-4729-8A27-A09683CA081B}"/>
                    </a:ext>
                  </a:extLst>
                </p:cNvPr>
                <p:cNvPicPr/>
                <p:nvPr/>
              </p:nvPicPr>
              <p:blipFill>
                <a:blip r:embed="rId19"/>
                <a:stretch>
                  <a:fillRect/>
                </a:stretch>
              </p:blipFill>
              <p:spPr>
                <a:xfrm>
                  <a:off x="1401016" y="1674483"/>
                  <a:ext cx="261720" cy="83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
            <p14:nvContentPartPr>
              <p14:cNvPr id="18" name="Ink 17">
                <a:extLst>
                  <a:ext uri="{FF2B5EF4-FFF2-40B4-BE49-F238E27FC236}">
                    <a16:creationId xmlns:a16="http://schemas.microsoft.com/office/drawing/2014/main" id="{986B2E2A-F095-49B5-8D15-81D7FCAF49E5}"/>
                  </a:ext>
                </a:extLst>
              </p14:cNvPr>
              <p14:cNvContentPartPr/>
              <p14:nvPr/>
            </p14:nvContentPartPr>
            <p14:xfrm>
              <a:off x="352696" y="3122403"/>
              <a:ext cx="3476520" cy="45000"/>
            </p14:xfrm>
          </p:contentPart>
        </mc:Choice>
        <mc:Fallback xmlns="">
          <p:pic>
            <p:nvPicPr>
              <p:cNvPr id="18" name="Ink 17">
                <a:extLst>
                  <a:ext uri="{FF2B5EF4-FFF2-40B4-BE49-F238E27FC236}">
                    <a16:creationId xmlns:a16="http://schemas.microsoft.com/office/drawing/2014/main" id="{986B2E2A-F095-49B5-8D15-81D7FCAF49E5}"/>
                  </a:ext>
                </a:extLst>
              </p:cNvPr>
              <p:cNvPicPr/>
              <p:nvPr/>
            </p:nvPicPr>
            <p:blipFill>
              <a:blip r:embed="rId21"/>
              <a:stretch>
                <a:fillRect/>
              </a:stretch>
            </p:blipFill>
            <p:spPr>
              <a:xfrm>
                <a:off x="335056" y="3104763"/>
                <a:ext cx="35121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9" name="Ink 18">
                <a:extLst>
                  <a:ext uri="{FF2B5EF4-FFF2-40B4-BE49-F238E27FC236}">
                    <a16:creationId xmlns:a16="http://schemas.microsoft.com/office/drawing/2014/main" id="{72756B17-3C69-421B-A4A4-02E1FCECA1CB}"/>
                  </a:ext>
                </a:extLst>
              </p14:cNvPr>
              <p14:cNvContentPartPr/>
              <p14:nvPr/>
            </p14:nvContentPartPr>
            <p14:xfrm>
              <a:off x="1035256" y="1052763"/>
              <a:ext cx="3079800" cy="68400"/>
            </p14:xfrm>
          </p:contentPart>
        </mc:Choice>
        <mc:Fallback xmlns="">
          <p:pic>
            <p:nvPicPr>
              <p:cNvPr id="19" name="Ink 18">
                <a:extLst>
                  <a:ext uri="{FF2B5EF4-FFF2-40B4-BE49-F238E27FC236}">
                    <a16:creationId xmlns:a16="http://schemas.microsoft.com/office/drawing/2014/main" id="{72756B17-3C69-421B-A4A4-02E1FCECA1CB}"/>
                  </a:ext>
                </a:extLst>
              </p:cNvPr>
              <p:cNvPicPr/>
              <p:nvPr/>
            </p:nvPicPr>
            <p:blipFill>
              <a:blip r:embed="rId23"/>
              <a:stretch>
                <a:fillRect/>
              </a:stretch>
            </p:blipFill>
            <p:spPr>
              <a:xfrm>
                <a:off x="1017616" y="1035123"/>
                <a:ext cx="3115440" cy="104040"/>
              </a:xfrm>
              <a:prstGeom prst="rect">
                <a:avLst/>
              </a:prstGeom>
            </p:spPr>
          </p:pic>
        </mc:Fallback>
      </mc:AlternateContent>
      <p:grpSp>
        <p:nvGrpSpPr>
          <p:cNvPr id="24" name="Group 23">
            <a:extLst>
              <a:ext uri="{FF2B5EF4-FFF2-40B4-BE49-F238E27FC236}">
                <a16:creationId xmlns:a16="http://schemas.microsoft.com/office/drawing/2014/main" id="{685C2D46-1D0B-4F47-ABD6-3BEAF297958B}"/>
              </a:ext>
            </a:extLst>
          </p:cNvPr>
          <p:cNvGrpSpPr/>
          <p:nvPr/>
        </p:nvGrpSpPr>
        <p:grpSpPr>
          <a:xfrm>
            <a:off x="2711416" y="3447483"/>
            <a:ext cx="360360" cy="389520"/>
            <a:chOff x="2711416" y="3447483"/>
            <a:chExt cx="360360" cy="389520"/>
          </a:xfrm>
        </p:grpSpPr>
        <mc:AlternateContent xmlns:mc="http://schemas.openxmlformats.org/markup-compatibility/2006" xmlns:p14="http://schemas.microsoft.com/office/powerpoint/2010/main">
          <mc:Choice Requires="p14">
            <p:contentPart p14:bwMode="auto" r:id="rId24">
              <p14:nvContentPartPr>
                <p14:cNvPr id="20" name="Ink 19">
                  <a:extLst>
                    <a:ext uri="{FF2B5EF4-FFF2-40B4-BE49-F238E27FC236}">
                      <a16:creationId xmlns:a16="http://schemas.microsoft.com/office/drawing/2014/main" id="{145E0B4A-C9CB-458C-879D-DE485EE1D949}"/>
                    </a:ext>
                  </a:extLst>
                </p14:cNvPr>
                <p14:cNvContentPartPr/>
                <p14:nvPr/>
              </p14:nvContentPartPr>
              <p14:xfrm>
                <a:off x="2841736" y="3599043"/>
                <a:ext cx="230040" cy="73800"/>
              </p14:xfrm>
            </p:contentPart>
          </mc:Choice>
          <mc:Fallback xmlns="">
            <p:pic>
              <p:nvPicPr>
                <p:cNvPr id="20" name="Ink 19">
                  <a:extLst>
                    <a:ext uri="{FF2B5EF4-FFF2-40B4-BE49-F238E27FC236}">
                      <a16:creationId xmlns:a16="http://schemas.microsoft.com/office/drawing/2014/main" id="{145E0B4A-C9CB-458C-879D-DE485EE1D949}"/>
                    </a:ext>
                  </a:extLst>
                </p:cNvPr>
                <p:cNvPicPr/>
                <p:nvPr/>
              </p:nvPicPr>
              <p:blipFill>
                <a:blip r:embed="rId25"/>
                <a:stretch>
                  <a:fillRect/>
                </a:stretch>
              </p:blipFill>
              <p:spPr>
                <a:xfrm>
                  <a:off x="2824096" y="3581403"/>
                  <a:ext cx="2656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1" name="Ink 20">
                  <a:extLst>
                    <a:ext uri="{FF2B5EF4-FFF2-40B4-BE49-F238E27FC236}">
                      <a16:creationId xmlns:a16="http://schemas.microsoft.com/office/drawing/2014/main" id="{65E629BE-7A39-40E1-8B29-F4BA5613F4D4}"/>
                    </a:ext>
                  </a:extLst>
                </p14:cNvPr>
                <p14:cNvContentPartPr/>
                <p14:nvPr/>
              </p14:nvContentPartPr>
              <p14:xfrm>
                <a:off x="2853976" y="3517683"/>
                <a:ext cx="137880" cy="319320"/>
              </p14:xfrm>
            </p:contentPart>
          </mc:Choice>
          <mc:Fallback xmlns="">
            <p:pic>
              <p:nvPicPr>
                <p:cNvPr id="21" name="Ink 20">
                  <a:extLst>
                    <a:ext uri="{FF2B5EF4-FFF2-40B4-BE49-F238E27FC236}">
                      <a16:creationId xmlns:a16="http://schemas.microsoft.com/office/drawing/2014/main" id="{65E629BE-7A39-40E1-8B29-F4BA5613F4D4}"/>
                    </a:ext>
                  </a:extLst>
                </p:cNvPr>
                <p:cNvPicPr/>
                <p:nvPr/>
              </p:nvPicPr>
              <p:blipFill>
                <a:blip r:embed="rId27"/>
                <a:stretch>
                  <a:fillRect/>
                </a:stretch>
              </p:blipFill>
              <p:spPr>
                <a:xfrm>
                  <a:off x="2835976" y="3499683"/>
                  <a:ext cx="173520" cy="3549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2" name="Ink 21">
                  <a:extLst>
                    <a:ext uri="{FF2B5EF4-FFF2-40B4-BE49-F238E27FC236}">
                      <a16:creationId xmlns:a16="http://schemas.microsoft.com/office/drawing/2014/main" id="{CD819188-F63A-449D-8AF9-A259B92F3915}"/>
                    </a:ext>
                  </a:extLst>
                </p14:cNvPr>
                <p14:cNvContentPartPr/>
                <p14:nvPr/>
              </p14:nvContentPartPr>
              <p14:xfrm>
                <a:off x="2865856" y="3447483"/>
                <a:ext cx="85320" cy="241200"/>
              </p14:xfrm>
            </p:contentPart>
          </mc:Choice>
          <mc:Fallback xmlns="">
            <p:pic>
              <p:nvPicPr>
                <p:cNvPr id="22" name="Ink 21">
                  <a:extLst>
                    <a:ext uri="{FF2B5EF4-FFF2-40B4-BE49-F238E27FC236}">
                      <a16:creationId xmlns:a16="http://schemas.microsoft.com/office/drawing/2014/main" id="{CD819188-F63A-449D-8AF9-A259B92F3915}"/>
                    </a:ext>
                  </a:extLst>
                </p:cNvPr>
                <p:cNvPicPr/>
                <p:nvPr/>
              </p:nvPicPr>
              <p:blipFill>
                <a:blip r:embed="rId29"/>
                <a:stretch>
                  <a:fillRect/>
                </a:stretch>
              </p:blipFill>
              <p:spPr>
                <a:xfrm>
                  <a:off x="2848216" y="3429483"/>
                  <a:ext cx="12096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3" name="Ink 22">
                  <a:extLst>
                    <a:ext uri="{FF2B5EF4-FFF2-40B4-BE49-F238E27FC236}">
                      <a16:creationId xmlns:a16="http://schemas.microsoft.com/office/drawing/2014/main" id="{A19EA939-432A-4FE4-B1C7-AAB00E773E63}"/>
                    </a:ext>
                  </a:extLst>
                </p14:cNvPr>
                <p14:cNvContentPartPr/>
                <p14:nvPr/>
              </p14:nvContentPartPr>
              <p14:xfrm>
                <a:off x="2711416" y="3603003"/>
                <a:ext cx="249480" cy="59760"/>
              </p14:xfrm>
            </p:contentPart>
          </mc:Choice>
          <mc:Fallback xmlns="">
            <p:pic>
              <p:nvPicPr>
                <p:cNvPr id="23" name="Ink 22">
                  <a:extLst>
                    <a:ext uri="{FF2B5EF4-FFF2-40B4-BE49-F238E27FC236}">
                      <a16:creationId xmlns:a16="http://schemas.microsoft.com/office/drawing/2014/main" id="{A19EA939-432A-4FE4-B1C7-AAB00E773E63}"/>
                    </a:ext>
                  </a:extLst>
                </p:cNvPr>
                <p:cNvPicPr/>
                <p:nvPr/>
              </p:nvPicPr>
              <p:blipFill>
                <a:blip r:embed="rId31"/>
                <a:stretch>
                  <a:fillRect/>
                </a:stretch>
              </p:blipFill>
              <p:spPr>
                <a:xfrm>
                  <a:off x="2693416" y="3585003"/>
                  <a:ext cx="285120" cy="95400"/>
                </a:xfrm>
                <a:prstGeom prst="rect">
                  <a:avLst/>
                </a:prstGeom>
              </p:spPr>
            </p:pic>
          </mc:Fallback>
        </mc:AlternateContent>
      </p:grpSp>
      <p:grpSp>
        <p:nvGrpSpPr>
          <p:cNvPr id="29" name="Group 28">
            <a:extLst>
              <a:ext uri="{FF2B5EF4-FFF2-40B4-BE49-F238E27FC236}">
                <a16:creationId xmlns:a16="http://schemas.microsoft.com/office/drawing/2014/main" id="{43B8DA87-95A3-4AC8-9FFB-D330F10E63C8}"/>
              </a:ext>
            </a:extLst>
          </p:cNvPr>
          <p:cNvGrpSpPr/>
          <p:nvPr/>
        </p:nvGrpSpPr>
        <p:grpSpPr>
          <a:xfrm>
            <a:off x="2001496" y="4488963"/>
            <a:ext cx="363240" cy="318960"/>
            <a:chOff x="2001496" y="4488963"/>
            <a:chExt cx="363240" cy="318960"/>
          </a:xfrm>
        </p:grpSpPr>
        <mc:AlternateContent xmlns:mc="http://schemas.openxmlformats.org/markup-compatibility/2006" xmlns:p14="http://schemas.microsoft.com/office/powerpoint/2010/main">
          <mc:Choice Requires="p14">
            <p:contentPart p14:bwMode="auto" r:id="rId32">
              <p14:nvContentPartPr>
                <p14:cNvPr id="25" name="Ink 24">
                  <a:extLst>
                    <a:ext uri="{FF2B5EF4-FFF2-40B4-BE49-F238E27FC236}">
                      <a16:creationId xmlns:a16="http://schemas.microsoft.com/office/drawing/2014/main" id="{65097B15-1DEB-4CD7-A753-66632B10BF0A}"/>
                    </a:ext>
                  </a:extLst>
                </p14:cNvPr>
                <p14:cNvContentPartPr/>
                <p14:nvPr/>
              </p14:nvContentPartPr>
              <p14:xfrm>
                <a:off x="2001496" y="4598043"/>
                <a:ext cx="290160" cy="60480"/>
              </p14:xfrm>
            </p:contentPart>
          </mc:Choice>
          <mc:Fallback xmlns="">
            <p:pic>
              <p:nvPicPr>
                <p:cNvPr id="25" name="Ink 24">
                  <a:extLst>
                    <a:ext uri="{FF2B5EF4-FFF2-40B4-BE49-F238E27FC236}">
                      <a16:creationId xmlns:a16="http://schemas.microsoft.com/office/drawing/2014/main" id="{65097B15-1DEB-4CD7-A753-66632B10BF0A}"/>
                    </a:ext>
                  </a:extLst>
                </p:cNvPr>
                <p:cNvPicPr/>
                <p:nvPr/>
              </p:nvPicPr>
              <p:blipFill>
                <a:blip r:embed="rId33"/>
                <a:stretch>
                  <a:fillRect/>
                </a:stretch>
              </p:blipFill>
              <p:spPr>
                <a:xfrm>
                  <a:off x="1983856" y="4580043"/>
                  <a:ext cx="3258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6" name="Ink 25">
                  <a:extLst>
                    <a:ext uri="{FF2B5EF4-FFF2-40B4-BE49-F238E27FC236}">
                      <a16:creationId xmlns:a16="http://schemas.microsoft.com/office/drawing/2014/main" id="{1E271AAB-4244-4987-9858-D8ED7ED34865}"/>
                    </a:ext>
                  </a:extLst>
                </p14:cNvPr>
                <p14:cNvContentPartPr/>
                <p14:nvPr/>
              </p14:nvContentPartPr>
              <p14:xfrm>
                <a:off x="2128216" y="4488963"/>
                <a:ext cx="144360" cy="318960"/>
              </p14:xfrm>
            </p:contentPart>
          </mc:Choice>
          <mc:Fallback xmlns="">
            <p:pic>
              <p:nvPicPr>
                <p:cNvPr id="26" name="Ink 25">
                  <a:extLst>
                    <a:ext uri="{FF2B5EF4-FFF2-40B4-BE49-F238E27FC236}">
                      <a16:creationId xmlns:a16="http://schemas.microsoft.com/office/drawing/2014/main" id="{1E271AAB-4244-4987-9858-D8ED7ED34865}"/>
                    </a:ext>
                  </a:extLst>
                </p:cNvPr>
                <p:cNvPicPr/>
                <p:nvPr/>
              </p:nvPicPr>
              <p:blipFill>
                <a:blip r:embed="rId35"/>
                <a:stretch>
                  <a:fillRect/>
                </a:stretch>
              </p:blipFill>
              <p:spPr>
                <a:xfrm>
                  <a:off x="2110216" y="4470963"/>
                  <a:ext cx="180000" cy="3546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7" name="Ink 26">
                  <a:extLst>
                    <a:ext uri="{FF2B5EF4-FFF2-40B4-BE49-F238E27FC236}">
                      <a16:creationId xmlns:a16="http://schemas.microsoft.com/office/drawing/2014/main" id="{B701D00A-D1D6-4884-805D-A479AE367ABE}"/>
                    </a:ext>
                  </a:extLst>
                </p14:cNvPr>
                <p14:cNvContentPartPr/>
                <p14:nvPr/>
              </p14:nvContentPartPr>
              <p14:xfrm>
                <a:off x="2087896" y="4521363"/>
                <a:ext cx="90720" cy="271440"/>
              </p14:xfrm>
            </p:contentPart>
          </mc:Choice>
          <mc:Fallback xmlns="">
            <p:pic>
              <p:nvPicPr>
                <p:cNvPr id="27" name="Ink 26">
                  <a:extLst>
                    <a:ext uri="{FF2B5EF4-FFF2-40B4-BE49-F238E27FC236}">
                      <a16:creationId xmlns:a16="http://schemas.microsoft.com/office/drawing/2014/main" id="{B701D00A-D1D6-4884-805D-A479AE367ABE}"/>
                    </a:ext>
                  </a:extLst>
                </p:cNvPr>
                <p:cNvPicPr/>
                <p:nvPr/>
              </p:nvPicPr>
              <p:blipFill>
                <a:blip r:embed="rId37"/>
                <a:stretch>
                  <a:fillRect/>
                </a:stretch>
              </p:blipFill>
              <p:spPr>
                <a:xfrm>
                  <a:off x="2070256" y="4503363"/>
                  <a:ext cx="126360" cy="3070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8" name="Ink 27">
                  <a:extLst>
                    <a:ext uri="{FF2B5EF4-FFF2-40B4-BE49-F238E27FC236}">
                      <a16:creationId xmlns:a16="http://schemas.microsoft.com/office/drawing/2014/main" id="{CC0FF2F2-BDF6-4C3C-8E6D-12864E3767C4}"/>
                    </a:ext>
                  </a:extLst>
                </p14:cNvPr>
                <p14:cNvContentPartPr/>
                <p14:nvPr/>
              </p14:nvContentPartPr>
              <p14:xfrm>
                <a:off x="2078536" y="4606323"/>
                <a:ext cx="286200" cy="121680"/>
              </p14:xfrm>
            </p:contentPart>
          </mc:Choice>
          <mc:Fallback xmlns="">
            <p:pic>
              <p:nvPicPr>
                <p:cNvPr id="28" name="Ink 27">
                  <a:extLst>
                    <a:ext uri="{FF2B5EF4-FFF2-40B4-BE49-F238E27FC236}">
                      <a16:creationId xmlns:a16="http://schemas.microsoft.com/office/drawing/2014/main" id="{CC0FF2F2-BDF6-4C3C-8E6D-12864E3767C4}"/>
                    </a:ext>
                  </a:extLst>
                </p:cNvPr>
                <p:cNvPicPr/>
                <p:nvPr/>
              </p:nvPicPr>
              <p:blipFill>
                <a:blip r:embed="rId39"/>
                <a:stretch>
                  <a:fillRect/>
                </a:stretch>
              </p:blipFill>
              <p:spPr>
                <a:xfrm>
                  <a:off x="2060536" y="4588683"/>
                  <a:ext cx="321840" cy="157320"/>
                </a:xfrm>
                <a:prstGeom prst="rect">
                  <a:avLst/>
                </a:prstGeom>
              </p:spPr>
            </p:pic>
          </mc:Fallback>
        </mc:AlternateContent>
      </p:grpSp>
      <p:grpSp>
        <p:nvGrpSpPr>
          <p:cNvPr id="34" name="Group 33">
            <a:extLst>
              <a:ext uri="{FF2B5EF4-FFF2-40B4-BE49-F238E27FC236}">
                <a16:creationId xmlns:a16="http://schemas.microsoft.com/office/drawing/2014/main" id="{DC4E7847-D09D-41A9-B47A-2F9E95225BD8}"/>
              </a:ext>
            </a:extLst>
          </p:cNvPr>
          <p:cNvGrpSpPr/>
          <p:nvPr/>
        </p:nvGrpSpPr>
        <p:grpSpPr>
          <a:xfrm>
            <a:off x="7514896" y="282363"/>
            <a:ext cx="264960" cy="264960"/>
            <a:chOff x="7514896" y="282363"/>
            <a:chExt cx="264960" cy="264960"/>
          </a:xfrm>
        </p:grpSpPr>
        <mc:AlternateContent xmlns:mc="http://schemas.openxmlformats.org/markup-compatibility/2006" xmlns:p14="http://schemas.microsoft.com/office/powerpoint/2010/main">
          <mc:Choice Requires="p14">
            <p:contentPart p14:bwMode="auto" r:id="rId40">
              <p14:nvContentPartPr>
                <p14:cNvPr id="30" name="Ink 29">
                  <a:extLst>
                    <a:ext uri="{FF2B5EF4-FFF2-40B4-BE49-F238E27FC236}">
                      <a16:creationId xmlns:a16="http://schemas.microsoft.com/office/drawing/2014/main" id="{69587CEF-B164-41B5-892C-99C7EF11621E}"/>
                    </a:ext>
                  </a:extLst>
                </p14:cNvPr>
                <p14:cNvContentPartPr/>
                <p14:nvPr/>
              </p14:nvContentPartPr>
              <p14:xfrm>
                <a:off x="7547296" y="336363"/>
                <a:ext cx="232560" cy="140760"/>
              </p14:xfrm>
            </p:contentPart>
          </mc:Choice>
          <mc:Fallback xmlns="">
            <p:pic>
              <p:nvPicPr>
                <p:cNvPr id="30" name="Ink 29">
                  <a:extLst>
                    <a:ext uri="{FF2B5EF4-FFF2-40B4-BE49-F238E27FC236}">
                      <a16:creationId xmlns:a16="http://schemas.microsoft.com/office/drawing/2014/main" id="{69587CEF-B164-41B5-892C-99C7EF11621E}"/>
                    </a:ext>
                  </a:extLst>
                </p:cNvPr>
                <p:cNvPicPr/>
                <p:nvPr/>
              </p:nvPicPr>
              <p:blipFill>
                <a:blip r:embed="rId41"/>
                <a:stretch>
                  <a:fillRect/>
                </a:stretch>
              </p:blipFill>
              <p:spPr>
                <a:xfrm>
                  <a:off x="7529296" y="318363"/>
                  <a:ext cx="26820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1" name="Ink 30">
                  <a:extLst>
                    <a:ext uri="{FF2B5EF4-FFF2-40B4-BE49-F238E27FC236}">
                      <a16:creationId xmlns:a16="http://schemas.microsoft.com/office/drawing/2014/main" id="{0827438B-CEA5-4E06-9DE2-AE096F6E9C54}"/>
                    </a:ext>
                  </a:extLst>
                </p14:cNvPr>
                <p14:cNvContentPartPr/>
                <p14:nvPr/>
              </p14:nvContentPartPr>
              <p14:xfrm>
                <a:off x="7564576" y="314763"/>
                <a:ext cx="203760" cy="232560"/>
              </p14:xfrm>
            </p:contentPart>
          </mc:Choice>
          <mc:Fallback xmlns="">
            <p:pic>
              <p:nvPicPr>
                <p:cNvPr id="31" name="Ink 30">
                  <a:extLst>
                    <a:ext uri="{FF2B5EF4-FFF2-40B4-BE49-F238E27FC236}">
                      <a16:creationId xmlns:a16="http://schemas.microsoft.com/office/drawing/2014/main" id="{0827438B-CEA5-4E06-9DE2-AE096F6E9C54}"/>
                    </a:ext>
                  </a:extLst>
                </p:cNvPr>
                <p:cNvPicPr/>
                <p:nvPr/>
              </p:nvPicPr>
              <p:blipFill>
                <a:blip r:embed="rId43"/>
                <a:stretch>
                  <a:fillRect/>
                </a:stretch>
              </p:blipFill>
              <p:spPr>
                <a:xfrm>
                  <a:off x="7546936" y="296763"/>
                  <a:ext cx="23940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2" name="Ink 31">
                  <a:extLst>
                    <a:ext uri="{FF2B5EF4-FFF2-40B4-BE49-F238E27FC236}">
                      <a16:creationId xmlns:a16="http://schemas.microsoft.com/office/drawing/2014/main" id="{A5EF8BF4-086B-4943-A257-371D989EC91E}"/>
                    </a:ext>
                  </a:extLst>
                </p14:cNvPr>
                <p14:cNvContentPartPr/>
                <p14:nvPr/>
              </p14:nvContentPartPr>
              <p14:xfrm>
                <a:off x="7514896" y="282363"/>
                <a:ext cx="197640" cy="234000"/>
              </p14:xfrm>
            </p:contentPart>
          </mc:Choice>
          <mc:Fallback xmlns="">
            <p:pic>
              <p:nvPicPr>
                <p:cNvPr id="32" name="Ink 31">
                  <a:extLst>
                    <a:ext uri="{FF2B5EF4-FFF2-40B4-BE49-F238E27FC236}">
                      <a16:creationId xmlns:a16="http://schemas.microsoft.com/office/drawing/2014/main" id="{A5EF8BF4-086B-4943-A257-371D989EC91E}"/>
                    </a:ext>
                  </a:extLst>
                </p:cNvPr>
                <p:cNvPicPr/>
                <p:nvPr/>
              </p:nvPicPr>
              <p:blipFill>
                <a:blip r:embed="rId45"/>
                <a:stretch>
                  <a:fillRect/>
                </a:stretch>
              </p:blipFill>
              <p:spPr>
                <a:xfrm>
                  <a:off x="7497256" y="264723"/>
                  <a:ext cx="23328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3" name="Ink 32">
                  <a:extLst>
                    <a:ext uri="{FF2B5EF4-FFF2-40B4-BE49-F238E27FC236}">
                      <a16:creationId xmlns:a16="http://schemas.microsoft.com/office/drawing/2014/main" id="{B0DDBA9F-B7E6-4C1C-998C-255955962A27}"/>
                    </a:ext>
                  </a:extLst>
                </p14:cNvPr>
                <p14:cNvContentPartPr/>
                <p14:nvPr/>
              </p14:nvContentPartPr>
              <p14:xfrm>
                <a:off x="7539376" y="406923"/>
                <a:ext cx="219240" cy="99000"/>
              </p14:xfrm>
            </p:contentPart>
          </mc:Choice>
          <mc:Fallback xmlns="">
            <p:pic>
              <p:nvPicPr>
                <p:cNvPr id="33" name="Ink 32">
                  <a:extLst>
                    <a:ext uri="{FF2B5EF4-FFF2-40B4-BE49-F238E27FC236}">
                      <a16:creationId xmlns:a16="http://schemas.microsoft.com/office/drawing/2014/main" id="{B0DDBA9F-B7E6-4C1C-998C-255955962A27}"/>
                    </a:ext>
                  </a:extLst>
                </p:cNvPr>
                <p:cNvPicPr/>
                <p:nvPr/>
              </p:nvPicPr>
              <p:blipFill>
                <a:blip r:embed="rId47"/>
                <a:stretch>
                  <a:fillRect/>
                </a:stretch>
              </p:blipFill>
              <p:spPr>
                <a:xfrm>
                  <a:off x="7521736" y="388923"/>
                  <a:ext cx="254880" cy="134640"/>
                </a:xfrm>
                <a:prstGeom prst="rect">
                  <a:avLst/>
                </a:prstGeom>
              </p:spPr>
            </p:pic>
          </mc:Fallback>
        </mc:AlternateContent>
      </p:grpSp>
      <p:grpSp>
        <p:nvGrpSpPr>
          <p:cNvPr id="39" name="Group 38">
            <a:extLst>
              <a:ext uri="{FF2B5EF4-FFF2-40B4-BE49-F238E27FC236}">
                <a16:creationId xmlns:a16="http://schemas.microsoft.com/office/drawing/2014/main" id="{C6009287-5943-4634-A22A-05DB16DD459A}"/>
              </a:ext>
            </a:extLst>
          </p:cNvPr>
          <p:cNvGrpSpPr/>
          <p:nvPr/>
        </p:nvGrpSpPr>
        <p:grpSpPr>
          <a:xfrm>
            <a:off x="7321216" y="1187763"/>
            <a:ext cx="339840" cy="282960"/>
            <a:chOff x="7321216" y="1187763"/>
            <a:chExt cx="339840" cy="282960"/>
          </a:xfrm>
        </p:grpSpPr>
        <mc:AlternateContent xmlns:mc="http://schemas.openxmlformats.org/markup-compatibility/2006" xmlns:p14="http://schemas.microsoft.com/office/powerpoint/2010/main">
          <mc:Choice Requires="p14">
            <p:contentPart p14:bwMode="auto" r:id="rId48">
              <p14:nvContentPartPr>
                <p14:cNvPr id="35" name="Ink 34">
                  <a:extLst>
                    <a:ext uri="{FF2B5EF4-FFF2-40B4-BE49-F238E27FC236}">
                      <a16:creationId xmlns:a16="http://schemas.microsoft.com/office/drawing/2014/main" id="{568C425B-BF82-436E-B515-E27877CB5144}"/>
                    </a:ext>
                  </a:extLst>
                </p14:cNvPr>
                <p14:cNvContentPartPr/>
                <p14:nvPr/>
              </p14:nvContentPartPr>
              <p14:xfrm>
                <a:off x="7397896" y="1286043"/>
                <a:ext cx="263160" cy="61920"/>
              </p14:xfrm>
            </p:contentPart>
          </mc:Choice>
          <mc:Fallback xmlns="">
            <p:pic>
              <p:nvPicPr>
                <p:cNvPr id="35" name="Ink 34">
                  <a:extLst>
                    <a:ext uri="{FF2B5EF4-FFF2-40B4-BE49-F238E27FC236}">
                      <a16:creationId xmlns:a16="http://schemas.microsoft.com/office/drawing/2014/main" id="{568C425B-BF82-436E-B515-E27877CB5144}"/>
                    </a:ext>
                  </a:extLst>
                </p:cNvPr>
                <p:cNvPicPr/>
                <p:nvPr/>
              </p:nvPicPr>
              <p:blipFill>
                <a:blip r:embed="rId49"/>
                <a:stretch>
                  <a:fillRect/>
                </a:stretch>
              </p:blipFill>
              <p:spPr>
                <a:xfrm>
                  <a:off x="7379896" y="1268043"/>
                  <a:ext cx="2988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6" name="Ink 35">
                  <a:extLst>
                    <a:ext uri="{FF2B5EF4-FFF2-40B4-BE49-F238E27FC236}">
                      <a16:creationId xmlns:a16="http://schemas.microsoft.com/office/drawing/2014/main" id="{0BE8054F-BFA2-4D90-A809-C18488F3B502}"/>
                    </a:ext>
                  </a:extLst>
                </p14:cNvPr>
                <p14:cNvContentPartPr/>
                <p14:nvPr/>
              </p14:nvContentPartPr>
              <p14:xfrm>
                <a:off x="7436416" y="1187763"/>
                <a:ext cx="109080" cy="272520"/>
              </p14:xfrm>
            </p:contentPart>
          </mc:Choice>
          <mc:Fallback xmlns="">
            <p:pic>
              <p:nvPicPr>
                <p:cNvPr id="36" name="Ink 35">
                  <a:extLst>
                    <a:ext uri="{FF2B5EF4-FFF2-40B4-BE49-F238E27FC236}">
                      <a16:creationId xmlns:a16="http://schemas.microsoft.com/office/drawing/2014/main" id="{0BE8054F-BFA2-4D90-A809-C18488F3B502}"/>
                    </a:ext>
                  </a:extLst>
                </p:cNvPr>
                <p:cNvPicPr/>
                <p:nvPr/>
              </p:nvPicPr>
              <p:blipFill>
                <a:blip r:embed="rId51"/>
                <a:stretch>
                  <a:fillRect/>
                </a:stretch>
              </p:blipFill>
              <p:spPr>
                <a:xfrm>
                  <a:off x="7418776" y="1169763"/>
                  <a:ext cx="14472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7" name="Ink 36">
                  <a:extLst>
                    <a:ext uri="{FF2B5EF4-FFF2-40B4-BE49-F238E27FC236}">
                      <a16:creationId xmlns:a16="http://schemas.microsoft.com/office/drawing/2014/main" id="{CFFD720B-F40D-4C9C-B6CB-BD3033905BF2}"/>
                    </a:ext>
                  </a:extLst>
                </p14:cNvPr>
                <p14:cNvContentPartPr/>
                <p14:nvPr/>
              </p14:nvContentPartPr>
              <p14:xfrm>
                <a:off x="7510936" y="1234203"/>
                <a:ext cx="54000" cy="236520"/>
              </p14:xfrm>
            </p:contentPart>
          </mc:Choice>
          <mc:Fallback xmlns="">
            <p:pic>
              <p:nvPicPr>
                <p:cNvPr id="37" name="Ink 36">
                  <a:extLst>
                    <a:ext uri="{FF2B5EF4-FFF2-40B4-BE49-F238E27FC236}">
                      <a16:creationId xmlns:a16="http://schemas.microsoft.com/office/drawing/2014/main" id="{CFFD720B-F40D-4C9C-B6CB-BD3033905BF2}"/>
                    </a:ext>
                  </a:extLst>
                </p:cNvPr>
                <p:cNvPicPr/>
                <p:nvPr/>
              </p:nvPicPr>
              <p:blipFill>
                <a:blip r:embed="rId53"/>
                <a:stretch>
                  <a:fillRect/>
                </a:stretch>
              </p:blipFill>
              <p:spPr>
                <a:xfrm>
                  <a:off x="7492936" y="1216203"/>
                  <a:ext cx="8964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8" name="Ink 37">
                  <a:extLst>
                    <a:ext uri="{FF2B5EF4-FFF2-40B4-BE49-F238E27FC236}">
                      <a16:creationId xmlns:a16="http://schemas.microsoft.com/office/drawing/2014/main" id="{1B3697BF-AD89-48D2-9304-529E43E783BF}"/>
                    </a:ext>
                  </a:extLst>
                </p14:cNvPr>
                <p14:cNvContentPartPr/>
                <p14:nvPr/>
              </p14:nvContentPartPr>
              <p14:xfrm>
                <a:off x="7321216" y="1294683"/>
                <a:ext cx="334080" cy="89280"/>
              </p14:xfrm>
            </p:contentPart>
          </mc:Choice>
          <mc:Fallback xmlns="">
            <p:pic>
              <p:nvPicPr>
                <p:cNvPr id="38" name="Ink 37">
                  <a:extLst>
                    <a:ext uri="{FF2B5EF4-FFF2-40B4-BE49-F238E27FC236}">
                      <a16:creationId xmlns:a16="http://schemas.microsoft.com/office/drawing/2014/main" id="{1B3697BF-AD89-48D2-9304-529E43E783BF}"/>
                    </a:ext>
                  </a:extLst>
                </p:cNvPr>
                <p:cNvPicPr/>
                <p:nvPr/>
              </p:nvPicPr>
              <p:blipFill>
                <a:blip r:embed="rId55"/>
                <a:stretch>
                  <a:fillRect/>
                </a:stretch>
              </p:blipFill>
              <p:spPr>
                <a:xfrm>
                  <a:off x="7303576" y="1277043"/>
                  <a:ext cx="369720" cy="124920"/>
                </a:xfrm>
                <a:prstGeom prst="rect">
                  <a:avLst/>
                </a:prstGeom>
              </p:spPr>
            </p:pic>
          </mc:Fallback>
        </mc:AlternateContent>
      </p:grpSp>
      <p:grpSp>
        <p:nvGrpSpPr>
          <p:cNvPr id="44" name="Group 43">
            <a:extLst>
              <a:ext uri="{FF2B5EF4-FFF2-40B4-BE49-F238E27FC236}">
                <a16:creationId xmlns:a16="http://schemas.microsoft.com/office/drawing/2014/main" id="{86040C19-6DC2-46A4-8398-32935B47EBA5}"/>
              </a:ext>
            </a:extLst>
          </p:cNvPr>
          <p:cNvGrpSpPr/>
          <p:nvPr/>
        </p:nvGrpSpPr>
        <p:grpSpPr>
          <a:xfrm>
            <a:off x="7604536" y="2089203"/>
            <a:ext cx="303840" cy="273240"/>
            <a:chOff x="7604536" y="2089203"/>
            <a:chExt cx="303840" cy="273240"/>
          </a:xfrm>
        </p:grpSpPr>
        <mc:AlternateContent xmlns:mc="http://schemas.openxmlformats.org/markup-compatibility/2006" xmlns:p14="http://schemas.microsoft.com/office/powerpoint/2010/main">
          <mc:Choice Requires="p14">
            <p:contentPart p14:bwMode="auto" r:id="rId56">
              <p14:nvContentPartPr>
                <p14:cNvPr id="40" name="Ink 39">
                  <a:extLst>
                    <a:ext uri="{FF2B5EF4-FFF2-40B4-BE49-F238E27FC236}">
                      <a16:creationId xmlns:a16="http://schemas.microsoft.com/office/drawing/2014/main" id="{7060D440-9867-4A0B-AC5C-CF051C621831}"/>
                    </a:ext>
                  </a:extLst>
                </p14:cNvPr>
                <p14:cNvContentPartPr/>
                <p14:nvPr/>
              </p14:nvContentPartPr>
              <p14:xfrm>
                <a:off x="7612456" y="2188203"/>
                <a:ext cx="295920" cy="103680"/>
              </p14:xfrm>
            </p:contentPart>
          </mc:Choice>
          <mc:Fallback xmlns="">
            <p:pic>
              <p:nvPicPr>
                <p:cNvPr id="40" name="Ink 39">
                  <a:extLst>
                    <a:ext uri="{FF2B5EF4-FFF2-40B4-BE49-F238E27FC236}">
                      <a16:creationId xmlns:a16="http://schemas.microsoft.com/office/drawing/2014/main" id="{7060D440-9867-4A0B-AC5C-CF051C621831}"/>
                    </a:ext>
                  </a:extLst>
                </p:cNvPr>
                <p:cNvPicPr/>
                <p:nvPr/>
              </p:nvPicPr>
              <p:blipFill>
                <a:blip r:embed="rId57"/>
                <a:stretch>
                  <a:fillRect/>
                </a:stretch>
              </p:blipFill>
              <p:spPr>
                <a:xfrm>
                  <a:off x="7594456" y="2170563"/>
                  <a:ext cx="3315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1" name="Ink 40">
                  <a:extLst>
                    <a:ext uri="{FF2B5EF4-FFF2-40B4-BE49-F238E27FC236}">
                      <a16:creationId xmlns:a16="http://schemas.microsoft.com/office/drawing/2014/main" id="{E6B2E6C8-5CB2-4976-AEC3-FB0BF16A490E}"/>
                    </a:ext>
                  </a:extLst>
                </p14:cNvPr>
                <p14:cNvContentPartPr/>
                <p14:nvPr/>
              </p14:nvContentPartPr>
              <p14:xfrm>
                <a:off x="7737016" y="2092443"/>
                <a:ext cx="86760" cy="270000"/>
              </p14:xfrm>
            </p:contentPart>
          </mc:Choice>
          <mc:Fallback xmlns="">
            <p:pic>
              <p:nvPicPr>
                <p:cNvPr id="41" name="Ink 40">
                  <a:extLst>
                    <a:ext uri="{FF2B5EF4-FFF2-40B4-BE49-F238E27FC236}">
                      <a16:creationId xmlns:a16="http://schemas.microsoft.com/office/drawing/2014/main" id="{E6B2E6C8-5CB2-4976-AEC3-FB0BF16A490E}"/>
                    </a:ext>
                  </a:extLst>
                </p:cNvPr>
                <p:cNvPicPr/>
                <p:nvPr/>
              </p:nvPicPr>
              <p:blipFill>
                <a:blip r:embed="rId59"/>
                <a:stretch>
                  <a:fillRect/>
                </a:stretch>
              </p:blipFill>
              <p:spPr>
                <a:xfrm>
                  <a:off x="7719016" y="2074443"/>
                  <a:ext cx="122400" cy="3056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2" name="Ink 41">
                  <a:extLst>
                    <a:ext uri="{FF2B5EF4-FFF2-40B4-BE49-F238E27FC236}">
                      <a16:creationId xmlns:a16="http://schemas.microsoft.com/office/drawing/2014/main" id="{DDFC3201-6A70-488D-85B0-9556243C33B3}"/>
                    </a:ext>
                  </a:extLst>
                </p14:cNvPr>
                <p14:cNvContentPartPr/>
                <p14:nvPr/>
              </p14:nvContentPartPr>
              <p14:xfrm>
                <a:off x="7653136" y="2089203"/>
                <a:ext cx="11160" cy="5400"/>
              </p14:xfrm>
            </p:contentPart>
          </mc:Choice>
          <mc:Fallback xmlns="">
            <p:pic>
              <p:nvPicPr>
                <p:cNvPr id="42" name="Ink 41">
                  <a:extLst>
                    <a:ext uri="{FF2B5EF4-FFF2-40B4-BE49-F238E27FC236}">
                      <a16:creationId xmlns:a16="http://schemas.microsoft.com/office/drawing/2014/main" id="{DDFC3201-6A70-488D-85B0-9556243C33B3}"/>
                    </a:ext>
                  </a:extLst>
                </p:cNvPr>
                <p:cNvPicPr/>
                <p:nvPr/>
              </p:nvPicPr>
              <p:blipFill>
                <a:blip r:embed="rId61"/>
                <a:stretch>
                  <a:fillRect/>
                </a:stretch>
              </p:blipFill>
              <p:spPr>
                <a:xfrm>
                  <a:off x="7635136" y="2071203"/>
                  <a:ext cx="4680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3" name="Ink 42">
                  <a:extLst>
                    <a:ext uri="{FF2B5EF4-FFF2-40B4-BE49-F238E27FC236}">
                      <a16:creationId xmlns:a16="http://schemas.microsoft.com/office/drawing/2014/main" id="{7DD75296-5A2E-4908-813F-AF4A3A5C14C4}"/>
                    </a:ext>
                  </a:extLst>
                </p14:cNvPr>
                <p14:cNvContentPartPr/>
                <p14:nvPr/>
              </p14:nvContentPartPr>
              <p14:xfrm>
                <a:off x="7604536" y="2101443"/>
                <a:ext cx="242280" cy="235080"/>
              </p14:xfrm>
            </p:contentPart>
          </mc:Choice>
          <mc:Fallback xmlns="">
            <p:pic>
              <p:nvPicPr>
                <p:cNvPr id="43" name="Ink 42">
                  <a:extLst>
                    <a:ext uri="{FF2B5EF4-FFF2-40B4-BE49-F238E27FC236}">
                      <a16:creationId xmlns:a16="http://schemas.microsoft.com/office/drawing/2014/main" id="{7DD75296-5A2E-4908-813F-AF4A3A5C14C4}"/>
                    </a:ext>
                  </a:extLst>
                </p:cNvPr>
                <p:cNvPicPr/>
                <p:nvPr/>
              </p:nvPicPr>
              <p:blipFill>
                <a:blip r:embed="rId63"/>
                <a:stretch>
                  <a:fillRect/>
                </a:stretch>
              </p:blipFill>
              <p:spPr>
                <a:xfrm>
                  <a:off x="7586896" y="2083443"/>
                  <a:ext cx="277920" cy="270720"/>
                </a:xfrm>
                <a:prstGeom prst="rect">
                  <a:avLst/>
                </a:prstGeom>
              </p:spPr>
            </p:pic>
          </mc:Fallback>
        </mc:AlternateContent>
      </p:grpSp>
      <p:grpSp>
        <p:nvGrpSpPr>
          <p:cNvPr id="49" name="Group 48">
            <a:extLst>
              <a:ext uri="{FF2B5EF4-FFF2-40B4-BE49-F238E27FC236}">
                <a16:creationId xmlns:a16="http://schemas.microsoft.com/office/drawing/2014/main" id="{08CBC332-7CED-43DF-8725-F2A7BD35DB9C}"/>
              </a:ext>
            </a:extLst>
          </p:cNvPr>
          <p:cNvGrpSpPr/>
          <p:nvPr/>
        </p:nvGrpSpPr>
        <p:grpSpPr>
          <a:xfrm>
            <a:off x="6949336" y="3232563"/>
            <a:ext cx="454320" cy="360360"/>
            <a:chOff x="6949336" y="3232563"/>
            <a:chExt cx="454320" cy="360360"/>
          </a:xfrm>
        </p:grpSpPr>
        <mc:AlternateContent xmlns:mc="http://schemas.openxmlformats.org/markup-compatibility/2006" xmlns:p14="http://schemas.microsoft.com/office/powerpoint/2010/main">
          <mc:Choice Requires="p14">
            <p:contentPart p14:bwMode="auto" r:id="rId64">
              <p14:nvContentPartPr>
                <p14:cNvPr id="45" name="Ink 44">
                  <a:extLst>
                    <a:ext uri="{FF2B5EF4-FFF2-40B4-BE49-F238E27FC236}">
                      <a16:creationId xmlns:a16="http://schemas.microsoft.com/office/drawing/2014/main" id="{AFCA6DA8-5F6A-4B08-844B-EAC3DF7E774F}"/>
                    </a:ext>
                  </a:extLst>
                </p14:cNvPr>
                <p14:cNvContentPartPr/>
                <p14:nvPr/>
              </p14:nvContentPartPr>
              <p14:xfrm>
                <a:off x="6949336" y="3378003"/>
                <a:ext cx="274320" cy="88560"/>
              </p14:xfrm>
            </p:contentPart>
          </mc:Choice>
          <mc:Fallback xmlns="">
            <p:pic>
              <p:nvPicPr>
                <p:cNvPr id="45" name="Ink 44">
                  <a:extLst>
                    <a:ext uri="{FF2B5EF4-FFF2-40B4-BE49-F238E27FC236}">
                      <a16:creationId xmlns:a16="http://schemas.microsoft.com/office/drawing/2014/main" id="{AFCA6DA8-5F6A-4B08-844B-EAC3DF7E774F}"/>
                    </a:ext>
                  </a:extLst>
                </p:cNvPr>
                <p:cNvPicPr/>
                <p:nvPr/>
              </p:nvPicPr>
              <p:blipFill>
                <a:blip r:embed="rId65"/>
                <a:stretch>
                  <a:fillRect/>
                </a:stretch>
              </p:blipFill>
              <p:spPr>
                <a:xfrm>
                  <a:off x="6931336" y="3360003"/>
                  <a:ext cx="3099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6" name="Ink 45">
                  <a:extLst>
                    <a:ext uri="{FF2B5EF4-FFF2-40B4-BE49-F238E27FC236}">
                      <a16:creationId xmlns:a16="http://schemas.microsoft.com/office/drawing/2014/main" id="{A802F594-67B9-4BC5-BEE5-F0C318CB2341}"/>
                    </a:ext>
                  </a:extLst>
                </p14:cNvPr>
                <p14:cNvContentPartPr/>
                <p14:nvPr/>
              </p14:nvContentPartPr>
              <p14:xfrm>
                <a:off x="7089016" y="3295923"/>
                <a:ext cx="115200" cy="297000"/>
              </p14:xfrm>
            </p:contentPart>
          </mc:Choice>
          <mc:Fallback xmlns="">
            <p:pic>
              <p:nvPicPr>
                <p:cNvPr id="46" name="Ink 45">
                  <a:extLst>
                    <a:ext uri="{FF2B5EF4-FFF2-40B4-BE49-F238E27FC236}">
                      <a16:creationId xmlns:a16="http://schemas.microsoft.com/office/drawing/2014/main" id="{A802F594-67B9-4BC5-BEE5-F0C318CB2341}"/>
                    </a:ext>
                  </a:extLst>
                </p:cNvPr>
                <p:cNvPicPr/>
                <p:nvPr/>
              </p:nvPicPr>
              <p:blipFill>
                <a:blip r:embed="rId67"/>
                <a:stretch>
                  <a:fillRect/>
                </a:stretch>
              </p:blipFill>
              <p:spPr>
                <a:xfrm>
                  <a:off x="7071376" y="3278283"/>
                  <a:ext cx="150840" cy="3326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7" name="Ink 46">
                  <a:extLst>
                    <a:ext uri="{FF2B5EF4-FFF2-40B4-BE49-F238E27FC236}">
                      <a16:creationId xmlns:a16="http://schemas.microsoft.com/office/drawing/2014/main" id="{EF3B6CD7-ECED-4E0B-B2F7-2C7ED04B4583}"/>
                    </a:ext>
                  </a:extLst>
                </p14:cNvPr>
                <p14:cNvContentPartPr/>
                <p14:nvPr/>
              </p14:nvContentPartPr>
              <p14:xfrm>
                <a:off x="7116376" y="3232563"/>
                <a:ext cx="54000" cy="338040"/>
              </p14:xfrm>
            </p:contentPart>
          </mc:Choice>
          <mc:Fallback xmlns="">
            <p:pic>
              <p:nvPicPr>
                <p:cNvPr id="47" name="Ink 46">
                  <a:extLst>
                    <a:ext uri="{FF2B5EF4-FFF2-40B4-BE49-F238E27FC236}">
                      <a16:creationId xmlns:a16="http://schemas.microsoft.com/office/drawing/2014/main" id="{EF3B6CD7-ECED-4E0B-B2F7-2C7ED04B4583}"/>
                    </a:ext>
                  </a:extLst>
                </p:cNvPr>
                <p:cNvPicPr/>
                <p:nvPr/>
              </p:nvPicPr>
              <p:blipFill>
                <a:blip r:embed="rId69"/>
                <a:stretch>
                  <a:fillRect/>
                </a:stretch>
              </p:blipFill>
              <p:spPr>
                <a:xfrm>
                  <a:off x="7098736" y="3214563"/>
                  <a:ext cx="89640" cy="3736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8" name="Ink 47">
                  <a:extLst>
                    <a:ext uri="{FF2B5EF4-FFF2-40B4-BE49-F238E27FC236}">
                      <a16:creationId xmlns:a16="http://schemas.microsoft.com/office/drawing/2014/main" id="{B19C0182-A312-42AA-B30C-5F717AE75097}"/>
                    </a:ext>
                  </a:extLst>
                </p14:cNvPr>
                <p14:cNvContentPartPr/>
                <p14:nvPr/>
              </p14:nvContentPartPr>
              <p14:xfrm>
                <a:off x="7008376" y="3435963"/>
                <a:ext cx="395280" cy="17280"/>
              </p14:xfrm>
            </p:contentPart>
          </mc:Choice>
          <mc:Fallback xmlns="">
            <p:pic>
              <p:nvPicPr>
                <p:cNvPr id="48" name="Ink 47">
                  <a:extLst>
                    <a:ext uri="{FF2B5EF4-FFF2-40B4-BE49-F238E27FC236}">
                      <a16:creationId xmlns:a16="http://schemas.microsoft.com/office/drawing/2014/main" id="{B19C0182-A312-42AA-B30C-5F717AE75097}"/>
                    </a:ext>
                  </a:extLst>
                </p:cNvPr>
                <p:cNvPicPr/>
                <p:nvPr/>
              </p:nvPicPr>
              <p:blipFill>
                <a:blip r:embed="rId71"/>
                <a:stretch>
                  <a:fillRect/>
                </a:stretch>
              </p:blipFill>
              <p:spPr>
                <a:xfrm>
                  <a:off x="6990376" y="3417963"/>
                  <a:ext cx="430920" cy="52920"/>
                </a:xfrm>
                <a:prstGeom prst="rect">
                  <a:avLst/>
                </a:prstGeom>
              </p:spPr>
            </p:pic>
          </mc:Fallback>
        </mc:AlternateContent>
      </p:grpSp>
      <p:grpSp>
        <p:nvGrpSpPr>
          <p:cNvPr id="54" name="Group 53">
            <a:extLst>
              <a:ext uri="{FF2B5EF4-FFF2-40B4-BE49-F238E27FC236}">
                <a16:creationId xmlns:a16="http://schemas.microsoft.com/office/drawing/2014/main" id="{FE96807B-38D6-4F99-A9D7-0DCA7AA4F36D}"/>
              </a:ext>
            </a:extLst>
          </p:cNvPr>
          <p:cNvGrpSpPr/>
          <p:nvPr/>
        </p:nvGrpSpPr>
        <p:grpSpPr>
          <a:xfrm>
            <a:off x="6559816" y="4934283"/>
            <a:ext cx="255600" cy="277920"/>
            <a:chOff x="6559816" y="4934283"/>
            <a:chExt cx="255600" cy="277920"/>
          </a:xfrm>
        </p:grpSpPr>
        <mc:AlternateContent xmlns:mc="http://schemas.openxmlformats.org/markup-compatibility/2006" xmlns:p14="http://schemas.microsoft.com/office/powerpoint/2010/main">
          <mc:Choice Requires="p14">
            <p:contentPart p14:bwMode="auto" r:id="rId72">
              <p14:nvContentPartPr>
                <p14:cNvPr id="50" name="Ink 49">
                  <a:extLst>
                    <a:ext uri="{FF2B5EF4-FFF2-40B4-BE49-F238E27FC236}">
                      <a16:creationId xmlns:a16="http://schemas.microsoft.com/office/drawing/2014/main" id="{F14E585F-A852-4146-827C-1FA8832ED1B7}"/>
                    </a:ext>
                  </a:extLst>
                </p14:cNvPr>
                <p14:cNvContentPartPr/>
                <p14:nvPr/>
              </p14:nvContentPartPr>
              <p14:xfrm>
                <a:off x="6596176" y="4985043"/>
                <a:ext cx="219240" cy="218520"/>
              </p14:xfrm>
            </p:contentPart>
          </mc:Choice>
          <mc:Fallback xmlns="">
            <p:pic>
              <p:nvPicPr>
                <p:cNvPr id="50" name="Ink 49">
                  <a:extLst>
                    <a:ext uri="{FF2B5EF4-FFF2-40B4-BE49-F238E27FC236}">
                      <a16:creationId xmlns:a16="http://schemas.microsoft.com/office/drawing/2014/main" id="{F14E585F-A852-4146-827C-1FA8832ED1B7}"/>
                    </a:ext>
                  </a:extLst>
                </p:cNvPr>
                <p:cNvPicPr/>
                <p:nvPr/>
              </p:nvPicPr>
              <p:blipFill>
                <a:blip r:embed="rId73"/>
                <a:stretch>
                  <a:fillRect/>
                </a:stretch>
              </p:blipFill>
              <p:spPr>
                <a:xfrm>
                  <a:off x="6578176" y="4967403"/>
                  <a:ext cx="25488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1" name="Ink 50">
                  <a:extLst>
                    <a:ext uri="{FF2B5EF4-FFF2-40B4-BE49-F238E27FC236}">
                      <a16:creationId xmlns:a16="http://schemas.microsoft.com/office/drawing/2014/main" id="{C3B37C6E-B3C7-4F1D-BE0E-627F41786AB1}"/>
                    </a:ext>
                  </a:extLst>
                </p14:cNvPr>
                <p14:cNvContentPartPr/>
                <p14:nvPr/>
              </p14:nvContentPartPr>
              <p14:xfrm>
                <a:off x="6592216" y="4934283"/>
                <a:ext cx="188640" cy="277920"/>
              </p14:xfrm>
            </p:contentPart>
          </mc:Choice>
          <mc:Fallback xmlns="">
            <p:pic>
              <p:nvPicPr>
                <p:cNvPr id="51" name="Ink 50">
                  <a:extLst>
                    <a:ext uri="{FF2B5EF4-FFF2-40B4-BE49-F238E27FC236}">
                      <a16:creationId xmlns:a16="http://schemas.microsoft.com/office/drawing/2014/main" id="{C3B37C6E-B3C7-4F1D-BE0E-627F41786AB1}"/>
                    </a:ext>
                  </a:extLst>
                </p:cNvPr>
                <p:cNvPicPr/>
                <p:nvPr/>
              </p:nvPicPr>
              <p:blipFill>
                <a:blip r:embed="rId75"/>
                <a:stretch>
                  <a:fillRect/>
                </a:stretch>
              </p:blipFill>
              <p:spPr>
                <a:xfrm>
                  <a:off x="6574216" y="4916283"/>
                  <a:ext cx="22428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2" name="Ink 51">
                  <a:extLst>
                    <a:ext uri="{FF2B5EF4-FFF2-40B4-BE49-F238E27FC236}">
                      <a16:creationId xmlns:a16="http://schemas.microsoft.com/office/drawing/2014/main" id="{6D42B2B8-05CF-4575-8958-B796D36CEB4E}"/>
                    </a:ext>
                  </a:extLst>
                </p14:cNvPr>
                <p14:cNvContentPartPr/>
                <p14:nvPr/>
              </p14:nvContentPartPr>
              <p14:xfrm>
                <a:off x="6581056" y="4961283"/>
                <a:ext cx="109440" cy="192600"/>
              </p14:xfrm>
            </p:contentPart>
          </mc:Choice>
          <mc:Fallback xmlns="">
            <p:pic>
              <p:nvPicPr>
                <p:cNvPr id="52" name="Ink 51">
                  <a:extLst>
                    <a:ext uri="{FF2B5EF4-FFF2-40B4-BE49-F238E27FC236}">
                      <a16:creationId xmlns:a16="http://schemas.microsoft.com/office/drawing/2014/main" id="{6D42B2B8-05CF-4575-8958-B796D36CEB4E}"/>
                    </a:ext>
                  </a:extLst>
                </p:cNvPr>
                <p:cNvPicPr/>
                <p:nvPr/>
              </p:nvPicPr>
              <p:blipFill>
                <a:blip r:embed="rId77"/>
                <a:stretch>
                  <a:fillRect/>
                </a:stretch>
              </p:blipFill>
              <p:spPr>
                <a:xfrm>
                  <a:off x="6563416" y="4943283"/>
                  <a:ext cx="14508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3" name="Ink 52">
                  <a:extLst>
                    <a:ext uri="{FF2B5EF4-FFF2-40B4-BE49-F238E27FC236}">
                      <a16:creationId xmlns:a16="http://schemas.microsoft.com/office/drawing/2014/main" id="{8F4C31A9-62AE-4A4C-9C18-E73319C3CF92}"/>
                    </a:ext>
                  </a:extLst>
                </p14:cNvPr>
                <p14:cNvContentPartPr/>
                <p14:nvPr/>
              </p14:nvContentPartPr>
              <p14:xfrm>
                <a:off x="6559816" y="5087283"/>
                <a:ext cx="130680" cy="37800"/>
              </p14:xfrm>
            </p:contentPart>
          </mc:Choice>
          <mc:Fallback xmlns="">
            <p:pic>
              <p:nvPicPr>
                <p:cNvPr id="53" name="Ink 52">
                  <a:extLst>
                    <a:ext uri="{FF2B5EF4-FFF2-40B4-BE49-F238E27FC236}">
                      <a16:creationId xmlns:a16="http://schemas.microsoft.com/office/drawing/2014/main" id="{8F4C31A9-62AE-4A4C-9C18-E73319C3CF92}"/>
                    </a:ext>
                  </a:extLst>
                </p:cNvPr>
                <p:cNvPicPr/>
                <p:nvPr/>
              </p:nvPicPr>
              <p:blipFill>
                <a:blip r:embed="rId79"/>
                <a:stretch>
                  <a:fillRect/>
                </a:stretch>
              </p:blipFill>
              <p:spPr>
                <a:xfrm>
                  <a:off x="6542176" y="5069283"/>
                  <a:ext cx="166320" cy="73440"/>
                </a:xfrm>
                <a:prstGeom prst="rect">
                  <a:avLst/>
                </a:prstGeom>
              </p:spPr>
            </p:pic>
          </mc:Fallback>
        </mc:AlternateContent>
      </p:grpSp>
    </p:spTree>
    <p:extLst>
      <p:ext uri="{BB962C8B-B14F-4D97-AF65-F5344CB8AC3E}">
        <p14:creationId xmlns:p14="http://schemas.microsoft.com/office/powerpoint/2010/main" val="2705433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459092" cy="6346398"/>
          </a:xfrm>
          <a:prstGeom prst="roundRect">
            <a:avLst/>
          </a:prstGeom>
          <a:solidFill>
            <a:schemeClr val="tx1">
              <a:alpha val="4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03312" y="-64264"/>
            <a:ext cx="10109843" cy="6186309"/>
          </a:xfrm>
          <a:prstGeom prst="rect">
            <a:avLst/>
          </a:prstGeom>
          <a:noFill/>
        </p:spPr>
        <p:txBody>
          <a:bodyPr wrap="square" rtlCol="0">
            <a:spAutoFit/>
          </a:bodyPr>
          <a:lstStyle/>
          <a:p>
            <a:pPr algn="r"/>
            <a:r>
              <a:rPr lang="he-IL" sz="3100" b="1">
                <a:solidFill>
                  <a:schemeClr val="bg1"/>
                </a:solidFill>
                <a:cs typeface="+mj-cs"/>
              </a:rPr>
              <a:t>﻿ספר דברים פרק א</a:t>
            </a:r>
          </a:p>
          <a:p>
            <a:pPr algn="r"/>
            <a:r>
              <a:rPr lang="he-IL" sz="3100">
                <a:solidFill>
                  <a:schemeClr val="bg1"/>
                </a:solidFill>
                <a:cs typeface="+mj-cs"/>
              </a:rPr>
              <a:t>﻿יז   לֹא-תַכִּירוּ פָנִים בַּמִּשְׁפָּט כַּקָּטֹן כַּגָּדֹל תִּשְׁמָעוּן לֹא תָגוּרוּ מִפְּנֵי-אִישׁ כִּי הַמִּשְׁפָּט לֵאלֹהִים הוּא וְהַדָּבָר אֲשֶׁר יִקְשֶׁה מִכֶּם תַּקְרִבוּן אֵלַי וּשְׁמַעְתִּיו:</a:t>
            </a:r>
          </a:p>
          <a:p>
            <a:pPr algn="r"/>
            <a:endParaRPr lang="he-IL" sz="900">
              <a:solidFill>
                <a:schemeClr val="bg1"/>
              </a:solidFill>
              <a:cs typeface="+mj-cs"/>
            </a:endParaRPr>
          </a:p>
          <a:p>
            <a:r>
              <a:rPr lang="en-US" sz="2400" b="1">
                <a:solidFill>
                  <a:schemeClr val="bg1"/>
                </a:solidFill>
                <a:cs typeface="+mj-cs"/>
              </a:rPr>
              <a:t>Devarim / Deuteronomy 1:17 </a:t>
            </a:r>
          </a:p>
          <a:p>
            <a:r>
              <a:rPr lang="en-US" sz="2400">
                <a:solidFill>
                  <a:schemeClr val="bg1"/>
                </a:solidFill>
                <a:cs typeface="+mj-cs"/>
              </a:rPr>
              <a:t>Do not show partiality in judging; hear both small and great alike. Do not be afraid of anyone, for judgment belongs to God. Bring me any case too hard for you, and I will hear it.” (KJV)</a:t>
            </a:r>
          </a:p>
          <a:p>
            <a:pPr algn="r"/>
            <a:r>
              <a:rPr lang="en-US" sz="3100" b="1">
                <a:solidFill>
                  <a:schemeClr val="bg1"/>
                </a:solidFill>
                <a:cs typeface="+mj-cs"/>
              </a:rPr>
              <a:t>﻿</a:t>
            </a:r>
            <a:r>
              <a:rPr lang="he-IL" sz="3100" b="1">
                <a:solidFill>
                  <a:schemeClr val="bg1"/>
                </a:solidFill>
                <a:cs typeface="+mj-cs"/>
              </a:rPr>
              <a:t>ספר דברים פרק טז</a:t>
            </a:r>
          </a:p>
          <a:p>
            <a:pPr algn="r"/>
            <a:r>
              <a:rPr lang="he-IL" sz="3100">
                <a:solidFill>
                  <a:schemeClr val="bg1"/>
                </a:solidFill>
                <a:cs typeface="+mj-cs"/>
              </a:rPr>
              <a:t>﻿יט   לֹא-תַטֶּה מִשְׁפָּט לֹא תַכִּיר פָּנִים וְלֹא-תִקַּח שֹׁחַד כִּי הַשֹּׁחַד יְעַוֵּר עֵינֵי חֲכָמִים וִיסַלֵּף דִּבְרֵי צַדִּיקִם:</a:t>
            </a:r>
          </a:p>
          <a:p>
            <a:pPr algn="r"/>
            <a:endParaRPr lang="he-IL" sz="900">
              <a:solidFill>
                <a:schemeClr val="bg1"/>
              </a:solidFill>
              <a:cs typeface="+mj-cs"/>
            </a:endParaRPr>
          </a:p>
          <a:p>
            <a:r>
              <a:rPr lang="en-US" sz="2400" b="1">
                <a:solidFill>
                  <a:schemeClr val="bg1"/>
                </a:solidFill>
                <a:cs typeface="+mj-cs"/>
              </a:rPr>
              <a:t>Devarim / Deuteronomy 16:19 </a:t>
            </a:r>
          </a:p>
          <a:p>
            <a:r>
              <a:rPr lang="en-US" sz="2400">
                <a:solidFill>
                  <a:schemeClr val="bg1"/>
                </a:solidFill>
                <a:cs typeface="+mj-cs"/>
              </a:rPr>
              <a:t>Thou shalt not wrest judgment; thou shalt not respect persons, neither take a gift: for a gift doth blind the eyes of the wise, and pervert the words of the righteous. (KJV)</a:t>
            </a: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8CE6A5FB-BCC7-44B7-AED8-EF86F212C2E8}"/>
                  </a:ext>
                </a:extLst>
              </p14:cNvPr>
              <p14:cNvContentPartPr/>
              <p14:nvPr/>
            </p14:nvContentPartPr>
            <p14:xfrm>
              <a:off x="7594456" y="448683"/>
              <a:ext cx="726120" cy="521640"/>
            </p14:xfrm>
          </p:contentPart>
        </mc:Choice>
        <mc:Fallback xmlns="">
          <p:pic>
            <p:nvPicPr>
              <p:cNvPr id="4" name="Ink 3">
                <a:extLst>
                  <a:ext uri="{FF2B5EF4-FFF2-40B4-BE49-F238E27FC236}">
                    <a16:creationId xmlns:a16="http://schemas.microsoft.com/office/drawing/2014/main" id="{8CE6A5FB-BCC7-44B7-AED8-EF86F212C2E8}"/>
                  </a:ext>
                </a:extLst>
              </p:cNvPr>
              <p:cNvPicPr/>
              <p:nvPr/>
            </p:nvPicPr>
            <p:blipFill>
              <a:blip r:embed="rId5"/>
              <a:stretch>
                <a:fillRect/>
              </a:stretch>
            </p:blipFill>
            <p:spPr>
              <a:xfrm>
                <a:off x="7576816" y="431043"/>
                <a:ext cx="761760" cy="557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E3212AAA-B882-4D6A-9D65-CCD24B2C3A13}"/>
                  </a:ext>
                </a:extLst>
              </p14:cNvPr>
              <p14:cNvContentPartPr/>
              <p14:nvPr/>
            </p14:nvContentPartPr>
            <p14:xfrm>
              <a:off x="5532376" y="3403923"/>
              <a:ext cx="950760" cy="626760"/>
            </p14:xfrm>
          </p:contentPart>
        </mc:Choice>
        <mc:Fallback xmlns="">
          <p:pic>
            <p:nvPicPr>
              <p:cNvPr id="5" name="Ink 4">
                <a:extLst>
                  <a:ext uri="{FF2B5EF4-FFF2-40B4-BE49-F238E27FC236}">
                    <a16:creationId xmlns:a16="http://schemas.microsoft.com/office/drawing/2014/main" id="{E3212AAA-B882-4D6A-9D65-CCD24B2C3A13}"/>
                  </a:ext>
                </a:extLst>
              </p:cNvPr>
              <p:cNvPicPr/>
              <p:nvPr/>
            </p:nvPicPr>
            <p:blipFill>
              <a:blip r:embed="rId7"/>
              <a:stretch>
                <a:fillRect/>
              </a:stretch>
            </p:blipFill>
            <p:spPr>
              <a:xfrm>
                <a:off x="5514736" y="3385923"/>
                <a:ext cx="986400" cy="662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42732D0C-6B7C-4D98-A40D-A19ABD14F318}"/>
                  </a:ext>
                </a:extLst>
              </p14:cNvPr>
              <p14:cNvContentPartPr/>
              <p14:nvPr/>
            </p14:nvContentPartPr>
            <p14:xfrm>
              <a:off x="7428496" y="910203"/>
              <a:ext cx="893520" cy="105120"/>
            </p14:xfrm>
          </p:contentPart>
        </mc:Choice>
        <mc:Fallback xmlns="">
          <p:pic>
            <p:nvPicPr>
              <p:cNvPr id="7" name="Ink 6">
                <a:extLst>
                  <a:ext uri="{FF2B5EF4-FFF2-40B4-BE49-F238E27FC236}">
                    <a16:creationId xmlns:a16="http://schemas.microsoft.com/office/drawing/2014/main" id="{42732D0C-6B7C-4D98-A40D-A19ABD14F318}"/>
                  </a:ext>
                </a:extLst>
              </p:cNvPr>
              <p:cNvPicPr/>
              <p:nvPr/>
            </p:nvPicPr>
            <p:blipFill>
              <a:blip r:embed="rId9"/>
              <a:stretch>
                <a:fillRect/>
              </a:stretch>
            </p:blipFill>
            <p:spPr>
              <a:xfrm>
                <a:off x="7410496" y="892203"/>
                <a:ext cx="92916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06D3A35B-D4C0-4534-84EA-23FE66FA645A}"/>
                  </a:ext>
                </a:extLst>
              </p14:cNvPr>
              <p14:cNvContentPartPr/>
              <p14:nvPr/>
            </p14:nvContentPartPr>
            <p14:xfrm>
              <a:off x="1820056" y="2290083"/>
              <a:ext cx="1042920" cy="73440"/>
            </p14:xfrm>
          </p:contentPart>
        </mc:Choice>
        <mc:Fallback xmlns="">
          <p:pic>
            <p:nvPicPr>
              <p:cNvPr id="9" name="Ink 8">
                <a:extLst>
                  <a:ext uri="{FF2B5EF4-FFF2-40B4-BE49-F238E27FC236}">
                    <a16:creationId xmlns:a16="http://schemas.microsoft.com/office/drawing/2014/main" id="{06D3A35B-D4C0-4534-84EA-23FE66FA645A}"/>
                  </a:ext>
                </a:extLst>
              </p:cNvPr>
              <p:cNvPicPr/>
              <p:nvPr/>
            </p:nvPicPr>
            <p:blipFill>
              <a:blip r:embed="rId11"/>
              <a:stretch>
                <a:fillRect/>
              </a:stretch>
            </p:blipFill>
            <p:spPr>
              <a:xfrm>
                <a:off x="1802056" y="2272443"/>
                <a:ext cx="10785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CF131D69-F9B1-4FBA-9682-D815F83603E6}"/>
                  </a:ext>
                </a:extLst>
              </p14:cNvPr>
              <p14:cNvContentPartPr/>
              <p14:nvPr/>
            </p14:nvContentPartPr>
            <p14:xfrm>
              <a:off x="5936656" y="5213643"/>
              <a:ext cx="1929600" cy="82080"/>
            </p14:xfrm>
          </p:contentPart>
        </mc:Choice>
        <mc:Fallback xmlns="">
          <p:pic>
            <p:nvPicPr>
              <p:cNvPr id="11" name="Ink 10">
                <a:extLst>
                  <a:ext uri="{FF2B5EF4-FFF2-40B4-BE49-F238E27FC236}">
                    <a16:creationId xmlns:a16="http://schemas.microsoft.com/office/drawing/2014/main" id="{CF131D69-F9B1-4FBA-9682-D815F83603E6}"/>
                  </a:ext>
                </a:extLst>
              </p:cNvPr>
              <p:cNvPicPr/>
              <p:nvPr/>
            </p:nvPicPr>
            <p:blipFill>
              <a:blip r:embed="rId13"/>
              <a:stretch>
                <a:fillRect/>
              </a:stretch>
            </p:blipFill>
            <p:spPr>
              <a:xfrm>
                <a:off x="5918656" y="5196003"/>
                <a:ext cx="1965240" cy="117720"/>
              </a:xfrm>
              <a:prstGeom prst="rect">
                <a:avLst/>
              </a:prstGeom>
            </p:spPr>
          </p:pic>
        </mc:Fallback>
      </mc:AlternateContent>
    </p:spTree>
    <p:extLst>
      <p:ext uri="{BB962C8B-B14F-4D97-AF65-F5344CB8AC3E}">
        <p14:creationId xmlns:p14="http://schemas.microsoft.com/office/powerpoint/2010/main" val="2163771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41031"/>
            <a:ext cx="10459092" cy="5545016"/>
          </a:xfrm>
          <a:prstGeom prst="roundRect">
            <a:avLst/>
          </a:prstGeom>
          <a:solidFill>
            <a:schemeClr val="tx1">
              <a:alpha val="4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26759" y="120895"/>
            <a:ext cx="9984396" cy="5001369"/>
          </a:xfrm>
          <a:prstGeom prst="rect">
            <a:avLst/>
          </a:prstGeom>
          <a:noFill/>
        </p:spPr>
        <p:txBody>
          <a:bodyPr wrap="square" rtlCol="0">
            <a:spAutoFit/>
          </a:bodyPr>
          <a:lstStyle/>
          <a:p>
            <a:pPr algn="r"/>
            <a:r>
              <a:rPr lang="he-IL" sz="3100" b="1">
                <a:solidFill>
                  <a:schemeClr val="bg1"/>
                </a:solidFill>
                <a:cs typeface="+mj-cs"/>
              </a:rPr>
              <a:t>﻿ספר משלי פרק כד</a:t>
            </a:r>
          </a:p>
          <a:p>
            <a:pPr algn="r"/>
            <a:r>
              <a:rPr lang="he-IL" sz="3100">
                <a:solidFill>
                  <a:schemeClr val="bg1"/>
                </a:solidFill>
                <a:cs typeface="+mj-cs"/>
              </a:rPr>
              <a:t>﻿כג   גַּם-אֵלֶּה לַחֲכָמִים הַכֵּר-פָּנִים בְּמִשְׁפָּט בַּל-טוֹב:</a:t>
            </a:r>
          </a:p>
          <a:p>
            <a:pPr algn="r"/>
            <a:endParaRPr lang="he-IL" sz="900">
              <a:solidFill>
                <a:schemeClr val="bg1"/>
              </a:solidFill>
              <a:cs typeface="+mj-cs"/>
            </a:endParaRPr>
          </a:p>
          <a:p>
            <a:r>
              <a:rPr lang="en-US" sz="2800" b="1">
                <a:solidFill>
                  <a:schemeClr val="bg1"/>
                </a:solidFill>
                <a:cs typeface="+mj-cs"/>
              </a:rPr>
              <a:t>Mishley / Proverbs 24:23</a:t>
            </a:r>
          </a:p>
          <a:p>
            <a:r>
              <a:rPr lang="en-US" sz="2800">
                <a:solidFill>
                  <a:schemeClr val="bg1"/>
                </a:solidFill>
                <a:cs typeface="+mj-cs"/>
              </a:rPr>
              <a:t>These things also belong to the wise. It is not good to have respect of persons in judgment. (KJV)</a:t>
            </a:r>
            <a:endParaRPr lang="en-US" sz="3100">
              <a:solidFill>
                <a:schemeClr val="bg1"/>
              </a:solidFill>
              <a:cs typeface="+mj-cs"/>
            </a:endParaRPr>
          </a:p>
          <a:p>
            <a:pPr algn="r"/>
            <a:endParaRPr lang="en-US" sz="900">
              <a:solidFill>
                <a:schemeClr val="bg1"/>
              </a:solidFill>
              <a:cs typeface="+mj-cs"/>
            </a:endParaRPr>
          </a:p>
          <a:p>
            <a:pPr algn="r"/>
            <a:r>
              <a:rPr lang="en-US" sz="3100" b="1">
                <a:solidFill>
                  <a:schemeClr val="bg1"/>
                </a:solidFill>
                <a:cs typeface="+mj-cs"/>
              </a:rPr>
              <a:t>﻿</a:t>
            </a:r>
            <a:r>
              <a:rPr lang="he-IL" sz="3100" b="1">
                <a:solidFill>
                  <a:schemeClr val="bg1"/>
                </a:solidFill>
                <a:cs typeface="+mj-cs"/>
              </a:rPr>
              <a:t>ספר משלי פרק כח</a:t>
            </a:r>
          </a:p>
          <a:p>
            <a:pPr algn="r"/>
            <a:r>
              <a:rPr lang="he-IL" sz="3100">
                <a:solidFill>
                  <a:schemeClr val="bg1"/>
                </a:solidFill>
                <a:cs typeface="+mj-cs"/>
              </a:rPr>
              <a:t>﻿כא   הַכֵּר-פָּנִים לֹא-טוֹב וְעַל-פַּת-לֶחֶם יִפְשַׁע-גָּבֶר:</a:t>
            </a:r>
          </a:p>
          <a:p>
            <a:pPr algn="r"/>
            <a:endParaRPr lang="he-IL" sz="900">
              <a:solidFill>
                <a:schemeClr val="bg1"/>
              </a:solidFill>
              <a:cs typeface="+mj-cs"/>
            </a:endParaRPr>
          </a:p>
          <a:p>
            <a:r>
              <a:rPr lang="en-US" sz="2800" b="1">
                <a:solidFill>
                  <a:schemeClr val="bg1"/>
                </a:solidFill>
                <a:cs typeface="+mj-cs"/>
              </a:rPr>
              <a:t>Mishley / Proverbs 28:21</a:t>
            </a:r>
          </a:p>
          <a:p>
            <a:r>
              <a:rPr lang="en-US" sz="2800">
                <a:solidFill>
                  <a:schemeClr val="bg1"/>
                </a:solidFill>
                <a:cs typeface="+mj-cs"/>
              </a:rPr>
              <a:t>To have respect of persons is not good: for for a piece of bread that man will transgress. (KJV)</a:t>
            </a:r>
            <a:endParaRPr lang="en-US" sz="3100">
              <a:solidFill>
                <a:schemeClr val="bg1"/>
              </a:solidFill>
              <a:cs typeface="+mj-cs"/>
            </a:endParaRP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AE1ADF3C-38CC-4E30-8244-7D4A22BC9CD2}"/>
                  </a:ext>
                </a:extLst>
              </p14:cNvPr>
              <p14:cNvContentPartPr/>
              <p14:nvPr/>
            </p14:nvContentPartPr>
            <p14:xfrm>
              <a:off x="5796616" y="508443"/>
              <a:ext cx="812160" cy="761400"/>
            </p14:xfrm>
          </p:contentPart>
        </mc:Choice>
        <mc:Fallback xmlns="">
          <p:pic>
            <p:nvPicPr>
              <p:cNvPr id="4" name="Ink 3">
                <a:extLst>
                  <a:ext uri="{FF2B5EF4-FFF2-40B4-BE49-F238E27FC236}">
                    <a16:creationId xmlns:a16="http://schemas.microsoft.com/office/drawing/2014/main" id="{AE1ADF3C-38CC-4E30-8244-7D4A22BC9CD2}"/>
                  </a:ext>
                </a:extLst>
              </p:cNvPr>
              <p:cNvPicPr/>
              <p:nvPr/>
            </p:nvPicPr>
            <p:blipFill>
              <a:blip r:embed="rId5"/>
              <a:stretch>
                <a:fillRect/>
              </a:stretch>
            </p:blipFill>
            <p:spPr>
              <a:xfrm>
                <a:off x="5778976" y="490443"/>
                <a:ext cx="847800" cy="797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B0A58F4B-A1CE-4940-B24F-E13607F2BCDD}"/>
                  </a:ext>
                </a:extLst>
              </p14:cNvPr>
              <p14:cNvContentPartPr/>
              <p14:nvPr/>
            </p14:nvContentPartPr>
            <p14:xfrm>
              <a:off x="7992976" y="3114123"/>
              <a:ext cx="795600" cy="645480"/>
            </p14:xfrm>
          </p:contentPart>
        </mc:Choice>
        <mc:Fallback xmlns="">
          <p:pic>
            <p:nvPicPr>
              <p:cNvPr id="5" name="Ink 4">
                <a:extLst>
                  <a:ext uri="{FF2B5EF4-FFF2-40B4-BE49-F238E27FC236}">
                    <a16:creationId xmlns:a16="http://schemas.microsoft.com/office/drawing/2014/main" id="{B0A58F4B-A1CE-4940-B24F-E13607F2BCDD}"/>
                  </a:ext>
                </a:extLst>
              </p:cNvPr>
              <p:cNvPicPr/>
              <p:nvPr/>
            </p:nvPicPr>
            <p:blipFill>
              <a:blip r:embed="rId7"/>
              <a:stretch>
                <a:fillRect/>
              </a:stretch>
            </p:blipFill>
            <p:spPr>
              <a:xfrm>
                <a:off x="7975336" y="3096123"/>
                <a:ext cx="831240" cy="681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DD74EC3C-FA79-4DC0-8342-088D014D8937}"/>
                  </a:ext>
                </a:extLst>
              </p14:cNvPr>
              <p14:cNvContentPartPr/>
              <p14:nvPr/>
            </p14:nvContentPartPr>
            <p14:xfrm>
              <a:off x="8851216" y="2189643"/>
              <a:ext cx="1034280" cy="34560"/>
            </p14:xfrm>
          </p:contentPart>
        </mc:Choice>
        <mc:Fallback xmlns="">
          <p:pic>
            <p:nvPicPr>
              <p:cNvPr id="7" name="Ink 6">
                <a:extLst>
                  <a:ext uri="{FF2B5EF4-FFF2-40B4-BE49-F238E27FC236}">
                    <a16:creationId xmlns:a16="http://schemas.microsoft.com/office/drawing/2014/main" id="{DD74EC3C-FA79-4DC0-8342-088D014D8937}"/>
                  </a:ext>
                </a:extLst>
              </p:cNvPr>
              <p:cNvPicPr/>
              <p:nvPr/>
            </p:nvPicPr>
            <p:blipFill>
              <a:blip r:embed="rId9"/>
              <a:stretch>
                <a:fillRect/>
              </a:stretch>
            </p:blipFill>
            <p:spPr>
              <a:xfrm>
                <a:off x="8833576" y="2172003"/>
                <a:ext cx="106992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CC525DAE-FD2E-4347-A397-6798D8AD203D}"/>
                  </a:ext>
                </a:extLst>
              </p14:cNvPr>
              <p14:cNvContentPartPr/>
              <p14:nvPr/>
            </p14:nvContentPartPr>
            <p14:xfrm>
              <a:off x="458176" y="2621283"/>
              <a:ext cx="926280" cy="36000"/>
            </p14:xfrm>
          </p:contentPart>
        </mc:Choice>
        <mc:Fallback xmlns="">
          <p:pic>
            <p:nvPicPr>
              <p:cNvPr id="9" name="Ink 8">
                <a:extLst>
                  <a:ext uri="{FF2B5EF4-FFF2-40B4-BE49-F238E27FC236}">
                    <a16:creationId xmlns:a16="http://schemas.microsoft.com/office/drawing/2014/main" id="{CC525DAE-FD2E-4347-A397-6798D8AD203D}"/>
                  </a:ext>
                </a:extLst>
              </p:cNvPr>
              <p:cNvPicPr/>
              <p:nvPr/>
            </p:nvPicPr>
            <p:blipFill>
              <a:blip r:embed="rId11"/>
              <a:stretch>
                <a:fillRect/>
              </a:stretch>
            </p:blipFill>
            <p:spPr>
              <a:xfrm>
                <a:off x="440176" y="2603283"/>
                <a:ext cx="96192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DD49FDB0-2951-41E0-8A6F-C6DD9E7CBF04}"/>
                  </a:ext>
                </a:extLst>
              </p14:cNvPr>
              <p14:cNvContentPartPr/>
              <p14:nvPr/>
            </p14:nvContentPartPr>
            <p14:xfrm>
              <a:off x="1568416" y="4562403"/>
              <a:ext cx="2335680" cy="79200"/>
            </p14:xfrm>
          </p:contentPart>
        </mc:Choice>
        <mc:Fallback xmlns="">
          <p:pic>
            <p:nvPicPr>
              <p:cNvPr id="11" name="Ink 10">
                <a:extLst>
                  <a:ext uri="{FF2B5EF4-FFF2-40B4-BE49-F238E27FC236}">
                    <a16:creationId xmlns:a16="http://schemas.microsoft.com/office/drawing/2014/main" id="{DD49FDB0-2951-41E0-8A6F-C6DD9E7CBF04}"/>
                  </a:ext>
                </a:extLst>
              </p:cNvPr>
              <p:cNvPicPr/>
              <p:nvPr/>
            </p:nvPicPr>
            <p:blipFill>
              <a:blip r:embed="rId13"/>
              <a:stretch>
                <a:fillRect/>
              </a:stretch>
            </p:blipFill>
            <p:spPr>
              <a:xfrm>
                <a:off x="1550776" y="4544763"/>
                <a:ext cx="23713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1077B8CE-508C-4981-9491-3CAB335135A9}"/>
                  </a:ext>
                </a:extLst>
              </p14:cNvPr>
              <p14:cNvContentPartPr/>
              <p14:nvPr/>
            </p14:nvContentPartPr>
            <p14:xfrm>
              <a:off x="8786056" y="3643323"/>
              <a:ext cx="495360" cy="37080"/>
            </p14:xfrm>
          </p:contentPart>
        </mc:Choice>
        <mc:Fallback xmlns="">
          <p:pic>
            <p:nvPicPr>
              <p:cNvPr id="12" name="Ink 11">
                <a:extLst>
                  <a:ext uri="{FF2B5EF4-FFF2-40B4-BE49-F238E27FC236}">
                    <a16:creationId xmlns:a16="http://schemas.microsoft.com/office/drawing/2014/main" id="{1077B8CE-508C-4981-9491-3CAB335135A9}"/>
                  </a:ext>
                </a:extLst>
              </p:cNvPr>
              <p:cNvPicPr/>
              <p:nvPr/>
            </p:nvPicPr>
            <p:blipFill>
              <a:blip r:embed="rId15"/>
              <a:stretch>
                <a:fillRect/>
              </a:stretch>
            </p:blipFill>
            <p:spPr>
              <a:xfrm>
                <a:off x="8768416" y="3625323"/>
                <a:ext cx="531000" cy="72720"/>
              </a:xfrm>
              <a:prstGeom prst="rect">
                <a:avLst/>
              </a:prstGeom>
            </p:spPr>
          </p:pic>
        </mc:Fallback>
      </mc:AlternateContent>
      <p:grpSp>
        <p:nvGrpSpPr>
          <p:cNvPr id="15" name="Group 14">
            <a:extLst>
              <a:ext uri="{FF2B5EF4-FFF2-40B4-BE49-F238E27FC236}">
                <a16:creationId xmlns:a16="http://schemas.microsoft.com/office/drawing/2014/main" id="{C0721633-7346-4EF5-8E89-C6BC96333AD6}"/>
              </a:ext>
            </a:extLst>
          </p:cNvPr>
          <p:cNvGrpSpPr/>
          <p:nvPr/>
        </p:nvGrpSpPr>
        <p:grpSpPr>
          <a:xfrm>
            <a:off x="6603736" y="1010283"/>
            <a:ext cx="529560" cy="220320"/>
            <a:chOff x="6603736" y="1010283"/>
            <a:chExt cx="529560" cy="220320"/>
          </a:xfrm>
        </p:grpSpPr>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1E83F80C-9879-49C3-923B-6EA965692201}"/>
                    </a:ext>
                  </a:extLst>
                </p14:cNvPr>
                <p14:cNvContentPartPr/>
                <p14:nvPr/>
              </p14:nvContentPartPr>
              <p14:xfrm>
                <a:off x="6603736" y="1010283"/>
                <a:ext cx="278640" cy="50040"/>
              </p14:xfrm>
            </p:contentPart>
          </mc:Choice>
          <mc:Fallback xmlns="">
            <p:pic>
              <p:nvPicPr>
                <p:cNvPr id="13" name="Ink 12">
                  <a:extLst>
                    <a:ext uri="{FF2B5EF4-FFF2-40B4-BE49-F238E27FC236}">
                      <a16:creationId xmlns:a16="http://schemas.microsoft.com/office/drawing/2014/main" id="{1E83F80C-9879-49C3-923B-6EA965692201}"/>
                    </a:ext>
                  </a:extLst>
                </p:cNvPr>
                <p:cNvPicPr/>
                <p:nvPr/>
              </p:nvPicPr>
              <p:blipFill>
                <a:blip r:embed="rId17"/>
                <a:stretch>
                  <a:fillRect/>
                </a:stretch>
              </p:blipFill>
              <p:spPr>
                <a:xfrm>
                  <a:off x="6586096" y="992283"/>
                  <a:ext cx="3142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EA050348-1BD8-4877-880E-D2005FB3BAB3}"/>
                    </a:ext>
                  </a:extLst>
                </p14:cNvPr>
                <p14:cNvContentPartPr/>
                <p14:nvPr/>
              </p14:nvContentPartPr>
              <p14:xfrm>
                <a:off x="6611656" y="1187763"/>
                <a:ext cx="521640" cy="42840"/>
              </p14:xfrm>
            </p:contentPart>
          </mc:Choice>
          <mc:Fallback xmlns="">
            <p:pic>
              <p:nvPicPr>
                <p:cNvPr id="14" name="Ink 13">
                  <a:extLst>
                    <a:ext uri="{FF2B5EF4-FFF2-40B4-BE49-F238E27FC236}">
                      <a16:creationId xmlns:a16="http://schemas.microsoft.com/office/drawing/2014/main" id="{EA050348-1BD8-4877-880E-D2005FB3BAB3}"/>
                    </a:ext>
                  </a:extLst>
                </p:cNvPr>
                <p:cNvPicPr/>
                <p:nvPr/>
              </p:nvPicPr>
              <p:blipFill>
                <a:blip r:embed="rId19"/>
                <a:stretch>
                  <a:fillRect/>
                </a:stretch>
              </p:blipFill>
              <p:spPr>
                <a:xfrm>
                  <a:off x="6593656" y="1170123"/>
                  <a:ext cx="557280" cy="78480"/>
                </a:xfrm>
                <a:prstGeom prst="rect">
                  <a:avLst/>
                </a:prstGeom>
              </p:spPr>
            </p:pic>
          </mc:Fallback>
        </mc:AlternateContent>
      </p:grpSp>
    </p:spTree>
    <p:extLst>
      <p:ext uri="{BB962C8B-B14F-4D97-AF65-F5344CB8AC3E}">
        <p14:creationId xmlns:p14="http://schemas.microsoft.com/office/powerpoint/2010/main" val="1006974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TextBox 6">
            <a:extLst>
              <a:ext uri="{FF2B5EF4-FFF2-40B4-BE49-F238E27FC236}">
                <a16:creationId xmlns:a16="http://schemas.microsoft.com/office/drawing/2014/main" id="{2E5DABA8-181D-45A5-962E-1CC031DD785C}"/>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9" name="Rectangle: Rounded Corners 8">
            <a:extLst>
              <a:ext uri="{FF2B5EF4-FFF2-40B4-BE49-F238E27FC236}">
                <a16:creationId xmlns:a16="http://schemas.microsoft.com/office/drawing/2014/main" id="{412BEE4A-CFB5-4D09-87E0-4390B018BB9C}"/>
              </a:ext>
            </a:extLst>
          </p:cNvPr>
          <p:cNvSpPr/>
          <p:nvPr/>
        </p:nvSpPr>
        <p:spPr>
          <a:xfrm>
            <a:off x="3651738" y="1740876"/>
            <a:ext cx="4067908" cy="2842847"/>
          </a:xfrm>
          <a:prstGeom prst="roundRect">
            <a:avLst/>
          </a:prstGeom>
          <a:solidFill>
            <a:schemeClr val="tx1">
              <a:alpha val="4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510D516-7914-4FE7-AF5B-E3F4E2A11481}"/>
              </a:ext>
            </a:extLst>
          </p:cNvPr>
          <p:cNvSpPr txBox="1"/>
          <p:nvPr/>
        </p:nvSpPr>
        <p:spPr>
          <a:xfrm>
            <a:off x="2637692" y="1925391"/>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1202510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41031"/>
            <a:ext cx="10459092" cy="6307016"/>
          </a:xfrm>
          <a:prstGeom prst="roundRect">
            <a:avLst/>
          </a:prstGeom>
          <a:solidFill>
            <a:schemeClr val="tx1">
              <a:alpha val="4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61574" y="109172"/>
            <a:ext cx="10109842" cy="5909310"/>
          </a:xfrm>
          <a:prstGeom prst="rect">
            <a:avLst/>
          </a:prstGeom>
          <a:noFill/>
        </p:spPr>
        <p:txBody>
          <a:bodyPr wrap="square" rtlCol="0">
            <a:spAutoFit/>
          </a:bodyPr>
          <a:lstStyle/>
          <a:p>
            <a:r>
              <a:rPr lang="en-US" b="1">
                <a:solidFill>
                  <a:schemeClr val="bg1"/>
                </a:solidFill>
                <a:cs typeface="+mj-cs"/>
              </a:rPr>
              <a:t>Targum Jonathan son of Uziel Isaiah 3:1-13</a:t>
            </a:r>
          </a:p>
          <a:p>
            <a:r>
              <a:rPr lang="en-US">
                <a:solidFill>
                  <a:schemeClr val="bg1"/>
                </a:solidFill>
                <a:cs typeface="+mj-cs"/>
              </a:rPr>
              <a:t>3:1 For, behold, the Lord of the world, the Lord of hosts, doth take away from Jerusalem and from Judah the stay and the staff, the whole stay of food, and the whole stay of water. 3:2 The mighty man, and the man that maketh war, the judge, and the prophet, and the scribe, and the diviner, and the ancient, 3:3 The captain of fifty, and the honourable man, and the counsellor, and he that commands, and he that obeyeth, and the wise in counsel. 3:4 And I will appoint sucklings to be their governors, and the weak shall rule over them. 3:5 The nations shall wage war, man against man, and a man against his neighbour; children shall rule over the ancient, and the base over the honourable. 3:6 For a man shall take hold of his brother, of the family of his father’s house, saying, Thou hast clothing, be thou a ruler over us, and this ruin shall be under thy government. 3:7 He shall answer in that time, saying, I am not a proper person to become a chief, and in my house I have nothing that I could eat, and nothing wherewith I could clothe myself; appoint me not a chief over all this people. 3:8 Because the inhabitants of Jerusalem have stumbled, therefore the men of Judah shall go into captivity; surely the speech of their mouth and the wages of their works are revealed before the Lord, and they have provoked to anger His glory. 3:9 The shew of their faces in judgment bears testimony against them, and they declare their sins as the Sodomites, and they restrain not. Woe unto them! for they have caused that evil should come upon them. 3:10 Say ye to the righteous, that it shall be well with you, for the fruits of their work shall be recompensed. 3:11 Woe to the wicked, whose works are evil; because the reward of their hands shall be returned to them. 3:12 As for my people, their oppressors plunder them, as those who glean the vineyard; and as usurers they rule over them. O my people, those that call thee blessed cause thee to err; and the way of thy path they have perverted. 3:13 The Lord is ready to judge, and to reveal Himself to take vengeance of judgment of the nations. (TgJ) </a:t>
            </a: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E588D7BC-4CB2-4485-A3CF-DDF6FB0927CF}"/>
                  </a:ext>
                </a:extLst>
              </p14:cNvPr>
              <p14:cNvContentPartPr/>
              <p14:nvPr/>
            </p14:nvContentPartPr>
            <p14:xfrm>
              <a:off x="4803376" y="3419763"/>
              <a:ext cx="4711680" cy="54000"/>
            </p14:xfrm>
          </p:contentPart>
        </mc:Choice>
        <mc:Fallback xmlns="">
          <p:pic>
            <p:nvPicPr>
              <p:cNvPr id="4" name="Ink 3">
                <a:extLst>
                  <a:ext uri="{FF2B5EF4-FFF2-40B4-BE49-F238E27FC236}">
                    <a16:creationId xmlns:a16="http://schemas.microsoft.com/office/drawing/2014/main" id="{E588D7BC-4CB2-4485-A3CF-DDF6FB0927CF}"/>
                  </a:ext>
                </a:extLst>
              </p:cNvPr>
              <p:cNvPicPr/>
              <p:nvPr/>
            </p:nvPicPr>
            <p:blipFill>
              <a:blip r:embed="rId5"/>
              <a:stretch>
                <a:fillRect/>
              </a:stretch>
            </p:blipFill>
            <p:spPr>
              <a:xfrm>
                <a:off x="4785736" y="3401763"/>
                <a:ext cx="47473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13BE5345-3B86-4E8E-A722-CF490EB91F97}"/>
                  </a:ext>
                </a:extLst>
              </p14:cNvPr>
              <p14:cNvContentPartPr/>
              <p14:nvPr/>
            </p14:nvContentPartPr>
            <p14:xfrm>
              <a:off x="4762696" y="4208523"/>
              <a:ext cx="3678480" cy="75960"/>
            </p14:xfrm>
          </p:contentPart>
        </mc:Choice>
        <mc:Fallback xmlns="">
          <p:pic>
            <p:nvPicPr>
              <p:cNvPr id="5" name="Ink 4">
                <a:extLst>
                  <a:ext uri="{FF2B5EF4-FFF2-40B4-BE49-F238E27FC236}">
                    <a16:creationId xmlns:a16="http://schemas.microsoft.com/office/drawing/2014/main" id="{13BE5345-3B86-4E8E-A722-CF490EB91F97}"/>
                  </a:ext>
                </a:extLst>
              </p:cNvPr>
              <p:cNvPicPr/>
              <p:nvPr/>
            </p:nvPicPr>
            <p:blipFill>
              <a:blip r:embed="rId7"/>
              <a:stretch>
                <a:fillRect/>
              </a:stretch>
            </p:blipFill>
            <p:spPr>
              <a:xfrm>
                <a:off x="4745056" y="4190523"/>
                <a:ext cx="3714120" cy="111600"/>
              </a:xfrm>
              <a:prstGeom prst="rect">
                <a:avLst/>
              </a:prstGeom>
            </p:spPr>
          </p:pic>
        </mc:Fallback>
      </mc:AlternateContent>
      <p:grpSp>
        <p:nvGrpSpPr>
          <p:cNvPr id="13" name="Group 12">
            <a:extLst>
              <a:ext uri="{FF2B5EF4-FFF2-40B4-BE49-F238E27FC236}">
                <a16:creationId xmlns:a16="http://schemas.microsoft.com/office/drawing/2014/main" id="{80165536-3DEC-4905-858B-48AC105192A3}"/>
              </a:ext>
            </a:extLst>
          </p:cNvPr>
          <p:cNvGrpSpPr/>
          <p:nvPr/>
        </p:nvGrpSpPr>
        <p:grpSpPr>
          <a:xfrm>
            <a:off x="9858136" y="2907483"/>
            <a:ext cx="422280" cy="482400"/>
            <a:chOff x="9858136" y="2907483"/>
            <a:chExt cx="422280" cy="482400"/>
          </a:xfrm>
        </p:grpSpPr>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34DAB8AC-503A-4CD5-B160-18CDDA4C7032}"/>
                    </a:ext>
                  </a:extLst>
                </p14:cNvPr>
                <p14:cNvContentPartPr/>
                <p14:nvPr/>
              </p14:nvContentPartPr>
              <p14:xfrm>
                <a:off x="9912136" y="3137883"/>
                <a:ext cx="256320" cy="115200"/>
              </p14:xfrm>
            </p:contentPart>
          </mc:Choice>
          <mc:Fallback xmlns="">
            <p:pic>
              <p:nvPicPr>
                <p:cNvPr id="7" name="Ink 6">
                  <a:extLst>
                    <a:ext uri="{FF2B5EF4-FFF2-40B4-BE49-F238E27FC236}">
                      <a16:creationId xmlns:a16="http://schemas.microsoft.com/office/drawing/2014/main" id="{34DAB8AC-503A-4CD5-B160-18CDDA4C7032}"/>
                    </a:ext>
                  </a:extLst>
                </p:cNvPr>
                <p:cNvPicPr/>
                <p:nvPr/>
              </p:nvPicPr>
              <p:blipFill>
                <a:blip r:embed="rId9"/>
                <a:stretch>
                  <a:fillRect/>
                </a:stretch>
              </p:blipFill>
              <p:spPr>
                <a:xfrm>
                  <a:off x="9894496" y="3120243"/>
                  <a:ext cx="2919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1DE4564F-8006-4702-87AA-AF0CD7237806}"/>
                    </a:ext>
                  </a:extLst>
                </p14:cNvPr>
                <p14:cNvContentPartPr/>
                <p14:nvPr/>
              </p14:nvContentPartPr>
              <p14:xfrm>
                <a:off x="9982336" y="3118443"/>
                <a:ext cx="161640" cy="271440"/>
              </p14:xfrm>
            </p:contentPart>
          </mc:Choice>
          <mc:Fallback xmlns="">
            <p:pic>
              <p:nvPicPr>
                <p:cNvPr id="9" name="Ink 8">
                  <a:extLst>
                    <a:ext uri="{FF2B5EF4-FFF2-40B4-BE49-F238E27FC236}">
                      <a16:creationId xmlns:a16="http://schemas.microsoft.com/office/drawing/2014/main" id="{1DE4564F-8006-4702-87AA-AF0CD7237806}"/>
                    </a:ext>
                  </a:extLst>
                </p:cNvPr>
                <p:cNvPicPr/>
                <p:nvPr/>
              </p:nvPicPr>
              <p:blipFill>
                <a:blip r:embed="rId11"/>
                <a:stretch>
                  <a:fillRect/>
                </a:stretch>
              </p:blipFill>
              <p:spPr>
                <a:xfrm>
                  <a:off x="9964696" y="3100443"/>
                  <a:ext cx="197280" cy="307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A81BCD87-D583-4580-823E-9F8E6C69F100}"/>
                    </a:ext>
                  </a:extLst>
                </p14:cNvPr>
                <p14:cNvContentPartPr/>
                <p14:nvPr/>
              </p14:nvContentPartPr>
              <p14:xfrm>
                <a:off x="9982696" y="2907483"/>
                <a:ext cx="51480" cy="438480"/>
              </p14:xfrm>
            </p:contentPart>
          </mc:Choice>
          <mc:Fallback xmlns="">
            <p:pic>
              <p:nvPicPr>
                <p:cNvPr id="11" name="Ink 10">
                  <a:extLst>
                    <a:ext uri="{FF2B5EF4-FFF2-40B4-BE49-F238E27FC236}">
                      <a16:creationId xmlns:a16="http://schemas.microsoft.com/office/drawing/2014/main" id="{A81BCD87-D583-4580-823E-9F8E6C69F100}"/>
                    </a:ext>
                  </a:extLst>
                </p:cNvPr>
                <p:cNvPicPr/>
                <p:nvPr/>
              </p:nvPicPr>
              <p:blipFill>
                <a:blip r:embed="rId13"/>
                <a:stretch>
                  <a:fillRect/>
                </a:stretch>
              </p:blipFill>
              <p:spPr>
                <a:xfrm>
                  <a:off x="9965056" y="2889483"/>
                  <a:ext cx="87120" cy="4741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B01A4CD2-CD51-493C-BE44-A5FE4DF8344D}"/>
                    </a:ext>
                  </a:extLst>
                </p14:cNvPr>
                <p14:cNvContentPartPr/>
                <p14:nvPr/>
              </p14:nvContentPartPr>
              <p14:xfrm>
                <a:off x="9858136" y="3215643"/>
                <a:ext cx="422280" cy="117720"/>
              </p14:xfrm>
            </p:contentPart>
          </mc:Choice>
          <mc:Fallback xmlns="">
            <p:pic>
              <p:nvPicPr>
                <p:cNvPr id="12" name="Ink 11">
                  <a:extLst>
                    <a:ext uri="{FF2B5EF4-FFF2-40B4-BE49-F238E27FC236}">
                      <a16:creationId xmlns:a16="http://schemas.microsoft.com/office/drawing/2014/main" id="{B01A4CD2-CD51-493C-BE44-A5FE4DF8344D}"/>
                    </a:ext>
                  </a:extLst>
                </p:cNvPr>
                <p:cNvPicPr/>
                <p:nvPr/>
              </p:nvPicPr>
              <p:blipFill>
                <a:blip r:embed="rId15"/>
                <a:stretch>
                  <a:fillRect/>
                </a:stretch>
              </p:blipFill>
              <p:spPr>
                <a:xfrm>
                  <a:off x="9840136" y="3198003"/>
                  <a:ext cx="457920" cy="153360"/>
                </a:xfrm>
                <a:prstGeom prst="rect">
                  <a:avLst/>
                </a:prstGeom>
              </p:spPr>
            </p:pic>
          </mc:Fallback>
        </mc:AlternateContent>
      </p:grpSp>
    </p:spTree>
    <p:extLst>
      <p:ext uri="{BB962C8B-B14F-4D97-AF65-F5344CB8AC3E}">
        <p14:creationId xmlns:p14="http://schemas.microsoft.com/office/powerpoint/2010/main" val="3704799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41031"/>
            <a:ext cx="10459092" cy="6307016"/>
          </a:xfrm>
          <a:prstGeom prst="roundRect">
            <a:avLst/>
          </a:prstGeom>
          <a:solidFill>
            <a:schemeClr val="tx1">
              <a:alpha val="4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61574" y="109172"/>
            <a:ext cx="10109842" cy="6217087"/>
          </a:xfrm>
          <a:prstGeom prst="rect">
            <a:avLst/>
          </a:prstGeom>
          <a:noFill/>
        </p:spPr>
        <p:txBody>
          <a:bodyPr wrap="square" rtlCol="0">
            <a:spAutoFit/>
          </a:bodyPr>
          <a:lstStyle/>
          <a:p>
            <a:r>
              <a:rPr lang="en-US" sz="2000" b="1">
                <a:solidFill>
                  <a:schemeClr val="bg1"/>
                </a:solidFill>
                <a:cs typeface="+mj-cs"/>
              </a:rPr>
              <a:t>Rashi on Isaiah 3.1 Part 1</a:t>
            </a:r>
          </a:p>
          <a:p>
            <a:pPr algn="r"/>
            <a:r>
              <a:rPr lang="he-IL" sz="2000">
                <a:solidFill>
                  <a:srgbClr val="FFFF00"/>
                </a:solidFill>
                <a:cs typeface="+mj-cs"/>
              </a:rPr>
              <a:t>מסיר מירושלים וגו'. כולה מפורשת במסכת חגיגה שמנה עשר קללות קלל ישעיה את ישראל ולא נתקררה דעתו עד שאמר ירהבו הנער בזקן והנקלה בנכבד:</a:t>
            </a:r>
          </a:p>
          <a:p>
            <a:r>
              <a:rPr lang="en-US" sz="2000">
                <a:solidFill>
                  <a:schemeClr val="bg1"/>
                </a:solidFill>
                <a:cs typeface="+mj-cs"/>
              </a:rPr>
              <a:t>removes from Jerusalem... This entire section is explained in Tractate Chagigah (14a): Isaiah cursed Israel [i.e., prophesied tribulations for them] with eighteen curses, yet he was not satisfied until he said, (verse 5) “The youth shall behave haughtily against the old, and the base against the honorable.”</a:t>
            </a:r>
          </a:p>
          <a:p>
            <a:endParaRPr lang="en-US" sz="2000" b="1">
              <a:solidFill>
                <a:schemeClr val="bg1"/>
              </a:solidFill>
              <a:cs typeface="+mj-cs"/>
            </a:endParaRPr>
          </a:p>
          <a:p>
            <a:r>
              <a:rPr lang="en-US" sz="2000" b="1">
                <a:solidFill>
                  <a:schemeClr val="bg1"/>
                </a:solidFill>
                <a:cs typeface="+mj-cs"/>
              </a:rPr>
              <a:t>Talmud Bavli Chagigah 14a.8</a:t>
            </a:r>
          </a:p>
          <a:p>
            <a:pPr algn="r"/>
            <a:r>
              <a:rPr lang="he-IL" sz="2000">
                <a:solidFill>
                  <a:srgbClr val="FFFF00"/>
                </a:solidFill>
                <a:cs typeface="+mj-cs"/>
              </a:rPr>
              <a:t>שְׁמוֹנֶה עֶשְׂרֵה קְלָלוֹת מַאי נִינְהוּ דִּכְתִיב כִּי הִנֵּה הָאָדוֹן ה׳ צְבָאוֹת מֵסִיר מִירוּשָׁלִַם וּמִיהוּדָה מַשְׁעֵן וּמַשְׁעֵנָה כֹּל מִשְׁעַן לֶחֶם וְכֹל מִשְׁעַן מָיִם גִּבּוֹר וְאִישׁ מִלְחָמָה שׁוֹפֵט וְנָבִיא וְקוֹסֵם וְזָקֵן שַׂר חֲמִשִּׁים וּנְשׂוּא פָנִים וְיוֹעֵץ וַחֲכַם חֲרָשִׁים וּנְבוֹן לָחַשׁ וְנָתַתִּי נְעָרִים שָׂרֵיהֶם וְתַעֲלוּלִים יִמְשְׁלוּ בָם וְגוֹ׳</a:t>
            </a:r>
          </a:p>
          <a:p>
            <a:r>
              <a:rPr lang="en-US" sz="2000">
                <a:solidFill>
                  <a:schemeClr val="bg1"/>
                </a:solidFill>
                <a:cs typeface="+mj-cs"/>
              </a:rPr>
              <a:t>The Gemara asks: What are these eighteen curses? The Gemara answers: As it is written: “For behold, the Master, the Lord of hosts, shall take away from Jerusalem and from Judah support and staff, every support of bread, and every support of water; the mighty man, and the man of war; the judge, and the prophet, and the diviner, and the elder; the captain of fifty, and the man of favor, and the counselor, and the cunning charmer, and the skillful enchanter. And I will make children their princes, and babes shall rule over them” (Isaiah 3:1–4). The eighteen items listed in these verses shall be removed from Israel.</a:t>
            </a:r>
          </a:p>
          <a:p>
            <a:endParaRPr lang="en-US" sz="2000" b="1">
              <a:solidFill>
                <a:schemeClr val="bg1"/>
              </a:solidFill>
              <a:cs typeface="+mj-cs"/>
            </a:endParaRP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A19A805A-761C-48CB-93FF-7FC2C53BA5E4}"/>
                  </a:ext>
                </a:extLst>
              </p14:cNvPr>
              <p14:cNvContentPartPr/>
              <p14:nvPr/>
            </p14:nvContentPartPr>
            <p14:xfrm>
              <a:off x="387616" y="1337523"/>
              <a:ext cx="2592720" cy="64800"/>
            </p14:xfrm>
          </p:contentPart>
        </mc:Choice>
        <mc:Fallback xmlns="">
          <p:pic>
            <p:nvPicPr>
              <p:cNvPr id="4" name="Ink 3">
                <a:extLst>
                  <a:ext uri="{FF2B5EF4-FFF2-40B4-BE49-F238E27FC236}">
                    <a16:creationId xmlns:a16="http://schemas.microsoft.com/office/drawing/2014/main" id="{A19A805A-761C-48CB-93FF-7FC2C53BA5E4}"/>
                  </a:ext>
                </a:extLst>
              </p:cNvPr>
              <p:cNvPicPr/>
              <p:nvPr/>
            </p:nvPicPr>
            <p:blipFill>
              <a:blip r:embed="rId5"/>
              <a:stretch>
                <a:fillRect/>
              </a:stretch>
            </p:blipFill>
            <p:spPr>
              <a:xfrm>
                <a:off x="369616" y="1319883"/>
                <a:ext cx="26283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C82BA1A6-0E0A-4E46-B284-CD4DCEC61467}"/>
                  </a:ext>
                </a:extLst>
              </p14:cNvPr>
              <p14:cNvContentPartPr/>
              <p14:nvPr/>
            </p14:nvContentPartPr>
            <p14:xfrm>
              <a:off x="6500416" y="1643523"/>
              <a:ext cx="1395360" cy="50400"/>
            </p14:xfrm>
          </p:contentPart>
        </mc:Choice>
        <mc:Fallback xmlns="">
          <p:pic>
            <p:nvPicPr>
              <p:cNvPr id="5" name="Ink 4">
                <a:extLst>
                  <a:ext uri="{FF2B5EF4-FFF2-40B4-BE49-F238E27FC236}">
                    <a16:creationId xmlns:a16="http://schemas.microsoft.com/office/drawing/2014/main" id="{C82BA1A6-0E0A-4E46-B284-CD4DCEC61467}"/>
                  </a:ext>
                </a:extLst>
              </p:cNvPr>
              <p:cNvPicPr/>
              <p:nvPr/>
            </p:nvPicPr>
            <p:blipFill>
              <a:blip r:embed="rId7"/>
              <a:stretch>
                <a:fillRect/>
              </a:stretch>
            </p:blipFill>
            <p:spPr>
              <a:xfrm>
                <a:off x="6482776" y="1625523"/>
                <a:ext cx="14310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12D93A90-BE9B-4DE2-8E5F-82291E1FCD08}"/>
                  </a:ext>
                </a:extLst>
              </p14:cNvPr>
              <p14:cNvContentPartPr/>
              <p14:nvPr/>
            </p14:nvContentPartPr>
            <p14:xfrm>
              <a:off x="2713576" y="2548563"/>
              <a:ext cx="833760" cy="380520"/>
            </p14:xfrm>
          </p:contentPart>
        </mc:Choice>
        <mc:Fallback xmlns="">
          <p:pic>
            <p:nvPicPr>
              <p:cNvPr id="7" name="Ink 6">
                <a:extLst>
                  <a:ext uri="{FF2B5EF4-FFF2-40B4-BE49-F238E27FC236}">
                    <a16:creationId xmlns:a16="http://schemas.microsoft.com/office/drawing/2014/main" id="{12D93A90-BE9B-4DE2-8E5F-82291E1FCD08}"/>
                  </a:ext>
                </a:extLst>
              </p:cNvPr>
              <p:cNvPicPr/>
              <p:nvPr/>
            </p:nvPicPr>
            <p:blipFill>
              <a:blip r:embed="rId9"/>
              <a:stretch>
                <a:fillRect/>
              </a:stretch>
            </p:blipFill>
            <p:spPr>
              <a:xfrm>
                <a:off x="2695576" y="2530563"/>
                <a:ext cx="869400" cy="4161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34716186-C07F-4E80-8D61-987FA1409774}"/>
                  </a:ext>
                </a:extLst>
              </p14:cNvPr>
              <p14:cNvContentPartPr/>
              <p14:nvPr/>
            </p14:nvContentPartPr>
            <p14:xfrm>
              <a:off x="7319416" y="1316643"/>
              <a:ext cx="1702440" cy="62280"/>
            </p14:xfrm>
          </p:contentPart>
        </mc:Choice>
        <mc:Fallback xmlns="">
          <p:pic>
            <p:nvPicPr>
              <p:cNvPr id="9" name="Ink 8">
                <a:extLst>
                  <a:ext uri="{FF2B5EF4-FFF2-40B4-BE49-F238E27FC236}">
                    <a16:creationId xmlns:a16="http://schemas.microsoft.com/office/drawing/2014/main" id="{34716186-C07F-4E80-8D61-987FA1409774}"/>
                  </a:ext>
                </a:extLst>
              </p:cNvPr>
              <p:cNvPicPr/>
              <p:nvPr/>
            </p:nvPicPr>
            <p:blipFill>
              <a:blip r:embed="rId11"/>
              <a:stretch>
                <a:fillRect/>
              </a:stretch>
            </p:blipFill>
            <p:spPr>
              <a:xfrm>
                <a:off x="7301416" y="1299003"/>
                <a:ext cx="17380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158F6356-0756-446C-BD58-D33E3BF2AA0E}"/>
                  </a:ext>
                </a:extLst>
              </p14:cNvPr>
              <p14:cNvContentPartPr/>
              <p14:nvPr/>
            </p14:nvContentPartPr>
            <p14:xfrm>
              <a:off x="6356776" y="5673723"/>
              <a:ext cx="884520" cy="102960"/>
            </p14:xfrm>
          </p:contentPart>
        </mc:Choice>
        <mc:Fallback xmlns="">
          <p:pic>
            <p:nvPicPr>
              <p:cNvPr id="11" name="Ink 10">
                <a:extLst>
                  <a:ext uri="{FF2B5EF4-FFF2-40B4-BE49-F238E27FC236}">
                    <a16:creationId xmlns:a16="http://schemas.microsoft.com/office/drawing/2014/main" id="{158F6356-0756-446C-BD58-D33E3BF2AA0E}"/>
                  </a:ext>
                </a:extLst>
              </p:cNvPr>
              <p:cNvPicPr/>
              <p:nvPr/>
            </p:nvPicPr>
            <p:blipFill>
              <a:blip r:embed="rId13"/>
              <a:stretch>
                <a:fillRect/>
              </a:stretch>
            </p:blipFill>
            <p:spPr>
              <a:xfrm>
                <a:off x="6338776" y="5655723"/>
                <a:ext cx="920160" cy="138600"/>
              </a:xfrm>
              <a:prstGeom prst="rect">
                <a:avLst/>
              </a:prstGeom>
            </p:spPr>
          </p:pic>
        </mc:Fallback>
      </mc:AlternateContent>
    </p:spTree>
    <p:extLst>
      <p:ext uri="{BB962C8B-B14F-4D97-AF65-F5344CB8AC3E}">
        <p14:creationId xmlns:p14="http://schemas.microsoft.com/office/powerpoint/2010/main" val="3302703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41031"/>
            <a:ext cx="10459092" cy="6307016"/>
          </a:xfrm>
          <a:prstGeom prst="roundRect">
            <a:avLst/>
          </a:prstGeom>
          <a:solidFill>
            <a:schemeClr val="tx1">
              <a:alpha val="4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55713" y="132618"/>
            <a:ext cx="10109842" cy="6324808"/>
          </a:xfrm>
          <a:prstGeom prst="rect">
            <a:avLst/>
          </a:prstGeom>
          <a:noFill/>
        </p:spPr>
        <p:txBody>
          <a:bodyPr wrap="square" rtlCol="0">
            <a:spAutoFit/>
          </a:bodyPr>
          <a:lstStyle/>
          <a:p>
            <a:r>
              <a:rPr lang="en-US" sz="2000" b="1">
                <a:solidFill>
                  <a:schemeClr val="bg1"/>
                </a:solidFill>
                <a:cs typeface="+mj-cs"/>
              </a:rPr>
              <a:t>Talmud Bavli Chagigah 14a.9</a:t>
            </a:r>
          </a:p>
          <a:p>
            <a:pPr algn="r"/>
            <a:r>
              <a:rPr lang="he-IL" sz="2000">
                <a:solidFill>
                  <a:srgbClr val="FFFF00"/>
                </a:solidFill>
                <a:cs typeface="+mj-cs"/>
              </a:rPr>
              <a:t>מַשְׁעֵן אֵלּוּ בַּעֲלֵי מִקְרָא מַשְׁעֵנָה אֵלּוּ בַּעְלֵי מִשְׁנָה כְּגוֹן רַבִּי יְהוּדָה בֶּן תֵּימָא וַחֲבֵירָיו פְּלִיגִי בַּהּ רַב פָּפָּא וְרַבָּנַן חַד אָמַר שֵׁשׁ מֵאוֹת סִדְרֵי מִשְׁנָה וְחַד אָמַר שְׁבַע מֵאוֹת סִדְרֵי מִשְׁנָה</a:t>
            </a:r>
          </a:p>
          <a:p>
            <a:r>
              <a:rPr lang="en-US" sz="2000">
                <a:solidFill>
                  <a:schemeClr val="bg1"/>
                </a:solidFill>
                <a:cs typeface="+mj-cs"/>
              </a:rPr>
              <a:t>The Gemara proceeds to clarify the homiletical meaning of these terms: “Support”; these are masters of the Bible. “Staff”; these are masters of Mishna, such as Rabbi Yehuda ben Teima and his colleagues. The Gemara interjects: Rav Pappa and the Rabbis disagreed with regard to this. One of them said: They were proficient in six hundred orders of Mishna, and the other one said: In seven hundred orders of Mishna, only six of which remain today.</a:t>
            </a:r>
          </a:p>
          <a:p>
            <a:endParaRPr lang="en-US" sz="900" b="1">
              <a:solidFill>
                <a:schemeClr val="bg1"/>
              </a:solidFill>
              <a:cs typeface="+mj-cs"/>
            </a:endParaRPr>
          </a:p>
          <a:p>
            <a:pPr algn="r"/>
            <a:r>
              <a:rPr lang="he-IL" sz="2400" b="1">
                <a:solidFill>
                  <a:schemeClr val="bg1"/>
                </a:solidFill>
                <a:cs typeface="+mj-cs"/>
              </a:rPr>
              <a:t>ספר דברים פרק כח</a:t>
            </a:r>
          </a:p>
          <a:p>
            <a:pPr algn="r"/>
            <a:r>
              <a:rPr lang="he-IL" sz="2400">
                <a:solidFill>
                  <a:schemeClr val="bg1"/>
                </a:solidFill>
                <a:cs typeface="+mj-cs"/>
              </a:rPr>
              <a:t>﻿א   וְהָיָה אִם-שָׁמוֹעַ תִּשְׁמַע בְּקוֹל יְהוָֹה אֱלֹהֶיךָ לִשְׁמֹר לַעֲשֹוֹת אֶת-כָּל-מִצְוֹתָיו אֲשֶׁר אָנֹכִי מְצַוְּךָ הַיּוֹם וּנְתָנְךָ יְהוָֹה אֱלֹהֶיךָ עֶלְיוֹן עַל כָּל-גּוֹיֵי הָאָרֶץ: ב   וּבָאוּ עָלֶיךָ כָּל-הַבְּרָכוֹת הָאֵלֶּה וְהִשִּׂיגֻךָ כִּי תִשְׁמַע בְּקוֹל יְהוָֹה אֱלֹהֶיךָ: </a:t>
            </a:r>
          </a:p>
          <a:p>
            <a:endParaRPr lang="he-IL" sz="900" b="1">
              <a:solidFill>
                <a:schemeClr val="bg1"/>
              </a:solidFill>
              <a:cs typeface="+mj-cs"/>
            </a:endParaRPr>
          </a:p>
          <a:p>
            <a:r>
              <a:rPr lang="en-US" sz="2000" b="1">
                <a:solidFill>
                  <a:schemeClr val="bg1"/>
                </a:solidFill>
                <a:cs typeface="+mj-cs"/>
              </a:rPr>
              <a:t>Devarim / Deuteronomy 28:1-2</a:t>
            </a:r>
          </a:p>
          <a:p>
            <a:r>
              <a:rPr lang="en-US" sz="2000">
                <a:solidFill>
                  <a:schemeClr val="bg1"/>
                </a:solidFill>
                <a:cs typeface="+mj-cs"/>
              </a:rPr>
              <a:t>28:1  And it shall come to pass, if thou shalt hearken diligently unto the voice of the LORD thy God, to observe and to do all his commandments which I command thee this day, that the LORD thy God will set thee on high above all nations of the earth: 28:2  And all these blessings shall come on thee, and overtake thee, if thou shalt hearken unto the voice of the LORD thy God.</a:t>
            </a:r>
          </a:p>
          <a:p>
            <a:endParaRPr lang="en-US" sz="2000" b="1">
              <a:solidFill>
                <a:schemeClr val="bg1"/>
              </a:solidFill>
              <a:cs typeface="+mj-cs"/>
            </a:endParaRP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0542FDFC-71F3-4680-8CE9-3E247842296B}"/>
                  </a:ext>
                </a:extLst>
              </p14:cNvPr>
              <p14:cNvContentPartPr/>
              <p14:nvPr/>
            </p14:nvContentPartPr>
            <p14:xfrm>
              <a:off x="2747416" y="159963"/>
              <a:ext cx="714600" cy="368640"/>
            </p14:xfrm>
          </p:contentPart>
        </mc:Choice>
        <mc:Fallback xmlns="">
          <p:pic>
            <p:nvPicPr>
              <p:cNvPr id="4" name="Ink 3">
                <a:extLst>
                  <a:ext uri="{FF2B5EF4-FFF2-40B4-BE49-F238E27FC236}">
                    <a16:creationId xmlns:a16="http://schemas.microsoft.com/office/drawing/2014/main" id="{0542FDFC-71F3-4680-8CE9-3E247842296B}"/>
                  </a:ext>
                </a:extLst>
              </p:cNvPr>
              <p:cNvPicPr/>
              <p:nvPr/>
            </p:nvPicPr>
            <p:blipFill>
              <a:blip r:embed="rId5"/>
              <a:stretch>
                <a:fillRect/>
              </a:stretch>
            </p:blipFill>
            <p:spPr>
              <a:xfrm>
                <a:off x="2729776" y="141963"/>
                <a:ext cx="750240" cy="404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95B218DC-ACAD-43E0-9CA6-F70AF21A5682}"/>
                  </a:ext>
                </a:extLst>
              </p14:cNvPr>
              <p14:cNvContentPartPr/>
              <p14:nvPr/>
            </p14:nvContentPartPr>
            <p14:xfrm>
              <a:off x="7907656" y="1378923"/>
              <a:ext cx="2109960" cy="71640"/>
            </p14:xfrm>
          </p:contentPart>
        </mc:Choice>
        <mc:Fallback xmlns="">
          <p:pic>
            <p:nvPicPr>
              <p:cNvPr id="5" name="Ink 4">
                <a:extLst>
                  <a:ext uri="{FF2B5EF4-FFF2-40B4-BE49-F238E27FC236}">
                    <a16:creationId xmlns:a16="http://schemas.microsoft.com/office/drawing/2014/main" id="{95B218DC-ACAD-43E0-9CA6-F70AF21A5682}"/>
                  </a:ext>
                </a:extLst>
              </p:cNvPr>
              <p:cNvPicPr/>
              <p:nvPr/>
            </p:nvPicPr>
            <p:blipFill>
              <a:blip r:embed="rId7"/>
              <a:stretch>
                <a:fillRect/>
              </a:stretch>
            </p:blipFill>
            <p:spPr>
              <a:xfrm>
                <a:off x="7890016" y="1361283"/>
                <a:ext cx="2145600" cy="107280"/>
              </a:xfrm>
              <a:prstGeom prst="rect">
                <a:avLst/>
              </a:prstGeom>
            </p:spPr>
          </p:pic>
        </mc:Fallback>
      </mc:AlternateContent>
      <p:grpSp>
        <p:nvGrpSpPr>
          <p:cNvPr id="11" name="Group 10">
            <a:extLst>
              <a:ext uri="{FF2B5EF4-FFF2-40B4-BE49-F238E27FC236}">
                <a16:creationId xmlns:a16="http://schemas.microsoft.com/office/drawing/2014/main" id="{DC8ACF1B-79CA-4DA4-A9F4-6D3D934516C7}"/>
              </a:ext>
            </a:extLst>
          </p:cNvPr>
          <p:cNvGrpSpPr/>
          <p:nvPr/>
        </p:nvGrpSpPr>
        <p:grpSpPr>
          <a:xfrm>
            <a:off x="406336" y="1629123"/>
            <a:ext cx="5793120" cy="147600"/>
            <a:chOff x="406336" y="1629123"/>
            <a:chExt cx="5793120" cy="147600"/>
          </a:xfrm>
        </p:grpSpPr>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F4DCCBBE-3C52-4F74-B55B-EE920CCFF6B5}"/>
                    </a:ext>
                  </a:extLst>
                </p14:cNvPr>
                <p14:cNvContentPartPr/>
                <p14:nvPr/>
              </p14:nvContentPartPr>
              <p14:xfrm>
                <a:off x="406336" y="1629123"/>
                <a:ext cx="1816200" cy="116640"/>
              </p14:xfrm>
            </p:contentPart>
          </mc:Choice>
          <mc:Fallback xmlns="">
            <p:pic>
              <p:nvPicPr>
                <p:cNvPr id="7" name="Ink 6">
                  <a:extLst>
                    <a:ext uri="{FF2B5EF4-FFF2-40B4-BE49-F238E27FC236}">
                      <a16:creationId xmlns:a16="http://schemas.microsoft.com/office/drawing/2014/main" id="{F4DCCBBE-3C52-4F74-B55B-EE920CCFF6B5}"/>
                    </a:ext>
                  </a:extLst>
                </p:cNvPr>
                <p:cNvPicPr/>
                <p:nvPr/>
              </p:nvPicPr>
              <p:blipFill>
                <a:blip r:embed="rId9"/>
                <a:stretch>
                  <a:fillRect/>
                </a:stretch>
              </p:blipFill>
              <p:spPr>
                <a:xfrm>
                  <a:off x="388696" y="1611123"/>
                  <a:ext cx="185184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126D02A3-A0A1-483D-B856-9257C113F96B}"/>
                    </a:ext>
                  </a:extLst>
                </p14:cNvPr>
                <p14:cNvContentPartPr/>
                <p14:nvPr/>
              </p14:nvContentPartPr>
              <p14:xfrm>
                <a:off x="2625016" y="1656483"/>
                <a:ext cx="3574440" cy="120240"/>
              </p14:xfrm>
            </p:contentPart>
          </mc:Choice>
          <mc:Fallback xmlns="">
            <p:pic>
              <p:nvPicPr>
                <p:cNvPr id="9" name="Ink 8">
                  <a:extLst>
                    <a:ext uri="{FF2B5EF4-FFF2-40B4-BE49-F238E27FC236}">
                      <a16:creationId xmlns:a16="http://schemas.microsoft.com/office/drawing/2014/main" id="{126D02A3-A0A1-483D-B856-9257C113F96B}"/>
                    </a:ext>
                  </a:extLst>
                </p:cNvPr>
                <p:cNvPicPr/>
                <p:nvPr/>
              </p:nvPicPr>
              <p:blipFill>
                <a:blip r:embed="rId11"/>
                <a:stretch>
                  <a:fillRect/>
                </a:stretch>
              </p:blipFill>
              <p:spPr>
                <a:xfrm>
                  <a:off x="2607016" y="1638483"/>
                  <a:ext cx="3610080" cy="155880"/>
                </a:xfrm>
                <a:prstGeom prst="rect">
                  <a:avLst/>
                </a:prstGeom>
              </p:spPr>
            </p:pic>
          </mc:Fallback>
        </mc:AlternateContent>
      </p:grpSp>
      <p:grpSp>
        <p:nvGrpSpPr>
          <p:cNvPr id="16" name="Group 15">
            <a:extLst>
              <a:ext uri="{FF2B5EF4-FFF2-40B4-BE49-F238E27FC236}">
                <a16:creationId xmlns:a16="http://schemas.microsoft.com/office/drawing/2014/main" id="{3E6EED55-2142-4FC6-8721-2DF7EE4B8746}"/>
              </a:ext>
            </a:extLst>
          </p:cNvPr>
          <p:cNvGrpSpPr/>
          <p:nvPr/>
        </p:nvGrpSpPr>
        <p:grpSpPr>
          <a:xfrm>
            <a:off x="3781336" y="4398603"/>
            <a:ext cx="253440" cy="281880"/>
            <a:chOff x="3781336" y="4398603"/>
            <a:chExt cx="253440" cy="281880"/>
          </a:xfrm>
        </p:grpSpPr>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83EB0047-D6B1-4346-9EAF-F13B3F5AE37A}"/>
                    </a:ext>
                  </a:extLst>
                </p14:cNvPr>
                <p14:cNvContentPartPr/>
                <p14:nvPr/>
              </p14:nvContentPartPr>
              <p14:xfrm>
                <a:off x="3781336" y="4437843"/>
                <a:ext cx="239760" cy="116640"/>
              </p14:xfrm>
            </p:contentPart>
          </mc:Choice>
          <mc:Fallback xmlns="">
            <p:pic>
              <p:nvPicPr>
                <p:cNvPr id="12" name="Ink 11">
                  <a:extLst>
                    <a:ext uri="{FF2B5EF4-FFF2-40B4-BE49-F238E27FC236}">
                      <a16:creationId xmlns:a16="http://schemas.microsoft.com/office/drawing/2014/main" id="{83EB0047-D6B1-4346-9EAF-F13B3F5AE37A}"/>
                    </a:ext>
                  </a:extLst>
                </p:cNvPr>
                <p:cNvPicPr/>
                <p:nvPr/>
              </p:nvPicPr>
              <p:blipFill>
                <a:blip r:embed="rId13"/>
                <a:stretch>
                  <a:fillRect/>
                </a:stretch>
              </p:blipFill>
              <p:spPr>
                <a:xfrm>
                  <a:off x="3763336" y="4420203"/>
                  <a:ext cx="27540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EE58A711-8F1A-4B1C-8F0C-60D644EC899B}"/>
                    </a:ext>
                  </a:extLst>
                </p14:cNvPr>
                <p14:cNvContentPartPr/>
                <p14:nvPr/>
              </p14:nvContentPartPr>
              <p14:xfrm>
                <a:off x="3842536" y="4417323"/>
                <a:ext cx="168840" cy="217080"/>
              </p14:xfrm>
            </p:contentPart>
          </mc:Choice>
          <mc:Fallback xmlns="">
            <p:pic>
              <p:nvPicPr>
                <p:cNvPr id="13" name="Ink 12">
                  <a:extLst>
                    <a:ext uri="{FF2B5EF4-FFF2-40B4-BE49-F238E27FC236}">
                      <a16:creationId xmlns:a16="http://schemas.microsoft.com/office/drawing/2014/main" id="{EE58A711-8F1A-4B1C-8F0C-60D644EC899B}"/>
                    </a:ext>
                  </a:extLst>
                </p:cNvPr>
                <p:cNvPicPr/>
                <p:nvPr/>
              </p:nvPicPr>
              <p:blipFill>
                <a:blip r:embed="rId15"/>
                <a:stretch>
                  <a:fillRect/>
                </a:stretch>
              </p:blipFill>
              <p:spPr>
                <a:xfrm>
                  <a:off x="3824896" y="4399323"/>
                  <a:ext cx="20448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F32ABCF5-5479-4AA6-85A5-BF940B77520C}"/>
                    </a:ext>
                  </a:extLst>
                </p14:cNvPr>
                <p14:cNvContentPartPr/>
                <p14:nvPr/>
              </p14:nvContentPartPr>
              <p14:xfrm>
                <a:off x="3894376" y="4398603"/>
                <a:ext cx="33120" cy="281880"/>
              </p14:xfrm>
            </p:contentPart>
          </mc:Choice>
          <mc:Fallback xmlns="">
            <p:pic>
              <p:nvPicPr>
                <p:cNvPr id="14" name="Ink 13">
                  <a:extLst>
                    <a:ext uri="{FF2B5EF4-FFF2-40B4-BE49-F238E27FC236}">
                      <a16:creationId xmlns:a16="http://schemas.microsoft.com/office/drawing/2014/main" id="{F32ABCF5-5479-4AA6-85A5-BF940B77520C}"/>
                    </a:ext>
                  </a:extLst>
                </p:cNvPr>
                <p:cNvPicPr/>
                <p:nvPr/>
              </p:nvPicPr>
              <p:blipFill>
                <a:blip r:embed="rId17"/>
                <a:stretch>
                  <a:fillRect/>
                </a:stretch>
              </p:blipFill>
              <p:spPr>
                <a:xfrm>
                  <a:off x="3876376" y="4380603"/>
                  <a:ext cx="68760" cy="3175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F1F64225-3EDC-4707-9E32-420B4C47D612}"/>
                    </a:ext>
                  </a:extLst>
                </p14:cNvPr>
                <p14:cNvContentPartPr/>
                <p14:nvPr/>
              </p14:nvContentPartPr>
              <p14:xfrm>
                <a:off x="3781336" y="4483923"/>
                <a:ext cx="253440" cy="50040"/>
              </p14:xfrm>
            </p:contentPart>
          </mc:Choice>
          <mc:Fallback xmlns="">
            <p:pic>
              <p:nvPicPr>
                <p:cNvPr id="15" name="Ink 14">
                  <a:extLst>
                    <a:ext uri="{FF2B5EF4-FFF2-40B4-BE49-F238E27FC236}">
                      <a16:creationId xmlns:a16="http://schemas.microsoft.com/office/drawing/2014/main" id="{F1F64225-3EDC-4707-9E32-420B4C47D612}"/>
                    </a:ext>
                  </a:extLst>
                </p:cNvPr>
                <p:cNvPicPr/>
                <p:nvPr/>
              </p:nvPicPr>
              <p:blipFill>
                <a:blip r:embed="rId19"/>
                <a:stretch>
                  <a:fillRect/>
                </a:stretch>
              </p:blipFill>
              <p:spPr>
                <a:xfrm>
                  <a:off x="3763336" y="4465923"/>
                  <a:ext cx="289080" cy="85680"/>
                </a:xfrm>
                <a:prstGeom prst="rect">
                  <a:avLst/>
                </a:prstGeom>
              </p:spPr>
            </p:pic>
          </mc:Fallback>
        </mc:AlternateContent>
      </p:grpSp>
      <p:grpSp>
        <p:nvGrpSpPr>
          <p:cNvPr id="19" name="Group 18">
            <a:extLst>
              <a:ext uri="{FF2B5EF4-FFF2-40B4-BE49-F238E27FC236}">
                <a16:creationId xmlns:a16="http://schemas.microsoft.com/office/drawing/2014/main" id="{BACCD1DE-29A0-4AC2-AB1E-8296A0F5AA58}"/>
              </a:ext>
            </a:extLst>
          </p:cNvPr>
          <p:cNvGrpSpPr/>
          <p:nvPr/>
        </p:nvGrpSpPr>
        <p:grpSpPr>
          <a:xfrm>
            <a:off x="5662336" y="3423363"/>
            <a:ext cx="3359520" cy="154080"/>
            <a:chOff x="5662336" y="3423363"/>
            <a:chExt cx="3359520" cy="154080"/>
          </a:xfrm>
        </p:grpSpPr>
        <mc:AlternateContent xmlns:mc="http://schemas.openxmlformats.org/markup-compatibility/2006" xmlns:p14="http://schemas.microsoft.com/office/powerpoint/2010/main">
          <mc:Choice Requires="p14">
            <p:contentPart p14:bwMode="auto" r:id="rId20">
              <p14:nvContentPartPr>
                <p14:cNvPr id="17" name="Ink 16">
                  <a:extLst>
                    <a:ext uri="{FF2B5EF4-FFF2-40B4-BE49-F238E27FC236}">
                      <a16:creationId xmlns:a16="http://schemas.microsoft.com/office/drawing/2014/main" id="{9EA8142E-F0F0-4624-8309-3138444FBE9E}"/>
                    </a:ext>
                  </a:extLst>
                </p14:cNvPr>
                <p14:cNvContentPartPr/>
                <p14:nvPr/>
              </p14:nvContentPartPr>
              <p14:xfrm>
                <a:off x="7675456" y="3423363"/>
                <a:ext cx="1346400" cy="143640"/>
              </p14:xfrm>
            </p:contentPart>
          </mc:Choice>
          <mc:Fallback xmlns="">
            <p:pic>
              <p:nvPicPr>
                <p:cNvPr id="17" name="Ink 16">
                  <a:extLst>
                    <a:ext uri="{FF2B5EF4-FFF2-40B4-BE49-F238E27FC236}">
                      <a16:creationId xmlns:a16="http://schemas.microsoft.com/office/drawing/2014/main" id="{9EA8142E-F0F0-4624-8309-3138444FBE9E}"/>
                    </a:ext>
                  </a:extLst>
                </p:cNvPr>
                <p:cNvPicPr/>
                <p:nvPr/>
              </p:nvPicPr>
              <p:blipFill>
                <a:blip r:embed="rId21"/>
                <a:stretch>
                  <a:fillRect/>
                </a:stretch>
              </p:blipFill>
              <p:spPr>
                <a:xfrm>
                  <a:off x="7657816" y="3405723"/>
                  <a:ext cx="13820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8" name="Ink 17">
                  <a:extLst>
                    <a:ext uri="{FF2B5EF4-FFF2-40B4-BE49-F238E27FC236}">
                      <a16:creationId xmlns:a16="http://schemas.microsoft.com/office/drawing/2014/main" id="{8510D092-207E-4CB4-8B36-89DA45403F85}"/>
                    </a:ext>
                  </a:extLst>
                </p14:cNvPr>
                <p14:cNvContentPartPr/>
                <p14:nvPr/>
              </p14:nvContentPartPr>
              <p14:xfrm>
                <a:off x="5662336" y="3444243"/>
                <a:ext cx="2007720" cy="133200"/>
              </p14:xfrm>
            </p:contentPart>
          </mc:Choice>
          <mc:Fallback xmlns="">
            <p:pic>
              <p:nvPicPr>
                <p:cNvPr id="18" name="Ink 17">
                  <a:extLst>
                    <a:ext uri="{FF2B5EF4-FFF2-40B4-BE49-F238E27FC236}">
                      <a16:creationId xmlns:a16="http://schemas.microsoft.com/office/drawing/2014/main" id="{8510D092-207E-4CB4-8B36-89DA45403F85}"/>
                    </a:ext>
                  </a:extLst>
                </p:cNvPr>
                <p:cNvPicPr/>
                <p:nvPr/>
              </p:nvPicPr>
              <p:blipFill>
                <a:blip r:embed="rId23"/>
                <a:stretch>
                  <a:fillRect/>
                </a:stretch>
              </p:blipFill>
              <p:spPr>
                <a:xfrm>
                  <a:off x="5644336" y="3426243"/>
                  <a:ext cx="2043360" cy="168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
            <p14:nvContentPartPr>
              <p14:cNvPr id="20" name="Ink 19">
                <a:extLst>
                  <a:ext uri="{FF2B5EF4-FFF2-40B4-BE49-F238E27FC236}">
                    <a16:creationId xmlns:a16="http://schemas.microsoft.com/office/drawing/2014/main" id="{751A3290-7019-4E51-9DC7-B907640EE8FA}"/>
                  </a:ext>
                </a:extLst>
              </p14:cNvPr>
              <p14:cNvContentPartPr/>
              <p14:nvPr/>
            </p14:nvContentPartPr>
            <p14:xfrm>
              <a:off x="713056" y="3898923"/>
              <a:ext cx="853920" cy="42120"/>
            </p14:xfrm>
          </p:contentPart>
        </mc:Choice>
        <mc:Fallback xmlns="">
          <p:pic>
            <p:nvPicPr>
              <p:cNvPr id="20" name="Ink 19">
                <a:extLst>
                  <a:ext uri="{FF2B5EF4-FFF2-40B4-BE49-F238E27FC236}">
                    <a16:creationId xmlns:a16="http://schemas.microsoft.com/office/drawing/2014/main" id="{751A3290-7019-4E51-9DC7-B907640EE8FA}"/>
                  </a:ext>
                </a:extLst>
              </p:cNvPr>
              <p:cNvPicPr/>
              <p:nvPr/>
            </p:nvPicPr>
            <p:blipFill>
              <a:blip r:embed="rId25"/>
              <a:stretch>
                <a:fillRect/>
              </a:stretch>
            </p:blipFill>
            <p:spPr>
              <a:xfrm>
                <a:off x="695056" y="3880923"/>
                <a:ext cx="8895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1" name="Ink 20">
                <a:extLst>
                  <a:ext uri="{FF2B5EF4-FFF2-40B4-BE49-F238E27FC236}">
                    <a16:creationId xmlns:a16="http://schemas.microsoft.com/office/drawing/2014/main" id="{EA9D7BD1-6B39-4775-ACE1-E48566135E4D}"/>
                  </a:ext>
                </a:extLst>
              </p14:cNvPr>
              <p14:cNvContentPartPr/>
              <p14:nvPr/>
            </p14:nvContentPartPr>
            <p14:xfrm>
              <a:off x="8795776" y="4260363"/>
              <a:ext cx="1425240" cy="81360"/>
            </p14:xfrm>
          </p:contentPart>
        </mc:Choice>
        <mc:Fallback xmlns="">
          <p:pic>
            <p:nvPicPr>
              <p:cNvPr id="21" name="Ink 20">
                <a:extLst>
                  <a:ext uri="{FF2B5EF4-FFF2-40B4-BE49-F238E27FC236}">
                    <a16:creationId xmlns:a16="http://schemas.microsoft.com/office/drawing/2014/main" id="{EA9D7BD1-6B39-4775-ACE1-E48566135E4D}"/>
                  </a:ext>
                </a:extLst>
              </p:cNvPr>
              <p:cNvPicPr/>
              <p:nvPr/>
            </p:nvPicPr>
            <p:blipFill>
              <a:blip r:embed="rId27"/>
              <a:stretch>
                <a:fillRect/>
              </a:stretch>
            </p:blipFill>
            <p:spPr>
              <a:xfrm>
                <a:off x="8778136" y="4242723"/>
                <a:ext cx="1460880" cy="117000"/>
              </a:xfrm>
              <a:prstGeom prst="rect">
                <a:avLst/>
              </a:prstGeom>
            </p:spPr>
          </p:pic>
        </mc:Fallback>
      </mc:AlternateContent>
    </p:spTree>
    <p:extLst>
      <p:ext uri="{BB962C8B-B14F-4D97-AF65-F5344CB8AC3E}">
        <p14:creationId xmlns:p14="http://schemas.microsoft.com/office/powerpoint/2010/main" val="4197887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15740</TotalTime>
  <Words>3055</Words>
  <Application>Microsoft Office PowerPoint</Application>
  <PresentationFormat>Widescreen</PresentationFormat>
  <Paragraphs>153</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36</cp:revision>
  <dcterms:created xsi:type="dcterms:W3CDTF">2021-02-18T19:11:41Z</dcterms:created>
  <dcterms:modified xsi:type="dcterms:W3CDTF">2021-12-07T20:58:09Z</dcterms:modified>
</cp:coreProperties>
</file>